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7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4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6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7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D928-862F-4121-A8C1-5FC3172967E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6027-7917-4850-9385-A77B6280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5D74E262-0DB4-4294-AE62-56363B36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49" y="1428415"/>
            <a:ext cx="3314776" cy="4001169"/>
          </a:xfrm>
          <a:custGeom>
            <a:avLst/>
            <a:gdLst>
              <a:gd name="connsiteX0" fmla="*/ 0 w 3314776"/>
              <a:gd name="connsiteY0" fmla="*/ 0 h 4001169"/>
              <a:gd name="connsiteX1" fmla="*/ 585610 w 3314776"/>
              <a:gd name="connsiteY1" fmla="*/ 0 h 4001169"/>
              <a:gd name="connsiteX2" fmla="*/ 1038630 w 3314776"/>
              <a:gd name="connsiteY2" fmla="*/ 0 h 4001169"/>
              <a:gd name="connsiteX3" fmla="*/ 1557945 w 3314776"/>
              <a:gd name="connsiteY3" fmla="*/ 0 h 4001169"/>
              <a:gd name="connsiteX4" fmla="*/ 2176703 w 3314776"/>
              <a:gd name="connsiteY4" fmla="*/ 0 h 4001169"/>
              <a:gd name="connsiteX5" fmla="*/ 2729166 w 3314776"/>
              <a:gd name="connsiteY5" fmla="*/ 0 h 4001169"/>
              <a:gd name="connsiteX6" fmla="*/ 3314776 w 3314776"/>
              <a:gd name="connsiteY6" fmla="*/ 0 h 4001169"/>
              <a:gd name="connsiteX7" fmla="*/ 3314776 w 3314776"/>
              <a:gd name="connsiteY7" fmla="*/ 531584 h 4001169"/>
              <a:gd name="connsiteX8" fmla="*/ 3314776 w 3314776"/>
              <a:gd name="connsiteY8" fmla="*/ 1023156 h 4001169"/>
              <a:gd name="connsiteX9" fmla="*/ 3314776 w 3314776"/>
              <a:gd name="connsiteY9" fmla="*/ 1634763 h 4001169"/>
              <a:gd name="connsiteX10" fmla="*/ 3314776 w 3314776"/>
              <a:gd name="connsiteY10" fmla="*/ 2126336 h 4001169"/>
              <a:gd name="connsiteX11" fmla="*/ 3314776 w 3314776"/>
              <a:gd name="connsiteY11" fmla="*/ 2577896 h 4001169"/>
              <a:gd name="connsiteX12" fmla="*/ 3314776 w 3314776"/>
              <a:gd name="connsiteY12" fmla="*/ 3069468 h 4001169"/>
              <a:gd name="connsiteX13" fmla="*/ 3314776 w 3314776"/>
              <a:gd name="connsiteY13" fmla="*/ 4001169 h 4001169"/>
              <a:gd name="connsiteX14" fmla="*/ 2762313 w 3314776"/>
              <a:gd name="connsiteY14" fmla="*/ 4001169 h 4001169"/>
              <a:gd name="connsiteX15" fmla="*/ 2209851 w 3314776"/>
              <a:gd name="connsiteY15" fmla="*/ 4001169 h 4001169"/>
              <a:gd name="connsiteX16" fmla="*/ 1723684 w 3314776"/>
              <a:gd name="connsiteY16" fmla="*/ 4001169 h 4001169"/>
              <a:gd name="connsiteX17" fmla="*/ 1171221 w 3314776"/>
              <a:gd name="connsiteY17" fmla="*/ 4001169 h 4001169"/>
              <a:gd name="connsiteX18" fmla="*/ 618758 w 3314776"/>
              <a:gd name="connsiteY18" fmla="*/ 4001169 h 4001169"/>
              <a:gd name="connsiteX19" fmla="*/ 0 w 3314776"/>
              <a:gd name="connsiteY19" fmla="*/ 4001169 h 4001169"/>
              <a:gd name="connsiteX20" fmla="*/ 0 w 3314776"/>
              <a:gd name="connsiteY20" fmla="*/ 3429573 h 4001169"/>
              <a:gd name="connsiteX21" fmla="*/ 0 w 3314776"/>
              <a:gd name="connsiteY21" fmla="*/ 2897990 h 4001169"/>
              <a:gd name="connsiteX22" fmla="*/ 0 w 3314776"/>
              <a:gd name="connsiteY22" fmla="*/ 2326394 h 4001169"/>
              <a:gd name="connsiteX23" fmla="*/ 0 w 3314776"/>
              <a:gd name="connsiteY23" fmla="*/ 1714787 h 4001169"/>
              <a:gd name="connsiteX24" fmla="*/ 0 w 3314776"/>
              <a:gd name="connsiteY24" fmla="*/ 1103179 h 4001169"/>
              <a:gd name="connsiteX25" fmla="*/ 0 w 3314776"/>
              <a:gd name="connsiteY25" fmla="*/ 491572 h 4001169"/>
              <a:gd name="connsiteX26" fmla="*/ 0 w 3314776"/>
              <a:gd name="connsiteY26" fmla="*/ 0 h 40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14776" h="4001169" fill="none" extrusionOk="0">
                <a:moveTo>
                  <a:pt x="0" y="0"/>
                </a:moveTo>
                <a:cubicBezTo>
                  <a:pt x="250791" y="-64496"/>
                  <a:pt x="463702" y="8742"/>
                  <a:pt x="585610" y="0"/>
                </a:cubicBezTo>
                <a:cubicBezTo>
                  <a:pt x="707518" y="-8742"/>
                  <a:pt x="812914" y="49009"/>
                  <a:pt x="1038630" y="0"/>
                </a:cubicBezTo>
                <a:cubicBezTo>
                  <a:pt x="1264346" y="-49009"/>
                  <a:pt x="1356044" y="17891"/>
                  <a:pt x="1557945" y="0"/>
                </a:cubicBezTo>
                <a:cubicBezTo>
                  <a:pt x="1759846" y="-17891"/>
                  <a:pt x="1878119" y="8405"/>
                  <a:pt x="2176703" y="0"/>
                </a:cubicBezTo>
                <a:cubicBezTo>
                  <a:pt x="2475287" y="-8405"/>
                  <a:pt x="2569833" y="24092"/>
                  <a:pt x="2729166" y="0"/>
                </a:cubicBezTo>
                <a:cubicBezTo>
                  <a:pt x="2888499" y="-24092"/>
                  <a:pt x="3137168" y="16909"/>
                  <a:pt x="3314776" y="0"/>
                </a:cubicBezTo>
                <a:cubicBezTo>
                  <a:pt x="3366835" y="139914"/>
                  <a:pt x="3298163" y="372802"/>
                  <a:pt x="3314776" y="531584"/>
                </a:cubicBezTo>
                <a:cubicBezTo>
                  <a:pt x="3331389" y="690366"/>
                  <a:pt x="3299332" y="923524"/>
                  <a:pt x="3314776" y="1023156"/>
                </a:cubicBezTo>
                <a:cubicBezTo>
                  <a:pt x="3330220" y="1122788"/>
                  <a:pt x="3274684" y="1416079"/>
                  <a:pt x="3314776" y="1634763"/>
                </a:cubicBezTo>
                <a:cubicBezTo>
                  <a:pt x="3354868" y="1853447"/>
                  <a:pt x="3275888" y="1887905"/>
                  <a:pt x="3314776" y="2126336"/>
                </a:cubicBezTo>
                <a:cubicBezTo>
                  <a:pt x="3353664" y="2364767"/>
                  <a:pt x="3291728" y="2417604"/>
                  <a:pt x="3314776" y="2577896"/>
                </a:cubicBezTo>
                <a:cubicBezTo>
                  <a:pt x="3337824" y="2738188"/>
                  <a:pt x="3267097" y="2967603"/>
                  <a:pt x="3314776" y="3069468"/>
                </a:cubicBezTo>
                <a:cubicBezTo>
                  <a:pt x="3362455" y="3171333"/>
                  <a:pt x="3227008" y="3636449"/>
                  <a:pt x="3314776" y="4001169"/>
                </a:cubicBezTo>
                <a:cubicBezTo>
                  <a:pt x="3177289" y="4005626"/>
                  <a:pt x="2937716" y="3953903"/>
                  <a:pt x="2762313" y="4001169"/>
                </a:cubicBezTo>
                <a:cubicBezTo>
                  <a:pt x="2586910" y="4048435"/>
                  <a:pt x="2385900" y="3992892"/>
                  <a:pt x="2209851" y="4001169"/>
                </a:cubicBezTo>
                <a:cubicBezTo>
                  <a:pt x="2033802" y="4009446"/>
                  <a:pt x="1842339" y="3971140"/>
                  <a:pt x="1723684" y="4001169"/>
                </a:cubicBezTo>
                <a:cubicBezTo>
                  <a:pt x="1605029" y="4031198"/>
                  <a:pt x="1307725" y="3992920"/>
                  <a:pt x="1171221" y="4001169"/>
                </a:cubicBezTo>
                <a:cubicBezTo>
                  <a:pt x="1034717" y="4009418"/>
                  <a:pt x="743874" y="3985550"/>
                  <a:pt x="618758" y="4001169"/>
                </a:cubicBezTo>
                <a:cubicBezTo>
                  <a:pt x="493642" y="4016788"/>
                  <a:pt x="160534" y="3965476"/>
                  <a:pt x="0" y="4001169"/>
                </a:cubicBezTo>
                <a:cubicBezTo>
                  <a:pt x="-61299" y="3838358"/>
                  <a:pt x="445" y="3706390"/>
                  <a:pt x="0" y="3429573"/>
                </a:cubicBezTo>
                <a:cubicBezTo>
                  <a:pt x="-445" y="3152756"/>
                  <a:pt x="29335" y="3035622"/>
                  <a:pt x="0" y="2897990"/>
                </a:cubicBezTo>
                <a:cubicBezTo>
                  <a:pt x="-29335" y="2760358"/>
                  <a:pt x="54147" y="2584457"/>
                  <a:pt x="0" y="2326394"/>
                </a:cubicBezTo>
                <a:cubicBezTo>
                  <a:pt x="-54147" y="2068331"/>
                  <a:pt x="35618" y="1944688"/>
                  <a:pt x="0" y="1714787"/>
                </a:cubicBezTo>
                <a:cubicBezTo>
                  <a:pt x="-35618" y="1484886"/>
                  <a:pt x="32879" y="1384323"/>
                  <a:pt x="0" y="1103179"/>
                </a:cubicBezTo>
                <a:cubicBezTo>
                  <a:pt x="-32879" y="822035"/>
                  <a:pt x="32258" y="631877"/>
                  <a:pt x="0" y="491572"/>
                </a:cubicBezTo>
                <a:cubicBezTo>
                  <a:pt x="-32258" y="351267"/>
                  <a:pt x="28466" y="159436"/>
                  <a:pt x="0" y="0"/>
                </a:cubicBezTo>
                <a:close/>
              </a:path>
              <a:path w="3314776" h="4001169" stroke="0" extrusionOk="0">
                <a:moveTo>
                  <a:pt x="0" y="0"/>
                </a:moveTo>
                <a:cubicBezTo>
                  <a:pt x="242144" y="-56843"/>
                  <a:pt x="357811" y="45574"/>
                  <a:pt x="519315" y="0"/>
                </a:cubicBezTo>
                <a:cubicBezTo>
                  <a:pt x="680819" y="-45574"/>
                  <a:pt x="870676" y="20647"/>
                  <a:pt x="972334" y="0"/>
                </a:cubicBezTo>
                <a:cubicBezTo>
                  <a:pt x="1073992" y="-20647"/>
                  <a:pt x="1305327" y="58028"/>
                  <a:pt x="1591092" y="0"/>
                </a:cubicBezTo>
                <a:cubicBezTo>
                  <a:pt x="1876857" y="-58028"/>
                  <a:pt x="1878218" y="33469"/>
                  <a:pt x="2110407" y="0"/>
                </a:cubicBezTo>
                <a:cubicBezTo>
                  <a:pt x="2342596" y="-33469"/>
                  <a:pt x="2508082" y="27912"/>
                  <a:pt x="2629722" y="0"/>
                </a:cubicBezTo>
                <a:cubicBezTo>
                  <a:pt x="2751362" y="-27912"/>
                  <a:pt x="3135762" y="18025"/>
                  <a:pt x="3314776" y="0"/>
                </a:cubicBezTo>
                <a:cubicBezTo>
                  <a:pt x="3356863" y="175938"/>
                  <a:pt x="3284370" y="339760"/>
                  <a:pt x="3314776" y="491572"/>
                </a:cubicBezTo>
                <a:cubicBezTo>
                  <a:pt x="3345182" y="643384"/>
                  <a:pt x="3285993" y="821005"/>
                  <a:pt x="3314776" y="1063168"/>
                </a:cubicBezTo>
                <a:cubicBezTo>
                  <a:pt x="3343559" y="1305331"/>
                  <a:pt x="3309744" y="1386627"/>
                  <a:pt x="3314776" y="1554740"/>
                </a:cubicBezTo>
                <a:cubicBezTo>
                  <a:pt x="3319808" y="1722853"/>
                  <a:pt x="3312359" y="1841135"/>
                  <a:pt x="3314776" y="2046312"/>
                </a:cubicBezTo>
                <a:cubicBezTo>
                  <a:pt x="3317193" y="2251489"/>
                  <a:pt x="3255337" y="2394519"/>
                  <a:pt x="3314776" y="2617908"/>
                </a:cubicBezTo>
                <a:cubicBezTo>
                  <a:pt x="3374215" y="2841297"/>
                  <a:pt x="3274201" y="3019819"/>
                  <a:pt x="3314776" y="3229515"/>
                </a:cubicBezTo>
                <a:cubicBezTo>
                  <a:pt x="3355351" y="3439211"/>
                  <a:pt x="3308763" y="3807344"/>
                  <a:pt x="3314776" y="4001169"/>
                </a:cubicBezTo>
                <a:cubicBezTo>
                  <a:pt x="3110524" y="4043156"/>
                  <a:pt x="2929167" y="3971720"/>
                  <a:pt x="2762313" y="4001169"/>
                </a:cubicBezTo>
                <a:cubicBezTo>
                  <a:pt x="2595459" y="4030618"/>
                  <a:pt x="2473739" y="3981892"/>
                  <a:pt x="2276146" y="4001169"/>
                </a:cubicBezTo>
                <a:cubicBezTo>
                  <a:pt x="2078553" y="4020446"/>
                  <a:pt x="1942773" y="3936057"/>
                  <a:pt x="1723684" y="4001169"/>
                </a:cubicBezTo>
                <a:cubicBezTo>
                  <a:pt x="1504595" y="4066281"/>
                  <a:pt x="1275797" y="3957086"/>
                  <a:pt x="1104925" y="4001169"/>
                </a:cubicBezTo>
                <a:cubicBezTo>
                  <a:pt x="934053" y="4045252"/>
                  <a:pt x="692529" y="3972609"/>
                  <a:pt x="552463" y="4001169"/>
                </a:cubicBezTo>
                <a:cubicBezTo>
                  <a:pt x="412397" y="4029729"/>
                  <a:pt x="243926" y="3935366"/>
                  <a:pt x="0" y="4001169"/>
                </a:cubicBezTo>
                <a:cubicBezTo>
                  <a:pt x="-48706" y="3882211"/>
                  <a:pt x="23506" y="3645210"/>
                  <a:pt x="0" y="3509597"/>
                </a:cubicBezTo>
                <a:cubicBezTo>
                  <a:pt x="-23506" y="3373984"/>
                  <a:pt x="2107" y="3155621"/>
                  <a:pt x="0" y="2978013"/>
                </a:cubicBezTo>
                <a:cubicBezTo>
                  <a:pt x="-2107" y="2800405"/>
                  <a:pt x="9828" y="2528823"/>
                  <a:pt x="0" y="2326394"/>
                </a:cubicBezTo>
                <a:cubicBezTo>
                  <a:pt x="-9828" y="2123965"/>
                  <a:pt x="8598" y="1959672"/>
                  <a:pt x="0" y="1754798"/>
                </a:cubicBezTo>
                <a:cubicBezTo>
                  <a:pt x="-8598" y="1549924"/>
                  <a:pt x="23143" y="1442746"/>
                  <a:pt x="0" y="1223215"/>
                </a:cubicBezTo>
                <a:cubicBezTo>
                  <a:pt x="-23143" y="1003684"/>
                  <a:pt x="300" y="968879"/>
                  <a:pt x="0" y="771654"/>
                </a:cubicBezTo>
                <a:cubicBezTo>
                  <a:pt x="-300" y="574429"/>
                  <a:pt x="88093" y="20751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4CF88-FC3B-4A64-B6E7-3CA86FC30906}"/>
              </a:ext>
            </a:extLst>
          </p:cNvPr>
          <p:cNvSpPr txBox="1"/>
          <p:nvPr/>
        </p:nvSpPr>
        <p:spPr>
          <a:xfrm>
            <a:off x="1647042" y="4173109"/>
            <a:ext cx="374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/>
              <a:t>Sem tempo?</a:t>
            </a:r>
            <a:endParaRPr lang="en-GB" sz="5400" b="1" i="1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641D2D8-FE91-401E-A06E-67B5FE5029B1}"/>
              </a:ext>
            </a:extLst>
          </p:cNvPr>
          <p:cNvSpPr/>
          <p:nvPr/>
        </p:nvSpPr>
        <p:spPr>
          <a:xfrm rot="18332066">
            <a:off x="2166697" y="1772727"/>
            <a:ext cx="3321170" cy="1466491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6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Kenji Idehara</dc:creator>
  <cp:lastModifiedBy>Nelson Kenji Idehara</cp:lastModifiedBy>
  <cp:revision>1</cp:revision>
  <dcterms:created xsi:type="dcterms:W3CDTF">2022-03-25T22:47:51Z</dcterms:created>
  <dcterms:modified xsi:type="dcterms:W3CDTF">2022-03-25T23:09:09Z</dcterms:modified>
</cp:coreProperties>
</file>