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B6CA-FF09-4975-85DE-D416D3D29E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119CAC-897E-482F-B12C-C3310C14C6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53E4E5-23C3-4B91-84A9-FC76BDE133D0}"/>
              </a:ext>
            </a:extLst>
          </p:cNvPr>
          <p:cNvSpPr>
            <a:spLocks noGrp="1"/>
          </p:cNvSpPr>
          <p:nvPr>
            <p:ph type="dt" sz="half" idx="10"/>
          </p:nvPr>
        </p:nvSpPr>
        <p:spPr/>
        <p:txBody>
          <a:bodyPr/>
          <a:lstStyle/>
          <a:p>
            <a:fld id="{3240D4F8-EFE5-4874-B05D-8DB036F6A312}" type="datetimeFigureOut">
              <a:rPr lang="en-US" smtClean="0"/>
              <a:t>4/16/2022</a:t>
            </a:fld>
            <a:endParaRPr lang="en-US"/>
          </a:p>
        </p:txBody>
      </p:sp>
      <p:sp>
        <p:nvSpPr>
          <p:cNvPr id="5" name="Footer Placeholder 4">
            <a:extLst>
              <a:ext uri="{FF2B5EF4-FFF2-40B4-BE49-F238E27FC236}">
                <a16:creationId xmlns:a16="http://schemas.microsoft.com/office/drawing/2014/main" id="{5034DE71-8EE2-4B8E-9B78-EF2C7488D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584C6A-568C-4D85-8D4D-A04CFBD07C7A}"/>
              </a:ext>
            </a:extLst>
          </p:cNvPr>
          <p:cNvSpPr>
            <a:spLocks noGrp="1"/>
          </p:cNvSpPr>
          <p:nvPr>
            <p:ph type="sldNum" sz="quarter" idx="12"/>
          </p:nvPr>
        </p:nvSpPr>
        <p:spPr/>
        <p:txBody>
          <a:bodyPr/>
          <a:lstStyle/>
          <a:p>
            <a:fld id="{CF61F858-0888-41E9-9744-4FE0D7338F98}" type="slidenum">
              <a:rPr lang="en-US" smtClean="0"/>
              <a:t>‹#›</a:t>
            </a:fld>
            <a:endParaRPr lang="en-US"/>
          </a:p>
        </p:txBody>
      </p:sp>
    </p:spTree>
    <p:extLst>
      <p:ext uri="{BB962C8B-B14F-4D97-AF65-F5344CB8AC3E}">
        <p14:creationId xmlns:p14="http://schemas.microsoft.com/office/powerpoint/2010/main" val="82184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8C57A-30E3-4805-84A0-F3B248240B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12A728-5216-4FAF-BE1C-7FE49A5F0C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9C53E-5A0A-45B4-B41F-5DE16B518561}"/>
              </a:ext>
            </a:extLst>
          </p:cNvPr>
          <p:cNvSpPr>
            <a:spLocks noGrp="1"/>
          </p:cNvSpPr>
          <p:nvPr>
            <p:ph type="dt" sz="half" idx="10"/>
          </p:nvPr>
        </p:nvSpPr>
        <p:spPr/>
        <p:txBody>
          <a:bodyPr/>
          <a:lstStyle/>
          <a:p>
            <a:fld id="{3240D4F8-EFE5-4874-B05D-8DB036F6A312}" type="datetimeFigureOut">
              <a:rPr lang="en-US" smtClean="0"/>
              <a:t>4/16/2022</a:t>
            </a:fld>
            <a:endParaRPr lang="en-US"/>
          </a:p>
        </p:txBody>
      </p:sp>
      <p:sp>
        <p:nvSpPr>
          <p:cNvPr id="5" name="Footer Placeholder 4">
            <a:extLst>
              <a:ext uri="{FF2B5EF4-FFF2-40B4-BE49-F238E27FC236}">
                <a16:creationId xmlns:a16="http://schemas.microsoft.com/office/drawing/2014/main" id="{0439B4F6-0E85-446D-9587-0EB2BF37C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57362-5313-4207-B217-A73C2B8BB46A}"/>
              </a:ext>
            </a:extLst>
          </p:cNvPr>
          <p:cNvSpPr>
            <a:spLocks noGrp="1"/>
          </p:cNvSpPr>
          <p:nvPr>
            <p:ph type="sldNum" sz="quarter" idx="12"/>
          </p:nvPr>
        </p:nvSpPr>
        <p:spPr/>
        <p:txBody>
          <a:bodyPr/>
          <a:lstStyle/>
          <a:p>
            <a:fld id="{CF61F858-0888-41E9-9744-4FE0D7338F98}" type="slidenum">
              <a:rPr lang="en-US" smtClean="0"/>
              <a:t>‹#›</a:t>
            </a:fld>
            <a:endParaRPr lang="en-US"/>
          </a:p>
        </p:txBody>
      </p:sp>
    </p:spTree>
    <p:extLst>
      <p:ext uri="{BB962C8B-B14F-4D97-AF65-F5344CB8AC3E}">
        <p14:creationId xmlns:p14="http://schemas.microsoft.com/office/powerpoint/2010/main" val="322423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6B6BD2-D6DD-4D3A-9F87-B8CB7ECF6A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B4D9CE-D90C-4BA6-A171-30D8E80E1E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813A0-59A4-4C33-9B34-D9E3921F91D5}"/>
              </a:ext>
            </a:extLst>
          </p:cNvPr>
          <p:cNvSpPr>
            <a:spLocks noGrp="1"/>
          </p:cNvSpPr>
          <p:nvPr>
            <p:ph type="dt" sz="half" idx="10"/>
          </p:nvPr>
        </p:nvSpPr>
        <p:spPr/>
        <p:txBody>
          <a:bodyPr/>
          <a:lstStyle/>
          <a:p>
            <a:fld id="{3240D4F8-EFE5-4874-B05D-8DB036F6A312}" type="datetimeFigureOut">
              <a:rPr lang="en-US" smtClean="0"/>
              <a:t>4/16/2022</a:t>
            </a:fld>
            <a:endParaRPr lang="en-US"/>
          </a:p>
        </p:txBody>
      </p:sp>
      <p:sp>
        <p:nvSpPr>
          <p:cNvPr id="5" name="Footer Placeholder 4">
            <a:extLst>
              <a:ext uri="{FF2B5EF4-FFF2-40B4-BE49-F238E27FC236}">
                <a16:creationId xmlns:a16="http://schemas.microsoft.com/office/drawing/2014/main" id="{BAF4CFC4-C1BA-4B3B-B41C-02237C09E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1CD88-6C40-4022-B61C-9C8788C130D4}"/>
              </a:ext>
            </a:extLst>
          </p:cNvPr>
          <p:cNvSpPr>
            <a:spLocks noGrp="1"/>
          </p:cNvSpPr>
          <p:nvPr>
            <p:ph type="sldNum" sz="quarter" idx="12"/>
          </p:nvPr>
        </p:nvSpPr>
        <p:spPr/>
        <p:txBody>
          <a:bodyPr/>
          <a:lstStyle/>
          <a:p>
            <a:fld id="{CF61F858-0888-41E9-9744-4FE0D7338F98}" type="slidenum">
              <a:rPr lang="en-US" smtClean="0"/>
              <a:t>‹#›</a:t>
            </a:fld>
            <a:endParaRPr lang="en-US"/>
          </a:p>
        </p:txBody>
      </p:sp>
    </p:spTree>
    <p:extLst>
      <p:ext uri="{BB962C8B-B14F-4D97-AF65-F5344CB8AC3E}">
        <p14:creationId xmlns:p14="http://schemas.microsoft.com/office/powerpoint/2010/main" val="102921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2B43-A18C-4A8A-8861-0D0504074A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7E35E2-24C2-4A47-8C11-4461139E7B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7E4F4-5843-4F8E-ABD5-41A4E3899519}"/>
              </a:ext>
            </a:extLst>
          </p:cNvPr>
          <p:cNvSpPr>
            <a:spLocks noGrp="1"/>
          </p:cNvSpPr>
          <p:nvPr>
            <p:ph type="dt" sz="half" idx="10"/>
          </p:nvPr>
        </p:nvSpPr>
        <p:spPr/>
        <p:txBody>
          <a:bodyPr/>
          <a:lstStyle/>
          <a:p>
            <a:fld id="{3240D4F8-EFE5-4874-B05D-8DB036F6A312}" type="datetimeFigureOut">
              <a:rPr lang="en-US" smtClean="0"/>
              <a:t>4/16/2022</a:t>
            </a:fld>
            <a:endParaRPr lang="en-US"/>
          </a:p>
        </p:txBody>
      </p:sp>
      <p:sp>
        <p:nvSpPr>
          <p:cNvPr id="5" name="Footer Placeholder 4">
            <a:extLst>
              <a:ext uri="{FF2B5EF4-FFF2-40B4-BE49-F238E27FC236}">
                <a16:creationId xmlns:a16="http://schemas.microsoft.com/office/drawing/2014/main" id="{C3E7C2A2-D942-47AA-853C-F33044D00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D7989-32BD-4E97-B55C-301B9B5471DF}"/>
              </a:ext>
            </a:extLst>
          </p:cNvPr>
          <p:cNvSpPr>
            <a:spLocks noGrp="1"/>
          </p:cNvSpPr>
          <p:nvPr>
            <p:ph type="sldNum" sz="quarter" idx="12"/>
          </p:nvPr>
        </p:nvSpPr>
        <p:spPr/>
        <p:txBody>
          <a:bodyPr/>
          <a:lstStyle/>
          <a:p>
            <a:fld id="{CF61F858-0888-41E9-9744-4FE0D7338F98}" type="slidenum">
              <a:rPr lang="en-US" smtClean="0"/>
              <a:t>‹#›</a:t>
            </a:fld>
            <a:endParaRPr lang="en-US"/>
          </a:p>
        </p:txBody>
      </p:sp>
    </p:spTree>
    <p:extLst>
      <p:ext uri="{BB962C8B-B14F-4D97-AF65-F5344CB8AC3E}">
        <p14:creationId xmlns:p14="http://schemas.microsoft.com/office/powerpoint/2010/main" val="188240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ECC1-1C00-4FEF-BBDD-B3328F0DDE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BCD60B-6B2C-4986-975C-BAC8EB942C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0D0F52-6884-4D3C-9630-2AC549CD3D63}"/>
              </a:ext>
            </a:extLst>
          </p:cNvPr>
          <p:cNvSpPr>
            <a:spLocks noGrp="1"/>
          </p:cNvSpPr>
          <p:nvPr>
            <p:ph type="dt" sz="half" idx="10"/>
          </p:nvPr>
        </p:nvSpPr>
        <p:spPr/>
        <p:txBody>
          <a:bodyPr/>
          <a:lstStyle/>
          <a:p>
            <a:fld id="{3240D4F8-EFE5-4874-B05D-8DB036F6A312}" type="datetimeFigureOut">
              <a:rPr lang="en-US" smtClean="0"/>
              <a:t>4/16/2022</a:t>
            </a:fld>
            <a:endParaRPr lang="en-US"/>
          </a:p>
        </p:txBody>
      </p:sp>
      <p:sp>
        <p:nvSpPr>
          <p:cNvPr id="5" name="Footer Placeholder 4">
            <a:extLst>
              <a:ext uri="{FF2B5EF4-FFF2-40B4-BE49-F238E27FC236}">
                <a16:creationId xmlns:a16="http://schemas.microsoft.com/office/drawing/2014/main" id="{CDF5DA91-7884-47EC-AC6B-29F405040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8EC26-A9A8-48CF-84C0-0CC74854E0C1}"/>
              </a:ext>
            </a:extLst>
          </p:cNvPr>
          <p:cNvSpPr>
            <a:spLocks noGrp="1"/>
          </p:cNvSpPr>
          <p:nvPr>
            <p:ph type="sldNum" sz="quarter" idx="12"/>
          </p:nvPr>
        </p:nvSpPr>
        <p:spPr/>
        <p:txBody>
          <a:bodyPr/>
          <a:lstStyle/>
          <a:p>
            <a:fld id="{CF61F858-0888-41E9-9744-4FE0D7338F98}" type="slidenum">
              <a:rPr lang="en-US" smtClean="0"/>
              <a:t>‹#›</a:t>
            </a:fld>
            <a:endParaRPr lang="en-US"/>
          </a:p>
        </p:txBody>
      </p:sp>
    </p:spTree>
    <p:extLst>
      <p:ext uri="{BB962C8B-B14F-4D97-AF65-F5344CB8AC3E}">
        <p14:creationId xmlns:p14="http://schemas.microsoft.com/office/powerpoint/2010/main" val="106921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343B-2643-4A64-9A4C-BF9A248690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2D1336-C64A-481C-9F49-FC30C6B189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9D537A-C8C1-4E4C-8F93-96091CA450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2A1D4-A813-4DF4-B83F-1556B8305244}"/>
              </a:ext>
            </a:extLst>
          </p:cNvPr>
          <p:cNvSpPr>
            <a:spLocks noGrp="1"/>
          </p:cNvSpPr>
          <p:nvPr>
            <p:ph type="dt" sz="half" idx="10"/>
          </p:nvPr>
        </p:nvSpPr>
        <p:spPr/>
        <p:txBody>
          <a:bodyPr/>
          <a:lstStyle/>
          <a:p>
            <a:fld id="{3240D4F8-EFE5-4874-B05D-8DB036F6A312}" type="datetimeFigureOut">
              <a:rPr lang="en-US" smtClean="0"/>
              <a:t>4/16/2022</a:t>
            </a:fld>
            <a:endParaRPr lang="en-US"/>
          </a:p>
        </p:txBody>
      </p:sp>
      <p:sp>
        <p:nvSpPr>
          <p:cNvPr id="6" name="Footer Placeholder 5">
            <a:extLst>
              <a:ext uri="{FF2B5EF4-FFF2-40B4-BE49-F238E27FC236}">
                <a16:creationId xmlns:a16="http://schemas.microsoft.com/office/drawing/2014/main" id="{F2F88A07-7B6A-40BD-83F1-382A2EE520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29667-2681-43BF-869C-57E999101307}"/>
              </a:ext>
            </a:extLst>
          </p:cNvPr>
          <p:cNvSpPr>
            <a:spLocks noGrp="1"/>
          </p:cNvSpPr>
          <p:nvPr>
            <p:ph type="sldNum" sz="quarter" idx="12"/>
          </p:nvPr>
        </p:nvSpPr>
        <p:spPr/>
        <p:txBody>
          <a:bodyPr/>
          <a:lstStyle/>
          <a:p>
            <a:fld id="{CF61F858-0888-41E9-9744-4FE0D7338F98}" type="slidenum">
              <a:rPr lang="en-US" smtClean="0"/>
              <a:t>‹#›</a:t>
            </a:fld>
            <a:endParaRPr lang="en-US"/>
          </a:p>
        </p:txBody>
      </p:sp>
    </p:spTree>
    <p:extLst>
      <p:ext uri="{BB962C8B-B14F-4D97-AF65-F5344CB8AC3E}">
        <p14:creationId xmlns:p14="http://schemas.microsoft.com/office/powerpoint/2010/main" val="3862409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E151-2043-4AF0-9E47-00FC59C30A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01D90D-78D1-4831-8F05-8AFE22552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6C7FC9-A5FD-4818-B7FF-ED585B6289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D49D00-8AD8-48E2-8A2E-EF60331D7D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C51FD3-FD3C-4F8C-B5DB-1C24093A42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6AB867-8B57-4B54-8226-49334F80C906}"/>
              </a:ext>
            </a:extLst>
          </p:cNvPr>
          <p:cNvSpPr>
            <a:spLocks noGrp="1"/>
          </p:cNvSpPr>
          <p:nvPr>
            <p:ph type="dt" sz="half" idx="10"/>
          </p:nvPr>
        </p:nvSpPr>
        <p:spPr/>
        <p:txBody>
          <a:bodyPr/>
          <a:lstStyle/>
          <a:p>
            <a:fld id="{3240D4F8-EFE5-4874-B05D-8DB036F6A312}" type="datetimeFigureOut">
              <a:rPr lang="en-US" smtClean="0"/>
              <a:t>4/16/2022</a:t>
            </a:fld>
            <a:endParaRPr lang="en-US"/>
          </a:p>
        </p:txBody>
      </p:sp>
      <p:sp>
        <p:nvSpPr>
          <p:cNvPr id="8" name="Footer Placeholder 7">
            <a:extLst>
              <a:ext uri="{FF2B5EF4-FFF2-40B4-BE49-F238E27FC236}">
                <a16:creationId xmlns:a16="http://schemas.microsoft.com/office/drawing/2014/main" id="{5784BD70-DF8D-4711-87B4-6E098D0D73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5564DD-D46D-4728-8F8F-D4C4D792E727}"/>
              </a:ext>
            </a:extLst>
          </p:cNvPr>
          <p:cNvSpPr>
            <a:spLocks noGrp="1"/>
          </p:cNvSpPr>
          <p:nvPr>
            <p:ph type="sldNum" sz="quarter" idx="12"/>
          </p:nvPr>
        </p:nvSpPr>
        <p:spPr/>
        <p:txBody>
          <a:bodyPr/>
          <a:lstStyle/>
          <a:p>
            <a:fld id="{CF61F858-0888-41E9-9744-4FE0D7338F98}" type="slidenum">
              <a:rPr lang="en-US" smtClean="0"/>
              <a:t>‹#›</a:t>
            </a:fld>
            <a:endParaRPr lang="en-US"/>
          </a:p>
        </p:txBody>
      </p:sp>
    </p:spTree>
    <p:extLst>
      <p:ext uri="{BB962C8B-B14F-4D97-AF65-F5344CB8AC3E}">
        <p14:creationId xmlns:p14="http://schemas.microsoft.com/office/powerpoint/2010/main" val="413121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9426-DAE3-4BE7-BBF5-344217ECB9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139E3C-6F3F-419E-ADE0-7CAB02037B37}"/>
              </a:ext>
            </a:extLst>
          </p:cNvPr>
          <p:cNvSpPr>
            <a:spLocks noGrp="1"/>
          </p:cNvSpPr>
          <p:nvPr>
            <p:ph type="dt" sz="half" idx="10"/>
          </p:nvPr>
        </p:nvSpPr>
        <p:spPr/>
        <p:txBody>
          <a:bodyPr/>
          <a:lstStyle/>
          <a:p>
            <a:fld id="{3240D4F8-EFE5-4874-B05D-8DB036F6A312}" type="datetimeFigureOut">
              <a:rPr lang="en-US" smtClean="0"/>
              <a:t>4/16/2022</a:t>
            </a:fld>
            <a:endParaRPr lang="en-US"/>
          </a:p>
        </p:txBody>
      </p:sp>
      <p:sp>
        <p:nvSpPr>
          <p:cNvPr id="4" name="Footer Placeholder 3">
            <a:extLst>
              <a:ext uri="{FF2B5EF4-FFF2-40B4-BE49-F238E27FC236}">
                <a16:creationId xmlns:a16="http://schemas.microsoft.com/office/drawing/2014/main" id="{EF43747A-C422-4E93-A139-993D747108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7D14C5-6A52-47A0-9BC5-A0B56DA45179}"/>
              </a:ext>
            </a:extLst>
          </p:cNvPr>
          <p:cNvSpPr>
            <a:spLocks noGrp="1"/>
          </p:cNvSpPr>
          <p:nvPr>
            <p:ph type="sldNum" sz="quarter" idx="12"/>
          </p:nvPr>
        </p:nvSpPr>
        <p:spPr/>
        <p:txBody>
          <a:bodyPr/>
          <a:lstStyle/>
          <a:p>
            <a:fld id="{CF61F858-0888-41E9-9744-4FE0D7338F98}" type="slidenum">
              <a:rPr lang="en-US" smtClean="0"/>
              <a:t>‹#›</a:t>
            </a:fld>
            <a:endParaRPr lang="en-US"/>
          </a:p>
        </p:txBody>
      </p:sp>
    </p:spTree>
    <p:extLst>
      <p:ext uri="{BB962C8B-B14F-4D97-AF65-F5344CB8AC3E}">
        <p14:creationId xmlns:p14="http://schemas.microsoft.com/office/powerpoint/2010/main" val="428036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8AF8AE-32DD-4289-9C77-3F320A81B940}"/>
              </a:ext>
            </a:extLst>
          </p:cNvPr>
          <p:cNvSpPr>
            <a:spLocks noGrp="1"/>
          </p:cNvSpPr>
          <p:nvPr>
            <p:ph type="dt" sz="half" idx="10"/>
          </p:nvPr>
        </p:nvSpPr>
        <p:spPr/>
        <p:txBody>
          <a:bodyPr/>
          <a:lstStyle/>
          <a:p>
            <a:fld id="{3240D4F8-EFE5-4874-B05D-8DB036F6A312}" type="datetimeFigureOut">
              <a:rPr lang="en-US" smtClean="0"/>
              <a:t>4/16/2022</a:t>
            </a:fld>
            <a:endParaRPr lang="en-US"/>
          </a:p>
        </p:txBody>
      </p:sp>
      <p:sp>
        <p:nvSpPr>
          <p:cNvPr id="3" name="Footer Placeholder 2">
            <a:extLst>
              <a:ext uri="{FF2B5EF4-FFF2-40B4-BE49-F238E27FC236}">
                <a16:creationId xmlns:a16="http://schemas.microsoft.com/office/drawing/2014/main" id="{2EE75401-988C-4C9A-B9EE-17F600C026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9A9F1F-B8D3-47C6-8A22-894AD3511ECA}"/>
              </a:ext>
            </a:extLst>
          </p:cNvPr>
          <p:cNvSpPr>
            <a:spLocks noGrp="1"/>
          </p:cNvSpPr>
          <p:nvPr>
            <p:ph type="sldNum" sz="quarter" idx="12"/>
          </p:nvPr>
        </p:nvSpPr>
        <p:spPr/>
        <p:txBody>
          <a:bodyPr/>
          <a:lstStyle/>
          <a:p>
            <a:fld id="{CF61F858-0888-41E9-9744-4FE0D7338F98}" type="slidenum">
              <a:rPr lang="en-US" smtClean="0"/>
              <a:t>‹#›</a:t>
            </a:fld>
            <a:endParaRPr lang="en-US"/>
          </a:p>
        </p:txBody>
      </p:sp>
    </p:spTree>
    <p:extLst>
      <p:ext uri="{BB962C8B-B14F-4D97-AF65-F5344CB8AC3E}">
        <p14:creationId xmlns:p14="http://schemas.microsoft.com/office/powerpoint/2010/main" val="2175952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34DE-5782-4429-B6F2-6E3318DD2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0A42F9-9467-44F5-9AA0-2A1E8B72AB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68E124-54CF-464D-9831-18FBEB81E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CD8BDF-A069-47DE-94C6-9823D2EEADD2}"/>
              </a:ext>
            </a:extLst>
          </p:cNvPr>
          <p:cNvSpPr>
            <a:spLocks noGrp="1"/>
          </p:cNvSpPr>
          <p:nvPr>
            <p:ph type="dt" sz="half" idx="10"/>
          </p:nvPr>
        </p:nvSpPr>
        <p:spPr/>
        <p:txBody>
          <a:bodyPr/>
          <a:lstStyle/>
          <a:p>
            <a:fld id="{3240D4F8-EFE5-4874-B05D-8DB036F6A312}" type="datetimeFigureOut">
              <a:rPr lang="en-US" smtClean="0"/>
              <a:t>4/16/2022</a:t>
            </a:fld>
            <a:endParaRPr lang="en-US"/>
          </a:p>
        </p:txBody>
      </p:sp>
      <p:sp>
        <p:nvSpPr>
          <p:cNvPr id="6" name="Footer Placeholder 5">
            <a:extLst>
              <a:ext uri="{FF2B5EF4-FFF2-40B4-BE49-F238E27FC236}">
                <a16:creationId xmlns:a16="http://schemas.microsoft.com/office/drawing/2014/main" id="{E69EB1AF-E2FF-4512-B921-DA3676C719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E9010-B01D-46EE-9475-7465CAFB73E8}"/>
              </a:ext>
            </a:extLst>
          </p:cNvPr>
          <p:cNvSpPr>
            <a:spLocks noGrp="1"/>
          </p:cNvSpPr>
          <p:nvPr>
            <p:ph type="sldNum" sz="quarter" idx="12"/>
          </p:nvPr>
        </p:nvSpPr>
        <p:spPr/>
        <p:txBody>
          <a:bodyPr/>
          <a:lstStyle/>
          <a:p>
            <a:fld id="{CF61F858-0888-41E9-9744-4FE0D7338F98}" type="slidenum">
              <a:rPr lang="en-US" smtClean="0"/>
              <a:t>‹#›</a:t>
            </a:fld>
            <a:endParaRPr lang="en-US"/>
          </a:p>
        </p:txBody>
      </p:sp>
    </p:spTree>
    <p:extLst>
      <p:ext uri="{BB962C8B-B14F-4D97-AF65-F5344CB8AC3E}">
        <p14:creationId xmlns:p14="http://schemas.microsoft.com/office/powerpoint/2010/main" val="7975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36B5F-F321-4F0C-91F8-F180A4F39E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6BD38D-8731-4416-8A39-629960605B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72AA78-60D7-436F-9E04-D5FE9C30A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0122E9-9AB3-492D-B5E3-E0941C7D8F90}"/>
              </a:ext>
            </a:extLst>
          </p:cNvPr>
          <p:cNvSpPr>
            <a:spLocks noGrp="1"/>
          </p:cNvSpPr>
          <p:nvPr>
            <p:ph type="dt" sz="half" idx="10"/>
          </p:nvPr>
        </p:nvSpPr>
        <p:spPr/>
        <p:txBody>
          <a:bodyPr/>
          <a:lstStyle/>
          <a:p>
            <a:fld id="{3240D4F8-EFE5-4874-B05D-8DB036F6A312}" type="datetimeFigureOut">
              <a:rPr lang="en-US" smtClean="0"/>
              <a:t>4/16/2022</a:t>
            </a:fld>
            <a:endParaRPr lang="en-US"/>
          </a:p>
        </p:txBody>
      </p:sp>
      <p:sp>
        <p:nvSpPr>
          <p:cNvPr id="6" name="Footer Placeholder 5">
            <a:extLst>
              <a:ext uri="{FF2B5EF4-FFF2-40B4-BE49-F238E27FC236}">
                <a16:creationId xmlns:a16="http://schemas.microsoft.com/office/drawing/2014/main" id="{0CAD04CB-963A-4847-B90E-A596583B44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3336CA-0939-4ABF-A3BC-EE9168DD0DF7}"/>
              </a:ext>
            </a:extLst>
          </p:cNvPr>
          <p:cNvSpPr>
            <a:spLocks noGrp="1"/>
          </p:cNvSpPr>
          <p:nvPr>
            <p:ph type="sldNum" sz="quarter" idx="12"/>
          </p:nvPr>
        </p:nvSpPr>
        <p:spPr/>
        <p:txBody>
          <a:bodyPr/>
          <a:lstStyle/>
          <a:p>
            <a:fld id="{CF61F858-0888-41E9-9744-4FE0D7338F98}" type="slidenum">
              <a:rPr lang="en-US" smtClean="0"/>
              <a:t>‹#›</a:t>
            </a:fld>
            <a:endParaRPr lang="en-US"/>
          </a:p>
        </p:txBody>
      </p:sp>
    </p:spTree>
    <p:extLst>
      <p:ext uri="{BB962C8B-B14F-4D97-AF65-F5344CB8AC3E}">
        <p14:creationId xmlns:p14="http://schemas.microsoft.com/office/powerpoint/2010/main" val="235817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A4CA2E7-11B2-45F7-9115-8FF4905B7371}"/>
              </a:ext>
            </a:extLst>
          </p:cNvPr>
          <p:cNvGraphicFramePr>
            <a:graphicFrameLocks noChangeAspect="1"/>
          </p:cNvGraphicFramePr>
          <p:nvPr userDrawn="1">
            <p:custDataLst>
              <p:tags r:id="rId14"/>
            </p:custDataLst>
            <p:extLst>
              <p:ext uri="{D42A27DB-BD31-4B8C-83A1-F6EECF244321}">
                <p14:modId xmlns:p14="http://schemas.microsoft.com/office/powerpoint/2010/main" val="13984718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1" name="think-cell Slide" r:id="rId15" imgW="499" imgH="499" progId="TCLayout.ActiveDocument.1">
                  <p:embed/>
                </p:oleObj>
              </mc:Choice>
              <mc:Fallback>
                <p:oleObj name="think-cell Slide" r:id="rId15" imgW="499" imgH="499"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4A3CCC91-F962-48A0-A4E0-DB0F7E8D84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458741-A0F7-4B17-A9A5-C3EE4D9D42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E5892-3BD1-4F27-BF54-DA02558C43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0D4F8-EFE5-4874-B05D-8DB036F6A312}" type="datetimeFigureOut">
              <a:rPr lang="en-US" smtClean="0"/>
              <a:t>4/16/2022</a:t>
            </a:fld>
            <a:endParaRPr lang="en-US"/>
          </a:p>
        </p:txBody>
      </p:sp>
      <p:sp>
        <p:nvSpPr>
          <p:cNvPr id="5" name="Footer Placeholder 4">
            <a:extLst>
              <a:ext uri="{FF2B5EF4-FFF2-40B4-BE49-F238E27FC236}">
                <a16:creationId xmlns:a16="http://schemas.microsoft.com/office/drawing/2014/main" id="{8A401BBF-684D-4CB1-88E6-E3459F20B9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1DFD65-18B7-4DBA-A946-ADBC8979A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1F858-0888-41E9-9744-4FE0D7338F98}" type="slidenum">
              <a:rPr lang="en-US" smtClean="0"/>
              <a:t>‹#›</a:t>
            </a:fld>
            <a:endParaRPr lang="en-US"/>
          </a:p>
        </p:txBody>
      </p:sp>
    </p:spTree>
    <p:extLst>
      <p:ext uri="{BB962C8B-B14F-4D97-AF65-F5344CB8AC3E}">
        <p14:creationId xmlns:p14="http://schemas.microsoft.com/office/powerpoint/2010/main" val="782528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jpg"/><Relationship Id="rId5" Type="http://schemas.openxmlformats.org/officeDocument/2006/relationships/image" Target="../media/image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jpg"/><Relationship Id="rId5" Type="http://schemas.openxmlformats.org/officeDocument/2006/relationships/image" Target="../media/image1.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5.jpg"/><Relationship Id="rId5" Type="http://schemas.openxmlformats.org/officeDocument/2006/relationships/image" Target="../media/image1.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A24237B-04C1-4907-9327-6858D3701FE6}"/>
              </a:ext>
            </a:extLst>
          </p:cNvPr>
          <p:cNvGraphicFramePr>
            <a:graphicFrameLocks noChangeAspect="1"/>
          </p:cNvGraphicFramePr>
          <p:nvPr>
            <p:custDataLst>
              <p:tags r:id="rId2"/>
            </p:custDataLst>
            <p:extLst>
              <p:ext uri="{D42A27DB-BD31-4B8C-83A1-F6EECF244321}">
                <p14:modId xmlns:p14="http://schemas.microsoft.com/office/powerpoint/2010/main" val="1665687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6" name="think-cell Slide" r:id="rId4" imgW="499" imgH="499" progId="TCLayout.ActiveDocument.1">
                  <p:embed/>
                </p:oleObj>
              </mc:Choice>
              <mc:Fallback>
                <p:oleObj name="think-cell Slide" r:id="rId4" imgW="499" imgH="49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1415C39F-C1E4-45DC-A643-F5FB64458E17}"/>
              </a:ext>
            </a:extLst>
          </p:cNvPr>
          <p:cNvSpPr txBox="1"/>
          <p:nvPr/>
        </p:nvSpPr>
        <p:spPr>
          <a:xfrm>
            <a:off x="2761860" y="867747"/>
            <a:ext cx="6466115" cy="646331"/>
          </a:xfrm>
          <a:prstGeom prst="rect">
            <a:avLst/>
          </a:prstGeom>
          <a:noFill/>
        </p:spPr>
        <p:txBody>
          <a:bodyPr wrap="square" rtlCol="0">
            <a:spAutoFit/>
          </a:bodyPr>
          <a:lstStyle/>
          <a:p>
            <a:pPr algn="ctr"/>
            <a:r>
              <a:rPr lang="en-US" dirty="0"/>
              <a:t>QUICKFEED SEQUENCE DIAGRAM</a:t>
            </a:r>
          </a:p>
          <a:p>
            <a:pPr algn="ctr"/>
            <a:r>
              <a:rPr lang="en-US" dirty="0"/>
              <a:t>Use Case – 03.01 Authenticate the User</a:t>
            </a:r>
          </a:p>
        </p:txBody>
      </p:sp>
      <p:sp>
        <p:nvSpPr>
          <p:cNvPr id="2" name="TextBox 1">
            <a:extLst>
              <a:ext uri="{FF2B5EF4-FFF2-40B4-BE49-F238E27FC236}">
                <a16:creationId xmlns:a16="http://schemas.microsoft.com/office/drawing/2014/main" id="{6D62E22C-761E-4DDF-AC7C-D95E2C370DED}"/>
              </a:ext>
            </a:extLst>
          </p:cNvPr>
          <p:cNvSpPr txBox="1"/>
          <p:nvPr/>
        </p:nvSpPr>
        <p:spPr>
          <a:xfrm>
            <a:off x="7156580" y="1882140"/>
            <a:ext cx="4761885" cy="2862322"/>
          </a:xfrm>
          <a:prstGeom prst="rect">
            <a:avLst/>
          </a:prstGeom>
          <a:noFill/>
        </p:spPr>
        <p:txBody>
          <a:bodyPr wrap="square" rtlCol="0">
            <a:spAutoFit/>
          </a:bodyPr>
          <a:lstStyle/>
          <a:p>
            <a:r>
              <a:rPr lang="en-US" sz="2000" b="1" u="sng" dirty="0"/>
              <a:t>Use Case Scenario</a:t>
            </a:r>
          </a:p>
          <a:p>
            <a:pPr marL="342900" indent="-342900">
              <a:buAutoNum type="arabicPeriod"/>
            </a:pPr>
            <a:r>
              <a:rPr lang="en-US" sz="2000" dirty="0"/>
              <a:t>This Use case begins when the actor enters the credentials and tries to log in.</a:t>
            </a:r>
          </a:p>
          <a:p>
            <a:pPr marL="342900" indent="-342900">
              <a:buAutoNum type="arabicPeriod"/>
            </a:pPr>
            <a:r>
              <a:rPr lang="en-US" sz="2000" dirty="0"/>
              <a:t>System checks if the user credentials are correct or not.</a:t>
            </a:r>
          </a:p>
          <a:p>
            <a:pPr marL="342900" indent="-342900">
              <a:buAutoNum type="arabicPeriod"/>
            </a:pPr>
            <a:r>
              <a:rPr lang="en-US" sz="2000" dirty="0"/>
              <a:t>System allows the Actor to log in if credentials are correct or will send a failure message.</a:t>
            </a:r>
          </a:p>
          <a:p>
            <a:pPr marL="342900" indent="-342900">
              <a:buAutoNum type="arabicPeriod"/>
            </a:pPr>
            <a:r>
              <a:rPr lang="en-US" sz="2000" dirty="0"/>
              <a:t>The Use Case ends after this.</a:t>
            </a:r>
          </a:p>
        </p:txBody>
      </p:sp>
      <p:pic>
        <p:nvPicPr>
          <p:cNvPr id="5" name="Picture 4" descr="Diagram&#10;&#10;Description automatically generated">
            <a:extLst>
              <a:ext uri="{FF2B5EF4-FFF2-40B4-BE49-F238E27FC236}">
                <a16:creationId xmlns:a16="http://schemas.microsoft.com/office/drawing/2014/main" id="{9291C58E-3AB3-45D1-8F13-73AD6BD455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1860" y="1699882"/>
            <a:ext cx="4152900" cy="4130040"/>
          </a:xfrm>
          <a:prstGeom prst="rect">
            <a:avLst/>
          </a:prstGeom>
        </p:spPr>
      </p:pic>
    </p:spTree>
    <p:extLst>
      <p:ext uri="{BB962C8B-B14F-4D97-AF65-F5344CB8AC3E}">
        <p14:creationId xmlns:p14="http://schemas.microsoft.com/office/powerpoint/2010/main" val="2954321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3394ED-1030-4856-BAAB-AF2C7EE6DA20}"/>
              </a:ext>
            </a:extLst>
          </p:cNvPr>
          <p:cNvGraphicFramePr>
            <a:graphicFrameLocks noChangeAspect="1"/>
          </p:cNvGraphicFramePr>
          <p:nvPr>
            <p:custDataLst>
              <p:tags r:id="rId2"/>
            </p:custDataLst>
            <p:extLst>
              <p:ext uri="{D42A27DB-BD31-4B8C-83A1-F6EECF244321}">
                <p14:modId xmlns:p14="http://schemas.microsoft.com/office/powerpoint/2010/main" val="22680563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0" name="think-cell Slide" r:id="rId4" imgW="499" imgH="499" progId="TCLayout.ActiveDocument.1">
                  <p:embed/>
                </p:oleObj>
              </mc:Choice>
              <mc:Fallback>
                <p:oleObj name="think-cell Slide" r:id="rId4" imgW="499" imgH="49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F7C9E4B2-542E-4663-B03B-5ED0CC69932D}"/>
              </a:ext>
            </a:extLst>
          </p:cNvPr>
          <p:cNvSpPr txBox="1"/>
          <p:nvPr/>
        </p:nvSpPr>
        <p:spPr>
          <a:xfrm>
            <a:off x="2761860" y="867747"/>
            <a:ext cx="6466115" cy="646331"/>
          </a:xfrm>
          <a:prstGeom prst="rect">
            <a:avLst/>
          </a:prstGeom>
          <a:noFill/>
        </p:spPr>
        <p:txBody>
          <a:bodyPr wrap="square" rtlCol="0">
            <a:spAutoFit/>
          </a:bodyPr>
          <a:lstStyle/>
          <a:p>
            <a:pPr algn="ctr"/>
            <a:r>
              <a:rPr lang="en-US" dirty="0"/>
              <a:t>QUICKFEED SEQUENCE DIAGRAM</a:t>
            </a:r>
          </a:p>
          <a:p>
            <a:pPr algn="ctr"/>
            <a:r>
              <a:rPr lang="en-US" dirty="0"/>
              <a:t>Use Case – 03.02 Summarize the Account Details</a:t>
            </a:r>
          </a:p>
        </p:txBody>
      </p:sp>
      <p:sp>
        <p:nvSpPr>
          <p:cNvPr id="6" name="TextBox 5">
            <a:extLst>
              <a:ext uri="{FF2B5EF4-FFF2-40B4-BE49-F238E27FC236}">
                <a16:creationId xmlns:a16="http://schemas.microsoft.com/office/drawing/2014/main" id="{54B309AD-D391-41AA-A11E-683FDEF39AA0}"/>
              </a:ext>
            </a:extLst>
          </p:cNvPr>
          <p:cNvSpPr txBox="1"/>
          <p:nvPr/>
        </p:nvSpPr>
        <p:spPr>
          <a:xfrm>
            <a:off x="8074253" y="2150473"/>
            <a:ext cx="3844212" cy="2862322"/>
          </a:xfrm>
          <a:prstGeom prst="rect">
            <a:avLst/>
          </a:prstGeom>
          <a:noFill/>
        </p:spPr>
        <p:txBody>
          <a:bodyPr wrap="square" rtlCol="0">
            <a:spAutoFit/>
          </a:bodyPr>
          <a:lstStyle/>
          <a:p>
            <a:r>
              <a:rPr lang="en-US" sz="2000" b="1" u="sng" dirty="0"/>
              <a:t>Use Case Scenario</a:t>
            </a:r>
          </a:p>
          <a:p>
            <a:pPr marL="342900" indent="-342900">
              <a:buAutoNum type="arabicPeriod"/>
            </a:pPr>
            <a:r>
              <a:rPr lang="en-US" sz="2000" dirty="0"/>
              <a:t>This Use case begins when the actor tries to check his Account summary/ profile.</a:t>
            </a:r>
          </a:p>
          <a:p>
            <a:pPr marL="342900" indent="-342900">
              <a:buAutoNum type="arabicPeriod"/>
            </a:pPr>
            <a:r>
              <a:rPr lang="en-US" sz="2000" dirty="0"/>
              <a:t>System displays the profile summary showing all the Ratings, Reviews, Likes, and Customers of that Actor.</a:t>
            </a:r>
          </a:p>
          <a:p>
            <a:pPr marL="342900" indent="-342900">
              <a:buAutoNum type="arabicPeriod"/>
            </a:pPr>
            <a:r>
              <a:rPr lang="en-US" sz="2000" dirty="0"/>
              <a:t>The Use Case ends after this.</a:t>
            </a:r>
          </a:p>
        </p:txBody>
      </p:sp>
      <p:pic>
        <p:nvPicPr>
          <p:cNvPr id="3" name="Picture 2" descr="Diagram&#10;&#10;Description automatically generated">
            <a:extLst>
              <a:ext uri="{FF2B5EF4-FFF2-40B4-BE49-F238E27FC236}">
                <a16:creationId xmlns:a16="http://schemas.microsoft.com/office/drawing/2014/main" id="{526325BF-ACA0-442A-8B50-237450124F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1518" y="1678344"/>
            <a:ext cx="6170879" cy="4311909"/>
          </a:xfrm>
          <a:prstGeom prst="rect">
            <a:avLst/>
          </a:prstGeom>
        </p:spPr>
      </p:pic>
    </p:spTree>
    <p:extLst>
      <p:ext uri="{BB962C8B-B14F-4D97-AF65-F5344CB8AC3E}">
        <p14:creationId xmlns:p14="http://schemas.microsoft.com/office/powerpoint/2010/main" val="423592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D1EEEFF-DC39-4658-8ADE-AAEE1C9038D6}"/>
              </a:ext>
            </a:extLst>
          </p:cNvPr>
          <p:cNvGraphicFramePr>
            <a:graphicFrameLocks noChangeAspect="1"/>
          </p:cNvGraphicFramePr>
          <p:nvPr>
            <p:custDataLst>
              <p:tags r:id="rId2"/>
            </p:custDataLst>
            <p:extLst>
              <p:ext uri="{D42A27DB-BD31-4B8C-83A1-F6EECF244321}">
                <p14:modId xmlns:p14="http://schemas.microsoft.com/office/powerpoint/2010/main" val="2928748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4" name="think-cell Slide" r:id="rId4" imgW="499" imgH="499" progId="TCLayout.ActiveDocument.1">
                  <p:embed/>
                </p:oleObj>
              </mc:Choice>
              <mc:Fallback>
                <p:oleObj name="think-cell Slide" r:id="rId4" imgW="499" imgH="49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645C91D2-65B4-445C-B1DF-2D5D7CFEE23B}"/>
              </a:ext>
            </a:extLst>
          </p:cNvPr>
          <p:cNvSpPr txBox="1"/>
          <p:nvPr/>
        </p:nvSpPr>
        <p:spPr>
          <a:xfrm>
            <a:off x="2761860" y="867747"/>
            <a:ext cx="6466115" cy="646331"/>
          </a:xfrm>
          <a:prstGeom prst="rect">
            <a:avLst/>
          </a:prstGeom>
          <a:noFill/>
        </p:spPr>
        <p:txBody>
          <a:bodyPr wrap="square" rtlCol="0">
            <a:spAutoFit/>
          </a:bodyPr>
          <a:lstStyle/>
          <a:p>
            <a:pPr algn="ctr"/>
            <a:r>
              <a:rPr lang="en-US" dirty="0"/>
              <a:t>QUICKFEED SEQUENCE DIAGRAM</a:t>
            </a:r>
          </a:p>
          <a:p>
            <a:pPr algn="ctr"/>
            <a:r>
              <a:rPr lang="en-US" dirty="0"/>
              <a:t>Use Case – 03.04 Register the Service Provider</a:t>
            </a:r>
          </a:p>
        </p:txBody>
      </p:sp>
      <p:sp>
        <p:nvSpPr>
          <p:cNvPr id="6" name="TextBox 5">
            <a:extLst>
              <a:ext uri="{FF2B5EF4-FFF2-40B4-BE49-F238E27FC236}">
                <a16:creationId xmlns:a16="http://schemas.microsoft.com/office/drawing/2014/main" id="{5680AAEB-910A-471D-B5B6-D38E23E4F28C}"/>
              </a:ext>
            </a:extLst>
          </p:cNvPr>
          <p:cNvSpPr txBox="1"/>
          <p:nvPr/>
        </p:nvSpPr>
        <p:spPr>
          <a:xfrm>
            <a:off x="8074253" y="2150473"/>
            <a:ext cx="3844212" cy="4093428"/>
          </a:xfrm>
          <a:prstGeom prst="rect">
            <a:avLst/>
          </a:prstGeom>
          <a:noFill/>
        </p:spPr>
        <p:txBody>
          <a:bodyPr wrap="square" rtlCol="0">
            <a:spAutoFit/>
          </a:bodyPr>
          <a:lstStyle/>
          <a:p>
            <a:r>
              <a:rPr lang="en-US" sz="2000" b="1" u="sng" dirty="0"/>
              <a:t>Use Case Scenario</a:t>
            </a:r>
          </a:p>
          <a:p>
            <a:pPr marL="342900" indent="-342900">
              <a:buAutoNum type="arabicPeriod"/>
            </a:pPr>
            <a:r>
              <a:rPr lang="en-US" sz="2000" dirty="0"/>
              <a:t>This Use case begins when the actor tries to register or make changes to his existing business in the system.</a:t>
            </a:r>
          </a:p>
          <a:p>
            <a:pPr marL="342900" indent="-342900">
              <a:buAutoNum type="arabicPeriod"/>
            </a:pPr>
            <a:r>
              <a:rPr lang="en-US" sz="2000" dirty="0"/>
              <a:t>System checks if the user credentials are correct or not.</a:t>
            </a:r>
          </a:p>
          <a:p>
            <a:pPr marL="342900" indent="-342900">
              <a:buAutoNum type="arabicPeriod"/>
            </a:pPr>
            <a:r>
              <a:rPr lang="en-US" sz="2000" dirty="0"/>
              <a:t>System allows the Actor to register, edit or delete the business and will send a failure message if it encounters an error.</a:t>
            </a:r>
          </a:p>
          <a:p>
            <a:pPr marL="342900" indent="-342900">
              <a:buAutoNum type="arabicPeriod"/>
            </a:pPr>
            <a:r>
              <a:rPr lang="en-US" sz="2000" dirty="0"/>
              <a:t>The Use Case ends after this.</a:t>
            </a:r>
          </a:p>
        </p:txBody>
      </p:sp>
      <p:pic>
        <p:nvPicPr>
          <p:cNvPr id="3" name="Picture 2" descr="Diagram&#10;&#10;Description automatically generated">
            <a:extLst>
              <a:ext uri="{FF2B5EF4-FFF2-40B4-BE49-F238E27FC236}">
                <a16:creationId xmlns:a16="http://schemas.microsoft.com/office/drawing/2014/main" id="{029354B5-8D9B-4D80-AE2D-DD73DF46A3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28878" y="1514078"/>
            <a:ext cx="5651636" cy="4729823"/>
          </a:xfrm>
          <a:prstGeom prst="rect">
            <a:avLst/>
          </a:prstGeom>
        </p:spPr>
      </p:pic>
    </p:spTree>
    <p:extLst>
      <p:ext uri="{BB962C8B-B14F-4D97-AF65-F5344CB8AC3E}">
        <p14:creationId xmlns:p14="http://schemas.microsoft.com/office/powerpoint/2010/main" val="3831230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1502A09-A9B6-46B9-B5AA-390A4F6BA8F1}"/>
              </a:ext>
            </a:extLst>
          </p:cNvPr>
          <p:cNvGraphicFramePr>
            <a:graphicFrameLocks noChangeAspect="1"/>
          </p:cNvGraphicFramePr>
          <p:nvPr>
            <p:custDataLst>
              <p:tags r:id="rId2"/>
            </p:custDataLst>
            <p:extLst>
              <p:ext uri="{D42A27DB-BD31-4B8C-83A1-F6EECF244321}">
                <p14:modId xmlns:p14="http://schemas.microsoft.com/office/powerpoint/2010/main" val="12751046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1" name="think-cell Slide" r:id="rId4" imgW="499" imgH="499" progId="TCLayout.ActiveDocument.1">
                  <p:embed/>
                </p:oleObj>
              </mc:Choice>
              <mc:Fallback>
                <p:oleObj name="think-cell Slide" r:id="rId4" imgW="499" imgH="49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5722E7BD-04E3-43B5-B96D-86711EE0DC3C}"/>
              </a:ext>
            </a:extLst>
          </p:cNvPr>
          <p:cNvSpPr txBox="1"/>
          <p:nvPr/>
        </p:nvSpPr>
        <p:spPr>
          <a:xfrm>
            <a:off x="2761860" y="867747"/>
            <a:ext cx="6466115" cy="646331"/>
          </a:xfrm>
          <a:prstGeom prst="rect">
            <a:avLst/>
          </a:prstGeom>
          <a:noFill/>
        </p:spPr>
        <p:txBody>
          <a:bodyPr wrap="square" rtlCol="0">
            <a:spAutoFit/>
          </a:bodyPr>
          <a:lstStyle/>
          <a:p>
            <a:pPr algn="ctr"/>
            <a:r>
              <a:rPr lang="en-US" dirty="0"/>
              <a:t>QUICKFEED SEQUENCE DIAGRAM</a:t>
            </a:r>
          </a:p>
          <a:p>
            <a:pPr algn="ctr"/>
            <a:r>
              <a:rPr lang="en-US" dirty="0"/>
              <a:t>Use Case – 03.05 Create and Modify the Account</a:t>
            </a:r>
          </a:p>
        </p:txBody>
      </p:sp>
      <p:sp>
        <p:nvSpPr>
          <p:cNvPr id="6" name="TextBox 5">
            <a:extLst>
              <a:ext uri="{FF2B5EF4-FFF2-40B4-BE49-F238E27FC236}">
                <a16:creationId xmlns:a16="http://schemas.microsoft.com/office/drawing/2014/main" id="{0A2BAB94-BC24-4774-938F-84CBCC85D257}"/>
              </a:ext>
            </a:extLst>
          </p:cNvPr>
          <p:cNvSpPr txBox="1"/>
          <p:nvPr/>
        </p:nvSpPr>
        <p:spPr>
          <a:xfrm>
            <a:off x="8102245" y="1514078"/>
            <a:ext cx="3844212" cy="4093428"/>
          </a:xfrm>
          <a:prstGeom prst="rect">
            <a:avLst/>
          </a:prstGeom>
          <a:noFill/>
        </p:spPr>
        <p:txBody>
          <a:bodyPr wrap="square" rtlCol="0">
            <a:spAutoFit/>
          </a:bodyPr>
          <a:lstStyle/>
          <a:p>
            <a:r>
              <a:rPr lang="en-US" sz="2000" b="1" u="sng" dirty="0"/>
              <a:t>Use Case Scenario</a:t>
            </a:r>
          </a:p>
          <a:p>
            <a:pPr marL="342900" indent="-342900">
              <a:buAutoNum type="arabicPeriod"/>
            </a:pPr>
            <a:r>
              <a:rPr lang="en-US" sz="2000" dirty="0"/>
              <a:t>This Use case begins when the actor tries to create or modify an Account.</a:t>
            </a:r>
          </a:p>
          <a:p>
            <a:pPr marL="342900" indent="-342900">
              <a:buAutoNum type="arabicPeriod"/>
            </a:pPr>
            <a:r>
              <a:rPr lang="en-US" sz="2000" dirty="0"/>
              <a:t>System checks if the Actor already has an account and lets the Actor make modifications and if he doesn’t have an account already it will let the Actor create an Account.</a:t>
            </a:r>
          </a:p>
          <a:p>
            <a:pPr marL="342900" indent="-342900">
              <a:buAutoNum type="arabicPeriod"/>
            </a:pPr>
            <a:r>
              <a:rPr lang="en-US" sz="2000" dirty="0"/>
              <a:t>It will display a failure message in case it gets an error.</a:t>
            </a:r>
          </a:p>
          <a:p>
            <a:pPr marL="342900" indent="-342900">
              <a:buAutoNum type="arabicPeriod"/>
            </a:pPr>
            <a:r>
              <a:rPr lang="en-US" sz="2000" dirty="0"/>
              <a:t>The Use Case ends after this.</a:t>
            </a:r>
          </a:p>
        </p:txBody>
      </p:sp>
      <p:pic>
        <p:nvPicPr>
          <p:cNvPr id="3" name="Picture 2" descr="Diagram&#10;&#10;Description automatically generated">
            <a:extLst>
              <a:ext uri="{FF2B5EF4-FFF2-40B4-BE49-F238E27FC236}">
                <a16:creationId xmlns:a16="http://schemas.microsoft.com/office/drawing/2014/main" id="{15C0DCD4-9010-4920-8C7A-B15153448E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4828" y="1640633"/>
            <a:ext cx="6214894" cy="4620208"/>
          </a:xfrm>
          <a:prstGeom prst="rect">
            <a:avLst/>
          </a:prstGeom>
        </p:spPr>
      </p:pic>
    </p:spTree>
    <p:extLst>
      <p:ext uri="{BB962C8B-B14F-4D97-AF65-F5344CB8AC3E}">
        <p14:creationId xmlns:p14="http://schemas.microsoft.com/office/powerpoint/2010/main" val="27172217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1408</TotalTime>
  <Words>281</Words>
  <Application>Microsoft Office PowerPoint</Application>
  <PresentationFormat>Widescreen</PresentationFormat>
  <Paragraphs>27</Paragraphs>
  <Slides>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9" baseType="lpstr">
      <vt:lpstr>Arial</vt:lpstr>
      <vt:lpstr>Calibri</vt:lpstr>
      <vt:lpstr>Calibri Light</vt:lpstr>
      <vt:lpstr>Office Theme</vt:lpstr>
      <vt:lpstr>think-cell Slide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Sathvik Kampati</dc:creator>
  <cp:lastModifiedBy>Sathvik Kampati</cp:lastModifiedBy>
  <cp:revision>9</cp:revision>
  <dcterms:created xsi:type="dcterms:W3CDTF">2022-04-16T00:23:41Z</dcterms:created>
  <dcterms:modified xsi:type="dcterms:W3CDTF">2022-04-17T13:06:40Z</dcterms:modified>
</cp:coreProperties>
</file>