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+LMvIw+t5grm7Nn372mQAPQUw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451689" y="51152"/>
            <a:ext cx="28786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DATABASE DESIGN</a:t>
            </a:r>
            <a:endParaRPr/>
          </a:p>
        </p:txBody>
      </p:sp>
      <p:pic>
        <p:nvPicPr>
          <p:cNvPr descr="Diagram&#10;&#10;Description automatically generated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113" y="923924"/>
            <a:ext cx="10215774" cy="59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088445" y="214489"/>
            <a:ext cx="2641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DATABASE DIAGRAM</a:t>
            </a:r>
            <a:endParaRPr/>
          </a:p>
        </p:txBody>
      </p:sp>
      <p:pic>
        <p:nvPicPr>
          <p:cNvPr descr="Diagram&#10;&#10;Description automatically generated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9867" y="933450"/>
            <a:ext cx="8606765" cy="6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2022-04-04T01:32:17Z</dcterms:created>
  <dc:creator>Sathvik Kampati</dc:creator>
</cp:coreProperties>
</file>