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8d2a5588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8d2a5588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8d2a5588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8d2a5588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8d2a5588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8d2a5588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8d2a5588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8d2a5588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8d2a5588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8d2a5588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8d2a5588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8d2a5588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8d2a5588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8d2a5588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8d2a5588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8d2a5588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8d2a5588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8d2a5588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8d2a5588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8d2a5588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8d2a5588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8d2a5588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8d2a5588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8d2a5588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FEED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0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Team-3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Manager- Lakshmi Bhavani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Members- Nitesh Joshi, Akshay Sen, Saisathvik Kampati, Sayali Kanojia, Sagarika Kavali, Shubham Patil, Rohit Apuri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7650" y="533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Diagrams - Akshay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50" y="1195100"/>
            <a:ext cx="4128676" cy="39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6300" y="1068775"/>
            <a:ext cx="3846126" cy="407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9450" y="577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 + Github Repository Slides - Akshay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00850" y="540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Plan - Lakshmi Bhavani</a:t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975" y="1007100"/>
            <a:ext cx="3990200" cy="409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666575" y="59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Demo - Nitesh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83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BRM - Shubham Patil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150" y="1183825"/>
            <a:ext cx="7835350" cy="39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522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Diagram - Lakshmi Bhavani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25" y="1057850"/>
            <a:ext cx="8685349" cy="408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7650" y="481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Diagrams - Sagrika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50" y="1017025"/>
            <a:ext cx="4475351" cy="412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17025"/>
            <a:ext cx="4572001" cy="40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7650" y="534475"/>
            <a:ext cx="76887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RCT - Nitesh, Sayali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6170"/>
            <a:ext cx="9143999" cy="2579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7650" y="526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 - Rohith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25" y="997175"/>
            <a:ext cx="8621351" cy="40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75875" y="587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 - Sayali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75" y="1098500"/>
            <a:ext cx="8821874" cy="382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7650" y="570625"/>
            <a:ext cx="7975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DataFeed Diagrams(logical,physical) - Shubham Patil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900"/>
            <a:ext cx="4493026" cy="379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975" y="1105825"/>
            <a:ext cx="4493024" cy="396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7650" y="565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 - Saisathvik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25" y="1002200"/>
            <a:ext cx="8687500" cy="38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