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RwuNF/R8DgTVzYxJZDWYl9XRp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FD5663-50C5-424C-95B0-2BE5DB278A93}">
  <a:tblStyle styleId="{6CFD5663-50C5-424C-95B0-2BE5DB278A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9c140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69c140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3039481" y="-76145"/>
            <a:ext cx="2907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QuickFeed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568331" y="2759428"/>
            <a:ext cx="2011500" cy="64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QuickFeed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645041" y="2979357"/>
            <a:ext cx="366740" cy="663705"/>
            <a:chOff x="776275" y="736325"/>
            <a:chExt cx="416250" cy="886750"/>
          </a:xfrm>
        </p:grpSpPr>
        <p:sp>
          <p:nvSpPr>
            <p:cNvPr id="102" name="Google Shape;102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"/>
            <p:cNvCxnSpPr>
              <a:stCxn id="102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7" name="Google Shape;107;p1"/>
          <p:cNvSpPr txBox="1"/>
          <p:nvPr/>
        </p:nvSpPr>
        <p:spPr>
          <a:xfrm>
            <a:off x="1060800" y="4283503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609481" y="1839354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Advertising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747925" y="3565525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737661" y="4470001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Payment Gateway Providers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-1998370">
            <a:off x="5299642" y="1899388"/>
            <a:ext cx="1378405" cy="496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Promoting our app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2086430">
            <a:off x="1977978" y="1553327"/>
            <a:ext cx="1865208" cy="492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-Register and create profile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900"/>
              <a:t>R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eviews user</a:t>
            </a:r>
            <a:r>
              <a:rPr lang="en" sz="900"/>
              <a:t> 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/>
              <a:t>comments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1372333" y="1184256"/>
            <a:ext cx="312604" cy="556258"/>
            <a:chOff x="776275" y="736325"/>
            <a:chExt cx="416250" cy="886750"/>
          </a:xfrm>
        </p:grpSpPr>
        <p:sp>
          <p:nvSpPr>
            <p:cNvPr id="114" name="Google Shape;114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"/>
            <p:cNvCxnSpPr>
              <a:stCxn id="11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9" name="Google Shape;119;p1"/>
          <p:cNvSpPr txBox="1"/>
          <p:nvPr/>
        </p:nvSpPr>
        <p:spPr>
          <a:xfrm>
            <a:off x="315475" y="3629302"/>
            <a:ext cx="1038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Registered User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09475" y="682050"/>
            <a:ext cx="103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/Goods Providers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 rot="-915">
            <a:off x="5091297" y="805326"/>
            <a:ext cx="1285877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 rot="5399366">
            <a:off x="4355371" y="1611779"/>
            <a:ext cx="1626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861950" y="796089"/>
            <a:ext cx="1710600" cy="640121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/ Goods Providers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206951" y="4219425"/>
            <a:ext cx="2841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4984142" y="1536950"/>
            <a:ext cx="3126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6747931" y="3239238"/>
            <a:ext cx="3126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6519925" y="1536950"/>
            <a:ext cx="284100" cy="216900"/>
          </a:xfrm>
          <a:prstGeom prst="ellipse">
            <a:avLst/>
          </a:prstGeom>
          <a:solidFill>
            <a:srgbClr val="E066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28" name="Google Shape;128;p1"/>
          <p:cNvCxnSpPr>
            <a:stCxn id="100" idx="0"/>
          </p:cNvCxnSpPr>
          <p:nvPr/>
        </p:nvCxnSpPr>
        <p:spPr>
          <a:xfrm rot="10800000">
            <a:off x="4571981" y="1436128"/>
            <a:ext cx="2100" cy="13233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9" name="Google Shape;129;p1"/>
          <p:cNvCxnSpPr>
            <a:stCxn id="110" idx="0"/>
          </p:cNvCxnSpPr>
          <p:nvPr/>
        </p:nvCxnSpPr>
        <p:spPr>
          <a:xfrm flipH="1" rot="10800000">
            <a:off x="4592961" y="3372901"/>
            <a:ext cx="2400" cy="10971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0" name="Google Shape;130;p1"/>
          <p:cNvCxnSpPr>
            <a:endCxn id="109" idx="1"/>
          </p:cNvCxnSpPr>
          <p:nvPr/>
        </p:nvCxnSpPr>
        <p:spPr>
          <a:xfrm>
            <a:off x="5448325" y="3389425"/>
            <a:ext cx="1299600" cy="4185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"/>
          <p:cNvCxnSpPr>
            <a:stCxn id="108" idx="1"/>
          </p:cNvCxnSpPr>
          <p:nvPr/>
        </p:nvCxnSpPr>
        <p:spPr>
          <a:xfrm flipH="1">
            <a:off x="5448181" y="2081754"/>
            <a:ext cx="1161300" cy="7269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1263368" y="3175845"/>
            <a:ext cx="2298900" cy="312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"/>
          <p:cNvCxnSpPr/>
          <p:nvPr/>
        </p:nvCxnSpPr>
        <p:spPr>
          <a:xfrm rot="10800000">
            <a:off x="1263368" y="3327696"/>
            <a:ext cx="2298806" cy="39987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1"/>
          <p:cNvCxnSpPr/>
          <p:nvPr/>
        </p:nvCxnSpPr>
        <p:spPr>
          <a:xfrm rot="10800000">
            <a:off x="1697175" y="1667607"/>
            <a:ext cx="1871156" cy="1091821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1"/>
          <p:cNvCxnSpPr/>
          <p:nvPr/>
        </p:nvCxnSpPr>
        <p:spPr>
          <a:xfrm>
            <a:off x="1830660" y="1583272"/>
            <a:ext cx="1904449" cy="1176156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1"/>
          <p:cNvSpPr txBox="1"/>
          <p:nvPr/>
        </p:nvSpPr>
        <p:spPr>
          <a:xfrm>
            <a:off x="1353291" y="2607546"/>
            <a:ext cx="16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-Register and create profile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-Search for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-Provide reviews for services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724122" y="3414109"/>
            <a:ext cx="1741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-User Authentication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-Display Services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 rot="1002288">
            <a:off x="5741317" y="3186165"/>
            <a:ext cx="880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sent by user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 rot="1231978">
            <a:off x="5687057" y="3684254"/>
            <a:ext cx="880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Payments sent to users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3610701" y="3677908"/>
            <a:ext cx="8803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Payments from users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4653328" y="3785119"/>
            <a:ext cx="8803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Payments to user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3817125" y="1783425"/>
            <a:ext cx="77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" sz="900"/>
              <a:t>        services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-Reviews Comments</a:t>
            </a:r>
            <a:endParaRPr sz="900"/>
          </a:p>
        </p:txBody>
      </p:sp>
      <p:sp>
        <p:nvSpPr>
          <p:cNvPr id="143" name="Google Shape;143;p1"/>
          <p:cNvSpPr txBox="1"/>
          <p:nvPr/>
        </p:nvSpPr>
        <p:spPr>
          <a:xfrm>
            <a:off x="4544942" y="1854593"/>
            <a:ext cx="88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-Provides Feedback / ratings</a:t>
            </a:r>
            <a:endParaRPr sz="900"/>
          </a:p>
        </p:txBody>
      </p:sp>
      <p:sp>
        <p:nvSpPr>
          <p:cNvPr id="144" name="Google Shape;144;p1"/>
          <p:cNvSpPr txBox="1"/>
          <p:nvPr/>
        </p:nvSpPr>
        <p:spPr>
          <a:xfrm rot="1942345">
            <a:off x="1353219" y="2049920"/>
            <a:ext cx="1628254" cy="646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-Service/Goods Providers Authentication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-Control Panel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"/>
          <p:cNvGraphicFramePr/>
          <p:nvPr/>
        </p:nvGraphicFramePr>
        <p:xfrm>
          <a:off x="467538" y="61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{6CFD5663-50C5-424C-95B0-2BE5DB278A93}</a:tableStyleId>
              </a:tblPr>
              <a:tblGrid>
                <a:gridCol w="624225"/>
                <a:gridCol w="2015075"/>
                <a:gridCol w="1070025"/>
                <a:gridCol w="912550"/>
                <a:gridCol w="843000"/>
                <a:gridCol w="2968600"/>
              </a:tblGrid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Services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Service/goods Providers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Service/goods providers will provide their services as per QuickFeed’s categories.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comments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Service/goods Providers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Service/goods providers will provide their comments on the reviews.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Feedback/ ratings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Service/goods Providers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 users will provide the Feedbacks/ratings.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Helps in promoting our app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care of Marketing, sales and promotions.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"/>
          <p:cNvSpPr txBox="1"/>
          <p:nvPr/>
        </p:nvSpPr>
        <p:spPr>
          <a:xfrm>
            <a:off x="506025" y="45900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g1169c140df7_0_0"/>
          <p:cNvGraphicFramePr/>
          <p:nvPr/>
        </p:nvGraphicFramePr>
        <p:xfrm>
          <a:off x="467538" y="61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{6CFD5663-50C5-424C-95B0-2BE5DB278A93}</a:tableStyleId>
              </a:tblPr>
              <a:tblGrid>
                <a:gridCol w="624225"/>
                <a:gridCol w="2015075"/>
                <a:gridCol w="1070025"/>
                <a:gridCol w="912550"/>
                <a:gridCol w="843000"/>
                <a:gridCol w="2968600"/>
              </a:tblGrid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36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 sent by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helps QuickFeed to maintain the amount received from customer’s subscription.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 sent to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helps QuickFeed to maintain record in terms of money when a customer returns and asks for refund.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payments from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 Providers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payment providers would be helping QuickFeed to get the payments from the customers to the bank account.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payments sent to users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QuickFeed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gateway Providers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payment providers helps the QuickFeed to send back the payments from QuickFeed account to customers bank account in case of a refund.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