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Raleway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DB2hMEGPP5n8v341BrBYo8kd1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Italic.fntdata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font" Target="fonts/Raleway-regular.fntdata"/><Relationship Id="rId18" Type="http://customschemas.google.com/relationships/presentationmetadata" Target="metadata"/><Relationship Id="rId7" Type="http://schemas.openxmlformats.org/officeDocument/2006/relationships/font" Target="fonts/Raleway-bold.fntdata"/><Relationship Id="rId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905f2c07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905f2c07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19905f2c07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9905f2c07_3_156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g119905f2c07_3_156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g119905f2c07_3_15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119905f2c07_3_15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119905f2c07_3_1565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" name="Google Shape;19;g119905f2c07_3_1565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g119905f2c07_3_15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g119905f2c07_3_162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g119905f2c07_3_16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119905f2c07_3_16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g119905f2c07_3_1629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g119905f2c07_3_1629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119905f2c07_3_162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905f2c07_3_163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905f2c07_3_1638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g119905f2c07_3_1638"/>
          <p:cNvSpPr txBox="1"/>
          <p:nvPr>
            <p:ph idx="1" type="body"/>
          </p:nvPr>
        </p:nvSpPr>
        <p:spPr>
          <a:xfrm>
            <a:off x="1154955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g119905f2c07_3_1638"/>
          <p:cNvSpPr txBox="1"/>
          <p:nvPr>
            <p:ph idx="10" type="dt"/>
          </p:nvPr>
        </p:nvSpPr>
        <p:spPr>
          <a:xfrm>
            <a:off x="10650938" y="639406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g119905f2c07_3_1638"/>
          <p:cNvSpPr txBox="1"/>
          <p:nvPr>
            <p:ph idx="11" type="ftr"/>
          </p:nvPr>
        </p:nvSpPr>
        <p:spPr>
          <a:xfrm>
            <a:off x="528358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g119905f2c07_3_163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g119905f2c07_3_157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g119905f2c07_3_157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19905f2c07_3_157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g119905f2c07_3_157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119905f2c07_3_157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19905f2c07_3_157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g119905f2c07_3_157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g119905f2c07_3_15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19905f2c07_3_157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g119905f2c07_3_1579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3" name="Google Shape;33;g119905f2c07_3_1579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119905f2c07_3_157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9905f2c07_3_158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g119905f2c07_3_158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g119905f2c07_3_158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119905f2c07_3_15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g119905f2c07_3_1587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1" name="Google Shape;41;g119905f2c07_3_1587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g119905f2c07_3_1587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g119905f2c07_3_158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19905f2c07_3_159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g119905f2c07_3_159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g119905f2c07_3_159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119905f2c07_3_159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g119905f2c07_3_159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0" name="Google Shape;50;g119905f2c07_3_159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905f2c07_3_160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g119905f2c07_3_160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g119905f2c07_3_16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119905f2c07_3_16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g119905f2c07_3_1603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g119905f2c07_3_1603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g119905f2c07_3_160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119905f2c07_3_16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g119905f2c07_3_16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g119905f2c07_3_16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g119905f2c07_3_1611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g119905f2c07_3_16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9905f2c07_3_161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g119905f2c07_3_161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g119905f2c07_3_16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119905f2c07_3_16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g119905f2c07_3_1617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1" name="Google Shape;71;g119905f2c07_3_1617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g119905f2c07_3_1617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g119905f2c07_3_161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905f2c07_3_1626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g119905f2c07_3_162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9905f2c07_3_156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g119905f2c07_3_156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119905f2c07_3_156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9905f2c07_0_22"/>
          <p:cNvSpPr txBox="1"/>
          <p:nvPr>
            <p:ph type="title"/>
          </p:nvPr>
        </p:nvSpPr>
        <p:spPr>
          <a:xfrm>
            <a:off x="780375" y="289100"/>
            <a:ext cx="10251600" cy="54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Diagram - Quick Feed Application</a:t>
            </a:r>
            <a:endParaRPr/>
          </a:p>
        </p:txBody>
      </p:sp>
      <p:pic>
        <p:nvPicPr>
          <p:cNvPr id="98" name="Google Shape;98;g119905f2c07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13" y="1085325"/>
            <a:ext cx="10887075" cy="558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