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H8gBoUWfqPKsQKLaJucWtxeC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8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02c550c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2302c550c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 Feed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1262">
            <a:off x="3027823" y="2567048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 rot="2272120">
            <a:off x="1789368" y="2612524"/>
            <a:ext cx="953485" cy="30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3548413" y="1984150"/>
            <a:ext cx="0" cy="13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90;p1"/>
          <p:cNvSpPr txBox="1"/>
          <p:nvPr/>
        </p:nvSpPr>
        <p:spPr>
          <a:xfrm rot="-1290">
            <a:off x="10690297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482638" y="3961375"/>
            <a:ext cx="125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1"/>
          <p:cNvSpPr txBox="1"/>
          <p:nvPr/>
        </p:nvSpPr>
        <p:spPr>
          <a:xfrm rot="-2454366">
            <a:off x="4771095" y="2248733"/>
            <a:ext cx="1253930" cy="35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 rot="-822">
            <a:off x="1454000" y="3556076"/>
            <a:ext cx="1254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2736650" y="3313825"/>
            <a:ext cx="1911550" cy="1017725"/>
            <a:chOff x="2736650" y="3161425"/>
            <a:chExt cx="1911550" cy="1017725"/>
          </a:xfrm>
        </p:grpSpPr>
        <p:sp>
          <p:nvSpPr>
            <p:cNvPr id="96" name="Google Shape;96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Creation and Modification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2503875" y="966400"/>
            <a:ext cx="1911550" cy="1017725"/>
            <a:chOff x="2736650" y="3161425"/>
            <a:chExt cx="1911550" cy="1017725"/>
          </a:xfrm>
        </p:grpSpPr>
        <p:sp>
          <p:nvSpPr>
            <p:cNvPr id="101" name="Google Shape;10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03.01 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Authentication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5487325" y="926463"/>
            <a:ext cx="1879739" cy="1029675"/>
            <a:chOff x="2701821" y="3161425"/>
            <a:chExt cx="1914000" cy="1029675"/>
          </a:xfrm>
        </p:grpSpPr>
        <p:sp>
          <p:nvSpPr>
            <p:cNvPr id="106" name="Google Shape;106;p1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03.02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" sz="11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 provider registration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42450" y="926475"/>
            <a:ext cx="1911550" cy="1017725"/>
            <a:chOff x="2736650" y="3161425"/>
            <a:chExt cx="1911550" cy="1017725"/>
          </a:xfrm>
        </p:grpSpPr>
        <p:sp>
          <p:nvSpPr>
            <p:cNvPr id="111" name="Google Shape;11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03.04 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Summary</a:t>
              </a:r>
              <a:endParaRPr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5" name="Google Shape;115;p1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flipH="1">
            <a:off x="4655250" y="1973325"/>
            <a:ext cx="1655100" cy="15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1"/>
          <p:cNvSpPr txBox="1"/>
          <p:nvPr/>
        </p:nvSpPr>
        <p:spPr>
          <a:xfrm>
            <a:off x="7316650" y="109905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 rot="-1262">
            <a:off x="4485500" y="1209284"/>
            <a:ext cx="817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endCxn id="108" idx="3"/>
          </p:cNvCxnSpPr>
          <p:nvPr/>
        </p:nvCxnSpPr>
        <p:spPr>
          <a:xfrm flipH="1">
            <a:off x="7367064" y="1467976"/>
            <a:ext cx="758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121;p1"/>
          <p:cNvSpPr txBox="1"/>
          <p:nvPr/>
        </p:nvSpPr>
        <p:spPr>
          <a:xfrm>
            <a:off x="4441400" y="1737225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rot="10800000">
            <a:off x="1003075" y="1909825"/>
            <a:ext cx="1733400" cy="15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1"/>
          <p:cNvCxnSpPr>
            <a:stCxn id="103" idx="1"/>
          </p:cNvCxnSpPr>
          <p:nvPr/>
        </p:nvCxnSpPr>
        <p:spPr>
          <a:xfrm rot="10800000">
            <a:off x="1943125" y="1502250"/>
            <a:ext cx="570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Google Shape;124;p1"/>
          <p:cNvSpPr txBox="1"/>
          <p:nvPr/>
        </p:nvSpPr>
        <p:spPr>
          <a:xfrm>
            <a:off x="1995025" y="932575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 rot="10800000">
            <a:off x="4407575" y="1441550"/>
            <a:ext cx="108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"/>
          <p:cNvCxnSpPr/>
          <p:nvPr/>
        </p:nvCxnSpPr>
        <p:spPr>
          <a:xfrm>
            <a:off x="4425750" y="1672050"/>
            <a:ext cx="1073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1"/>
          <p:cNvSpPr/>
          <p:nvPr/>
        </p:nvSpPr>
        <p:spPr>
          <a:xfrm>
            <a:off x="1043875" y="3343738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"/>
          <p:cNvCxnSpPr/>
          <p:nvPr/>
        </p:nvCxnSpPr>
        <p:spPr>
          <a:xfrm>
            <a:off x="1116625" y="3466463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/>
          <p:nvPr/>
        </p:nvCxnSpPr>
        <p:spPr>
          <a:xfrm flipH="1">
            <a:off x="1043875" y="3731650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/>
          <p:nvPr/>
        </p:nvCxnSpPr>
        <p:spPr>
          <a:xfrm>
            <a:off x="1116625" y="3731663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/>
          <p:nvPr/>
        </p:nvCxnSpPr>
        <p:spPr>
          <a:xfrm rot="10800000" flipH="1">
            <a:off x="1099225" y="3594700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/>
          <p:nvPr/>
        </p:nvCxnSpPr>
        <p:spPr>
          <a:xfrm rot="10800000">
            <a:off x="1003075" y="3596650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"/>
          <p:cNvSpPr txBox="1"/>
          <p:nvPr/>
        </p:nvSpPr>
        <p:spPr>
          <a:xfrm>
            <a:off x="764725" y="3792025"/>
            <a:ext cx="75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388225" y="864613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8460975" y="981163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"/>
          <p:cNvCxnSpPr/>
          <p:nvPr/>
        </p:nvCxnSpPr>
        <p:spPr>
          <a:xfrm>
            <a:off x="8460975" y="1240213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/>
          <p:nvPr/>
        </p:nvCxnSpPr>
        <p:spPr>
          <a:xfrm flipH="1">
            <a:off x="8379850" y="1240225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"/>
          <p:cNvCxnSpPr/>
          <p:nvPr/>
        </p:nvCxnSpPr>
        <p:spPr>
          <a:xfrm rot="10800000" flipH="1">
            <a:off x="8460975" y="1109425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 rot="10800000">
            <a:off x="8339050" y="1109425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"/>
          <p:cNvSpPr txBox="1"/>
          <p:nvPr/>
        </p:nvSpPr>
        <p:spPr>
          <a:xfrm>
            <a:off x="8159475" y="1261625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Service/Goods Provider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02c550c0_0_309"/>
          <p:cNvSpPr txBox="1">
            <a:spLocks noGrp="1"/>
          </p:cNvSpPr>
          <p:nvPr>
            <p:ph type="title"/>
          </p:nvPr>
        </p:nvSpPr>
        <p:spPr>
          <a:xfrm>
            <a:off x="457200" y="216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b="1" dirty="0"/>
              <a:t>QUICKFEED DATA FLOW DIAGRAM(PHYSICAL)</a:t>
            </a:r>
            <a:endParaRPr sz="18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g12302c550c0_0_30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12302c550c0_0_309"/>
          <p:cNvSpPr txBox="1"/>
          <p:nvPr/>
        </p:nvSpPr>
        <p:spPr>
          <a:xfrm>
            <a:off x="-3131541" y="340540"/>
            <a:ext cx="45000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302c550c0_0_309"/>
          <p:cNvSpPr txBox="1"/>
          <p:nvPr/>
        </p:nvSpPr>
        <p:spPr>
          <a:xfrm rot="-5401262">
            <a:off x="3055575" y="3054667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302c550c0_0_309"/>
          <p:cNvSpPr txBox="1"/>
          <p:nvPr/>
        </p:nvSpPr>
        <p:spPr>
          <a:xfrm rot="2520197">
            <a:off x="1381096" y="3179812"/>
            <a:ext cx="953565" cy="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12302c550c0_0_309"/>
          <p:cNvCxnSpPr/>
          <p:nvPr/>
        </p:nvCxnSpPr>
        <p:spPr>
          <a:xfrm>
            <a:off x="3916693" y="2694949"/>
            <a:ext cx="0" cy="13596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g12302c550c0_0_309"/>
          <p:cNvCxnSpPr/>
          <p:nvPr/>
        </p:nvCxnSpPr>
        <p:spPr>
          <a:xfrm rot="10800000">
            <a:off x="3529004" y="2704730"/>
            <a:ext cx="0" cy="13596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g12302c550c0_0_309"/>
          <p:cNvSpPr txBox="1"/>
          <p:nvPr/>
        </p:nvSpPr>
        <p:spPr>
          <a:xfrm rot="5399075">
            <a:off x="3450808" y="311925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12302c550c0_0_309"/>
          <p:cNvCxnSpPr/>
          <p:nvPr/>
        </p:nvCxnSpPr>
        <p:spPr>
          <a:xfrm>
            <a:off x="1327000" y="4582686"/>
            <a:ext cx="1254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4;g12302c550c0_0_309"/>
          <p:cNvSpPr txBox="1"/>
          <p:nvPr/>
        </p:nvSpPr>
        <p:spPr>
          <a:xfrm rot="-2642435">
            <a:off x="4620352" y="3200771"/>
            <a:ext cx="886836" cy="25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Modify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302c550c0_0_309"/>
          <p:cNvSpPr txBox="1"/>
          <p:nvPr/>
        </p:nvSpPr>
        <p:spPr>
          <a:xfrm rot="-822">
            <a:off x="1268209" y="4186826"/>
            <a:ext cx="12540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Registration/modify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g12302c550c0_0_309"/>
          <p:cNvGrpSpPr/>
          <p:nvPr/>
        </p:nvGrpSpPr>
        <p:grpSpPr>
          <a:xfrm>
            <a:off x="2522246" y="4030486"/>
            <a:ext cx="1911550" cy="1017725"/>
            <a:chOff x="2736650" y="3161425"/>
            <a:chExt cx="1911550" cy="1017725"/>
          </a:xfrm>
        </p:grpSpPr>
        <p:sp>
          <p:nvSpPr>
            <p:cNvPr id="157" name="Google Shape;157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Creation and Modification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1" name="Google Shape;161;g12302c550c0_0_309"/>
          <p:cNvGrpSpPr/>
          <p:nvPr/>
        </p:nvGrpSpPr>
        <p:grpSpPr>
          <a:xfrm>
            <a:off x="2636186" y="1683302"/>
            <a:ext cx="1911550" cy="1017725"/>
            <a:chOff x="2736650" y="3161425"/>
            <a:chExt cx="1911550" cy="1017725"/>
          </a:xfrm>
        </p:grpSpPr>
        <p:sp>
          <p:nvSpPr>
            <p:cNvPr id="162" name="Google Shape;162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03.01 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Authentication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g12302c550c0_0_309"/>
          <p:cNvGrpSpPr/>
          <p:nvPr/>
        </p:nvGrpSpPr>
        <p:grpSpPr>
          <a:xfrm>
            <a:off x="175205" y="1653556"/>
            <a:ext cx="1911550" cy="1029631"/>
            <a:chOff x="2736650" y="3161425"/>
            <a:chExt cx="1911550" cy="1017724"/>
          </a:xfrm>
        </p:grpSpPr>
        <p:sp>
          <p:nvSpPr>
            <p:cNvPr id="167" name="Google Shape;167;g12302c550c0_0_309"/>
            <p:cNvSpPr/>
            <p:nvPr/>
          </p:nvSpPr>
          <p:spPr>
            <a:xfrm>
              <a:off x="2746800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03.04 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Account Summary</a:t>
              </a:r>
              <a:endParaRPr sz="1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71" name="Google Shape;171;g12302c550c0_0_309"/>
          <p:cNvCxnSpPr/>
          <p:nvPr/>
        </p:nvCxnSpPr>
        <p:spPr>
          <a:xfrm flipH="1">
            <a:off x="4443620" y="2705954"/>
            <a:ext cx="1622100" cy="1438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g12302c550c0_0_309"/>
          <p:cNvSpPr txBox="1"/>
          <p:nvPr/>
        </p:nvSpPr>
        <p:spPr>
          <a:xfrm>
            <a:off x="7477707" y="189527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302c550c0_0_309"/>
          <p:cNvSpPr txBox="1"/>
          <p:nvPr/>
        </p:nvSpPr>
        <p:spPr>
          <a:xfrm rot="-1262">
            <a:off x="4664839" y="1793152"/>
            <a:ext cx="8172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12302c550c0_0_309"/>
          <p:cNvGrpSpPr/>
          <p:nvPr/>
        </p:nvGrpSpPr>
        <p:grpSpPr>
          <a:xfrm>
            <a:off x="5610340" y="1639298"/>
            <a:ext cx="1879739" cy="1029675"/>
            <a:chOff x="2701821" y="3161425"/>
            <a:chExt cx="1914000" cy="1029675"/>
          </a:xfrm>
        </p:grpSpPr>
        <p:sp>
          <p:nvSpPr>
            <p:cNvPr id="175" name="Google Shape;175;g12302c550c0_0_309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03.02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12302c550c0_0_309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" sz="11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 provider registration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79" name="Google Shape;179;g12302c550c0_0_309"/>
          <p:cNvCxnSpPr>
            <a:endCxn id="177" idx="3"/>
          </p:cNvCxnSpPr>
          <p:nvPr/>
        </p:nvCxnSpPr>
        <p:spPr>
          <a:xfrm flipH="1">
            <a:off x="7490079" y="2180811"/>
            <a:ext cx="758400" cy="1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g12302c550c0_0_309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2302c550c0_0_309"/>
          <p:cNvSpPr txBox="1"/>
          <p:nvPr/>
        </p:nvSpPr>
        <p:spPr>
          <a:xfrm>
            <a:off x="4536638" y="2276936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12302c550c0_0_309"/>
          <p:cNvCxnSpPr/>
          <p:nvPr/>
        </p:nvCxnSpPr>
        <p:spPr>
          <a:xfrm rot="10800000">
            <a:off x="860396" y="2671905"/>
            <a:ext cx="1733400" cy="1566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g12302c550c0_0_309"/>
          <p:cNvCxnSpPr>
            <a:stCxn id="164" idx="1"/>
          </p:cNvCxnSpPr>
          <p:nvPr/>
        </p:nvCxnSpPr>
        <p:spPr>
          <a:xfrm rot="10800000">
            <a:off x="2075436" y="2219152"/>
            <a:ext cx="570900" cy="7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g12302c550c0_0_309"/>
          <p:cNvSpPr txBox="1"/>
          <p:nvPr/>
        </p:nvSpPr>
        <p:spPr>
          <a:xfrm>
            <a:off x="2127250" y="1802870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12302c550c0_0_309"/>
          <p:cNvCxnSpPr/>
          <p:nvPr/>
        </p:nvCxnSpPr>
        <p:spPr>
          <a:xfrm rot="10800000">
            <a:off x="4536638" y="2063700"/>
            <a:ext cx="10857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g12302c550c0_0_309"/>
          <p:cNvCxnSpPr/>
          <p:nvPr/>
        </p:nvCxnSpPr>
        <p:spPr>
          <a:xfrm>
            <a:off x="4536638" y="2333668"/>
            <a:ext cx="1073700" cy="120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g12302c550c0_0_309"/>
          <p:cNvSpPr/>
          <p:nvPr/>
        </p:nvSpPr>
        <p:spPr>
          <a:xfrm>
            <a:off x="1006363" y="4191159"/>
            <a:ext cx="145500" cy="122700"/>
          </a:xfrm>
          <a:prstGeom prst="ellipse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2302c550c0_0_309"/>
          <p:cNvCxnSpPr/>
          <p:nvPr/>
        </p:nvCxnSpPr>
        <p:spPr>
          <a:xfrm>
            <a:off x="1071925" y="4282086"/>
            <a:ext cx="0" cy="265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g12302c550c0_0_309"/>
          <p:cNvCxnSpPr/>
          <p:nvPr/>
        </p:nvCxnSpPr>
        <p:spPr>
          <a:xfrm flipH="1">
            <a:off x="995346" y="4535700"/>
            <a:ext cx="66600" cy="71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12302c550c0_0_309"/>
          <p:cNvCxnSpPr/>
          <p:nvPr/>
        </p:nvCxnSpPr>
        <p:spPr>
          <a:xfrm>
            <a:off x="1071925" y="4547286"/>
            <a:ext cx="54600" cy="66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12302c550c0_0_309"/>
          <p:cNvCxnSpPr/>
          <p:nvPr/>
        </p:nvCxnSpPr>
        <p:spPr>
          <a:xfrm rot="10800000" flipH="1">
            <a:off x="1057038" y="4443894"/>
            <a:ext cx="156300" cy="8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12302c550c0_0_309"/>
          <p:cNvCxnSpPr/>
          <p:nvPr/>
        </p:nvCxnSpPr>
        <p:spPr>
          <a:xfrm rot="10800000">
            <a:off x="928974" y="4447851"/>
            <a:ext cx="148200" cy="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g12302c550c0_0_309"/>
          <p:cNvSpPr/>
          <p:nvPr/>
        </p:nvSpPr>
        <p:spPr>
          <a:xfrm>
            <a:off x="8487250" y="1635517"/>
            <a:ext cx="145500" cy="122700"/>
          </a:xfrm>
          <a:prstGeom prst="ellipse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12302c550c0_0_309"/>
          <p:cNvCxnSpPr/>
          <p:nvPr/>
        </p:nvCxnSpPr>
        <p:spPr>
          <a:xfrm>
            <a:off x="8553871" y="1770780"/>
            <a:ext cx="0" cy="265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g12302c550c0_0_309"/>
          <p:cNvCxnSpPr/>
          <p:nvPr/>
        </p:nvCxnSpPr>
        <p:spPr>
          <a:xfrm>
            <a:off x="8566937" y="2033798"/>
            <a:ext cx="54600" cy="66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g12302c550c0_0_309"/>
          <p:cNvCxnSpPr/>
          <p:nvPr/>
        </p:nvCxnSpPr>
        <p:spPr>
          <a:xfrm flipH="1">
            <a:off x="8487250" y="2023448"/>
            <a:ext cx="66600" cy="71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12302c550c0_0_309"/>
          <p:cNvCxnSpPr/>
          <p:nvPr/>
        </p:nvCxnSpPr>
        <p:spPr>
          <a:xfrm rot="10800000" flipH="1">
            <a:off x="8540313" y="1885125"/>
            <a:ext cx="156300" cy="8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g12302c550c0_0_309"/>
          <p:cNvCxnSpPr/>
          <p:nvPr/>
        </p:nvCxnSpPr>
        <p:spPr>
          <a:xfrm rot="10800000">
            <a:off x="8381117" y="1892635"/>
            <a:ext cx="148200" cy="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g12302c550c0_0_309"/>
          <p:cNvSpPr txBox="1"/>
          <p:nvPr/>
        </p:nvSpPr>
        <p:spPr>
          <a:xfrm>
            <a:off x="8180618" y="2033798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Service/Goods Provider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302c550c0_0_309"/>
          <p:cNvSpPr txBox="1"/>
          <p:nvPr/>
        </p:nvSpPr>
        <p:spPr>
          <a:xfrm>
            <a:off x="568601" y="4582686"/>
            <a:ext cx="75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g12302c550c0_0_309"/>
          <p:cNvCxnSpPr/>
          <p:nvPr/>
        </p:nvCxnSpPr>
        <p:spPr>
          <a:xfrm>
            <a:off x="780620" y="1492038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g12302c550c0_0_309"/>
          <p:cNvCxnSpPr/>
          <p:nvPr/>
        </p:nvCxnSpPr>
        <p:spPr>
          <a:xfrm rot="10800000">
            <a:off x="783691" y="1194188"/>
            <a:ext cx="0" cy="29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g12302c550c0_0_309"/>
          <p:cNvCxnSpPr/>
          <p:nvPr/>
        </p:nvCxnSpPr>
        <p:spPr>
          <a:xfrm rot="10800000" flipH="1">
            <a:off x="784397" y="1192594"/>
            <a:ext cx="795900" cy="14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g12302c550c0_0_309"/>
          <p:cNvCxnSpPr/>
          <p:nvPr/>
        </p:nvCxnSpPr>
        <p:spPr>
          <a:xfrm>
            <a:off x="947800" y="1194317"/>
            <a:ext cx="0" cy="30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g12302c550c0_0_309"/>
          <p:cNvCxnSpPr/>
          <p:nvPr/>
        </p:nvCxnSpPr>
        <p:spPr>
          <a:xfrm>
            <a:off x="1812408" y="1192617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g12302c550c0_0_309"/>
          <p:cNvCxnSpPr/>
          <p:nvPr/>
        </p:nvCxnSpPr>
        <p:spPr>
          <a:xfrm>
            <a:off x="1810486" y="1500887"/>
            <a:ext cx="735000" cy="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g12302c550c0_0_309"/>
          <p:cNvCxnSpPr/>
          <p:nvPr/>
        </p:nvCxnSpPr>
        <p:spPr>
          <a:xfrm rot="10800000" flipH="1">
            <a:off x="1800354" y="1184416"/>
            <a:ext cx="702000" cy="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g12302c550c0_0_309"/>
          <p:cNvCxnSpPr/>
          <p:nvPr/>
        </p:nvCxnSpPr>
        <p:spPr>
          <a:xfrm>
            <a:off x="1965232" y="118430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12302c550c0_0_309"/>
          <p:cNvCxnSpPr/>
          <p:nvPr/>
        </p:nvCxnSpPr>
        <p:spPr>
          <a:xfrm>
            <a:off x="2219001" y="3392094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12302c550c0_0_309"/>
          <p:cNvCxnSpPr/>
          <p:nvPr/>
        </p:nvCxnSpPr>
        <p:spPr>
          <a:xfrm>
            <a:off x="2220184" y="3083622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12302c550c0_0_309"/>
          <p:cNvCxnSpPr/>
          <p:nvPr/>
        </p:nvCxnSpPr>
        <p:spPr>
          <a:xfrm>
            <a:off x="2360885" y="3083622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g12302c550c0_0_309"/>
          <p:cNvCxnSpPr/>
          <p:nvPr/>
        </p:nvCxnSpPr>
        <p:spPr>
          <a:xfrm>
            <a:off x="2220725" y="3078907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g12302c550c0_0_309"/>
          <p:cNvSpPr txBox="1"/>
          <p:nvPr/>
        </p:nvSpPr>
        <p:spPr>
          <a:xfrm>
            <a:off x="2320375" y="3150186"/>
            <a:ext cx="9156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302c550c0_0_309"/>
          <p:cNvSpPr txBox="1"/>
          <p:nvPr/>
        </p:nvSpPr>
        <p:spPr>
          <a:xfrm>
            <a:off x="2568272" y="3393980"/>
            <a:ext cx="12783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Registration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2302c550c0_0_309"/>
          <p:cNvSpPr txBox="1"/>
          <p:nvPr/>
        </p:nvSpPr>
        <p:spPr>
          <a:xfrm rot="-5400000">
            <a:off x="1869126" y="2565103"/>
            <a:ext cx="803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12302c550c0_0_309"/>
          <p:cNvCxnSpPr/>
          <p:nvPr/>
        </p:nvCxnSpPr>
        <p:spPr>
          <a:xfrm>
            <a:off x="496655" y="1492088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g12302c550c0_0_309"/>
          <p:cNvCxnSpPr/>
          <p:nvPr/>
        </p:nvCxnSpPr>
        <p:spPr>
          <a:xfrm>
            <a:off x="4657846" y="1074311"/>
            <a:ext cx="1193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g12302c550c0_0_309"/>
          <p:cNvSpPr txBox="1"/>
          <p:nvPr/>
        </p:nvSpPr>
        <p:spPr>
          <a:xfrm>
            <a:off x="1925729" y="1161859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12302c550c0_0_309"/>
          <p:cNvCxnSpPr/>
          <p:nvPr/>
        </p:nvCxnSpPr>
        <p:spPr>
          <a:xfrm>
            <a:off x="4657858" y="1391988"/>
            <a:ext cx="1193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12302c550c0_0_309"/>
          <p:cNvCxnSpPr/>
          <p:nvPr/>
        </p:nvCxnSpPr>
        <p:spPr>
          <a:xfrm>
            <a:off x="4656083" y="107431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12302c550c0_0_309"/>
          <p:cNvCxnSpPr/>
          <p:nvPr/>
        </p:nvCxnSpPr>
        <p:spPr>
          <a:xfrm>
            <a:off x="4850255" y="107431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12302c550c0_0_309"/>
          <p:cNvSpPr txBox="1"/>
          <p:nvPr/>
        </p:nvSpPr>
        <p:spPr>
          <a:xfrm>
            <a:off x="4893100" y="1110000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g12302c550c0_0_309"/>
          <p:cNvCxnSpPr/>
          <p:nvPr/>
        </p:nvCxnSpPr>
        <p:spPr>
          <a:xfrm rot="10800000">
            <a:off x="5642350" y="1493375"/>
            <a:ext cx="12000" cy="120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g12302c550c0_0_309"/>
          <p:cNvSpPr txBox="1"/>
          <p:nvPr/>
        </p:nvSpPr>
        <p:spPr>
          <a:xfrm>
            <a:off x="5818118" y="1149286"/>
            <a:ext cx="134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 Registration Data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2302c550c0_0_309"/>
          <p:cNvSpPr txBox="1"/>
          <p:nvPr/>
        </p:nvSpPr>
        <p:spPr>
          <a:xfrm>
            <a:off x="3639881" y="984303"/>
            <a:ext cx="105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12302c550c0_0_309"/>
          <p:cNvCxnSpPr>
            <a:stCxn id="215" idx="2"/>
            <a:endCxn id="215" idx="2"/>
          </p:cNvCxnSpPr>
          <p:nvPr/>
        </p:nvCxnSpPr>
        <p:spPr>
          <a:xfrm>
            <a:off x="2393976" y="2688253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g12302c550c0_0_309"/>
          <p:cNvCxnSpPr/>
          <p:nvPr/>
        </p:nvCxnSpPr>
        <p:spPr>
          <a:xfrm rot="10800000">
            <a:off x="3124496" y="3729049"/>
            <a:ext cx="0" cy="325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g12302c550c0_0_309"/>
          <p:cNvCxnSpPr/>
          <p:nvPr/>
        </p:nvCxnSpPr>
        <p:spPr>
          <a:xfrm rot="10800000">
            <a:off x="2646296" y="3729058"/>
            <a:ext cx="4782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g12302c550c0_0_309"/>
          <p:cNvCxnSpPr/>
          <p:nvPr/>
        </p:nvCxnSpPr>
        <p:spPr>
          <a:xfrm rot="10800000">
            <a:off x="2662775" y="3374758"/>
            <a:ext cx="0" cy="354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g12302c550c0_0_309"/>
          <p:cNvCxnSpPr/>
          <p:nvPr/>
        </p:nvCxnSpPr>
        <p:spPr>
          <a:xfrm rot="10800000">
            <a:off x="2461825" y="2416507"/>
            <a:ext cx="0" cy="662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g12302c550c0_0_309"/>
          <p:cNvCxnSpPr/>
          <p:nvPr/>
        </p:nvCxnSpPr>
        <p:spPr>
          <a:xfrm>
            <a:off x="2461825" y="2416461"/>
            <a:ext cx="201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g12302c550c0_0_309"/>
          <p:cNvCxnSpPr/>
          <p:nvPr/>
        </p:nvCxnSpPr>
        <p:spPr>
          <a:xfrm rot="10800000">
            <a:off x="3597138" y="1229401"/>
            <a:ext cx="1067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g12302c550c0_0_309"/>
          <p:cNvCxnSpPr>
            <a:endCxn id="162" idx="0"/>
          </p:cNvCxnSpPr>
          <p:nvPr/>
        </p:nvCxnSpPr>
        <p:spPr>
          <a:xfrm>
            <a:off x="3597036" y="1229527"/>
            <a:ext cx="0" cy="48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g12302c550c0_0_309"/>
          <p:cNvCxnSpPr>
            <a:stCxn id="175" idx="0"/>
          </p:cNvCxnSpPr>
          <p:nvPr/>
        </p:nvCxnSpPr>
        <p:spPr>
          <a:xfrm rot="10800000">
            <a:off x="6544026" y="1545473"/>
            <a:ext cx="0" cy="135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12302c550c0_0_309"/>
          <p:cNvCxnSpPr/>
          <p:nvPr/>
        </p:nvCxnSpPr>
        <p:spPr>
          <a:xfrm rot="10800000">
            <a:off x="5163725" y="1545599"/>
            <a:ext cx="1380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12302c550c0_0_309"/>
          <p:cNvCxnSpPr/>
          <p:nvPr/>
        </p:nvCxnSpPr>
        <p:spPr>
          <a:xfrm rot="10800000">
            <a:off x="5163638" y="1391999"/>
            <a:ext cx="0" cy="15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g12302c550c0_0_309"/>
          <p:cNvCxnSpPr/>
          <p:nvPr/>
        </p:nvCxnSpPr>
        <p:spPr>
          <a:xfrm rot="10800000" flipH="1">
            <a:off x="0" y="1202164"/>
            <a:ext cx="6972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g12302c550c0_0_309"/>
          <p:cNvCxnSpPr/>
          <p:nvPr/>
        </p:nvCxnSpPr>
        <p:spPr>
          <a:xfrm>
            <a:off x="11144" y="1467846"/>
            <a:ext cx="674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g12302c550c0_0_309"/>
          <p:cNvCxnSpPr/>
          <p:nvPr/>
        </p:nvCxnSpPr>
        <p:spPr>
          <a:xfrm rot="10800000">
            <a:off x="111831" y="1211601"/>
            <a:ext cx="0" cy="26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g12302c550c0_0_309"/>
          <p:cNvSpPr txBox="1"/>
          <p:nvPr/>
        </p:nvSpPr>
        <p:spPr>
          <a:xfrm>
            <a:off x="36115" y="1145272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Reviews / Ratings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12302c550c0_0_309"/>
          <p:cNvCxnSpPr/>
          <p:nvPr/>
        </p:nvCxnSpPr>
        <p:spPr>
          <a:xfrm>
            <a:off x="1314295" y="1467846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g12302c550c0_0_309"/>
          <p:cNvCxnSpPr/>
          <p:nvPr/>
        </p:nvCxnSpPr>
        <p:spPr>
          <a:xfrm>
            <a:off x="387165" y="1448025"/>
            <a:ext cx="0" cy="264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3" name="Google Shape;243;g12302c550c0_0_309"/>
          <p:cNvSpPr txBox="1"/>
          <p:nvPr/>
        </p:nvSpPr>
        <p:spPr>
          <a:xfrm>
            <a:off x="934251" y="1231069"/>
            <a:ext cx="522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g12302c550c0_0_309"/>
          <p:cNvCxnSpPr/>
          <p:nvPr/>
        </p:nvCxnSpPr>
        <p:spPr>
          <a:xfrm>
            <a:off x="1935880" y="1508223"/>
            <a:ext cx="0" cy="204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9C795-AAC5-46D4-B34A-AD8B6AF14360}"/>
              </a:ext>
            </a:extLst>
          </p:cNvPr>
          <p:cNvCxnSpPr/>
          <p:nvPr/>
        </p:nvCxnSpPr>
        <p:spPr>
          <a:xfrm>
            <a:off x="2662774" y="1184301"/>
            <a:ext cx="712886" cy="8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F0FDB0-871C-4E1A-8CB0-16E4CD6DB478}"/>
              </a:ext>
            </a:extLst>
          </p:cNvPr>
          <p:cNvCxnSpPr/>
          <p:nvPr/>
        </p:nvCxnSpPr>
        <p:spPr>
          <a:xfrm>
            <a:off x="2662774" y="1184301"/>
            <a:ext cx="0" cy="32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51308B-6508-444B-B915-FC5793ACE892}"/>
              </a:ext>
            </a:extLst>
          </p:cNvPr>
          <p:cNvCxnSpPr/>
          <p:nvPr/>
        </p:nvCxnSpPr>
        <p:spPr>
          <a:xfrm>
            <a:off x="2662774" y="1500887"/>
            <a:ext cx="796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5655F-6A55-42DB-A00E-430C6534302D}"/>
              </a:ext>
            </a:extLst>
          </p:cNvPr>
          <p:cNvCxnSpPr/>
          <p:nvPr/>
        </p:nvCxnSpPr>
        <p:spPr>
          <a:xfrm>
            <a:off x="2880360" y="1206695"/>
            <a:ext cx="0" cy="285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A65E25-584F-4F63-8E10-9BA266F67541}"/>
              </a:ext>
            </a:extLst>
          </p:cNvPr>
          <p:cNvSpPr txBox="1"/>
          <p:nvPr/>
        </p:nvSpPr>
        <p:spPr>
          <a:xfrm>
            <a:off x="2851179" y="1245817"/>
            <a:ext cx="88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31A921-FA6D-4375-8F93-AD62AB800E9F}"/>
              </a:ext>
            </a:extLst>
          </p:cNvPr>
          <p:cNvCxnSpPr/>
          <p:nvPr/>
        </p:nvCxnSpPr>
        <p:spPr>
          <a:xfrm flipH="1">
            <a:off x="2068584" y="1492038"/>
            <a:ext cx="939559" cy="28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BC6D2B-7868-4073-B90D-EEAA698061B3}"/>
              </a:ext>
            </a:extLst>
          </p:cNvPr>
          <p:cNvCxnSpPr/>
          <p:nvPr/>
        </p:nvCxnSpPr>
        <p:spPr>
          <a:xfrm flipV="1">
            <a:off x="185355" y="3033759"/>
            <a:ext cx="995165" cy="6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2B9D6B-DD33-4195-AF58-5D605CD1B8EF}"/>
              </a:ext>
            </a:extLst>
          </p:cNvPr>
          <p:cNvCxnSpPr/>
          <p:nvPr/>
        </p:nvCxnSpPr>
        <p:spPr>
          <a:xfrm>
            <a:off x="185355" y="3027068"/>
            <a:ext cx="0" cy="46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E9A602-4E62-4364-98D9-FD75AD467B63}"/>
              </a:ext>
            </a:extLst>
          </p:cNvPr>
          <p:cNvCxnSpPr/>
          <p:nvPr/>
        </p:nvCxnSpPr>
        <p:spPr>
          <a:xfrm>
            <a:off x="185355" y="3455355"/>
            <a:ext cx="108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5EDE8-A593-4A8C-BA5C-D41EFE5B11F9}"/>
              </a:ext>
            </a:extLst>
          </p:cNvPr>
          <p:cNvCxnSpPr/>
          <p:nvPr/>
        </p:nvCxnSpPr>
        <p:spPr>
          <a:xfrm>
            <a:off x="457200" y="3040357"/>
            <a:ext cx="0" cy="45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8F648C-6143-44E3-B08C-2558778146AE}"/>
              </a:ext>
            </a:extLst>
          </p:cNvPr>
          <p:cNvSpPr txBox="1"/>
          <p:nvPr/>
        </p:nvSpPr>
        <p:spPr>
          <a:xfrm>
            <a:off x="462021" y="3151071"/>
            <a:ext cx="791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Category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89A12F-4996-46D9-B384-AB02095C85F0}"/>
              </a:ext>
            </a:extLst>
          </p:cNvPr>
          <p:cNvCxnSpPr/>
          <p:nvPr/>
        </p:nvCxnSpPr>
        <p:spPr>
          <a:xfrm flipV="1">
            <a:off x="457200" y="2668973"/>
            <a:ext cx="0" cy="35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0168F6-E8EF-44E0-8BFD-90FB6B50D337}"/>
              </a:ext>
            </a:extLst>
          </p:cNvPr>
          <p:cNvCxnSpPr/>
          <p:nvPr/>
        </p:nvCxnSpPr>
        <p:spPr>
          <a:xfrm>
            <a:off x="11144" y="1199644"/>
            <a:ext cx="0" cy="30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(16:9)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QUICKFEED DATA FLOW DIAGRAM(PHYSICAL)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Sathvik Kampati</cp:lastModifiedBy>
  <cp:revision>1</cp:revision>
  <dcterms:modified xsi:type="dcterms:W3CDTF">2022-04-05T21:17:35Z</dcterms:modified>
</cp:coreProperties>
</file>