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kY6bUZAMSYUbCNw8BPLveHC27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C70F8C-E64C-43B9-BC72-007B682D8BB0}">
  <a:tblStyle styleId="{17C70F8C-E64C-43B9-BC72-007B682D8B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601720" y="242873"/>
            <a:ext cx="608192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QuickFeed Business Relationship Map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858" y="766053"/>
            <a:ext cx="9039069" cy="58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3804671" y="286338"/>
            <a:ext cx="4988560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1083840" y="2866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{17C70F8C-E64C-43B9-BC72-007B682D8BB0}</a:tableStyleId>
              </a:tblPr>
              <a:tblGrid>
                <a:gridCol w="2876900"/>
                <a:gridCol w="3489875"/>
                <a:gridCol w="3489875"/>
              </a:tblGrid>
              <a:tr h="83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Business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Roles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Team Member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Subscription/Account Management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Subscription Analyst</a:t>
                      </a:r>
                      <a:br>
                        <a:rPr lang="en-US" sz="14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Lakshmi Bhavani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3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 Management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Advertising Analyst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Nitesh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3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Finance Management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Accountant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Shubham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>
            <a:off x="1083840" y="1117335"/>
            <a:ext cx="407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Users (Customers)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Service/Goods provider(Akshay, Sathvik)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Users(Sayali, Sagarika)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083840" y="2383303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2022-02-25T21:04:02Z</dcterms:created>
  <dc:creator>Oliveira, Ms. Limisha</dc:creator>
</cp:coreProperties>
</file>