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68DA-08A3-4B18-8F3D-80E574BEA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A59D3-26EA-450C-B4C0-5575D6BBB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7BF9B-B159-460A-BBED-81CC7CD58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18AB-FB03-4E6C-AD70-239DEA90C59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DFC3B-34C0-455E-9E72-6596FE33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52ABA-9825-44B1-9DE6-B2EAEB80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3ECB-DAAC-47EC-89FA-FA309127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33DB-F87A-446C-8FF3-8A251B56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E9007-63C8-40A3-9720-BAC1E4531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9FBAA-873E-42BE-B254-184C12E1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18AB-FB03-4E6C-AD70-239DEA90C59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0CC0E-4812-4C40-BF6F-8BF69752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3BF2B-0D43-4983-98BB-27F886D2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3ECB-DAAC-47EC-89FA-FA309127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33ED-E440-4C39-A86E-1B2F7DE0D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73C72-1DC5-4BD2-88DC-871FF5169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193D3-643E-41F1-B3B0-8E4BCE90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18AB-FB03-4E6C-AD70-239DEA90C59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EF0A0-198E-4616-9E02-48AA7E6E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89559-C924-4290-AF42-E20FDC1F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3ECB-DAAC-47EC-89FA-FA309127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1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D758-1FE4-4E67-AA91-DF650102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6B82-6BA8-4CB6-8F48-9ADB1FED6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0DE47-F7DE-4D66-8229-45C921D5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18AB-FB03-4E6C-AD70-239DEA90C59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C2DEC-2713-4EED-8ADB-BB85953D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3E09E-06B4-4284-8D54-85B132DC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3ECB-DAAC-47EC-89FA-FA309127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E7F4-C082-47B7-8C53-E8516047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036BB-8FDA-4FB3-A28B-960721B10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6EA02-B322-4A65-A5EB-DC5347BC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18AB-FB03-4E6C-AD70-239DEA90C59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288B4-9181-410E-B5FA-8390C6DD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BC3CB-0B4C-4F16-B939-BD9C77AE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3ECB-DAAC-47EC-89FA-FA309127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1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CEAD-E978-4EFB-B311-4837DA7D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E41F1-3AE4-4E90-A7F7-A588E239B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EC92E-5207-4340-AB28-2F8FFF2B3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B1C4F-4B44-48B8-B9F0-937CD5F9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18AB-FB03-4E6C-AD70-239DEA90C59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98B60-C94A-4781-BE9C-1063480B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D2875-BCBA-45C4-8DC0-A884C169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3ECB-DAAC-47EC-89FA-FA309127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6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9448-FA82-480A-A384-95A4B063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BD725-8778-4F50-838A-60863139E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2A414-81DD-46CC-8C39-CBCCD6B56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85EE9-1055-4EAC-A54E-45CE488AA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0FDF4-0DAA-42D1-972D-79897D4A0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6A5233-704E-494F-BE10-C50405E5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18AB-FB03-4E6C-AD70-239DEA90C59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E33DC-2F93-4632-9003-F10B6E4F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13A928-A5E5-41CE-A995-9DB942A3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3ECB-DAAC-47EC-89FA-FA309127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3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641B-821E-49CF-9A77-AAF46DDD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40726-BE31-462B-B085-6099962D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18AB-FB03-4E6C-AD70-239DEA90C59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245B4-2726-45D4-8035-0E20F760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C0DC-44D8-4DDC-B053-23E53303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3ECB-DAAC-47EC-89FA-FA309127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1537C-4C0D-417E-B86A-5E5B0BD4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18AB-FB03-4E6C-AD70-239DEA90C59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08363-BCF6-4E59-B002-B2D4FD6F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DFA61-E6E9-4635-BA00-7E7CCF0B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3ECB-DAAC-47EC-89FA-FA309127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2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CF5F-4308-41AF-9368-48F82E1E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59376-2F4D-469E-B9C7-9DAD1B75C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F3D76-21B2-487C-B98D-EE379044B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8A2AE-BFA8-470F-B38A-24D72525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18AB-FB03-4E6C-AD70-239DEA90C59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D523A-E3BB-471C-A942-A3C7215B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AF88E-4505-4768-9715-6D78B455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3ECB-DAAC-47EC-89FA-FA309127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2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395F-053D-4D08-9F2A-2C03B458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2F76C-0B3C-4E33-84D8-F318CB694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296B4-E028-448A-887F-AA9ECBDCB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66001-C125-403B-ABE3-289DF774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18AB-FB03-4E6C-AD70-239DEA90C59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4EF4E-0423-492E-A0DE-5C8FD013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DEEAE-A74D-4A1C-BACC-2D9D91F4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3ECB-DAAC-47EC-89FA-FA309127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0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1F6D1-3ACA-47B7-85DF-053998D7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63410-A430-4CA6-B72B-732F4F9B1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57C2A-176B-4148-96B5-13D3AD171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D18AB-FB03-4E6C-AD70-239DEA90C59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CFA7D-4788-4BB3-BB0A-A8440AEE8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6463-D2F5-4E69-B136-134B60280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23ECB-DAAC-47EC-89FA-FA309127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9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BD3034-F525-1F4C-A519-9ABDC9F05A7D}"/>
              </a:ext>
            </a:extLst>
          </p:cNvPr>
          <p:cNvSpPr txBox="1"/>
          <p:nvPr/>
        </p:nvSpPr>
        <p:spPr>
          <a:xfrm>
            <a:off x="1451689" y="51152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CONCEPTUAL DATABASE DESIGN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2446C47-78A1-412E-A6AF-62AA8C099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13" y="923924"/>
            <a:ext cx="10215774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0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804816-101F-334A-8693-7C6E3B95653C}"/>
              </a:ext>
            </a:extLst>
          </p:cNvPr>
          <p:cNvSpPr txBox="1"/>
          <p:nvPr/>
        </p:nvSpPr>
        <p:spPr>
          <a:xfrm>
            <a:off x="2088445" y="214489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DATABASE DIAGRAM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D04B134-BBD4-4E08-89D8-06D0718C0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617" y="942975"/>
            <a:ext cx="8606766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2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Sathvik Kampati</dc:creator>
  <cp:lastModifiedBy>Sathvik Kampati</cp:lastModifiedBy>
  <cp:revision>5</cp:revision>
  <dcterms:created xsi:type="dcterms:W3CDTF">2022-04-04T01:32:17Z</dcterms:created>
  <dcterms:modified xsi:type="dcterms:W3CDTF">2022-04-05T21:07:50Z</dcterms:modified>
</cp:coreProperties>
</file>