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" roundtripDataSignature="AMtx7mg/MtxYYISAGpLUsdmkqTsR8WLi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302c550c0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302c550c0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b="1" sz="3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457201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461825" y="101850"/>
            <a:ext cx="45939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Quick Feed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Flow Diagram (Logical)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 rot="-5401262">
            <a:off x="3027823" y="2567048"/>
            <a:ext cx="8172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Credentials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 rot="2059813">
            <a:off x="420184" y="168466"/>
            <a:ext cx="953256" cy="3548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 rot="2272120">
            <a:off x="1789368" y="2612524"/>
            <a:ext cx="953485" cy="3067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Data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" name="Google Shape;88;p1"/>
          <p:cNvCxnSpPr/>
          <p:nvPr/>
        </p:nvCxnSpPr>
        <p:spPr>
          <a:xfrm>
            <a:off x="3872625" y="1984150"/>
            <a:ext cx="0" cy="135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9" name="Google Shape;89;p1"/>
          <p:cNvCxnSpPr/>
          <p:nvPr/>
        </p:nvCxnSpPr>
        <p:spPr>
          <a:xfrm rot="10800000">
            <a:off x="3548413" y="1984150"/>
            <a:ext cx="0" cy="135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0" name="Google Shape;90;p1"/>
          <p:cNvSpPr txBox="1"/>
          <p:nvPr/>
        </p:nvSpPr>
        <p:spPr>
          <a:xfrm rot="-1290">
            <a:off x="10690297" y="1847536"/>
            <a:ext cx="15990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Preferences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 rot="5399075">
            <a:off x="3416730" y="2456074"/>
            <a:ext cx="11151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Information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Google Shape;92;p1"/>
          <p:cNvCxnSpPr/>
          <p:nvPr/>
        </p:nvCxnSpPr>
        <p:spPr>
          <a:xfrm>
            <a:off x="1482638" y="3961375"/>
            <a:ext cx="125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3" name="Google Shape;93;p1"/>
          <p:cNvSpPr txBox="1"/>
          <p:nvPr/>
        </p:nvSpPr>
        <p:spPr>
          <a:xfrm rot="-2454366">
            <a:off x="4771095" y="2248733"/>
            <a:ext cx="1253930" cy="355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Modify 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 rot="-822">
            <a:off x="1454000" y="3556076"/>
            <a:ext cx="12540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Registration/modify 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Data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"/>
          <p:cNvGrpSpPr/>
          <p:nvPr/>
        </p:nvGrpSpPr>
        <p:grpSpPr>
          <a:xfrm>
            <a:off x="2736650" y="3313825"/>
            <a:ext cx="1911550" cy="1017725"/>
            <a:chOff x="2736650" y="3161425"/>
            <a:chExt cx="1911550" cy="1017725"/>
          </a:xfrm>
        </p:grpSpPr>
        <p:sp>
          <p:nvSpPr>
            <p:cNvPr id="96" name="Google Shape;96;p1"/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"/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03.05 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Account Creation and Modification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" name="Google Shape;99;p1"/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0" name="Google Shape;100;p1"/>
          <p:cNvGrpSpPr/>
          <p:nvPr/>
        </p:nvGrpSpPr>
        <p:grpSpPr>
          <a:xfrm>
            <a:off x="2503875" y="966400"/>
            <a:ext cx="1911550" cy="1017725"/>
            <a:chOff x="2736650" y="3161425"/>
            <a:chExt cx="1911550" cy="1017725"/>
          </a:xfrm>
        </p:grpSpPr>
        <p:sp>
          <p:nvSpPr>
            <p:cNvPr id="101" name="Google Shape;101;p1"/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"/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03.01 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Account Authentication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4" name="Google Shape;104;p1"/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5" name="Google Shape;105;p1"/>
          <p:cNvGrpSpPr/>
          <p:nvPr/>
        </p:nvGrpSpPr>
        <p:grpSpPr>
          <a:xfrm>
            <a:off x="5487325" y="926463"/>
            <a:ext cx="1879739" cy="1029675"/>
            <a:chOff x="2701821" y="3161425"/>
            <a:chExt cx="1914000" cy="1029675"/>
          </a:xfrm>
        </p:grpSpPr>
        <p:sp>
          <p:nvSpPr>
            <p:cNvPr id="106" name="Google Shape;106;p1"/>
            <p:cNvSpPr/>
            <p:nvPr/>
          </p:nvSpPr>
          <p:spPr>
            <a:xfrm>
              <a:off x="2701825" y="3203200"/>
              <a:ext cx="1901400" cy="98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"/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03.02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2701821" y="3470288"/>
              <a:ext cx="1914000" cy="468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50"/>
                <a:buFont typeface="Arial"/>
                <a:buNone/>
              </a:pPr>
              <a:r>
                <a:rPr b="0" i="0" lang="en" sz="11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Service provider registration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9" name="Google Shape;109;p1"/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0" name="Google Shape;110;p1"/>
          <p:cNvGrpSpPr/>
          <p:nvPr/>
        </p:nvGrpSpPr>
        <p:grpSpPr>
          <a:xfrm>
            <a:off x="42450" y="926475"/>
            <a:ext cx="1911550" cy="1017725"/>
            <a:chOff x="2736650" y="3161425"/>
            <a:chExt cx="1911550" cy="1017725"/>
          </a:xfrm>
        </p:grpSpPr>
        <p:sp>
          <p:nvSpPr>
            <p:cNvPr id="111" name="Google Shape;111;p1"/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"/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03.04 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Account Summary</a:t>
              </a:r>
              <a:endParaRPr b="0" i="0" sz="11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4" name="Google Shape;114;p1"/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15" name="Google Shape;115;p1"/>
          <p:cNvSpPr txBox="1"/>
          <p:nvPr/>
        </p:nvSpPr>
        <p:spPr>
          <a:xfrm>
            <a:off x="5269713" y="1492088"/>
            <a:ext cx="18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 txBox="1"/>
          <p:nvPr/>
        </p:nvSpPr>
        <p:spPr>
          <a:xfrm rot="183715">
            <a:off x="242874" y="423077"/>
            <a:ext cx="1140128" cy="307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" name="Google Shape;117;p1"/>
          <p:cNvCxnSpPr/>
          <p:nvPr/>
        </p:nvCxnSpPr>
        <p:spPr>
          <a:xfrm flipH="1">
            <a:off x="4655250" y="1973325"/>
            <a:ext cx="1655100" cy="15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8" name="Google Shape;118;p1"/>
          <p:cNvSpPr txBox="1"/>
          <p:nvPr/>
        </p:nvSpPr>
        <p:spPr>
          <a:xfrm>
            <a:off x="7316650" y="1099050"/>
            <a:ext cx="837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Registration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"/>
          <p:cNvSpPr txBox="1"/>
          <p:nvPr/>
        </p:nvSpPr>
        <p:spPr>
          <a:xfrm rot="-1262">
            <a:off x="4485500" y="1209284"/>
            <a:ext cx="817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Credentials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1"/>
          <p:cNvCxnSpPr>
            <a:endCxn id="108" idx="3"/>
          </p:cNvCxnSpPr>
          <p:nvPr/>
        </p:nvCxnSpPr>
        <p:spPr>
          <a:xfrm flipH="1">
            <a:off x="7367064" y="1467975"/>
            <a:ext cx="7584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"/>
          <p:cNvSpPr txBox="1"/>
          <p:nvPr/>
        </p:nvSpPr>
        <p:spPr>
          <a:xfrm>
            <a:off x="4441400" y="1737225"/>
            <a:ext cx="125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User information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1"/>
          <p:cNvCxnSpPr/>
          <p:nvPr/>
        </p:nvCxnSpPr>
        <p:spPr>
          <a:xfrm rot="10800000">
            <a:off x="1003075" y="1909825"/>
            <a:ext cx="1733400" cy="15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"/>
          <p:cNvCxnSpPr>
            <a:stCxn id="103" idx="1"/>
          </p:cNvCxnSpPr>
          <p:nvPr/>
        </p:nvCxnSpPr>
        <p:spPr>
          <a:xfrm rot="10800000">
            <a:off x="1943125" y="1502250"/>
            <a:ext cx="5709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"/>
          <p:cNvSpPr txBox="1"/>
          <p:nvPr/>
        </p:nvSpPr>
        <p:spPr>
          <a:xfrm>
            <a:off x="1995025" y="932575"/>
            <a:ext cx="47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User Data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1"/>
          <p:cNvCxnSpPr/>
          <p:nvPr/>
        </p:nvCxnSpPr>
        <p:spPr>
          <a:xfrm rot="10800000">
            <a:off x="4407575" y="1441550"/>
            <a:ext cx="10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"/>
          <p:cNvCxnSpPr/>
          <p:nvPr/>
        </p:nvCxnSpPr>
        <p:spPr>
          <a:xfrm>
            <a:off x="4425750" y="1672050"/>
            <a:ext cx="10737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"/>
          <p:cNvSpPr/>
          <p:nvPr/>
        </p:nvSpPr>
        <p:spPr>
          <a:xfrm>
            <a:off x="1043875" y="3343738"/>
            <a:ext cx="145500" cy="12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" name="Google Shape;128;p1"/>
          <p:cNvCxnSpPr/>
          <p:nvPr/>
        </p:nvCxnSpPr>
        <p:spPr>
          <a:xfrm>
            <a:off x="1116625" y="3466463"/>
            <a:ext cx="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"/>
          <p:cNvCxnSpPr/>
          <p:nvPr/>
        </p:nvCxnSpPr>
        <p:spPr>
          <a:xfrm flipH="1">
            <a:off x="1043875" y="3731650"/>
            <a:ext cx="66600" cy="7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"/>
          <p:cNvCxnSpPr/>
          <p:nvPr/>
        </p:nvCxnSpPr>
        <p:spPr>
          <a:xfrm>
            <a:off x="1116625" y="3731663"/>
            <a:ext cx="54600" cy="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"/>
          <p:cNvCxnSpPr/>
          <p:nvPr/>
        </p:nvCxnSpPr>
        <p:spPr>
          <a:xfrm flipH="1" rot="10800000">
            <a:off x="1099225" y="3594700"/>
            <a:ext cx="1563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"/>
          <p:cNvCxnSpPr/>
          <p:nvPr/>
        </p:nvCxnSpPr>
        <p:spPr>
          <a:xfrm rot="10800000">
            <a:off x="1003075" y="3596650"/>
            <a:ext cx="1482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"/>
          <p:cNvSpPr txBox="1"/>
          <p:nvPr/>
        </p:nvSpPr>
        <p:spPr>
          <a:xfrm>
            <a:off x="764725" y="3792025"/>
            <a:ext cx="75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Customer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8388225" y="864613"/>
            <a:ext cx="145500" cy="12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Google Shape;135;p1"/>
          <p:cNvCxnSpPr/>
          <p:nvPr/>
        </p:nvCxnSpPr>
        <p:spPr>
          <a:xfrm>
            <a:off x="8460975" y="981163"/>
            <a:ext cx="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"/>
          <p:cNvCxnSpPr/>
          <p:nvPr/>
        </p:nvCxnSpPr>
        <p:spPr>
          <a:xfrm>
            <a:off x="8460975" y="1240213"/>
            <a:ext cx="54600" cy="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"/>
          <p:cNvCxnSpPr/>
          <p:nvPr/>
        </p:nvCxnSpPr>
        <p:spPr>
          <a:xfrm flipH="1">
            <a:off x="8379850" y="1240225"/>
            <a:ext cx="66600" cy="7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"/>
          <p:cNvCxnSpPr/>
          <p:nvPr/>
        </p:nvCxnSpPr>
        <p:spPr>
          <a:xfrm flipH="1" rot="10800000">
            <a:off x="8460975" y="1109425"/>
            <a:ext cx="1563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"/>
          <p:cNvCxnSpPr/>
          <p:nvPr/>
        </p:nvCxnSpPr>
        <p:spPr>
          <a:xfrm rot="10800000">
            <a:off x="8339050" y="1109425"/>
            <a:ext cx="1482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1"/>
          <p:cNvSpPr txBox="1"/>
          <p:nvPr/>
        </p:nvSpPr>
        <p:spPr>
          <a:xfrm>
            <a:off x="8159475" y="1261625"/>
            <a:ext cx="94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Service/Goods Provider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302c550c0_0_309"/>
          <p:cNvSpPr txBox="1"/>
          <p:nvPr>
            <p:ph type="title"/>
          </p:nvPr>
        </p:nvSpPr>
        <p:spPr>
          <a:xfrm>
            <a:off x="457200" y="216903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QUICKFEED PHYSICAL DIAGRAM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2302c550c0_0_309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2302c550c0_0_309"/>
          <p:cNvSpPr txBox="1"/>
          <p:nvPr/>
        </p:nvSpPr>
        <p:spPr>
          <a:xfrm rot="-5401262">
            <a:off x="3055575" y="3054667"/>
            <a:ext cx="8172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Credentials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2302c550c0_0_309"/>
          <p:cNvSpPr txBox="1"/>
          <p:nvPr/>
        </p:nvSpPr>
        <p:spPr>
          <a:xfrm rot="2520197">
            <a:off x="1381096" y="3179812"/>
            <a:ext cx="953565" cy="222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Data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g12302c550c0_0_309"/>
          <p:cNvCxnSpPr/>
          <p:nvPr/>
        </p:nvCxnSpPr>
        <p:spPr>
          <a:xfrm>
            <a:off x="3916693" y="2694949"/>
            <a:ext cx="0" cy="13596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0" name="Google Shape;150;g12302c550c0_0_309"/>
          <p:cNvCxnSpPr/>
          <p:nvPr/>
        </p:nvCxnSpPr>
        <p:spPr>
          <a:xfrm rot="10800000">
            <a:off x="3529004" y="2704730"/>
            <a:ext cx="0" cy="13596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1" name="Google Shape;151;g12302c550c0_0_309"/>
          <p:cNvSpPr txBox="1"/>
          <p:nvPr/>
        </p:nvSpPr>
        <p:spPr>
          <a:xfrm rot="5399075">
            <a:off x="3450808" y="3119254"/>
            <a:ext cx="11151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Information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g12302c550c0_0_309"/>
          <p:cNvCxnSpPr/>
          <p:nvPr/>
        </p:nvCxnSpPr>
        <p:spPr>
          <a:xfrm>
            <a:off x="1327000" y="4582686"/>
            <a:ext cx="12540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3" name="Google Shape;153;g12302c550c0_0_309"/>
          <p:cNvSpPr txBox="1"/>
          <p:nvPr/>
        </p:nvSpPr>
        <p:spPr>
          <a:xfrm rot="-2642435">
            <a:off x="4620352" y="3200771"/>
            <a:ext cx="886836" cy="2560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Modify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12302c550c0_0_309"/>
          <p:cNvSpPr txBox="1"/>
          <p:nvPr/>
        </p:nvSpPr>
        <p:spPr>
          <a:xfrm rot="-822">
            <a:off x="1268209" y="4186826"/>
            <a:ext cx="12540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Registration/modify 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Data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g12302c550c0_0_309"/>
          <p:cNvGrpSpPr/>
          <p:nvPr/>
        </p:nvGrpSpPr>
        <p:grpSpPr>
          <a:xfrm>
            <a:off x="2522246" y="4030486"/>
            <a:ext cx="1911550" cy="1017725"/>
            <a:chOff x="2736650" y="3161425"/>
            <a:chExt cx="1911550" cy="1017725"/>
          </a:xfrm>
        </p:grpSpPr>
        <p:sp>
          <p:nvSpPr>
            <p:cNvPr id="156" name="Google Shape;156;g12302c550c0_0_309"/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12302c550c0_0_309"/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03.05 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g12302c550c0_0_309"/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Account Creation and Modification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9" name="Google Shape;159;g12302c550c0_0_309"/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0" name="Google Shape;160;g12302c550c0_0_309"/>
          <p:cNvGrpSpPr/>
          <p:nvPr/>
        </p:nvGrpSpPr>
        <p:grpSpPr>
          <a:xfrm>
            <a:off x="2636186" y="1683302"/>
            <a:ext cx="1911550" cy="1017725"/>
            <a:chOff x="2736650" y="3161425"/>
            <a:chExt cx="1911550" cy="1017725"/>
          </a:xfrm>
        </p:grpSpPr>
        <p:sp>
          <p:nvSpPr>
            <p:cNvPr id="161" name="Google Shape;161;g12302c550c0_0_309"/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g12302c550c0_0_309"/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03.01 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g12302c550c0_0_309"/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Account Authentication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" name="Google Shape;164;g12302c550c0_0_309"/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5" name="Google Shape;165;g12302c550c0_0_309"/>
          <p:cNvGrpSpPr/>
          <p:nvPr/>
        </p:nvGrpSpPr>
        <p:grpSpPr>
          <a:xfrm>
            <a:off x="175205" y="1653556"/>
            <a:ext cx="1911550" cy="1029631"/>
            <a:chOff x="2736650" y="3161425"/>
            <a:chExt cx="1911550" cy="1017724"/>
          </a:xfrm>
        </p:grpSpPr>
        <p:sp>
          <p:nvSpPr>
            <p:cNvPr id="166" name="Google Shape;166;g12302c550c0_0_309"/>
            <p:cNvSpPr/>
            <p:nvPr/>
          </p:nvSpPr>
          <p:spPr>
            <a:xfrm>
              <a:off x="2746800" y="3191249"/>
              <a:ext cx="1901400" cy="98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12302c550c0_0_309"/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03.04 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g12302c550c0_0_309"/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Account Summary</a:t>
              </a:r>
              <a:endParaRPr b="0" i="0" sz="11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9" name="Google Shape;169;g12302c550c0_0_309"/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70" name="Google Shape;170;g12302c550c0_0_309"/>
          <p:cNvCxnSpPr/>
          <p:nvPr/>
        </p:nvCxnSpPr>
        <p:spPr>
          <a:xfrm flipH="1">
            <a:off x="4443620" y="2705954"/>
            <a:ext cx="1622100" cy="1438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1" name="Google Shape;171;g12302c550c0_0_309"/>
          <p:cNvSpPr txBox="1"/>
          <p:nvPr/>
        </p:nvSpPr>
        <p:spPr>
          <a:xfrm>
            <a:off x="7477707" y="1895270"/>
            <a:ext cx="837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12302c550c0_0_309"/>
          <p:cNvSpPr txBox="1"/>
          <p:nvPr/>
        </p:nvSpPr>
        <p:spPr>
          <a:xfrm rot="-1262">
            <a:off x="4664839" y="1793152"/>
            <a:ext cx="8172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Credentials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3" name="Google Shape;173;g12302c550c0_0_309"/>
          <p:cNvGrpSpPr/>
          <p:nvPr/>
        </p:nvGrpSpPr>
        <p:grpSpPr>
          <a:xfrm>
            <a:off x="5610340" y="1639298"/>
            <a:ext cx="1879739" cy="1029675"/>
            <a:chOff x="2701821" y="3161425"/>
            <a:chExt cx="1914000" cy="1029675"/>
          </a:xfrm>
        </p:grpSpPr>
        <p:sp>
          <p:nvSpPr>
            <p:cNvPr id="174" name="Google Shape;174;g12302c550c0_0_309"/>
            <p:cNvSpPr/>
            <p:nvPr/>
          </p:nvSpPr>
          <p:spPr>
            <a:xfrm>
              <a:off x="2701825" y="3203200"/>
              <a:ext cx="1901400" cy="98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12302c550c0_0_309"/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03.02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g12302c550c0_0_309"/>
            <p:cNvSpPr/>
            <p:nvPr/>
          </p:nvSpPr>
          <p:spPr>
            <a:xfrm>
              <a:off x="2701821" y="3470288"/>
              <a:ext cx="1914000" cy="468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50"/>
                <a:buFont typeface="Arial"/>
                <a:buNone/>
              </a:pPr>
              <a:r>
                <a:rPr b="0" i="0" lang="en" sz="11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Service provider registration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7" name="Google Shape;177;g12302c550c0_0_309"/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78" name="Google Shape;178;g12302c550c0_0_309"/>
          <p:cNvCxnSpPr>
            <a:endCxn id="176" idx="3"/>
          </p:cNvCxnSpPr>
          <p:nvPr/>
        </p:nvCxnSpPr>
        <p:spPr>
          <a:xfrm flipH="1">
            <a:off x="7490079" y="2180811"/>
            <a:ext cx="758400" cy="15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9" name="Google Shape;179;g12302c550c0_0_309"/>
          <p:cNvSpPr txBox="1"/>
          <p:nvPr/>
        </p:nvSpPr>
        <p:spPr>
          <a:xfrm>
            <a:off x="5269713" y="1492088"/>
            <a:ext cx="18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12302c550c0_0_309"/>
          <p:cNvSpPr txBox="1"/>
          <p:nvPr/>
        </p:nvSpPr>
        <p:spPr>
          <a:xfrm>
            <a:off x="4536638" y="2276936"/>
            <a:ext cx="125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information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g12302c550c0_0_309"/>
          <p:cNvCxnSpPr/>
          <p:nvPr/>
        </p:nvCxnSpPr>
        <p:spPr>
          <a:xfrm rot="10800000">
            <a:off x="860396" y="2671905"/>
            <a:ext cx="1733400" cy="15669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2" name="Google Shape;182;g12302c550c0_0_309"/>
          <p:cNvCxnSpPr>
            <a:stCxn id="163" idx="1"/>
          </p:cNvCxnSpPr>
          <p:nvPr/>
        </p:nvCxnSpPr>
        <p:spPr>
          <a:xfrm rot="10800000">
            <a:off x="2075436" y="2219152"/>
            <a:ext cx="570900" cy="7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3" name="Google Shape;183;g12302c550c0_0_309"/>
          <p:cNvSpPr txBox="1"/>
          <p:nvPr/>
        </p:nvSpPr>
        <p:spPr>
          <a:xfrm>
            <a:off x="2127250" y="1802870"/>
            <a:ext cx="47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Data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" name="Google Shape;184;g12302c550c0_0_309"/>
          <p:cNvCxnSpPr/>
          <p:nvPr/>
        </p:nvCxnSpPr>
        <p:spPr>
          <a:xfrm rot="10800000">
            <a:off x="4536638" y="2063700"/>
            <a:ext cx="10857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5" name="Google Shape;185;g12302c550c0_0_309"/>
          <p:cNvCxnSpPr/>
          <p:nvPr/>
        </p:nvCxnSpPr>
        <p:spPr>
          <a:xfrm>
            <a:off x="4536638" y="2333668"/>
            <a:ext cx="1073700" cy="120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6" name="Google Shape;186;g12302c550c0_0_309"/>
          <p:cNvSpPr/>
          <p:nvPr/>
        </p:nvSpPr>
        <p:spPr>
          <a:xfrm>
            <a:off x="1006363" y="4191159"/>
            <a:ext cx="145500" cy="122700"/>
          </a:xfrm>
          <a:prstGeom prst="ellipse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g12302c550c0_0_309"/>
          <p:cNvCxnSpPr/>
          <p:nvPr/>
        </p:nvCxnSpPr>
        <p:spPr>
          <a:xfrm>
            <a:off x="1071925" y="4282086"/>
            <a:ext cx="0" cy="265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" name="Google Shape;188;g12302c550c0_0_309"/>
          <p:cNvCxnSpPr/>
          <p:nvPr/>
        </p:nvCxnSpPr>
        <p:spPr>
          <a:xfrm flipH="1">
            <a:off x="995346" y="4535700"/>
            <a:ext cx="66600" cy="711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g12302c550c0_0_309"/>
          <p:cNvCxnSpPr/>
          <p:nvPr/>
        </p:nvCxnSpPr>
        <p:spPr>
          <a:xfrm>
            <a:off x="1071925" y="4547286"/>
            <a:ext cx="54600" cy="669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g12302c550c0_0_309"/>
          <p:cNvCxnSpPr/>
          <p:nvPr/>
        </p:nvCxnSpPr>
        <p:spPr>
          <a:xfrm flipH="1" rot="10800000">
            <a:off x="1057038" y="4443894"/>
            <a:ext cx="156300" cy="87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Google Shape;191;g12302c550c0_0_309"/>
          <p:cNvCxnSpPr/>
          <p:nvPr/>
        </p:nvCxnSpPr>
        <p:spPr>
          <a:xfrm rot="10800000">
            <a:off x="928974" y="4447851"/>
            <a:ext cx="148200" cy="48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" name="Google Shape;192;g12302c550c0_0_309"/>
          <p:cNvSpPr/>
          <p:nvPr/>
        </p:nvSpPr>
        <p:spPr>
          <a:xfrm>
            <a:off x="8487250" y="1635517"/>
            <a:ext cx="145500" cy="122700"/>
          </a:xfrm>
          <a:prstGeom prst="ellipse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g12302c550c0_0_309"/>
          <p:cNvCxnSpPr/>
          <p:nvPr/>
        </p:nvCxnSpPr>
        <p:spPr>
          <a:xfrm>
            <a:off x="8553871" y="1770780"/>
            <a:ext cx="0" cy="265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" name="Google Shape;194;g12302c550c0_0_309"/>
          <p:cNvCxnSpPr/>
          <p:nvPr/>
        </p:nvCxnSpPr>
        <p:spPr>
          <a:xfrm>
            <a:off x="8566937" y="2033798"/>
            <a:ext cx="54600" cy="669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5" name="Google Shape;195;g12302c550c0_0_309"/>
          <p:cNvCxnSpPr/>
          <p:nvPr/>
        </p:nvCxnSpPr>
        <p:spPr>
          <a:xfrm flipH="1">
            <a:off x="8487250" y="2023448"/>
            <a:ext cx="66600" cy="711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6" name="Google Shape;196;g12302c550c0_0_309"/>
          <p:cNvCxnSpPr/>
          <p:nvPr/>
        </p:nvCxnSpPr>
        <p:spPr>
          <a:xfrm flipH="1" rot="10800000">
            <a:off x="8540313" y="1885125"/>
            <a:ext cx="156300" cy="87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" name="Google Shape;197;g12302c550c0_0_309"/>
          <p:cNvCxnSpPr/>
          <p:nvPr/>
        </p:nvCxnSpPr>
        <p:spPr>
          <a:xfrm rot="10800000">
            <a:off x="8381117" y="1892635"/>
            <a:ext cx="148200" cy="48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" name="Google Shape;198;g12302c550c0_0_309"/>
          <p:cNvSpPr txBox="1"/>
          <p:nvPr/>
        </p:nvSpPr>
        <p:spPr>
          <a:xfrm>
            <a:off x="8180618" y="2033798"/>
            <a:ext cx="94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Service/Goods Provider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12302c550c0_0_309"/>
          <p:cNvSpPr txBox="1"/>
          <p:nvPr/>
        </p:nvSpPr>
        <p:spPr>
          <a:xfrm>
            <a:off x="568601" y="4582686"/>
            <a:ext cx="758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g12302c550c0_0_309"/>
          <p:cNvCxnSpPr/>
          <p:nvPr/>
        </p:nvCxnSpPr>
        <p:spPr>
          <a:xfrm>
            <a:off x="780620" y="1492038"/>
            <a:ext cx="799800" cy="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g12302c550c0_0_309"/>
          <p:cNvCxnSpPr/>
          <p:nvPr/>
        </p:nvCxnSpPr>
        <p:spPr>
          <a:xfrm rot="10800000">
            <a:off x="783691" y="1194188"/>
            <a:ext cx="0" cy="29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" name="Google Shape;202;g12302c550c0_0_309"/>
          <p:cNvCxnSpPr/>
          <p:nvPr/>
        </p:nvCxnSpPr>
        <p:spPr>
          <a:xfrm flipH="1" rot="10800000">
            <a:off x="784397" y="1192594"/>
            <a:ext cx="795900" cy="14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3" name="Google Shape;203;g12302c550c0_0_309"/>
          <p:cNvCxnSpPr/>
          <p:nvPr/>
        </p:nvCxnSpPr>
        <p:spPr>
          <a:xfrm>
            <a:off x="947800" y="1194317"/>
            <a:ext cx="0" cy="301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g12302c550c0_0_309"/>
          <p:cNvCxnSpPr/>
          <p:nvPr/>
        </p:nvCxnSpPr>
        <p:spPr>
          <a:xfrm>
            <a:off x="1812408" y="1192617"/>
            <a:ext cx="0" cy="31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g12302c550c0_0_309"/>
          <p:cNvCxnSpPr/>
          <p:nvPr/>
        </p:nvCxnSpPr>
        <p:spPr>
          <a:xfrm>
            <a:off x="1810486" y="1500887"/>
            <a:ext cx="735000" cy="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g12302c550c0_0_309"/>
          <p:cNvCxnSpPr/>
          <p:nvPr/>
        </p:nvCxnSpPr>
        <p:spPr>
          <a:xfrm flipH="1" rot="10800000">
            <a:off x="1800354" y="1184416"/>
            <a:ext cx="702000" cy="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" name="Google Shape;207;g12302c550c0_0_309"/>
          <p:cNvCxnSpPr/>
          <p:nvPr/>
        </p:nvCxnSpPr>
        <p:spPr>
          <a:xfrm>
            <a:off x="1965232" y="1184301"/>
            <a:ext cx="0" cy="31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g12302c550c0_0_309"/>
          <p:cNvCxnSpPr/>
          <p:nvPr/>
        </p:nvCxnSpPr>
        <p:spPr>
          <a:xfrm>
            <a:off x="2219001" y="3392094"/>
            <a:ext cx="978600" cy="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g12302c550c0_0_309"/>
          <p:cNvCxnSpPr/>
          <p:nvPr/>
        </p:nvCxnSpPr>
        <p:spPr>
          <a:xfrm>
            <a:off x="2220184" y="3083622"/>
            <a:ext cx="0" cy="31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g12302c550c0_0_309"/>
          <p:cNvCxnSpPr/>
          <p:nvPr/>
        </p:nvCxnSpPr>
        <p:spPr>
          <a:xfrm>
            <a:off x="2360885" y="3083622"/>
            <a:ext cx="0" cy="31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g12302c550c0_0_309"/>
          <p:cNvCxnSpPr/>
          <p:nvPr/>
        </p:nvCxnSpPr>
        <p:spPr>
          <a:xfrm>
            <a:off x="2220725" y="3078907"/>
            <a:ext cx="978600" cy="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2" name="Google Shape;212;g12302c550c0_0_309"/>
          <p:cNvSpPr txBox="1"/>
          <p:nvPr/>
        </p:nvSpPr>
        <p:spPr>
          <a:xfrm>
            <a:off x="2320375" y="3150186"/>
            <a:ext cx="915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12302c550c0_0_309"/>
          <p:cNvSpPr txBox="1"/>
          <p:nvPr/>
        </p:nvSpPr>
        <p:spPr>
          <a:xfrm>
            <a:off x="2568272" y="3393980"/>
            <a:ext cx="127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Customer Registration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12302c550c0_0_309"/>
          <p:cNvSpPr txBox="1"/>
          <p:nvPr/>
        </p:nvSpPr>
        <p:spPr>
          <a:xfrm rot="-5400000">
            <a:off x="1869126" y="2565103"/>
            <a:ext cx="803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Credentials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g12302c550c0_0_309"/>
          <p:cNvCxnSpPr/>
          <p:nvPr/>
        </p:nvCxnSpPr>
        <p:spPr>
          <a:xfrm>
            <a:off x="496655" y="1492088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6" name="Google Shape;216;g12302c550c0_0_309"/>
          <p:cNvCxnSpPr/>
          <p:nvPr/>
        </p:nvCxnSpPr>
        <p:spPr>
          <a:xfrm>
            <a:off x="4657846" y="1074311"/>
            <a:ext cx="1193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7" name="Google Shape;217;g12302c550c0_0_309"/>
          <p:cNvSpPr txBox="1"/>
          <p:nvPr/>
        </p:nvSpPr>
        <p:spPr>
          <a:xfrm>
            <a:off x="1925729" y="1161859"/>
            <a:ext cx="6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Subscriptions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8" name="Google Shape;218;g12302c550c0_0_309"/>
          <p:cNvCxnSpPr/>
          <p:nvPr/>
        </p:nvCxnSpPr>
        <p:spPr>
          <a:xfrm>
            <a:off x="4657858" y="1391988"/>
            <a:ext cx="1193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9" name="Google Shape;219;g12302c550c0_0_309"/>
          <p:cNvCxnSpPr/>
          <p:nvPr/>
        </p:nvCxnSpPr>
        <p:spPr>
          <a:xfrm>
            <a:off x="4656083" y="1074311"/>
            <a:ext cx="0" cy="31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" name="Google Shape;220;g12302c550c0_0_309"/>
          <p:cNvCxnSpPr/>
          <p:nvPr/>
        </p:nvCxnSpPr>
        <p:spPr>
          <a:xfrm>
            <a:off x="4850255" y="1074311"/>
            <a:ext cx="0" cy="31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1" name="Google Shape;221;g12302c550c0_0_309"/>
          <p:cNvSpPr txBox="1"/>
          <p:nvPr/>
        </p:nvSpPr>
        <p:spPr>
          <a:xfrm>
            <a:off x="4893100" y="1110000"/>
            <a:ext cx="1073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Business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2" name="Google Shape;222;g12302c550c0_0_309"/>
          <p:cNvCxnSpPr/>
          <p:nvPr/>
        </p:nvCxnSpPr>
        <p:spPr>
          <a:xfrm rot="10800000">
            <a:off x="5642350" y="1493375"/>
            <a:ext cx="12000" cy="120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3" name="Google Shape;223;g12302c550c0_0_309"/>
          <p:cNvSpPr txBox="1"/>
          <p:nvPr/>
        </p:nvSpPr>
        <p:spPr>
          <a:xfrm>
            <a:off x="5818118" y="1149286"/>
            <a:ext cx="134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Service Provider Registration Data 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2302c550c0_0_309"/>
          <p:cNvSpPr txBox="1"/>
          <p:nvPr/>
        </p:nvSpPr>
        <p:spPr>
          <a:xfrm>
            <a:off x="3639881" y="984303"/>
            <a:ext cx="105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Credentials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5" name="Google Shape;225;g12302c550c0_0_309"/>
          <p:cNvCxnSpPr>
            <a:stCxn id="214" idx="2"/>
            <a:endCxn id="214" idx="2"/>
          </p:cNvCxnSpPr>
          <p:nvPr/>
        </p:nvCxnSpPr>
        <p:spPr>
          <a:xfrm>
            <a:off x="2393976" y="2688253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6" name="Google Shape;226;g12302c550c0_0_309"/>
          <p:cNvCxnSpPr/>
          <p:nvPr/>
        </p:nvCxnSpPr>
        <p:spPr>
          <a:xfrm rot="10800000">
            <a:off x="3124496" y="3729049"/>
            <a:ext cx="0" cy="325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7" name="Google Shape;227;g12302c550c0_0_309"/>
          <p:cNvCxnSpPr/>
          <p:nvPr/>
        </p:nvCxnSpPr>
        <p:spPr>
          <a:xfrm rot="10800000">
            <a:off x="2646296" y="3729058"/>
            <a:ext cx="4782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8" name="Google Shape;228;g12302c550c0_0_309"/>
          <p:cNvCxnSpPr/>
          <p:nvPr/>
        </p:nvCxnSpPr>
        <p:spPr>
          <a:xfrm rot="10800000">
            <a:off x="2662775" y="3374758"/>
            <a:ext cx="0" cy="354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9" name="Google Shape;229;g12302c550c0_0_309"/>
          <p:cNvCxnSpPr/>
          <p:nvPr/>
        </p:nvCxnSpPr>
        <p:spPr>
          <a:xfrm rot="10800000">
            <a:off x="2461825" y="2416507"/>
            <a:ext cx="0" cy="662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0" name="Google Shape;230;g12302c550c0_0_309"/>
          <p:cNvCxnSpPr/>
          <p:nvPr/>
        </p:nvCxnSpPr>
        <p:spPr>
          <a:xfrm>
            <a:off x="2461825" y="2416461"/>
            <a:ext cx="2010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1" name="Google Shape;231;g12302c550c0_0_309"/>
          <p:cNvCxnSpPr/>
          <p:nvPr/>
        </p:nvCxnSpPr>
        <p:spPr>
          <a:xfrm rot="10800000">
            <a:off x="3597138" y="1229401"/>
            <a:ext cx="10677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" name="Google Shape;232;g12302c550c0_0_309"/>
          <p:cNvCxnSpPr>
            <a:endCxn id="161" idx="0"/>
          </p:cNvCxnSpPr>
          <p:nvPr/>
        </p:nvCxnSpPr>
        <p:spPr>
          <a:xfrm>
            <a:off x="3597036" y="1229527"/>
            <a:ext cx="0" cy="483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3" name="Google Shape;233;g12302c550c0_0_309"/>
          <p:cNvCxnSpPr>
            <a:stCxn id="174" idx="0"/>
          </p:cNvCxnSpPr>
          <p:nvPr/>
        </p:nvCxnSpPr>
        <p:spPr>
          <a:xfrm rot="10800000">
            <a:off x="6544026" y="1545473"/>
            <a:ext cx="0" cy="135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" name="Google Shape;234;g12302c550c0_0_309"/>
          <p:cNvCxnSpPr/>
          <p:nvPr/>
        </p:nvCxnSpPr>
        <p:spPr>
          <a:xfrm rot="10800000">
            <a:off x="5163725" y="1545599"/>
            <a:ext cx="13803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5" name="Google Shape;235;g12302c550c0_0_309"/>
          <p:cNvCxnSpPr/>
          <p:nvPr/>
        </p:nvCxnSpPr>
        <p:spPr>
          <a:xfrm rot="10800000">
            <a:off x="5163638" y="1391999"/>
            <a:ext cx="0" cy="153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6" name="Google Shape;236;g12302c550c0_0_309"/>
          <p:cNvCxnSpPr/>
          <p:nvPr/>
        </p:nvCxnSpPr>
        <p:spPr>
          <a:xfrm flipH="1" rot="10800000">
            <a:off x="0" y="1202164"/>
            <a:ext cx="697200" cy="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7" name="Google Shape;237;g12302c550c0_0_309"/>
          <p:cNvCxnSpPr/>
          <p:nvPr/>
        </p:nvCxnSpPr>
        <p:spPr>
          <a:xfrm>
            <a:off x="11144" y="1467846"/>
            <a:ext cx="67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8" name="Google Shape;238;g12302c550c0_0_309"/>
          <p:cNvCxnSpPr/>
          <p:nvPr/>
        </p:nvCxnSpPr>
        <p:spPr>
          <a:xfrm rot="10800000">
            <a:off x="111831" y="1211601"/>
            <a:ext cx="0" cy="26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9" name="Google Shape;239;g12302c550c0_0_309"/>
          <p:cNvSpPr txBox="1"/>
          <p:nvPr/>
        </p:nvSpPr>
        <p:spPr>
          <a:xfrm>
            <a:off x="27177" y="1109997"/>
            <a:ext cx="72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Reviews / Ratings</a:t>
            </a:r>
            <a:endParaRPr/>
          </a:p>
        </p:txBody>
      </p:sp>
      <p:cxnSp>
        <p:nvCxnSpPr>
          <p:cNvPr id="240" name="Google Shape;240;g12302c550c0_0_309"/>
          <p:cNvCxnSpPr/>
          <p:nvPr/>
        </p:nvCxnSpPr>
        <p:spPr>
          <a:xfrm>
            <a:off x="1314295" y="1467846"/>
            <a:ext cx="0" cy="244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1" name="Google Shape;241;g12302c550c0_0_309"/>
          <p:cNvCxnSpPr/>
          <p:nvPr/>
        </p:nvCxnSpPr>
        <p:spPr>
          <a:xfrm>
            <a:off x="387165" y="1448025"/>
            <a:ext cx="0" cy="264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2" name="Google Shape;242;g12302c550c0_0_309"/>
          <p:cNvSpPr txBox="1"/>
          <p:nvPr/>
        </p:nvSpPr>
        <p:spPr>
          <a:xfrm>
            <a:off x="934251" y="1231069"/>
            <a:ext cx="522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Profile</a:t>
            </a:r>
            <a:endParaRPr/>
          </a:p>
        </p:txBody>
      </p:sp>
      <p:cxnSp>
        <p:nvCxnSpPr>
          <p:cNvPr id="243" name="Google Shape;243;g12302c550c0_0_309"/>
          <p:cNvCxnSpPr/>
          <p:nvPr/>
        </p:nvCxnSpPr>
        <p:spPr>
          <a:xfrm>
            <a:off x="1935880" y="1508223"/>
            <a:ext cx="0" cy="204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