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6FB6-9733-4E63-955D-39E63A77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F3D4A-27E5-4075-AB73-0B91BD71A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7043-9827-4137-9CCB-72DA26C5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1881-1662-4E07-BF32-0CCA80F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D5EB-801F-4A72-ABCA-48214C44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7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8704-5711-456C-97B4-3D302AD4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90AA8-2C67-4E61-A8E8-6081ED3D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D1D2-0D13-41BC-9565-782371AA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97DC-AF75-4C4A-B987-6B0C1F2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7AB2-60FD-42C3-A3AB-FCD5FEAA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B3C2C-5E10-4B4E-9F1C-10BF0B74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391C-1138-4C30-B652-5A5EF25EC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48F4-8DD5-4407-8379-285255E2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C5F1-6323-4C92-834F-3380E415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6C3B-D1B5-42A7-9C3E-FB63F85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874C-7F3D-4567-BD0D-D4EED982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8344-DD13-4C3F-9407-33B843BC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822E-5267-4586-8EF5-A818A022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475C-FC3F-4FEA-AB7A-61E4EC8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52ED-669C-4388-9E35-CE277B2C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8271-E9FD-4ADD-B2AD-177671FC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C1DBF-FAA8-4639-B1A9-3C600672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A978-4978-4447-AB79-0AE0DA85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BD32-A985-4A12-94F7-CC71CB99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EDD7-AB36-4084-81A5-3210D842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6DF-91D5-4827-AD69-9E965E2D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1F59-B620-4269-B945-77137C11B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59235-1B31-475D-AFA6-E4F26D86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78BE-9634-42E8-B4E9-0BF20977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3327-2499-4335-ACD8-A6BEF69B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338D-C2B1-4B15-9F27-1A89B3A3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9939-9C0B-429C-A7B3-26F969C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35EA-6261-4CA3-B414-CB8DAB9C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51494-EA1F-479B-A38D-B6C216F76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10026-3E3F-4F2B-AA54-C375D32FA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37E9-8E00-4507-B6D0-4E75B452F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47245-A4BE-4244-B2EA-A2B825D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D501B-A673-4640-8E34-0A8363ED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331BD-F687-459D-B7CF-8BF6D330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C9AD-BA41-48E4-BC60-B317FC9D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B919D-301E-4D0A-83B2-D6CD1C40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4B062-380F-433D-A033-43AC059D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90B9-0CFF-4A86-9807-83229E0F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27E4-9869-4AC1-B395-16937A1C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7C213-CA8B-442C-BA67-94397008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AE0FB-F77E-4977-8C3F-B814879D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CDFB-6570-4D37-9210-5D115D5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1036-E0F3-4676-B842-DD47384C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EF1-E9C1-49B0-BC81-18D531C9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8C2D-C479-4BA3-A5D8-F04B27FF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13D25-F383-4BAB-BF41-9CCDFA5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3969-F7DC-4BCC-B659-CFC75544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02BB-C524-4206-A2A7-AD004113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5F214-FF4E-4424-BA18-39BA7273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614A-761B-48E1-B094-CB6D6BBF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EABB-CD91-4E39-AF20-01FE08FC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705C-CBB8-49C8-A2A8-A9300B1E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5FE00-CDF0-4000-907D-D5D13262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96F4B08-E536-4530-8870-7AF6EA6B0F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83360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5" imgW="499" imgH="499" progId="TCLayout.ActiveDocument.1">
                  <p:embed/>
                </p:oleObj>
              </mc:Choice>
              <mc:Fallback>
                <p:oleObj name="think-cell Slide" r:id="rId15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E79F-953C-42A2-B9E4-4E6D7DBA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A983-DF2F-40AA-B9A6-F9A90280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2EE0-9BCE-4145-9E89-03B48B8D7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18CD-B33A-4BC1-A2E9-3796DC53A84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56D7-4E4E-4B81-B59E-4D34381C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A621-7878-4CB7-AFC1-3389C245C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0E42-192D-4A5A-93AF-5624CEF0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B434FEC-27D9-4AB7-8206-A1E31F5356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442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99" imgH="499" progId="TCLayout.ActiveDocument.1">
                  <p:embed/>
                </p:oleObj>
              </mc:Choice>
              <mc:Fallback>
                <p:oleObj name="think-cell Slide" r:id="rId4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E300BB-7035-4FEE-B50D-786E045655C2}"/>
              </a:ext>
            </a:extLst>
          </p:cNvPr>
          <p:cNvSpPr txBox="1"/>
          <p:nvPr/>
        </p:nvSpPr>
        <p:spPr>
          <a:xfrm flipH="1">
            <a:off x="4413378" y="292517"/>
            <a:ext cx="29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(QUICKFEED)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9751CDE-2B3C-43B1-A29D-90DE40DA8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" y="661848"/>
            <a:ext cx="10066020" cy="58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Sathvik Kampati</dc:creator>
  <cp:lastModifiedBy>Sathvik Kampati</cp:lastModifiedBy>
  <cp:revision>2</cp:revision>
  <dcterms:created xsi:type="dcterms:W3CDTF">2022-04-16T00:18:49Z</dcterms:created>
  <dcterms:modified xsi:type="dcterms:W3CDTF">2022-04-17T13:07:39Z</dcterms:modified>
</cp:coreProperties>
</file>