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/lkEv1ujykS8+BcRlGuIwqVo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92c9135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92c913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2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2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22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1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1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31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31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4" name="Google Shape;84;p31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3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3"/>
          <p:cNvSpPr txBox="1"/>
          <p:nvPr>
            <p:ph type="title"/>
          </p:nvPr>
        </p:nvSpPr>
        <p:spPr>
          <a:xfrm rot="5400000">
            <a:off x="5370480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5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25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27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3" type="body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27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9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0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0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1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1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1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5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sz="788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sz="788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sz="788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sz="788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sz="788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sz="788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sz="788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sz="788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sz="788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1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KJ8/quickfeedAp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822960" y="569214"/>
            <a:ext cx="7543800" cy="21549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/>
              <a:t>QUICKFEED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311700" y="4018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TEAM 3: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PROJECT MANAGER- LAKSHMI BHAVANI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TEAM MEMBERS- NITESH JOSHI, AKSHAY SEN, SAISATHVIK, SAGARIKA, SAYALI, SHUBHAM, ROHIT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243875" y="-76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77777"/>
              <a:buFont typeface="Calibri"/>
              <a:buNone/>
            </a:pPr>
            <a:r>
              <a:rPr lang="en"/>
              <a:t>Application URLs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75" y="572700"/>
            <a:ext cx="8814050" cy="41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2c91353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</a:t>
            </a:r>
            <a:endParaRPr sz="6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6419"/>
              <a:buFont typeface="Calibri"/>
              <a:buNone/>
            </a:pPr>
            <a:r>
              <a:rPr lang="en"/>
              <a:t>Github URL: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356150" y="1725175"/>
            <a:ext cx="5575800" cy="131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NKJ8/quickfeedApp: QuickFeed App Repository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311700" y="478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6419"/>
              <a:buFont typeface="Calibri"/>
              <a:buNone/>
            </a:pPr>
            <a:r>
              <a:rPr lang="en"/>
              <a:t>Repository Structure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" y="1211224"/>
            <a:ext cx="83135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5" y="520000"/>
            <a:ext cx="8852751" cy="38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77777"/>
              <a:buFont typeface="Calibri"/>
              <a:buNone/>
            </a:pPr>
            <a:r>
              <a:rPr lang="en"/>
              <a:t>Application Models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311700" y="203475"/>
            <a:ext cx="85206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475"/>
            <a:ext cx="8277125" cy="39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311700" y="192175"/>
            <a:ext cx="85206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0" y="254725"/>
            <a:ext cx="8124825" cy="41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311700" y="214775"/>
            <a:ext cx="85206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75" y="254425"/>
            <a:ext cx="8079349" cy="39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77777"/>
              <a:buFont typeface="Calibri"/>
              <a:buNone/>
            </a:pPr>
            <a:r>
              <a:rPr lang="en"/>
              <a:t>Application Views</a:t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699"/>
            <a:ext cx="9144000" cy="4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