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d2a5588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d2a5588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d2a5588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d2a5588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91bd681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91bd681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d2a558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d2a558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d2a558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8d2a558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d2a558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d2a558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d2a558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d2a558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d2a558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d2a558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d2a558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d2a558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d2a558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8d2a558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8d2a5588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8d2a5588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d2a558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d2a558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8d2a558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8d2a558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FEED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Manager- Lakshmi Bhavani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Members- Nitesh Joshi, Akshay Sen, Saisathvik Kampati, Sayali Kanojia, Sagarika Kavali, Shubham Patil, Rohit Apuri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53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Diagrams - Akshay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1195100"/>
            <a:ext cx="4128676" cy="39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300" y="1068775"/>
            <a:ext cx="3846126" cy="407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57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- Akshay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19659" l="0" r="0" t="0"/>
          <a:stretch/>
        </p:blipFill>
        <p:spPr>
          <a:xfrm>
            <a:off x="291425" y="1141600"/>
            <a:ext cx="8747550" cy="3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Akshay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75" y="1085825"/>
            <a:ext cx="6927624" cy="377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00850" y="54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- Lakshmi Bhavani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75" y="1007100"/>
            <a:ext cx="3990200" cy="40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666575" y="59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 - Nitesh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1128050"/>
            <a:ext cx="7553076" cy="37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BRM - Shubham Patil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0" y="1183825"/>
            <a:ext cx="7835350" cy="39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2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 - Lakshmi Bhavani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25" y="1057850"/>
            <a:ext cx="8685349" cy="40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48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Diagrams - Sagarika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0" y="1017025"/>
            <a:ext cx="4475351" cy="41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025"/>
            <a:ext cx="4572001" cy="4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34475"/>
            <a:ext cx="7688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RCT - Nitesh, Sayali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6170"/>
            <a:ext cx="9143999" cy="257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2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- Rohith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" y="997175"/>
            <a:ext cx="8621351" cy="4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75875" y="58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- Sayali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5" y="1098500"/>
            <a:ext cx="8821874" cy="382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70625"/>
            <a:ext cx="797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DataFeed Diagrams(logical,physical) - Shubham Patil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900"/>
            <a:ext cx="4493026" cy="3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975" y="1105825"/>
            <a:ext cx="4493024" cy="39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565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- Saisathvik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5" y="1002200"/>
            <a:ext cx="8687500" cy="3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