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" roundtripDataSignature="AMtx7mjc9X4dD0w4J1L1r+nAY98IFVrA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4002462" y="224094"/>
            <a:ext cx="4238723" cy="100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2000"/>
              <a:t>Application: QuickFeed</a:t>
            </a:r>
            <a:br>
              <a:rPr b="1" lang="en-US" sz="2000"/>
            </a:br>
            <a:r>
              <a:rPr b="1" lang="en-US" sz="2000"/>
              <a:t>Type: Application Architecture</a:t>
            </a:r>
            <a:br>
              <a:rPr b="1" lang="en-US" sz="2000"/>
            </a:br>
            <a:r>
              <a:rPr b="1" lang="en-US" sz="2000"/>
              <a:t>View: Logical View</a:t>
            </a:r>
            <a:br>
              <a:rPr b="1" lang="en-US" sz="2000"/>
            </a:br>
            <a:r>
              <a:rPr b="1" lang="en-US" sz="2000"/>
              <a:t>Style: Layered Architecture Pattern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697" y="4694195"/>
            <a:ext cx="489139" cy="972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697" y="2056257"/>
            <a:ext cx="489139" cy="97223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616806" y="1498386"/>
            <a:ext cx="703269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1642898" y="1513895"/>
            <a:ext cx="1756571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 Channels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3655139" y="1503948"/>
            <a:ext cx="2449388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6523641" y="1513895"/>
            <a:ext cx="2215222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9280293" y="1510870"/>
            <a:ext cx="2096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/>
          </a:p>
        </p:txBody>
      </p:sp>
      <p:cxnSp>
        <p:nvCxnSpPr>
          <p:cNvPr id="92" name="Google Shape;92;p1"/>
          <p:cNvCxnSpPr/>
          <p:nvPr/>
        </p:nvCxnSpPr>
        <p:spPr>
          <a:xfrm>
            <a:off x="1606306" y="1846522"/>
            <a:ext cx="175657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3" name="Google Shape;93;p1"/>
          <p:cNvCxnSpPr/>
          <p:nvPr/>
        </p:nvCxnSpPr>
        <p:spPr>
          <a:xfrm>
            <a:off x="6523641" y="1839457"/>
            <a:ext cx="2215222" cy="1499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4" name="Google Shape;94;p1"/>
          <p:cNvCxnSpPr/>
          <p:nvPr/>
        </p:nvCxnSpPr>
        <p:spPr>
          <a:xfrm>
            <a:off x="3655139" y="1847930"/>
            <a:ext cx="2449388" cy="265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5" name="Google Shape;95;p1"/>
          <p:cNvCxnSpPr/>
          <p:nvPr/>
        </p:nvCxnSpPr>
        <p:spPr>
          <a:xfrm>
            <a:off x="9269513" y="1854455"/>
            <a:ext cx="212202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6" name="Google Shape;96;p1"/>
          <p:cNvCxnSpPr/>
          <p:nvPr/>
        </p:nvCxnSpPr>
        <p:spPr>
          <a:xfrm>
            <a:off x="508914" y="1834792"/>
            <a:ext cx="86868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97" name="Google Shape;97;p1"/>
          <p:cNvSpPr/>
          <p:nvPr/>
        </p:nvSpPr>
        <p:spPr>
          <a:xfrm>
            <a:off x="1618511" y="2536646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Website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1618486" y="4694207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>
            <a:off x="3998514" y="2371538"/>
            <a:ext cx="1726079" cy="56363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Account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3998513" y="4149023"/>
            <a:ext cx="1726079" cy="56363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Shopping Cart</a:t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>
            <a:off x="4016793" y="3269492"/>
            <a:ext cx="1726079" cy="56363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3998512" y="5028554"/>
            <a:ext cx="1726079" cy="56363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3998511" y="5840880"/>
            <a:ext cx="1726079" cy="56363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 Desk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6698080" y="4970998"/>
            <a:ext cx="1726079" cy="56363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Transactions</a:t>
            </a:r>
            <a:endParaRPr/>
          </a:p>
        </p:txBody>
      </p:sp>
      <p:sp>
        <p:nvSpPr>
          <p:cNvPr id="105" name="Google Shape;105;p1"/>
          <p:cNvSpPr/>
          <p:nvPr/>
        </p:nvSpPr>
        <p:spPr>
          <a:xfrm>
            <a:off x="6714043" y="4112202"/>
            <a:ext cx="1726079" cy="56363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filtering Data</a:t>
            </a:r>
            <a:endParaRPr/>
          </a:p>
        </p:txBody>
      </p:sp>
      <p:sp>
        <p:nvSpPr>
          <p:cNvPr id="106" name="Google Shape;106;p1"/>
          <p:cNvSpPr/>
          <p:nvPr/>
        </p:nvSpPr>
        <p:spPr>
          <a:xfrm>
            <a:off x="6714043" y="3228703"/>
            <a:ext cx="1726079" cy="56363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 Data</a:t>
            </a:r>
            <a:endParaRPr/>
          </a:p>
        </p:txBody>
      </p:sp>
      <p:sp>
        <p:nvSpPr>
          <p:cNvPr id="107" name="Google Shape;107;p1"/>
          <p:cNvSpPr/>
          <p:nvPr/>
        </p:nvSpPr>
        <p:spPr>
          <a:xfrm>
            <a:off x="6698080" y="2376262"/>
            <a:ext cx="1726079" cy="56363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User’s Personal</a:t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>
            <a:off x="6698080" y="5817300"/>
            <a:ext cx="1726079" cy="56363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 Information</a:t>
            </a:r>
            <a:endParaRPr/>
          </a:p>
        </p:txBody>
      </p:sp>
      <p:sp>
        <p:nvSpPr>
          <p:cNvPr id="109" name="Google Shape;109;p1"/>
          <p:cNvSpPr/>
          <p:nvPr/>
        </p:nvSpPr>
        <p:spPr>
          <a:xfrm>
            <a:off x="9269513" y="2338977"/>
            <a:ext cx="1726079" cy="56363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Messaging Bus</a:t>
            </a: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9280294" y="3227957"/>
            <a:ext cx="1726079" cy="56363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Real-time Bus</a:t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>
            <a:off x="9268525" y="4112202"/>
            <a:ext cx="1726079" cy="56363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E-Payment</a:t>
            </a:r>
            <a:endParaRPr/>
          </a:p>
        </p:txBody>
      </p:sp>
      <p:sp>
        <p:nvSpPr>
          <p:cNvPr id="112" name="Google Shape;112;p1"/>
          <p:cNvSpPr/>
          <p:nvPr/>
        </p:nvSpPr>
        <p:spPr>
          <a:xfrm>
            <a:off x="9280293" y="4945316"/>
            <a:ext cx="1726079" cy="56363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9280300" y="5767525"/>
            <a:ext cx="2215200" cy="563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B2B-getaway(SaaS)</a:t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3608913" y="2075567"/>
            <a:ext cx="2412830" cy="4516776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6326033" y="2113549"/>
            <a:ext cx="2412900" cy="4516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9043200" y="2024425"/>
            <a:ext cx="2547600" cy="4516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"/>
          <p:cNvCxnSpPr/>
          <p:nvPr/>
        </p:nvCxnSpPr>
        <p:spPr>
          <a:xfrm>
            <a:off x="8738863" y="4338771"/>
            <a:ext cx="33722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8" name="Google Shape;118;p1"/>
          <p:cNvCxnSpPr/>
          <p:nvPr/>
        </p:nvCxnSpPr>
        <p:spPr>
          <a:xfrm>
            <a:off x="6021743" y="4333955"/>
            <a:ext cx="337227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9" name="Google Shape;119;p1"/>
          <p:cNvCxnSpPr/>
          <p:nvPr/>
        </p:nvCxnSpPr>
        <p:spPr>
          <a:xfrm>
            <a:off x="3317912" y="2861491"/>
            <a:ext cx="29100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20" name="Google Shape;120;p1"/>
          <p:cNvCxnSpPr/>
          <p:nvPr/>
        </p:nvCxnSpPr>
        <p:spPr>
          <a:xfrm>
            <a:off x="3344668" y="4945327"/>
            <a:ext cx="291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21" name="Google Shape;121;p1"/>
          <p:cNvCxnSpPr>
            <a:stCxn id="86" idx="3"/>
            <a:endCxn id="97" idx="1"/>
          </p:cNvCxnSpPr>
          <p:nvPr/>
        </p:nvCxnSpPr>
        <p:spPr>
          <a:xfrm>
            <a:off x="1187836" y="2542375"/>
            <a:ext cx="430800" cy="276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22" name="Google Shape;122;p1"/>
          <p:cNvCxnSpPr/>
          <p:nvPr/>
        </p:nvCxnSpPr>
        <p:spPr>
          <a:xfrm flipH="1" rot="10800000">
            <a:off x="1158825" y="5028557"/>
            <a:ext cx="405600" cy="113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23" name="Google Shape;123;p1"/>
          <p:cNvSpPr txBox="1"/>
          <p:nvPr/>
        </p:nvSpPr>
        <p:spPr>
          <a:xfrm>
            <a:off x="508919" y="3261038"/>
            <a:ext cx="1179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&amp; Service providers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309695" y="5747241"/>
            <a:ext cx="125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Admin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25" name="Google Shape;125;p1"/>
          <p:cNvSpPr/>
          <p:nvPr/>
        </p:nvSpPr>
        <p:spPr>
          <a:xfrm>
            <a:off x="6687574" y="3227909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provider data</a:t>
            </a:r>
            <a:endParaRPr/>
          </a:p>
        </p:txBody>
      </p:sp>
      <p:sp>
        <p:nvSpPr>
          <p:cNvPr id="126" name="Google Shape;126;p1"/>
          <p:cNvSpPr/>
          <p:nvPr/>
        </p:nvSpPr>
        <p:spPr>
          <a:xfrm>
            <a:off x="6713999" y="2356946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User’s data</a:t>
            </a:r>
            <a:endParaRPr/>
          </a:p>
        </p:txBody>
      </p:sp>
      <p:sp>
        <p:nvSpPr>
          <p:cNvPr id="127" name="Google Shape;127;p1"/>
          <p:cNvSpPr/>
          <p:nvPr/>
        </p:nvSpPr>
        <p:spPr>
          <a:xfrm>
            <a:off x="3998500" y="3058650"/>
            <a:ext cx="1786200" cy="9669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Provider Account</a:t>
            </a:r>
            <a:endParaRPr/>
          </a:p>
        </p:txBody>
      </p:sp>
      <p:sp>
        <p:nvSpPr>
          <p:cNvPr id="128" name="Google Shape;128;p1"/>
          <p:cNvSpPr/>
          <p:nvPr/>
        </p:nvSpPr>
        <p:spPr>
          <a:xfrm>
            <a:off x="6685836" y="4099809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Subscription Data</a:t>
            </a:r>
            <a:endParaRPr/>
          </a:p>
        </p:txBody>
      </p:sp>
      <p:sp>
        <p:nvSpPr>
          <p:cNvPr id="129" name="Google Shape;129;p1"/>
          <p:cNvSpPr/>
          <p:nvPr/>
        </p:nvSpPr>
        <p:spPr>
          <a:xfrm>
            <a:off x="3972211" y="5028521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/>
          </a:p>
        </p:txBody>
      </p:sp>
      <p:sp>
        <p:nvSpPr>
          <p:cNvPr id="130" name="Google Shape;130;p1"/>
          <p:cNvSpPr/>
          <p:nvPr/>
        </p:nvSpPr>
        <p:spPr>
          <a:xfrm>
            <a:off x="3972224" y="4148984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Service provider listing/ Categories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3998461" y="5817259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Suggestions/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Ads</a:t>
            </a:r>
            <a:endParaRPr/>
          </a:p>
        </p:txBody>
      </p:sp>
      <p:sp>
        <p:nvSpPr>
          <p:cNvPr id="132" name="Google Shape;132;p1"/>
          <p:cNvSpPr/>
          <p:nvPr/>
        </p:nvSpPr>
        <p:spPr>
          <a:xfrm>
            <a:off x="9238136" y="2343621"/>
            <a:ext cx="1726200" cy="563700"/>
          </a:xfrm>
          <a:prstGeom prst="roundRect">
            <a:avLst>
              <a:gd fmla="val 16667" name="adj"/>
            </a:avLst>
          </a:prstGeom>
          <a:solidFill>
            <a:srgbClr val="1F386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API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/>
          <p:nvPr/>
        </p:nvSpPr>
        <p:spPr>
          <a:xfrm>
            <a:off x="4615938" y="224094"/>
            <a:ext cx="3150692" cy="100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Application: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QuickFeed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Application Architecture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Process View</a:t>
            </a:r>
            <a:b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Style: Client-Server Pattern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9524"/>
            <a:ext cx="11887199" cy="491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2019-04-11T21:33:32Z</dcterms:created>
  <dc:creator>Microsoft Office User</dc:creator>
</cp:coreProperties>
</file>