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La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4" roundtripDataSignature="AMtx7mgv+5uGbFrobe7czBdyJp+Y6oT1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bold.fntdata"/><Relationship Id="rId10" Type="http://schemas.openxmlformats.org/officeDocument/2006/relationships/font" Target="fonts/Lato-regular.fntdata"/><Relationship Id="rId13" Type="http://schemas.openxmlformats.org/officeDocument/2006/relationships/font" Target="fonts/Lato-boldItalic.fntdata"/><Relationship Id="rId12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5" Type="http://schemas.openxmlformats.org/officeDocument/2006/relationships/image" Target="../media/image2.jpg"/><Relationship Id="rId6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90775" y="151275"/>
            <a:ext cx="24507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Quick feed </a:t>
            </a:r>
            <a:r>
              <a:rPr b="0" i="0" lang="en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Application</a:t>
            </a:r>
            <a:endParaRPr b="0" i="0" sz="11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 Case Diagram</a:t>
            </a:r>
            <a:endParaRPr b="0" i="0" sz="11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Module: 01. 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Search  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3555075" y="328050"/>
            <a:ext cx="2178300" cy="635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1.1 </a:t>
            </a:r>
            <a:r>
              <a:rPr lang="en" sz="900">
                <a:solidFill>
                  <a:schemeClr val="dk1"/>
                </a:solidFill>
              </a:rPr>
              <a:t>search by an user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3555075" y="998475"/>
            <a:ext cx="2178300" cy="635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1.2 </a:t>
            </a:r>
            <a:r>
              <a:rPr lang="en" sz="900">
                <a:solidFill>
                  <a:schemeClr val="dk1"/>
                </a:solidFill>
              </a:rPr>
              <a:t>search for goods/service provider 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3555075" y="1633875"/>
            <a:ext cx="2178300" cy="635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1.3 </a:t>
            </a:r>
            <a:r>
              <a:rPr lang="en" sz="900">
                <a:solidFill>
                  <a:schemeClr val="dk1"/>
                </a:solidFill>
              </a:rPr>
              <a:t>optimize the search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3555075" y="2269275"/>
            <a:ext cx="2178300" cy="635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1.4 </a:t>
            </a:r>
            <a:r>
              <a:rPr lang="en" sz="900">
                <a:solidFill>
                  <a:schemeClr val="dk1"/>
                </a:solidFill>
              </a:rPr>
              <a:t>summarize the details 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7507638" y="2960200"/>
            <a:ext cx="12876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" name="Google Shape;60;p1"/>
          <p:cNvCxnSpPr/>
          <p:nvPr/>
        </p:nvCxnSpPr>
        <p:spPr>
          <a:xfrm>
            <a:off x="892645" y="140077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" name="Google Shape;61;p1"/>
          <p:cNvCxnSpPr/>
          <p:nvPr/>
        </p:nvCxnSpPr>
        <p:spPr>
          <a:xfrm>
            <a:off x="7708525" y="21903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1"/>
          <p:cNvSpPr txBox="1"/>
          <p:nvPr/>
        </p:nvSpPr>
        <p:spPr>
          <a:xfrm>
            <a:off x="39800" y="3400875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/>
              <a:t>Advertising analyst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7599450" y="2501550"/>
            <a:ext cx="12876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/>
              <a:t>Registered</a:t>
            </a:r>
            <a:r>
              <a:rPr lang="en" sz="1000"/>
              <a:t> 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" name="Google Shape;64;p1"/>
          <p:cNvCxnSpPr>
            <a:stCxn id="65" idx="1"/>
            <a:endCxn id="56" idx="6"/>
          </p:cNvCxnSpPr>
          <p:nvPr/>
        </p:nvCxnSpPr>
        <p:spPr>
          <a:xfrm rot="10800000">
            <a:off x="5733497" y="1316100"/>
            <a:ext cx="2395200" cy="87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66" name="Google Shape;6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447" y="2713750"/>
            <a:ext cx="323865" cy="74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8697" y="1817987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"/>
          <p:cNvSpPr txBox="1"/>
          <p:nvPr/>
        </p:nvSpPr>
        <p:spPr>
          <a:xfrm>
            <a:off x="178700" y="4586600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/>
              <a:t>Accountant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8347" y="3899475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"/>
          <p:cNvSpPr txBox="1"/>
          <p:nvPr/>
        </p:nvSpPr>
        <p:spPr>
          <a:xfrm>
            <a:off x="7708788" y="3855375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/>
              <a:t>Service /Goods providers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88435" y="3168250"/>
            <a:ext cx="323865" cy="74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p1"/>
          <p:cNvCxnSpPr>
            <a:stCxn id="65" idx="1"/>
            <a:endCxn id="55" idx="6"/>
          </p:cNvCxnSpPr>
          <p:nvPr/>
        </p:nvCxnSpPr>
        <p:spPr>
          <a:xfrm rot="10800000">
            <a:off x="5733497" y="645899"/>
            <a:ext cx="2395200" cy="154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2" name="Google Shape;72;p1"/>
          <p:cNvSpPr txBox="1"/>
          <p:nvPr/>
        </p:nvSpPr>
        <p:spPr>
          <a:xfrm>
            <a:off x="2292200" y="1350"/>
            <a:ext cx="45426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Diagram</a:t>
            </a:r>
            <a:endParaRPr b="1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4276" y="1366347"/>
            <a:ext cx="394196" cy="9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"/>
          <p:cNvSpPr txBox="1"/>
          <p:nvPr/>
        </p:nvSpPr>
        <p:spPr>
          <a:xfrm>
            <a:off x="39800" y="2240775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/>
              <a:t>Subscription Analyst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" name="Google Shape;75;p1"/>
          <p:cNvCxnSpPr>
            <a:stCxn id="65" idx="1"/>
            <a:endCxn id="57" idx="6"/>
          </p:cNvCxnSpPr>
          <p:nvPr/>
        </p:nvCxnSpPr>
        <p:spPr>
          <a:xfrm rot="10800000">
            <a:off x="5733497" y="1951500"/>
            <a:ext cx="2395200" cy="23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6" name="Google Shape;76;p1"/>
          <p:cNvCxnSpPr>
            <a:stCxn id="65" idx="1"/>
            <a:endCxn id="58" idx="6"/>
          </p:cNvCxnSpPr>
          <p:nvPr/>
        </p:nvCxnSpPr>
        <p:spPr>
          <a:xfrm flipH="1">
            <a:off x="5733497" y="2190300"/>
            <a:ext cx="2395200" cy="39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/>
          <p:nvPr/>
        </p:nvSpPr>
        <p:spPr>
          <a:xfrm>
            <a:off x="90775" y="151275"/>
            <a:ext cx="2450700" cy="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Quick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feed application </a:t>
            </a:r>
            <a:endParaRPr b="0" i="0" sz="11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 Case Diagram</a:t>
            </a:r>
            <a:endParaRPr b="0" i="0" sz="11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Module: 02.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Categories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"/>
          <p:cNvSpPr txBox="1"/>
          <p:nvPr/>
        </p:nvSpPr>
        <p:spPr>
          <a:xfrm>
            <a:off x="90775" y="1933575"/>
            <a:ext cx="11595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Subscription</a:t>
            </a:r>
            <a:r>
              <a:rPr lang="en" sz="1000">
                <a:solidFill>
                  <a:schemeClr val="dk1"/>
                </a:solidFill>
              </a:rPr>
              <a:t> </a:t>
            </a:r>
            <a:r>
              <a:rPr lang="en" sz="1000">
                <a:solidFill>
                  <a:schemeClr val="dk1"/>
                </a:solidFill>
              </a:rPr>
              <a:t>analyst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3436650" y="844125"/>
            <a:ext cx="2178300" cy="635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2.1 </a:t>
            </a:r>
            <a:r>
              <a:rPr lang="en" sz="900">
                <a:solidFill>
                  <a:schemeClr val="dk1"/>
                </a:solidFill>
              </a:rPr>
              <a:t>access</a:t>
            </a:r>
            <a:r>
              <a:rPr lang="en" sz="900">
                <a:solidFill>
                  <a:schemeClr val="dk1"/>
                </a:solidFill>
              </a:rPr>
              <a:t> the list of service providers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3436650" y="1479525"/>
            <a:ext cx="2178300" cy="635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2.2 </a:t>
            </a:r>
            <a:r>
              <a:rPr lang="en" sz="900">
                <a:solidFill>
                  <a:schemeClr val="dk1"/>
                </a:solidFill>
              </a:rPr>
              <a:t>filter the list of service/goods providers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 txBox="1"/>
          <p:nvPr/>
        </p:nvSpPr>
        <p:spPr>
          <a:xfrm>
            <a:off x="7112775" y="2571750"/>
            <a:ext cx="24051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Registered</a:t>
            </a:r>
            <a:r>
              <a:rPr lang="en" sz="1000">
                <a:solidFill>
                  <a:schemeClr val="dk1"/>
                </a:solidFill>
              </a:rPr>
              <a:t> users 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2"/>
          <p:cNvCxnSpPr>
            <a:endCxn id="84" idx="6"/>
          </p:cNvCxnSpPr>
          <p:nvPr/>
        </p:nvCxnSpPr>
        <p:spPr>
          <a:xfrm rot="10800000">
            <a:off x="5614950" y="1797225"/>
            <a:ext cx="2388000" cy="27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7" name="Google Shape;87;p2"/>
          <p:cNvCxnSpPr>
            <a:endCxn id="83" idx="6"/>
          </p:cNvCxnSpPr>
          <p:nvPr/>
        </p:nvCxnSpPr>
        <p:spPr>
          <a:xfrm rot="10800000">
            <a:off x="5614950" y="1161825"/>
            <a:ext cx="2388000" cy="90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88" name="Google Shape;8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251" y="1077822"/>
            <a:ext cx="394196" cy="90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5251" y="1611222"/>
            <a:ext cx="394196" cy="9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"/>
          <p:cNvSpPr txBox="1"/>
          <p:nvPr/>
        </p:nvSpPr>
        <p:spPr>
          <a:xfrm>
            <a:off x="90775" y="4587500"/>
            <a:ext cx="11595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Accountant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826" y="2432772"/>
            <a:ext cx="394196" cy="9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 txBox="1"/>
          <p:nvPr/>
        </p:nvSpPr>
        <p:spPr>
          <a:xfrm>
            <a:off x="7379950" y="4131225"/>
            <a:ext cx="11595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Service goods providers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62601" y="3140172"/>
            <a:ext cx="394196" cy="9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"/>
          <p:cNvSpPr txBox="1"/>
          <p:nvPr/>
        </p:nvSpPr>
        <p:spPr>
          <a:xfrm>
            <a:off x="2292200" y="1350"/>
            <a:ext cx="45426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Diagram</a:t>
            </a:r>
            <a:endParaRPr b="1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826" y="3634472"/>
            <a:ext cx="394196" cy="9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"/>
          <p:cNvSpPr txBox="1"/>
          <p:nvPr/>
        </p:nvSpPr>
        <p:spPr>
          <a:xfrm>
            <a:off x="90775" y="3260538"/>
            <a:ext cx="11595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Advertising analyst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/>
        </p:nvSpPr>
        <p:spPr>
          <a:xfrm>
            <a:off x="90775" y="151275"/>
            <a:ext cx="2829000" cy="8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Quick feed</a:t>
            </a:r>
            <a:r>
              <a:rPr b="0" i="0" lang="en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Application</a:t>
            </a:r>
            <a:endParaRPr b="0" i="0" sz="11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 Case Diagram</a:t>
            </a:r>
            <a:endParaRPr b="0" i="0" sz="11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Module: 03.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Account management</a:t>
            </a:r>
            <a:endParaRPr b="0" i="0" sz="11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3"/>
          <p:cNvSpPr txBox="1"/>
          <p:nvPr/>
        </p:nvSpPr>
        <p:spPr>
          <a:xfrm>
            <a:off x="339025" y="2270900"/>
            <a:ext cx="8880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3196825" y="983675"/>
            <a:ext cx="2178300" cy="6354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3.1 </a:t>
            </a:r>
            <a:r>
              <a:rPr lang="en" sz="900">
                <a:solidFill>
                  <a:schemeClr val="dk1"/>
                </a:solidFill>
              </a:rPr>
              <a:t>authenticate</a:t>
            </a:r>
            <a:r>
              <a:rPr lang="en" sz="900">
                <a:solidFill>
                  <a:schemeClr val="dk1"/>
                </a:solidFill>
              </a:rPr>
              <a:t> the user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3196825" y="1619075"/>
            <a:ext cx="2178300" cy="6354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3.2 </a:t>
            </a:r>
            <a:r>
              <a:rPr lang="en" sz="900">
                <a:solidFill>
                  <a:schemeClr val="dk1"/>
                </a:solidFill>
              </a:rPr>
              <a:t>summarize the account details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3152425" y="2254050"/>
            <a:ext cx="2178300" cy="635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3.3 </a:t>
            </a:r>
            <a:r>
              <a:rPr lang="en" sz="900">
                <a:solidFill>
                  <a:schemeClr val="dk1"/>
                </a:solidFill>
              </a:rPr>
              <a:t>contact the customer support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3196825" y="2889450"/>
            <a:ext cx="2178300" cy="6354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3.4</a:t>
            </a:r>
            <a:r>
              <a:rPr lang="en" sz="900">
                <a:solidFill>
                  <a:schemeClr val="dk1"/>
                </a:solidFill>
              </a:rPr>
              <a:t>  register the service provider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3196825" y="3524425"/>
            <a:ext cx="2178300" cy="635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3.5 </a:t>
            </a:r>
            <a:r>
              <a:rPr lang="en" sz="900">
                <a:solidFill>
                  <a:schemeClr val="dk1"/>
                </a:solidFill>
              </a:rPr>
              <a:t>create and modify the account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" name="Google Shape;108;p3"/>
          <p:cNvCxnSpPr>
            <a:endCxn id="103" idx="6"/>
          </p:cNvCxnSpPr>
          <p:nvPr/>
        </p:nvCxnSpPr>
        <p:spPr>
          <a:xfrm rot="10800000">
            <a:off x="5375125" y="1301375"/>
            <a:ext cx="2821200" cy="99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9" name="Google Shape;109;p3"/>
          <p:cNvCxnSpPr>
            <a:endCxn id="104" idx="6"/>
          </p:cNvCxnSpPr>
          <p:nvPr/>
        </p:nvCxnSpPr>
        <p:spPr>
          <a:xfrm rot="10800000">
            <a:off x="5375125" y="1936775"/>
            <a:ext cx="2821200" cy="36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0" name="Google Shape;110;p3"/>
          <p:cNvCxnSpPr>
            <a:endCxn id="105" idx="6"/>
          </p:cNvCxnSpPr>
          <p:nvPr/>
        </p:nvCxnSpPr>
        <p:spPr>
          <a:xfrm flipH="1">
            <a:off x="5330725" y="2301150"/>
            <a:ext cx="2865600" cy="270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1" name="Google Shape;111;p3"/>
          <p:cNvCxnSpPr>
            <a:endCxn id="107" idx="6"/>
          </p:cNvCxnSpPr>
          <p:nvPr/>
        </p:nvCxnSpPr>
        <p:spPr>
          <a:xfrm flipH="1">
            <a:off x="5375125" y="2301325"/>
            <a:ext cx="2821200" cy="154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2" name="Google Shape;112;p3"/>
          <p:cNvCxnSpPr>
            <a:endCxn id="103" idx="2"/>
          </p:cNvCxnSpPr>
          <p:nvPr/>
        </p:nvCxnSpPr>
        <p:spPr>
          <a:xfrm flipH="1" rot="10800000">
            <a:off x="704425" y="1301375"/>
            <a:ext cx="2492400" cy="295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851" y="2300997"/>
            <a:ext cx="394196" cy="90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7651" y="1763622"/>
            <a:ext cx="394196" cy="90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9026" y="1005522"/>
            <a:ext cx="394196" cy="906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3"/>
          <p:cNvCxnSpPr>
            <a:stCxn id="115" idx="3"/>
            <a:endCxn id="103" idx="2"/>
          </p:cNvCxnSpPr>
          <p:nvPr/>
        </p:nvCxnSpPr>
        <p:spPr>
          <a:xfrm flipH="1" rot="10800000">
            <a:off x="733222" y="1301472"/>
            <a:ext cx="2463600" cy="15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7" name="Google Shape;117;p3"/>
          <p:cNvCxnSpPr>
            <a:stCxn id="115" idx="3"/>
            <a:endCxn id="104" idx="2"/>
          </p:cNvCxnSpPr>
          <p:nvPr/>
        </p:nvCxnSpPr>
        <p:spPr>
          <a:xfrm>
            <a:off x="733222" y="1458672"/>
            <a:ext cx="2463600" cy="47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8" name="Google Shape;118;p3"/>
          <p:cNvCxnSpPr>
            <a:stCxn id="115" idx="3"/>
            <a:endCxn id="107" idx="2"/>
          </p:cNvCxnSpPr>
          <p:nvPr/>
        </p:nvCxnSpPr>
        <p:spPr>
          <a:xfrm>
            <a:off x="733222" y="1458672"/>
            <a:ext cx="2463600" cy="238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19" name="Google Shape;11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7651" y="3211422"/>
            <a:ext cx="394196" cy="9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3"/>
          <p:cNvSpPr txBox="1"/>
          <p:nvPr/>
        </p:nvSpPr>
        <p:spPr>
          <a:xfrm>
            <a:off x="2292200" y="1350"/>
            <a:ext cx="45426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Diagram</a:t>
            </a:r>
            <a:endParaRPr b="1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0" y="1833675"/>
            <a:ext cx="11595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Subscription analyst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851" y="3769422"/>
            <a:ext cx="394196" cy="9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"/>
          <p:cNvSpPr txBox="1"/>
          <p:nvPr/>
        </p:nvSpPr>
        <p:spPr>
          <a:xfrm>
            <a:off x="-180475" y="3244350"/>
            <a:ext cx="11595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Advertising analyst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"/>
          <p:cNvSpPr txBox="1"/>
          <p:nvPr/>
        </p:nvSpPr>
        <p:spPr>
          <a:xfrm>
            <a:off x="90775" y="4587500"/>
            <a:ext cx="11595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Accountant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3"/>
          <p:cNvSpPr txBox="1"/>
          <p:nvPr/>
        </p:nvSpPr>
        <p:spPr>
          <a:xfrm>
            <a:off x="7112775" y="2571750"/>
            <a:ext cx="24051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Registered users 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"/>
          <p:cNvSpPr txBox="1"/>
          <p:nvPr/>
        </p:nvSpPr>
        <p:spPr>
          <a:xfrm>
            <a:off x="7895900" y="4117725"/>
            <a:ext cx="11595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Service /goods providers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3"/>
          <p:cNvCxnSpPr>
            <a:stCxn id="119" idx="1"/>
            <a:endCxn id="107" idx="6"/>
          </p:cNvCxnSpPr>
          <p:nvPr/>
        </p:nvCxnSpPr>
        <p:spPr>
          <a:xfrm flipH="1">
            <a:off x="5375051" y="3664572"/>
            <a:ext cx="2922600" cy="17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8" name="Google Shape;128;p3"/>
          <p:cNvCxnSpPr>
            <a:stCxn id="119" idx="1"/>
            <a:endCxn id="103" idx="6"/>
          </p:cNvCxnSpPr>
          <p:nvPr/>
        </p:nvCxnSpPr>
        <p:spPr>
          <a:xfrm rot="10800000">
            <a:off x="5375051" y="1301472"/>
            <a:ext cx="2922600" cy="236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9" name="Google Shape;129;p3"/>
          <p:cNvCxnSpPr>
            <a:stCxn id="119" idx="1"/>
            <a:endCxn id="106" idx="6"/>
          </p:cNvCxnSpPr>
          <p:nvPr/>
        </p:nvCxnSpPr>
        <p:spPr>
          <a:xfrm rot="10800000">
            <a:off x="5375051" y="3207072"/>
            <a:ext cx="2922600" cy="45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0" name="Google Shape;130;p3"/>
          <p:cNvCxnSpPr>
            <a:stCxn id="119" idx="1"/>
            <a:endCxn id="104" idx="6"/>
          </p:cNvCxnSpPr>
          <p:nvPr/>
        </p:nvCxnSpPr>
        <p:spPr>
          <a:xfrm rot="10800000">
            <a:off x="5375051" y="1936872"/>
            <a:ext cx="2922600" cy="172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1" name="Google Shape;131;p3"/>
          <p:cNvCxnSpPr>
            <a:endCxn id="103" idx="2"/>
          </p:cNvCxnSpPr>
          <p:nvPr/>
        </p:nvCxnSpPr>
        <p:spPr>
          <a:xfrm flipH="1" rot="10800000">
            <a:off x="675925" y="1301375"/>
            <a:ext cx="2520900" cy="146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2" name="Google Shape;132;p3"/>
          <p:cNvCxnSpPr>
            <a:endCxn id="104" idx="2"/>
          </p:cNvCxnSpPr>
          <p:nvPr/>
        </p:nvCxnSpPr>
        <p:spPr>
          <a:xfrm flipH="1" rot="10800000">
            <a:off x="682225" y="1936775"/>
            <a:ext cx="2514600" cy="83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3" name="Google Shape;133;p3"/>
          <p:cNvCxnSpPr/>
          <p:nvPr/>
        </p:nvCxnSpPr>
        <p:spPr>
          <a:xfrm flipH="1" rot="10800000">
            <a:off x="733225" y="2115875"/>
            <a:ext cx="2594700" cy="211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"/>
          <p:cNvSpPr txBox="1"/>
          <p:nvPr/>
        </p:nvSpPr>
        <p:spPr>
          <a:xfrm>
            <a:off x="90775" y="151275"/>
            <a:ext cx="24507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Quick feed</a:t>
            </a:r>
            <a:r>
              <a:rPr b="0" i="0" lang="en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Application</a:t>
            </a:r>
            <a:endParaRPr b="0" i="0" sz="11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 Case Diagram</a:t>
            </a:r>
            <a:endParaRPr b="0" i="0" sz="11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Module: 04. 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Suggestions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0" i="0" sz="11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4"/>
          <p:cNvSpPr txBox="1"/>
          <p:nvPr/>
        </p:nvSpPr>
        <p:spPr>
          <a:xfrm>
            <a:off x="-46445" y="2174000"/>
            <a:ext cx="12078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Subscription</a:t>
            </a:r>
            <a:r>
              <a:rPr lang="en" sz="1000">
                <a:solidFill>
                  <a:schemeClr val="dk1"/>
                </a:solidFill>
              </a:rPr>
              <a:t> analyst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3196825" y="983675"/>
            <a:ext cx="2178300" cy="635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" sz="900">
                <a:solidFill>
                  <a:schemeClr val="dk1"/>
                </a:solidFill>
              </a:rPr>
              <a:t>display the relevant ratings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4"/>
          <p:cNvSpPr/>
          <p:nvPr/>
        </p:nvSpPr>
        <p:spPr>
          <a:xfrm>
            <a:off x="3196825" y="1619075"/>
            <a:ext cx="2178300" cy="635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4.2 </a:t>
            </a:r>
            <a:r>
              <a:rPr lang="en" sz="900">
                <a:solidFill>
                  <a:schemeClr val="dk1"/>
                </a:solidFill>
              </a:rPr>
              <a:t>display the top rated reviews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2" name="Google Shape;142;p4"/>
          <p:cNvCxnSpPr>
            <a:endCxn id="140" idx="6"/>
          </p:cNvCxnSpPr>
          <p:nvPr/>
        </p:nvCxnSpPr>
        <p:spPr>
          <a:xfrm rot="10800000">
            <a:off x="5375125" y="1301375"/>
            <a:ext cx="2303700" cy="78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3" name="Google Shape;143;p4"/>
          <p:cNvCxnSpPr>
            <a:endCxn id="141" idx="6"/>
          </p:cNvCxnSpPr>
          <p:nvPr/>
        </p:nvCxnSpPr>
        <p:spPr>
          <a:xfrm rot="10800000">
            <a:off x="5375125" y="1936775"/>
            <a:ext cx="2303700" cy="1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44" name="Google Shape;14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501" y="1348172"/>
            <a:ext cx="394196" cy="90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64251" y="1611222"/>
            <a:ext cx="394196" cy="9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4"/>
          <p:cNvSpPr txBox="1"/>
          <p:nvPr/>
        </p:nvSpPr>
        <p:spPr>
          <a:xfrm>
            <a:off x="92400" y="3488025"/>
            <a:ext cx="11595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Advertising analyst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147" name="Google Shape;14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501" y="3888922"/>
            <a:ext cx="394196" cy="90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62601" y="3216372"/>
            <a:ext cx="394196" cy="9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4"/>
          <p:cNvSpPr txBox="1"/>
          <p:nvPr/>
        </p:nvSpPr>
        <p:spPr>
          <a:xfrm>
            <a:off x="2292200" y="1350"/>
            <a:ext cx="45426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Diagram</a:t>
            </a:r>
            <a:endParaRPr b="1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501" y="2618547"/>
            <a:ext cx="394196" cy="9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4"/>
          <p:cNvSpPr txBox="1"/>
          <p:nvPr/>
        </p:nvSpPr>
        <p:spPr>
          <a:xfrm>
            <a:off x="168650" y="4767300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/>
              <a:t>Accountant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4"/>
          <p:cNvSpPr txBox="1"/>
          <p:nvPr/>
        </p:nvSpPr>
        <p:spPr>
          <a:xfrm>
            <a:off x="7606175" y="2494225"/>
            <a:ext cx="13287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chemeClr val="dk1"/>
                </a:solidFill>
              </a:rPr>
              <a:t>Registered users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4"/>
          <p:cNvSpPr txBox="1"/>
          <p:nvPr/>
        </p:nvSpPr>
        <p:spPr>
          <a:xfrm>
            <a:off x="7379950" y="4131225"/>
            <a:ext cx="11595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Service goods providers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