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20104100" cy="11398250"/>
  <p:notesSz cx="20104100" cy="113982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19678"/>
            <a:ext cx="17088486" cy="23842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58128"/>
            <a:ext cx="14072870" cy="2838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2611374"/>
            <a:ext cx="8745284" cy="74935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353611" y="2611374"/>
            <a:ext cx="8745284" cy="74935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454152"/>
            <a:ext cx="18093690" cy="18166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11374"/>
            <a:ext cx="18093690" cy="74935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835394" y="10559034"/>
            <a:ext cx="6433312" cy="567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0559034"/>
            <a:ext cx="4623943" cy="567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4474953" y="10559034"/>
            <a:ext cx="4623943" cy="567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523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287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456"/>
            <a:ext cx="20104100" cy="113848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1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2022-08-18T18:30:01Z</dcterms:created>
  <dcterms:modified xsi:type="dcterms:W3CDTF">2022-08-18T18:30:01Z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2022-08-18T00:00:00Z</vt:filetime>
  </property>
  <property fmtid="{D5CDD505-2E9C-101B-9397-08002B2CF9AE}" pid="3" name="LastSaved">
    <vt:filetime>2022-08-18T00:00:00Z</vt:filetime>
  </property>
</Properties>
</file>