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0089ae1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0089ae1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35c7d5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35c7d5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0089ae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0089ae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35c7d5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35c7d5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0089ae1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0089ae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0089ae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c0089ae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0089ae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0089ae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0089ae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0089ae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0089ae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0089ae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0089ae1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0089ae1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35c7d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35c7d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0089ae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0089ae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0089ae1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0089ae1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0089ae1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0089ae1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Movie Reviews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353 - Neil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Step 3: Criterias Eye Test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 words: weak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broad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too high of an expectation for reviewer’s vocabulary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reviews: medium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Unhelpful reviews: strong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unhelpful reviews weren’t movie related at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legitimate-sounding reviews were potentially unfairly deemed unhelpful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unhelpful reviews did not have a helpfulness score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Perfect/Imperfect reviews: weakest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 range too small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5’s and 1’s are reasonable scores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Step 4: Validity Eye Test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Validity 5 Score: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strong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reviews are able to coincidentally sneak by every criteria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Validity 4 Score: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reviews with either a few dead words or no helpfulness votes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generally strong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Validity 3 Score: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Largest amount of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start to see the weak reviews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reviews are held down here by no helpfulness votes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Validity 2 Score: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weak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strong reviews here that managed to tick off exactly 3 criteria checks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Validity 1 Score: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weak reviews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 correct score example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22203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Non-existent helpfulness votes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 use of word “good”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criteria hit and applies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600" y="1648300"/>
            <a:ext cx="6346800" cy="2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An incorrect score example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2706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Helpfulness voters incorrectly voted based on “product quality” instead of “movie quality”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passed short criteria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Gave a “normal”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Coincidentally no dead words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825" y="1777379"/>
            <a:ext cx="5737451" cy="20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Overall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2719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Validity scores have potential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Criterias might be </a:t>
            </a:r>
            <a:r>
              <a:rPr i="1" lang="en"/>
              <a:t>too</a:t>
            </a:r>
            <a:r>
              <a:rPr lang="en"/>
              <a:t> discrete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Discrete criterias have potential to weed out bot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</a:t>
            </a:r>
            <a:r>
              <a:rPr lang="en"/>
              <a:t>necessarily</a:t>
            </a:r>
            <a:r>
              <a:rPr lang="en"/>
              <a:t> judge low quality human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enough criterias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reputation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 are </a:t>
            </a:r>
            <a:r>
              <a:rPr i="1" lang="en"/>
              <a:t>very</a:t>
            </a:r>
            <a:r>
              <a:rPr lang="en"/>
              <a:t> subjective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this strategy could be better applied in another field (apps, products, etc.)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Significance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 are met with countless perfect reviews upon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reviews are very short and tell nothing about the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in commercials, magazines, article headlines,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you tell if a review is reliable or not?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Challenges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reviews are subjective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put a pinpoint on what makes a review “dishonest”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Useless reviews =/= Fake reviews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r>
              <a:rPr lang="en"/>
              <a:t> Literature - 2 Different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“Amazon Hits Chinese Sellers With Crackdown on Fake Reviews” - Bloomberg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used to encourage “freebies” for reviews to increase internet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Products had countless dishonest reviews to boost it and countless dishonest reviews to drag down competitors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is too large to support this behavior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“Cracks down” on many Chinese products, good or bad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“Remembering David Manning, Sony’s Fictional Film Critic” - MentalFloss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Sony Director of Creative Advertising created a fake movie critic that positively reviewed every Sony movie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Established film critics’ opinions were valued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Literature - Possible Solutions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“Complete Guide to Identify Fake Reviews On Amazon” - geekflare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Fake reviews can easily be bought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Fake reviewing is a side-job for some reviewers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Strategies to flag fake reviews: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Generic tone/Dead words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Short review length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Perfect/Imperfect scores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Fake reviews </a:t>
            </a:r>
            <a:r>
              <a:rPr lang="en"/>
              <a:t>detection</a:t>
            </a:r>
            <a:r>
              <a:rPr lang="en"/>
              <a:t> website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Broken English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 stamps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Reviewer’s history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Similar reviews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Proposed Solution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validity score of a review based on certain criterias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are expected to consider validity scores of reviews when reading them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Step 0: Understanding the Dataset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Millions of online movie reviews from the early 2000s (up to October 2012) of Amazon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Relevant 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Score: score given by reviewer </a:t>
            </a:r>
            <a:r>
              <a:rPr lang="en"/>
              <a:t>between</a:t>
            </a:r>
            <a:r>
              <a:rPr lang="en"/>
              <a:t> 1-5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Helpfulness: ratio of users that voted the review as “helpful”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Text: the explanation of the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I only worked with the first 100000 reviews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Step 1: Flagging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by filtering out reviews that are “potentially dishonest”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</a:t>
            </a:r>
            <a:r>
              <a:rPr i="1" lang="en"/>
              <a:t>discrete </a:t>
            </a:r>
            <a:r>
              <a:rPr lang="en"/>
              <a:t>criterias for </a:t>
            </a:r>
            <a:r>
              <a:rPr lang="en"/>
              <a:t>this?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dead words (“awesome”, “good”, “bad”,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length (&lt; 20 words)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low or nonexistent helpfulness score (&lt; 0.5) as provided by the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perfect/imperfect score (1 or 5)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63" y="3465425"/>
            <a:ext cx="7993275" cy="7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Step 2: Scoring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review has an initial validity score of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range of validity scores is [1,5]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dishonest criteria flagged, subtract 1 from the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criteria is weighed equally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2853463"/>
            <a:ext cx="63341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