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94" r:id="rId7"/>
    <p:sldId id="261" r:id="rId8"/>
    <p:sldId id="262" r:id="rId9"/>
    <p:sldId id="289" r:id="rId10"/>
    <p:sldId id="264" r:id="rId11"/>
    <p:sldId id="278" r:id="rId12"/>
    <p:sldId id="293" r:id="rId13"/>
    <p:sldId id="270" r:id="rId14"/>
    <p:sldId id="287" r:id="rId15"/>
    <p:sldId id="283" r:id="rId16"/>
    <p:sldId id="275" r:id="rId17"/>
    <p:sldId id="276" r:id="rId18"/>
  </p:sldIdLst>
  <p:sldSz cx="12192000" cy="6858000"/>
  <p:notesSz cx="6858000" cy="9144000"/>
  <p:defaultTextStyle>
    <a:defPPr rtl="0"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Tekijä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DA9DE-D08C-D2C9-752F-547E5C20B631}" v="57" dt="2023-12-06T16:07:49.211"/>
    <p1510:client id="{6AAD7AA4-085B-4421-A443-B1C7CFABF306}" v="195" dt="2023-12-06T14:22:27.434"/>
    <p1510:client id="{AC48D5D3-4762-819A-450D-A746847F561C}" v="10" dt="2023-12-05T15:42:56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79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dur Josefine Kangas ATIS22Y" userId="S::hildur.kangas@centria.fi::5b00154e-d166-40a0-9eea-4ad47eb59f94" providerId="AD" clId="Web-{6AAD7AA4-085B-4421-A443-B1C7CFABF306}"/>
    <pc:docChg chg="addSld modSld">
      <pc:chgData name="Hildur Josefine Kangas ATIS22Y" userId="S::hildur.kangas@centria.fi::5b00154e-d166-40a0-9eea-4ad47eb59f94" providerId="AD" clId="Web-{6AAD7AA4-085B-4421-A443-B1C7CFABF306}" dt="2023-12-06T14:22:27.434" v="207" actId="20577"/>
      <pc:docMkLst>
        <pc:docMk/>
      </pc:docMkLst>
      <pc:sldChg chg="modSp">
        <pc:chgData name="Hildur Josefine Kangas ATIS22Y" userId="S::hildur.kangas@centria.fi::5b00154e-d166-40a0-9eea-4ad47eb59f94" providerId="AD" clId="Web-{6AAD7AA4-085B-4421-A443-B1C7CFABF306}" dt="2023-12-06T14:14:03.667" v="53" actId="20577"/>
        <pc:sldMkLst>
          <pc:docMk/>
          <pc:sldMk cId="1642425379" sldId="256"/>
        </pc:sldMkLst>
        <pc:spChg chg="mod">
          <ac:chgData name="Hildur Josefine Kangas ATIS22Y" userId="S::hildur.kangas@centria.fi::5b00154e-d166-40a0-9eea-4ad47eb59f94" providerId="AD" clId="Web-{6AAD7AA4-085B-4421-A443-B1C7CFABF306}" dt="2023-12-06T14:14:03.667" v="53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modSp">
        <pc:chgData name="Hildur Josefine Kangas ATIS22Y" userId="S::hildur.kangas@centria.fi::5b00154e-d166-40a0-9eea-4ad47eb59f94" providerId="AD" clId="Web-{6AAD7AA4-085B-4421-A443-B1C7CFABF306}" dt="2023-12-06T14:17:46.643" v="147" actId="20577"/>
        <pc:sldMkLst>
          <pc:docMk/>
          <pc:sldMk cId="920173932" sldId="275"/>
        </pc:sldMkLst>
        <pc:spChg chg="mod">
          <ac:chgData name="Hildur Josefine Kangas ATIS22Y" userId="S::hildur.kangas@centria.fi::5b00154e-d166-40a0-9eea-4ad47eb59f94" providerId="AD" clId="Web-{6AAD7AA4-085B-4421-A443-B1C7CFABF306}" dt="2023-12-06T14:17:46.643" v="147" actId="20577"/>
          <ac:spMkLst>
            <pc:docMk/>
            <pc:sldMk cId="920173932" sldId="275"/>
            <ac:spMk id="3" creationId="{E14BBEAF-B516-45F4-9EF6-A9F65111580F}"/>
          </ac:spMkLst>
        </pc:spChg>
      </pc:sldChg>
      <pc:sldChg chg="modSp">
        <pc:chgData name="Hildur Josefine Kangas ATIS22Y" userId="S::hildur.kangas@centria.fi::5b00154e-d166-40a0-9eea-4ad47eb59f94" providerId="AD" clId="Web-{6AAD7AA4-085B-4421-A443-B1C7CFABF306}" dt="2023-12-06T14:15:49.780" v="76" actId="20577"/>
        <pc:sldMkLst>
          <pc:docMk/>
          <pc:sldMk cId="2243494996" sldId="277"/>
        </pc:sldMkLst>
        <pc:spChg chg="mod">
          <ac:chgData name="Hildur Josefine Kangas ATIS22Y" userId="S::hildur.kangas@centria.fi::5b00154e-d166-40a0-9eea-4ad47eb59f94" providerId="AD" clId="Web-{6AAD7AA4-085B-4421-A443-B1C7CFABF306}" dt="2023-12-06T14:15:49.780" v="76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modSp">
        <pc:chgData name="Hildur Josefine Kangas ATIS22Y" userId="S::hildur.kangas@centria.fi::5b00154e-d166-40a0-9eea-4ad47eb59f94" providerId="AD" clId="Web-{6AAD7AA4-085B-4421-A443-B1C7CFABF306}" dt="2023-12-06T14:22:27.434" v="207" actId="20577"/>
        <pc:sldMkLst>
          <pc:docMk/>
          <pc:sldMk cId="57897592" sldId="287"/>
        </pc:sldMkLst>
        <pc:spChg chg="mod">
          <ac:chgData name="Hildur Josefine Kangas ATIS22Y" userId="S::hildur.kangas@centria.fi::5b00154e-d166-40a0-9eea-4ad47eb59f94" providerId="AD" clId="Web-{6AAD7AA4-085B-4421-A443-B1C7CFABF306}" dt="2023-12-06T14:22:27.434" v="207" actId="20577"/>
          <ac:spMkLst>
            <pc:docMk/>
            <pc:sldMk cId="57897592" sldId="287"/>
            <ac:spMk id="2" creationId="{16684294-49A0-4C63-A7D7-E3BF9E591F59}"/>
          </ac:spMkLst>
        </pc:spChg>
      </pc:sldChg>
      <pc:sldChg chg="modSp add replId">
        <pc:chgData name="Hildur Josefine Kangas ATIS22Y" userId="S::hildur.kangas@centria.fi::5b00154e-d166-40a0-9eea-4ad47eb59f94" providerId="AD" clId="Web-{6AAD7AA4-085B-4421-A443-B1C7CFABF306}" dt="2023-12-06T14:16:28.969" v="86" actId="14100"/>
        <pc:sldMkLst>
          <pc:docMk/>
          <pc:sldMk cId="3013441317" sldId="294"/>
        </pc:sldMkLst>
        <pc:spChg chg="mod">
          <ac:chgData name="Hildur Josefine Kangas ATIS22Y" userId="S::hildur.kangas@centria.fi::5b00154e-d166-40a0-9eea-4ad47eb59f94" providerId="AD" clId="Web-{6AAD7AA4-085B-4421-A443-B1C7CFABF306}" dt="2023-12-06T14:16:28.969" v="86" actId="14100"/>
          <ac:spMkLst>
            <pc:docMk/>
            <pc:sldMk cId="3013441317" sldId="294"/>
            <ac:spMk id="3" creationId="{35E3EA69-4E0E-41BD-8095-A124225A2647}"/>
          </ac:spMkLst>
        </pc:spChg>
      </pc:sldChg>
    </pc:docChg>
  </pc:docChgLst>
  <pc:docChgLst>
    <pc:chgData name="Niki Koski ATIS22K" userId="S::niki.koski@centria.fi::48d65ef0-0249-4bb8-982f-c7f79c797588" providerId="AD" clId="Web-{AC48D5D3-4762-819A-450D-A746847F561C}"/>
    <pc:docChg chg="modSld">
      <pc:chgData name="Niki Koski ATIS22K" userId="S::niki.koski@centria.fi::48d65ef0-0249-4bb8-982f-c7f79c797588" providerId="AD" clId="Web-{AC48D5D3-4762-819A-450D-A746847F561C}" dt="2023-12-05T15:42:56.795" v="9" actId="14100"/>
      <pc:docMkLst>
        <pc:docMk/>
      </pc:docMkLst>
      <pc:sldChg chg="modSp">
        <pc:chgData name="Niki Koski ATIS22K" userId="S::niki.koski@centria.fi::48d65ef0-0249-4bb8-982f-c7f79c797588" providerId="AD" clId="Web-{AC48D5D3-4762-819A-450D-A746847F561C}" dt="2023-12-05T15:42:56.795" v="9" actId="14100"/>
        <pc:sldMkLst>
          <pc:docMk/>
          <pc:sldMk cId="57897592" sldId="287"/>
        </pc:sldMkLst>
        <pc:spChg chg="mod">
          <ac:chgData name="Niki Koski ATIS22K" userId="S::niki.koski@centria.fi::48d65ef0-0249-4bb8-982f-c7f79c797588" providerId="AD" clId="Web-{AC48D5D3-4762-819A-450D-A746847F561C}" dt="2023-12-05T15:42:50.123" v="7" actId="1076"/>
          <ac:spMkLst>
            <pc:docMk/>
            <pc:sldMk cId="57897592" sldId="287"/>
            <ac:spMk id="101" creationId="{526A57C0-2F9C-4711-71CA-A7998E8CA7D3}"/>
          </ac:spMkLst>
        </pc:spChg>
        <pc:spChg chg="mod">
          <ac:chgData name="Niki Koski ATIS22K" userId="S::niki.koski@centria.fi::48d65ef0-0249-4bb8-982f-c7f79c797588" providerId="AD" clId="Web-{AC48D5D3-4762-819A-450D-A746847F561C}" dt="2023-12-05T15:42:56.795" v="9" actId="14100"/>
          <ac:spMkLst>
            <pc:docMk/>
            <pc:sldMk cId="57897592" sldId="287"/>
            <ac:spMk id="102" creationId="{693F42E9-C7CB-16BB-6187-90AE300E092D}"/>
          </ac:spMkLst>
        </pc:spChg>
        <pc:cxnChg chg="mod">
          <ac:chgData name="Niki Koski ATIS22K" userId="S::niki.koski@centria.fi::48d65ef0-0249-4bb8-982f-c7f79c797588" providerId="AD" clId="Web-{AC48D5D3-4762-819A-450D-A746847F561C}" dt="2023-12-05T15:42:56.795" v="9" actId="14100"/>
          <ac:cxnSpMkLst>
            <pc:docMk/>
            <pc:sldMk cId="57897592" sldId="287"/>
            <ac:cxnSpMk id="111" creationId="{1DC7A50B-DB1E-F5A0-FF0D-16E3ECABC544}"/>
          </ac:cxnSpMkLst>
        </pc:cxnChg>
      </pc:sldChg>
    </pc:docChg>
  </pc:docChgLst>
  <pc:docChgLst>
    <pc:chgData name="Niki Koski ATIS22K" userId="S::niki.koski@centria.fi::48d65ef0-0249-4bb8-982f-c7f79c797588" providerId="AD" clId="Web-{233DA9DE-D08C-D2C9-752F-547E5C20B631}"/>
    <pc:docChg chg="modSld">
      <pc:chgData name="Niki Koski ATIS22K" userId="S::niki.koski@centria.fi::48d65ef0-0249-4bb8-982f-c7f79c797588" providerId="AD" clId="Web-{233DA9DE-D08C-D2C9-752F-547E5C20B631}" dt="2023-12-06T16:07:49.211" v="56" actId="1076"/>
      <pc:docMkLst>
        <pc:docMk/>
      </pc:docMkLst>
      <pc:sldChg chg="modSp">
        <pc:chgData name="Niki Koski ATIS22K" userId="S::niki.koski@centria.fi::48d65ef0-0249-4bb8-982f-c7f79c797588" providerId="AD" clId="Web-{233DA9DE-D08C-D2C9-752F-547E5C20B631}" dt="2023-12-06T16:03:12.955" v="29" actId="1076"/>
        <pc:sldMkLst>
          <pc:docMk/>
          <pc:sldMk cId="2436493926" sldId="276"/>
        </pc:sldMkLst>
        <pc:spChg chg="mod">
          <ac:chgData name="Niki Koski ATIS22K" userId="S::niki.koski@centria.fi::48d65ef0-0249-4bb8-982f-c7f79c797588" providerId="AD" clId="Web-{233DA9DE-D08C-D2C9-752F-547E5C20B631}" dt="2023-12-06T16:03:12.955" v="29" actId="1076"/>
          <ac:spMkLst>
            <pc:docMk/>
            <pc:sldMk cId="2436493926" sldId="276"/>
            <ac:spMk id="3" creationId="{24AFFC60-19C3-4901-93F7-7AAF4C09F8C6}"/>
          </ac:spMkLst>
        </pc:spChg>
      </pc:sldChg>
      <pc:sldChg chg="addSp delSp modSp">
        <pc:chgData name="Niki Koski ATIS22K" userId="S::niki.koski@centria.fi::48d65ef0-0249-4bb8-982f-c7f79c797588" providerId="AD" clId="Web-{233DA9DE-D08C-D2C9-752F-547E5C20B631}" dt="2023-12-06T16:07:49.211" v="56" actId="1076"/>
        <pc:sldMkLst>
          <pc:docMk/>
          <pc:sldMk cId="3396266754" sldId="283"/>
        </pc:sldMkLst>
        <pc:spChg chg="add del mod">
          <ac:chgData name="Niki Koski ATIS22K" userId="S::niki.koski@centria.fi::48d65ef0-0249-4bb8-982f-c7f79c797588" providerId="AD" clId="Web-{233DA9DE-D08C-D2C9-752F-547E5C20B631}" dt="2023-12-06T16:01:57.251" v="1"/>
          <ac:spMkLst>
            <pc:docMk/>
            <pc:sldMk cId="3396266754" sldId="283"/>
            <ac:spMk id="4" creationId="{9B54A332-52B0-3D62-90CD-EB67184E5C95}"/>
          </ac:spMkLst>
        </pc:spChg>
        <pc:spChg chg="add del mod">
          <ac:chgData name="Niki Koski ATIS22K" userId="S::niki.koski@centria.fi::48d65ef0-0249-4bb8-982f-c7f79c797588" providerId="AD" clId="Web-{233DA9DE-D08C-D2C9-752F-547E5C20B631}" dt="2023-12-06T16:02:24.032" v="6"/>
          <ac:spMkLst>
            <pc:docMk/>
            <pc:sldMk cId="3396266754" sldId="283"/>
            <ac:spMk id="9" creationId="{02289FEC-1ED7-5C05-06F9-075EA7B6A4F0}"/>
          </ac:spMkLst>
        </pc:spChg>
        <pc:spChg chg="add del mod">
          <ac:chgData name="Niki Koski ATIS22K" userId="S::niki.koski@centria.fi::48d65ef0-0249-4bb8-982f-c7f79c797588" providerId="AD" clId="Web-{233DA9DE-D08C-D2C9-752F-547E5C20B631}" dt="2023-12-06T16:07:26.039" v="52"/>
          <ac:spMkLst>
            <pc:docMk/>
            <pc:sldMk cId="3396266754" sldId="283"/>
            <ac:spMk id="12" creationId="{025E03BC-21F1-6520-0DDC-FAB2B4EA0B95}"/>
          </ac:spMkLst>
        </pc:spChg>
        <pc:spChg chg="add del mod">
          <ac:chgData name="Niki Koski ATIS22K" userId="S::niki.koski@centria.fi::48d65ef0-0249-4bb8-982f-c7f79c797588" providerId="AD" clId="Web-{233DA9DE-D08C-D2C9-752F-547E5C20B631}" dt="2023-12-06T16:07:45.805" v="55"/>
          <ac:spMkLst>
            <pc:docMk/>
            <pc:sldMk cId="3396266754" sldId="283"/>
            <ac:spMk id="15" creationId="{A4A42332-608C-E464-2862-B741293488FD}"/>
          </ac:spMkLst>
        </pc:spChg>
        <pc:spChg chg="mod">
          <ac:chgData name="Niki Koski ATIS22K" userId="S::niki.koski@centria.fi::48d65ef0-0249-4bb8-982f-c7f79c797588" providerId="AD" clId="Web-{233DA9DE-D08C-D2C9-752F-547E5C20B631}" dt="2023-12-06T16:06:51.382" v="50" actId="20577"/>
          <ac:spMkLst>
            <pc:docMk/>
            <pc:sldMk cId="3396266754" sldId="283"/>
            <ac:spMk id="36" creationId="{23BA8AAF-B08B-441B-AAF3-590A568329BF}"/>
          </ac:spMkLst>
        </pc:spChg>
        <pc:spChg chg="mod">
          <ac:chgData name="Niki Koski ATIS22K" userId="S::niki.koski@centria.fi::48d65ef0-0249-4bb8-982f-c7f79c797588" providerId="AD" clId="Web-{233DA9DE-D08C-D2C9-752F-547E5C20B631}" dt="2023-12-06T16:04:17.394" v="35" actId="20577"/>
          <ac:spMkLst>
            <pc:docMk/>
            <pc:sldMk cId="3396266754" sldId="283"/>
            <ac:spMk id="49" creationId="{27CB5CB7-B854-4F48-954C-5CF86CC9146D}"/>
          </ac:spMkLst>
        </pc:spChg>
        <pc:spChg chg="mod">
          <ac:chgData name="Niki Koski ATIS22K" userId="S::niki.koski@centria.fi::48d65ef0-0249-4bb8-982f-c7f79c797588" providerId="AD" clId="Web-{233DA9DE-D08C-D2C9-752F-547E5C20B631}" dt="2023-12-06T16:04:22.629" v="40" actId="20577"/>
          <ac:spMkLst>
            <pc:docMk/>
            <pc:sldMk cId="3396266754" sldId="283"/>
            <ac:spMk id="50" creationId="{540F887C-E8EB-4467-90FE-023D47FFB454}"/>
          </ac:spMkLst>
        </pc:spChg>
        <pc:spChg chg="mod">
          <ac:chgData name="Niki Koski ATIS22K" userId="S::niki.koski@centria.fi::48d65ef0-0249-4bb8-982f-c7f79c797588" providerId="AD" clId="Web-{233DA9DE-D08C-D2C9-752F-547E5C20B631}" dt="2023-12-06T16:04:35.144" v="48" actId="20577"/>
          <ac:spMkLst>
            <pc:docMk/>
            <pc:sldMk cId="3396266754" sldId="283"/>
            <ac:spMk id="51" creationId="{C1C77C5B-2A5F-4999-A5BF-F60EA88DE493}"/>
          </ac:spMkLst>
        </pc:spChg>
        <pc:picChg chg="add mod ord">
          <ac:chgData name="Niki Koski ATIS22K" userId="S::niki.koski@centria.fi::48d65ef0-0249-4bb8-982f-c7f79c797588" providerId="AD" clId="Web-{233DA9DE-D08C-D2C9-752F-547E5C20B631}" dt="2023-12-06T16:02:03.266" v="2" actId="1076"/>
          <ac:picMkLst>
            <pc:docMk/>
            <pc:sldMk cId="3396266754" sldId="283"/>
            <ac:picMk id="6" creationId="{B061CE08-53FD-F792-C386-48D93EF42E72}"/>
          </ac:picMkLst>
        </pc:picChg>
        <pc:picChg chg="add del mod">
          <ac:chgData name="Niki Koski ATIS22K" userId="S::niki.koski@centria.fi::48d65ef0-0249-4bb8-982f-c7f79c797588" providerId="AD" clId="Web-{233DA9DE-D08C-D2C9-752F-547E5C20B631}" dt="2023-12-06T16:02:22.095" v="4"/>
          <ac:picMkLst>
            <pc:docMk/>
            <pc:sldMk cId="3396266754" sldId="283"/>
            <ac:picMk id="7" creationId="{32EADEBE-467A-3A6C-97E6-7F78909B396C}"/>
          </ac:picMkLst>
        </pc:picChg>
        <pc:picChg chg="add mod ord">
          <ac:chgData name="Niki Koski ATIS22K" userId="S::niki.koski@centria.fi::48d65ef0-0249-4bb8-982f-c7f79c797588" providerId="AD" clId="Web-{233DA9DE-D08C-D2C9-752F-547E5C20B631}" dt="2023-12-06T16:02:27.626" v="7" actId="1076"/>
          <ac:picMkLst>
            <pc:docMk/>
            <pc:sldMk cId="3396266754" sldId="283"/>
            <ac:picMk id="10" creationId="{99D8BC21-577C-B38A-F69E-BE2A512510F4}"/>
          </ac:picMkLst>
        </pc:picChg>
        <pc:picChg chg="add mod ord">
          <ac:chgData name="Niki Koski ATIS22K" userId="S::niki.koski@centria.fi::48d65ef0-0249-4bb8-982f-c7f79c797588" providerId="AD" clId="Web-{233DA9DE-D08C-D2C9-752F-547E5C20B631}" dt="2023-12-06T16:07:29.836" v="53" actId="1076"/>
          <ac:picMkLst>
            <pc:docMk/>
            <pc:sldMk cId="3396266754" sldId="283"/>
            <ac:picMk id="13" creationId="{F683E687-BA94-DE15-97A6-105FDFDA0FCB}"/>
          </ac:picMkLst>
        </pc:picChg>
        <pc:picChg chg="add mod ord">
          <ac:chgData name="Niki Koski ATIS22K" userId="S::niki.koski@centria.fi::48d65ef0-0249-4bb8-982f-c7f79c797588" providerId="AD" clId="Web-{233DA9DE-D08C-D2C9-752F-547E5C20B631}" dt="2023-12-06T16:07:49.211" v="56" actId="1076"/>
          <ac:picMkLst>
            <pc:docMk/>
            <pc:sldMk cId="3396266754" sldId="283"/>
            <ac:picMk id="16" creationId="{65F171C2-4644-7A50-23A6-1C2D29B074FB}"/>
          </ac:picMkLst>
        </pc:picChg>
        <pc:picChg chg="del">
          <ac:chgData name="Niki Koski ATIS22K" userId="S::niki.koski@centria.fi::48d65ef0-0249-4bb8-982f-c7f79c797588" providerId="AD" clId="Web-{233DA9DE-D08C-D2C9-752F-547E5C20B631}" dt="2023-12-06T16:01:49.860" v="0"/>
          <ac:picMkLst>
            <pc:docMk/>
            <pc:sldMk cId="3396266754" sldId="283"/>
            <ac:picMk id="38" creationId="{76554518-1C01-4B26-9940-1C04FC9D73BA}"/>
          </ac:picMkLst>
        </pc:picChg>
        <pc:picChg chg="del">
          <ac:chgData name="Niki Koski ATIS22K" userId="S::niki.koski@centria.fi::48d65ef0-0249-4bb8-982f-c7f79c797588" providerId="AD" clId="Web-{233DA9DE-D08C-D2C9-752F-547E5C20B631}" dt="2023-12-06T16:02:22.845" v="5"/>
          <ac:picMkLst>
            <pc:docMk/>
            <pc:sldMk cId="3396266754" sldId="283"/>
            <ac:picMk id="42" creationId="{CB092FE3-5F48-4433-B8FF-114D1CD7437D}"/>
          </ac:picMkLst>
        </pc:picChg>
        <pc:picChg chg="del">
          <ac:chgData name="Niki Koski ATIS22K" userId="S::niki.koski@centria.fi::48d65ef0-0249-4bb8-982f-c7f79c797588" providerId="AD" clId="Web-{233DA9DE-D08C-D2C9-752F-547E5C20B631}" dt="2023-12-06T16:07:24.820" v="51"/>
          <ac:picMkLst>
            <pc:docMk/>
            <pc:sldMk cId="3396266754" sldId="283"/>
            <ac:picMk id="46" creationId="{570FC090-540A-41E2-99FA-7B7BC171A64E}"/>
          </ac:picMkLst>
        </pc:picChg>
        <pc:picChg chg="del">
          <ac:chgData name="Niki Koski ATIS22K" userId="S::niki.koski@centria.fi::48d65ef0-0249-4bb8-982f-c7f79c797588" providerId="AD" clId="Web-{233DA9DE-D08C-D2C9-752F-547E5C20B631}" dt="2023-12-06T16:07:44.773" v="54"/>
          <ac:picMkLst>
            <pc:docMk/>
            <pc:sldMk cId="3396266754" sldId="283"/>
            <ac:picMk id="54" creationId="{79B06025-9CB9-45C4-BF20-7D0D27D1B81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2A7125-56B7-4A73-9744-DEDDB5E17EA1}" type="datetime1">
              <a:rPr lang="fi-FI" smtClean="0"/>
              <a:t>6.12.2023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30B82-D510-4AB1-8114-1CD2EBC6D383}" type="datetime1">
              <a:rPr lang="fi-FI" smtClean="0"/>
              <a:pPr/>
              <a:t>6.12.2023</a:t>
            </a:fld>
            <a:endParaRPr lang="fi-FI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9252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371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3838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7539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3204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36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937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766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490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900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130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39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265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fi-FI" noProof="0"/>
          </a:p>
        </p:txBody>
      </p:sp>
      <p:pic>
        <p:nvPicPr>
          <p:cNvPr id="8" name="Grafiik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sältöä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pic>
        <p:nvPicPr>
          <p:cNvPr id="11" name="Grafiik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ik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ik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#</a:t>
            </a:r>
          </a:p>
        </p:txBody>
      </p:sp>
      <p:sp>
        <p:nvSpPr>
          <p:cNvPr id="23" name="Tekstin paikkamerkki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#</a:t>
            </a:r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#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5" name="Sisällön paikkamerkki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6" name="Sisällön paikkamerkki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Sisällön paikkamerkki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7" name="Sisällön paikkamerkki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ksi sisältöä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PERUSTEKSTIÄ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fi-FI" noProof="0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i-FI" noProof="0"/>
              <a:t>MUOKKAA PERUSTEKSTIÄ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fi-FI" noProof="0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  <p:pic>
        <p:nvPicPr>
          <p:cNvPr id="11" name="Grafiik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ik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Otsikk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20" name="Tekstin paikkamerkki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25" name="Tekstin paikkamerkki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26" name="Tekstin paikkamerkki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27" name="Tekstin paikkamerkki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28" name="Tekstin paikkamerkki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29" name="Tekstin paikkamerkki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21" name="Päivämäärän paikkamerkki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22" name="Alatunnisteen paikkamerkki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24" name="Dian numeron paikkamerkki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avi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15" name="Tekstin paikkamerkki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Kaavion paikkamerkki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  <a:endParaRPr lang="fi-FI" noProof="0"/>
          </a:p>
        </p:txBody>
      </p:sp>
      <p:sp>
        <p:nvSpPr>
          <p:cNvPr id="11" name="Tekstin paikkamerkki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13" name="Sisällön paikkamerkki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i-FI" noProof="0"/>
              <a:t>Lisää sisältöä napsauttamalla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kaja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i-FI" noProof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6" name="Tekstin paikkamerkki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i-FI" noProof="0"/>
              <a:t>Vuosi</a:t>
            </a:r>
          </a:p>
        </p:txBody>
      </p:sp>
      <p:sp>
        <p:nvSpPr>
          <p:cNvPr id="7" name="Tekstin paikkamerkki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8" name="Tekstin paikkamerkki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9" name="Tekstin paikkamerkki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10" name="Tekstin paikkamerkki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12" name="Tekstin paikkamerkki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13" name="Tekstin paikkamerkki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14" name="Tekstin paikkamerkki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16" name="Tekstin paikkamerkki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17" name="Tekstin paikkamerkki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15" name="Tekstin paikkamerkki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18" name="Tekstin paikkamerkki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19" name="Tekstin paikkamerkki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11" name="Tekstin paikkamerkki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i-FI" noProof="0"/>
              <a:t>Vuosi</a:t>
            </a:r>
          </a:p>
        </p:txBody>
      </p:sp>
      <p:sp>
        <p:nvSpPr>
          <p:cNvPr id="20" name="Tekstin paikkamerkki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21" name="Tekstin paikkamerkki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22" name="Tekstin paikkamerkki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23" name="Tekstin paikkamerkki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24" name="Tekstin paikkamerkki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25" name="Tekstin paikkamerkki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26" name="Tekstin paikkamerkki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28" name="Tekstin paikkamerkki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29" name="Tekstin paikkamerkki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27" name="Tekstin paikkamerkki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30" name="Tekstin paikkamerkki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31" name="Tekstin paikkamerkki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KK</a:t>
            </a:r>
          </a:p>
        </p:txBody>
      </p:sp>
      <p:sp>
        <p:nvSpPr>
          <p:cNvPr id="32" name="Suorakulmi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i-FI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Päivämäärän paikkamerkki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37" name="Alatunnisteen paikkamerkki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38" name="Dian numeron paikkamerkki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7" name="SmartArt-grafiikan paikkamerkki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i-FI" noProof="0"/>
              <a:t>Lisää SmartArt-grafiikka napsauttamalla kuvaketta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imidia 4 henkilö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11" name="Kuvan paikkamerkki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6" name="Tekstin paikkamerkki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17" name="Kuvan paikkamerkki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23" name="Tekstin paikkamerkki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7" name="Tekstin paikkamerkki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18" name="Kuvan paikkamerkki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8" name="Tekstin paikkamerkki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19" name="Kuvan paikkamerkki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25" name="Tekstin paikkamerkki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9" name="Tekstin paikkamerkki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imidia 8 henkilö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11" name="Kuvan paikkamerkki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6" name="Tekstin paikkamerkki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17" name="Kuvan paikkamerkki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23" name="Tekstin paikkamerkki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7" name="Tekstin paikkamerkki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18" name="Kuvan paikkamerkki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8" name="Tekstin paikkamerkki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19" name="Kuvan paikkamerkki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25" name="Tekstin paikkamerkki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9" name="Tekstin paikkamerkki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55" name="Kuvan paikkamerkki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54" name="Tekstin paikkamerkki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62" name="Tekstin paikkamerkki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56" name="Kuvan paikkamerkki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59" name="Tekstin paikkamerkki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63" name="Tekstin paikkamerkki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57" name="Kuvan paikkamerkki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60" name="Tekstin paikkamerkki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64" name="Tekstin paikkamerkki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58" name="Kuvan paikkamerkki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fi-FI" noProof="0"/>
          </a:p>
        </p:txBody>
      </p:sp>
      <p:sp>
        <p:nvSpPr>
          <p:cNvPr id="61" name="Tekstin paikkamerkki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65" name="Tekstin paikkamerkki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  <p:pic>
        <p:nvPicPr>
          <p:cNvPr id="13" name="Grafiik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ik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hoit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sikk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11" name="Sisällön paikkamerkki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i-FI" noProof="0"/>
              <a:t>Lisää sisältöä napsauttamalla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#</a:t>
            </a:r>
          </a:p>
        </p:txBody>
      </p:sp>
      <p:sp>
        <p:nvSpPr>
          <p:cNvPr id="17" name="Tekstin paikkamerkki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Sisällön paikkamerkki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i-FI" noProof="0"/>
              <a:t>Lisää sisältöä napsauttamalla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#</a:t>
            </a:r>
          </a:p>
        </p:txBody>
      </p:sp>
      <p:sp>
        <p:nvSpPr>
          <p:cNvPr id="18" name="Tekstin paikkamerkki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i-FI" noProof="0"/>
              <a:t>MUOKKAA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Sisällön paikkamerkki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i-FI" noProof="0"/>
              <a:t>Lisää sisältöä napsauttamalla</a:t>
            </a:r>
          </a:p>
        </p:txBody>
      </p:sp>
      <p:sp>
        <p:nvSpPr>
          <p:cNvPr id="21" name="Tekstin paikkamerkki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#</a:t>
            </a:r>
          </a:p>
        </p:txBody>
      </p:sp>
      <p:sp>
        <p:nvSpPr>
          <p:cNvPr id="19" name="Tekstin paikkamerkki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22" name="Sisällön paikkamerkki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Sisällön paikkamerkki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i-FI" noProof="0"/>
              <a:t>Lisää sisältöä napsauttamalla</a:t>
            </a:r>
          </a:p>
        </p:txBody>
      </p:sp>
      <p:sp>
        <p:nvSpPr>
          <p:cNvPr id="14" name="Tekstin paikkamerkki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#</a:t>
            </a:r>
          </a:p>
        </p:txBody>
      </p:sp>
      <p:sp>
        <p:nvSpPr>
          <p:cNvPr id="23" name="Tekstin paikkamerkki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NAPSAUTTAMALLA</a:t>
            </a:r>
          </a:p>
        </p:txBody>
      </p:sp>
      <p:sp>
        <p:nvSpPr>
          <p:cNvPr id="15" name="Sisällön paikkamerkki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hteenv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äivämäärän paikkamerkki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22" name="Alatunnisteen paikkamerkki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24" name="Dian numeron paikkamerkki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itysli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ik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fi-FI" noProof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opet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fi-FI" noProof="0"/>
          </a:p>
        </p:txBody>
      </p:sp>
      <p:pic>
        <p:nvPicPr>
          <p:cNvPr id="6" name="Grafiik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Päivämäärän paikkamerkki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10" name="Alatunnisteen paikkamerkki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11" name="Dian numeron paikkamerkki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ikaj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ik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i-FI" noProof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OTSIKKOA NAPSAUTTAMALLA</a:t>
            </a:r>
          </a:p>
        </p:txBody>
      </p:sp>
      <p:sp>
        <p:nvSpPr>
          <p:cNvPr id="16" name="Tekstin paikkamerkki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17" name="Tekstin paikkamerkki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18" name="Tekstin paikkamerkki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19" name="Tekstin paikkamerkki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34" name="Tekstin paikkamerkki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i-FI" noProof="0"/>
              <a:t>Muokkaa tekstin perustyyliä napsauttamalla</a:t>
            </a:r>
          </a:p>
        </p:txBody>
      </p:sp>
      <p:sp>
        <p:nvSpPr>
          <p:cNvPr id="35" name="Tekstin paikkamerkki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i-FI" noProof="0"/>
              <a:t>Muokkaa tekstin perustyyliä napsauttamalla</a:t>
            </a:r>
          </a:p>
        </p:txBody>
      </p:sp>
      <p:sp>
        <p:nvSpPr>
          <p:cNvPr id="36" name="Tekstin paikkamerkki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i-FI" noProof="0"/>
              <a:t>Muokkaa tekstin perustyyliä napsauttamalla</a:t>
            </a:r>
          </a:p>
        </p:txBody>
      </p:sp>
      <p:sp>
        <p:nvSpPr>
          <p:cNvPr id="37" name="Tekstin paikkamerkki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i-FI" noProof="0"/>
              <a:t>Muokkaa tekstin perustyyliä napsauttamalla</a:t>
            </a:r>
          </a:p>
        </p:txBody>
      </p:sp>
      <p:cxnSp>
        <p:nvCxnSpPr>
          <p:cNvPr id="3" name="Suora yhdysviiva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i-FI" noProof="0"/>
              <a:t>Yhteenvetoesitys</a:t>
            </a:r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2 saraket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tsikk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15" name="Tekstin paikkamerkki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17" name="Tekstin paikkamerkki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31" name="Tekstin paikkamerkki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i-FI" noProof="0"/>
              <a:t>LISÄÄ ALAOTSIKKO NAPSAUTTAMALLA</a:t>
            </a:r>
          </a:p>
        </p:txBody>
      </p:sp>
      <p:sp>
        <p:nvSpPr>
          <p:cNvPr id="32" name="Tekstin paikkamerkki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33" name="Tekstin paikkamerkki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i-FI" noProof="0"/>
              <a:t>LISÄÄ ALAOTSIKKO NAPSAUTTAMALLA</a:t>
            </a:r>
          </a:p>
        </p:txBody>
      </p:sp>
      <p:sp>
        <p:nvSpPr>
          <p:cNvPr id="34" name="Tekstin paikkamerkki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12" name="Tekstin paikkamerkki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i-FI" noProof="0"/>
              <a:t>LISÄÄ ALAOTSIKKO NAPSAUTTAMALLA</a:t>
            </a:r>
          </a:p>
        </p:txBody>
      </p:sp>
      <p:sp>
        <p:nvSpPr>
          <p:cNvPr id="13" name="Tekstin paikkamerkki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i-FI" noProof="0"/>
              <a:t>20XX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  <p:cxnSp>
        <p:nvCxnSpPr>
          <p:cNvPr id="2" name="Suora yhdysviiva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3 saraket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tsikk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15" name="Tekstin paikkamerkki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17" name="Tekstin paikkamerkki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16" name="Tekstin paikkamerkki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18" name="Tekstin paikkamerkki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19" name="Tekstin paikkamerkki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20" name="Tekstin paikkamerkki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23" name="Tekstin paikkamerkki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24" name="Tekstin paikkamerkki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pPr/>
              <a:t>‹#›</a:t>
            </a:fld>
            <a:endParaRPr lang="fi-FI" noProof="0"/>
          </a:p>
        </p:txBody>
      </p:sp>
      <p:pic>
        <p:nvPicPr>
          <p:cNvPr id="2" name="Grafiik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hda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äivämäärän paikkamerkki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10" name="Alatunnisteen paikkamerkki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11" name="Dian numeron paikkamerkki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anvaih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pic>
        <p:nvPicPr>
          <p:cNvPr id="5" name="Grafiik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ina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ik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in paikkamerkki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12" name="Tekstin paikkamerkki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13" name="Tekstin paikkamerkki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14" name="Tekstin paikkamerkki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15" name="Tekstin paikkamerkki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16" name="Tekstin paikkamerkki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17" name="Päivämäärän paikkamerkki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18" name="Alatunnisteen paikkamerkki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19" name="Dian numeron paikkamerkki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lme sisältö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PERUSTEKSTIÄ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fi-FI" noProof="0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i-FI" noProof="0"/>
              <a:t>MUOKKAA PERUSTEKSTIÄ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fi-FI" noProof="0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in paikkamerkki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PERUSTEKSTIÄ NAPSAUTTAMALLA</a:t>
            </a:r>
          </a:p>
        </p:txBody>
      </p:sp>
      <p:sp>
        <p:nvSpPr>
          <p:cNvPr id="22" name="Sisällön paikkamerkki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fi-FI" noProof="0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i-FI" noProof="0"/>
              <a:t>Yhteenvetoesitys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i-FI" dirty="0"/>
              <a:t>Kissanäyttely tulospalvelu 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i-FI" dirty="0"/>
              <a:t>Samuel Junttila, Niki Koski, </a:t>
            </a:r>
            <a:r>
              <a:rPr lang="fi-FI" dirty="0" err="1"/>
              <a:t>Hildur</a:t>
            </a:r>
            <a:r>
              <a:rPr lang="fi-FI" dirty="0"/>
              <a:t> Kangas, Sebastian </a:t>
            </a:r>
            <a:r>
              <a:rPr lang="fi-FI" dirty="0" err="1"/>
              <a:t>Stjernberg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fi-FI" dirty="0"/>
              <a:t>Tuotteen hallinta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187896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i-FI" dirty="0"/>
              <a:t>Versiointi </a:t>
            </a:r>
          </a:p>
        </p:txBody>
      </p:sp>
      <p:sp>
        <p:nvSpPr>
          <p:cNvPr id="17" name="Tekstin paikkamerkki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510" y="2208391"/>
            <a:ext cx="5431971" cy="1080297"/>
          </a:xfrm>
        </p:spPr>
        <p:txBody>
          <a:bodyPr rtlCol="0">
            <a:normAutofit/>
          </a:bodyPr>
          <a:lstStyle/>
          <a:p>
            <a:pPr rtl="0"/>
            <a:r>
              <a:rPr lang="fi-FI" dirty="0"/>
              <a:t>Palvelun kehitys tehdään versioimalla, jokaista moduulia kehitetään toimivaksi asti, tästä tehdään kehityshaara jonka onnistuessa uusi yhdistetään pääkehityshaaraan</a:t>
            </a:r>
          </a:p>
        </p:txBody>
      </p:sp>
      <p:sp>
        <p:nvSpPr>
          <p:cNvPr id="24" name="Tekstin paikkamerkki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324526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i-FI" dirty="0"/>
              <a:t>järjestelmä</a:t>
            </a:r>
          </a:p>
        </p:txBody>
      </p:sp>
      <p:sp>
        <p:nvSpPr>
          <p:cNvPr id="25" name="Tekstin paikkamerkki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510" y="3574685"/>
            <a:ext cx="5431971" cy="849402"/>
          </a:xfrm>
        </p:spPr>
        <p:txBody>
          <a:bodyPr rtlCol="0">
            <a:normAutofit/>
          </a:bodyPr>
          <a:lstStyle/>
          <a:p>
            <a:pPr rtl="0"/>
            <a:r>
              <a:rPr lang="fi-FI" dirty="0"/>
              <a:t>Käytössä oleva alusta on GIT, joka mahdollistaan erinäisiä kehityshaaroja ja näiden lakkauttamisen tai yhdistämisen päähaaraan </a:t>
            </a:r>
          </a:p>
        </p:txBody>
      </p:sp>
      <p:sp>
        <p:nvSpPr>
          <p:cNvPr id="26" name="Tekstin paikkamerkki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endParaRPr lang="fi-FI" dirty="0"/>
          </a:p>
        </p:txBody>
      </p:sp>
      <p:sp>
        <p:nvSpPr>
          <p:cNvPr id="27" name="Tekstin paikkamerkki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i-FI" smtClean="0"/>
              <a:pPr rtl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fi-FI"/>
              <a:t>Tulospalvelun vaiheet</a:t>
            </a:r>
          </a:p>
        </p:txBody>
      </p:sp>
      <p:sp>
        <p:nvSpPr>
          <p:cNvPr id="110" name="Tekstin paikkamerkki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i-FI" sz="1400" spc="150" dirty="0">
                <a:latin typeface="+mj-lt"/>
                <a:ea typeface="+mj-ea"/>
                <a:cs typeface="+mj-cs"/>
              </a:rPr>
              <a:t>Vaatimusmäärittely</a:t>
            </a:r>
            <a:endParaRPr lang="fi-FI" sz="1100" dirty="0"/>
          </a:p>
        </p:txBody>
      </p:sp>
      <p:sp>
        <p:nvSpPr>
          <p:cNvPr id="52" name="Tekstin paikkamerkki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i-FI" sz="1400" spc="150" dirty="0">
                <a:latin typeface="+mj-lt"/>
                <a:ea typeface="+mj-ea"/>
                <a:cs typeface="+mj-cs"/>
              </a:rPr>
              <a:t>Analyysi</a:t>
            </a:r>
            <a:endParaRPr lang="fi-FI" sz="1100" dirty="0"/>
          </a:p>
        </p:txBody>
      </p:sp>
      <p:sp>
        <p:nvSpPr>
          <p:cNvPr id="54" name="Tekstin paikkamerkki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i-FI" sz="1400" spc="150" dirty="0">
                <a:latin typeface="+mj-lt"/>
                <a:ea typeface="+mj-ea"/>
                <a:cs typeface="+mj-cs"/>
              </a:rPr>
              <a:t>Suunnittelu</a:t>
            </a:r>
            <a:endParaRPr lang="fi-FI" sz="1100" dirty="0"/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in paikkamerkki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6" y="5206365"/>
            <a:ext cx="2199239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i-FI" sz="1400" spc="150" dirty="0">
                <a:latin typeface="+mj-lt"/>
                <a:ea typeface="+mj-ea"/>
                <a:cs typeface="+mj-cs"/>
              </a:rPr>
              <a:t>Koodaus</a:t>
            </a:r>
            <a:endParaRPr lang="fi-FI" sz="1100" dirty="0"/>
          </a:p>
        </p:txBody>
      </p: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in paikkamerkki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i-FI" sz="1400" spc="150" dirty="0">
                <a:latin typeface="+mj-lt"/>
                <a:ea typeface="+mj-ea"/>
                <a:cs typeface="+mj-cs"/>
              </a:rPr>
              <a:t>Testaus</a:t>
            </a:r>
            <a:endParaRPr lang="fi-FI" sz="1100" dirty="0"/>
          </a:p>
        </p:txBody>
      </p:sp>
      <p:cxnSp>
        <p:nvCxnSpPr>
          <p:cNvPr id="61" name="Suora yhdysviiva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435554" y="4638776"/>
            <a:ext cx="4851" cy="56758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in paikkamerkki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i-FI" sz="1400" dirty="0"/>
              <a:t>Hyväksymistestaus</a:t>
            </a:r>
          </a:p>
        </p:txBody>
      </p: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i-FI" smtClean="0"/>
              <a:pPr rtl="0"/>
              <a:t>11</a:t>
            </a:fld>
            <a:endParaRPr lang="fi-FI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526A57C0-2F9C-4711-71CA-A7998E8CA7D3}"/>
              </a:ext>
            </a:extLst>
          </p:cNvPr>
          <p:cNvSpPr/>
          <p:nvPr/>
        </p:nvSpPr>
        <p:spPr>
          <a:xfrm>
            <a:off x="1949118" y="3239451"/>
            <a:ext cx="9076574" cy="688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693F42E9-C7CB-16BB-6187-90AE300E092D}"/>
              </a:ext>
            </a:extLst>
          </p:cNvPr>
          <p:cNvSpPr/>
          <p:nvPr/>
        </p:nvSpPr>
        <p:spPr>
          <a:xfrm>
            <a:off x="1167676" y="4171577"/>
            <a:ext cx="9921240" cy="688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1DC7A50B-DB1E-F5A0-FF0D-16E3ECABC544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H="1">
            <a:off x="1167676" y="3583567"/>
            <a:ext cx="9858016" cy="932126"/>
          </a:xfrm>
          <a:prstGeom prst="bentConnector5">
            <a:avLst>
              <a:gd name="adj1" fmla="val -2319"/>
              <a:gd name="adj2" fmla="val 50000"/>
              <a:gd name="adj3" fmla="val 1023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i-FI" dirty="0"/>
              <a:t>Mahdollisia käyttäjiä</a:t>
            </a:r>
          </a:p>
        </p:txBody>
      </p:sp>
      <p:sp>
        <p:nvSpPr>
          <p:cNvPr id="36" name="Tekstin paikkamerkki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120" y="4154857"/>
            <a:ext cx="1828800" cy="343061"/>
          </a:xfrm>
        </p:spPr>
        <p:txBody>
          <a:bodyPr rtlCol="0"/>
          <a:lstStyle/>
          <a:p>
            <a:pPr rtl="0"/>
            <a:r>
              <a:rPr lang="fi-FI"/>
              <a:t>TAKUMA CHEN</a:t>
            </a:r>
            <a:endParaRPr lang="fi-FI" dirty="0"/>
          </a:p>
          <a:p>
            <a:pPr rtl="0"/>
            <a:endParaRPr lang="fi-FI" dirty="0"/>
          </a:p>
        </p:txBody>
      </p:sp>
      <p:sp>
        <p:nvSpPr>
          <p:cNvPr id="52" name="Tekstin paikkamerkki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271828" y="4282517"/>
            <a:ext cx="2057400" cy="343061"/>
          </a:xfrm>
        </p:spPr>
        <p:txBody>
          <a:bodyPr rtlCol="0"/>
          <a:lstStyle/>
          <a:p>
            <a:pPr rtl="0"/>
            <a:r>
              <a:rPr lang="fi-FI" dirty="0"/>
              <a:t>Kissanäyttelyn tuomari</a:t>
            </a:r>
          </a:p>
        </p:txBody>
      </p:sp>
      <p:sp>
        <p:nvSpPr>
          <p:cNvPr id="49" name="Tekstin paikkamerkki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39214" y="4169539"/>
            <a:ext cx="1828800" cy="343061"/>
          </a:xfrm>
        </p:spPr>
        <p:txBody>
          <a:bodyPr rtlCol="0"/>
          <a:lstStyle/>
          <a:p>
            <a:pPr rtl="0"/>
            <a:r>
              <a:rPr lang="fi-FI"/>
              <a:t>KATI</a:t>
            </a:r>
            <a:r>
              <a:rPr lang="fi-FI" dirty="0"/>
              <a:t> </a:t>
            </a:r>
            <a:r>
              <a:rPr lang="fi-FI"/>
              <a:t>KORHONEN</a:t>
            </a:r>
          </a:p>
        </p:txBody>
      </p:sp>
      <p:sp>
        <p:nvSpPr>
          <p:cNvPr id="61" name="Tekstin paikkamerkki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629166" y="4297200"/>
            <a:ext cx="2057400" cy="343061"/>
          </a:xfrm>
        </p:spPr>
        <p:txBody>
          <a:bodyPr rtlCol="0"/>
          <a:lstStyle/>
          <a:p>
            <a:pPr rtl="0"/>
            <a:r>
              <a:rPr lang="fi-FI" dirty="0"/>
              <a:t>Kissan omistaja</a:t>
            </a:r>
          </a:p>
        </p:txBody>
      </p:sp>
      <p:sp>
        <p:nvSpPr>
          <p:cNvPr id="50" name="Tekstin paikkamerkki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29878" y="4169539"/>
            <a:ext cx="1828800" cy="343061"/>
          </a:xfrm>
        </p:spPr>
        <p:txBody>
          <a:bodyPr rtlCol="0"/>
          <a:lstStyle/>
          <a:p>
            <a:pPr rtl="0"/>
            <a:r>
              <a:rPr lang="fi-FI" dirty="0"/>
              <a:t>FLORA </a:t>
            </a:r>
            <a:r>
              <a:rPr lang="fi-FI"/>
              <a:t>WILSON</a:t>
            </a:r>
          </a:p>
          <a:p>
            <a:pPr rtl="0"/>
            <a:endParaRPr lang="fi-FI"/>
          </a:p>
        </p:txBody>
      </p:sp>
      <p:sp>
        <p:nvSpPr>
          <p:cNvPr id="62" name="Tekstin paikkamerkki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107915" y="4297200"/>
            <a:ext cx="2057400" cy="343061"/>
          </a:xfrm>
        </p:spPr>
        <p:txBody>
          <a:bodyPr rtlCol="0"/>
          <a:lstStyle/>
          <a:p>
            <a:pPr rtl="0"/>
            <a:r>
              <a:rPr lang="fi-FI" dirty="0"/>
              <a:t>Kissoista kiinnostunut</a:t>
            </a:r>
          </a:p>
        </p:txBody>
      </p:sp>
      <p:sp>
        <p:nvSpPr>
          <p:cNvPr id="51" name="Tekstin paikkamerkki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49758" y="4154857"/>
            <a:ext cx="1828800" cy="343061"/>
          </a:xfrm>
        </p:spPr>
        <p:txBody>
          <a:bodyPr rtlCol="0"/>
          <a:lstStyle/>
          <a:p>
            <a:pPr rtl="0"/>
            <a:r>
              <a:rPr lang="fi-FI"/>
              <a:t>RAJESH MARTINEZ</a:t>
            </a:r>
          </a:p>
        </p:txBody>
      </p:sp>
      <p:sp>
        <p:nvSpPr>
          <p:cNvPr id="63" name="Tekstin paikkamerkki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524384" y="4282518"/>
            <a:ext cx="2057400" cy="343061"/>
          </a:xfrm>
        </p:spPr>
        <p:txBody>
          <a:bodyPr rtlCol="0"/>
          <a:lstStyle/>
          <a:p>
            <a:pPr rtl="0"/>
            <a:r>
              <a:rPr lang="fi-FI" dirty="0"/>
              <a:t>Eläinlääkäri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i-FI" smtClean="0"/>
              <a:pPr rtl="0"/>
              <a:t>12</a:t>
            </a:fld>
            <a:endParaRPr lang="fi-FI"/>
          </a:p>
        </p:txBody>
      </p:sp>
      <p:pic>
        <p:nvPicPr>
          <p:cNvPr id="6" name="Kuvan paikkamerkki 5" descr="A 30-65 year old Asian man">
            <a:extLst>
              <a:ext uri="{FF2B5EF4-FFF2-40B4-BE49-F238E27FC236}">
                <a16:creationId xmlns:a16="http://schemas.microsoft.com/office/drawing/2014/main" id="{B061CE08-53FD-F792-C386-48D93EF42E7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791832" y="2928747"/>
            <a:ext cx="1066800" cy="1066800"/>
          </a:xfrm>
        </p:spPr>
      </p:pic>
      <p:pic>
        <p:nvPicPr>
          <p:cNvPr id="10" name="Kuvan paikkamerkki 9" descr="A 30-65 year old Indian woman">
            <a:extLst>
              <a:ext uri="{FF2B5EF4-FFF2-40B4-BE49-F238E27FC236}">
                <a16:creationId xmlns:a16="http://schemas.microsoft.com/office/drawing/2014/main" id="{99D8BC21-577C-B38A-F69E-BE2A512510F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4086062" y="2928747"/>
            <a:ext cx="1066800" cy="1066800"/>
          </a:xfrm>
        </p:spPr>
      </p:pic>
      <p:pic>
        <p:nvPicPr>
          <p:cNvPr id="13" name="Kuvan paikkamerkki 12" descr="A 30-65 year old Caucasian woman">
            <a:extLst>
              <a:ext uri="{FF2B5EF4-FFF2-40B4-BE49-F238E27FC236}">
                <a16:creationId xmlns:a16="http://schemas.microsoft.com/office/drawing/2014/main" id="{F683E687-BA94-DE15-97A6-105FDFDA0FC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6613302" y="2928747"/>
            <a:ext cx="1066800" cy="1066800"/>
          </a:xfrm>
        </p:spPr>
      </p:pic>
      <p:pic>
        <p:nvPicPr>
          <p:cNvPr id="16" name="Kuvan paikkamerkki 15" descr="A 30-65 year old African American man">
            <a:extLst>
              <a:ext uri="{FF2B5EF4-FFF2-40B4-BE49-F238E27FC236}">
                <a16:creationId xmlns:a16="http://schemas.microsoft.com/office/drawing/2014/main" id="{65F171C2-4644-7A50-23A6-1C2D29B074F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/>
          <a:srcRect/>
          <a:stretch/>
        </p:blipFill>
        <p:spPr>
          <a:xfrm>
            <a:off x="9033182" y="2928747"/>
            <a:ext cx="1066800" cy="1066800"/>
          </a:xfrm>
        </p:spPr>
      </p:pic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fi-FI"/>
              <a:t>YHTEENVETO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6729" y="3660773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dirty="0"/>
              <a:t>Lopputuloksena saadaan toimiva, tehokas ja erilaisille käyttäjille sopiva tulospalvelu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i-FI" smtClean="0"/>
              <a:pPr rtl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782" y="2595418"/>
            <a:ext cx="1736436" cy="545053"/>
          </a:xfrm>
        </p:spPr>
        <p:txBody>
          <a:bodyPr rtlCol="0"/>
          <a:lstStyle/>
          <a:p>
            <a:pPr rtl="0"/>
            <a:r>
              <a:rPr lang="fi-FI" dirty="0"/>
              <a:t>KIITOS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5072" y="4999847"/>
            <a:ext cx="4179570" cy="772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fi-FI" dirty="0"/>
              <a:t>Kuvat luotu </a:t>
            </a:r>
            <a:r>
              <a:rPr lang="fi-FI" dirty="0" err="1"/>
              <a:t>AI:n</a:t>
            </a:r>
            <a:r>
              <a:rPr lang="fi-FI" dirty="0"/>
              <a:t> avulla, ei oikeita henkilöitä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i-FI" smtClean="0"/>
              <a:pPr rtl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08" y="646545"/>
            <a:ext cx="5547592" cy="581863"/>
          </a:xfrm>
        </p:spPr>
        <p:txBody>
          <a:bodyPr rtlCol="0"/>
          <a:lstStyle/>
          <a:p>
            <a:pPr rtl="0"/>
            <a:r>
              <a:rPr lang="fi-FI" dirty="0"/>
              <a:t>Mitä palvelulta vaaditaan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2" y="1538721"/>
            <a:ext cx="10519645" cy="481445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endParaRPr lang="fi-FI" sz="1600" dirty="0"/>
          </a:p>
          <a:p>
            <a:r>
              <a:rPr lang="fi-FI" sz="1600" dirty="0"/>
              <a:t>Toiminnalliset vaatimukset</a:t>
            </a:r>
          </a:p>
          <a:p>
            <a:endParaRPr lang="fi-FI" sz="1600" dirty="0"/>
          </a:p>
          <a:p>
            <a:pPr marL="285750" indent="-285750">
              <a:buChar char="•"/>
            </a:pPr>
            <a:r>
              <a:rPr lang="fi-FI" sz="1600" dirty="0">
                <a:ea typeface="+mn-lt"/>
                <a:cs typeface="+mn-lt"/>
              </a:rPr>
              <a:t>Tulospalvelun käyttäjien täytyy pystyä tarkastelemaan ja etsimään kilpailujen ja tapahtumien tuloksia.</a:t>
            </a:r>
            <a:endParaRPr lang="fi-FI" sz="1600" dirty="0"/>
          </a:p>
          <a:p>
            <a:pPr marL="285750" indent="-285750"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täytyy mahdollistaa tulosten julkaiseminen käyttäjille.</a:t>
            </a:r>
            <a:endParaRPr lang="fi-FI" sz="1600" dirty="0"/>
          </a:p>
          <a:p>
            <a:pPr marL="285750" indent="-285750">
              <a:buChar char="•"/>
            </a:pPr>
            <a:r>
              <a:rPr lang="fi-FI" sz="1600" dirty="0">
                <a:ea typeface="+mn-lt"/>
                <a:cs typeface="+mn-lt"/>
              </a:rPr>
              <a:t>Tulospalvelun käyttäjien pitää pystyä arvioimaan kilpailuja ja tapahtumia sekä jättää kommentteja.</a:t>
            </a:r>
            <a:endParaRPr lang="fi-FI" sz="1600" dirty="0"/>
          </a:p>
          <a:p>
            <a:pPr marL="285750" indent="-285750">
              <a:buChar char="•"/>
            </a:pPr>
            <a:r>
              <a:rPr lang="fi-FI" sz="1600" dirty="0">
                <a:ea typeface="+mn-lt"/>
                <a:cs typeface="+mn-lt"/>
              </a:rPr>
              <a:t>Tulospalvelun käyttäjien täytyy pystyä syöttämään tuloksia eri kilpailuista ja tapahtumista.</a:t>
            </a:r>
            <a:endParaRPr lang="fi-FI" sz="1600" dirty="0"/>
          </a:p>
          <a:p>
            <a:pPr marL="285750" indent="-285750"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täytyy sallia käyttäjien muokata, luoda ja poistaa tapahtumia ja kilpailuja. </a:t>
            </a:r>
          </a:p>
          <a:p>
            <a:pPr marL="285750" indent="-285750"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täytyy mahdollistaa käyttäjien kirjautuminen ja rekisteröityminen turvallisesti.</a:t>
            </a:r>
            <a:endParaRPr lang="fi-FI" sz="1600" dirty="0"/>
          </a:p>
          <a:p>
            <a:pPr marL="285750" indent="-285750"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täytyy olla suojattu ulkopuolisilta hyökkäyksiltä ja varmistettava käyttäjätietojen turvallisuus.</a:t>
            </a:r>
            <a:endParaRPr lang="fi-FI" sz="1600" dirty="0"/>
          </a:p>
          <a:p>
            <a:pPr marL="285750" indent="-285750"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ylläpitäjien täytyy pystyä hallitsemaan käyttäjien tiliä esim. poistamaan käyttäjän tilin. </a:t>
            </a:r>
            <a:endParaRPr lang="fi-FI" sz="1600" dirty="0"/>
          </a:p>
          <a:p>
            <a:endParaRPr lang="fi-FI" sz="1600" dirty="0"/>
          </a:p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i-FI" smtClean="0"/>
              <a:pPr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08" y="646545"/>
            <a:ext cx="5547592" cy="581863"/>
          </a:xfrm>
        </p:spPr>
        <p:txBody>
          <a:bodyPr rtlCol="0"/>
          <a:lstStyle/>
          <a:p>
            <a:pPr rtl="0"/>
            <a:r>
              <a:rPr lang="fi-FI" dirty="0"/>
              <a:t>Mitä palvelulta vaaditaan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2" y="1272021"/>
            <a:ext cx="10519645" cy="509067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fi-FI" sz="1600" dirty="0"/>
          </a:p>
          <a:p>
            <a:r>
              <a:rPr lang="fi-FI" dirty="0"/>
              <a:t>Ei-toiminnalliset vaatimukset</a:t>
            </a:r>
          </a:p>
          <a:p>
            <a:endParaRPr lang="fi-FI"/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täytyy asentua ja olla tuettu Linux RHEL 9 -palvelimelle.</a:t>
            </a:r>
            <a:endParaRPr lang="fi-FI" dirty="0"/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tulee tukea PostgreSQL tietokantoja.</a:t>
            </a:r>
            <a:endParaRPr lang="fi-FI" dirty="0"/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tulee olla vikasietoinen. Järjestelmän tulee palautua normaalitilaan nopeasti, ja tallennettujen tietojen tulee pysyä käyttökelpoisina.</a:t>
            </a:r>
            <a:endParaRPr lang="fi-FI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toimittaja vastaa siitä, että tuki ja ylläpito toteutetaan EU- ja ETA-alueelta.</a:t>
            </a:r>
            <a:endParaRPr lang="fi-FI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tulee olla saatavilla 99,99 % ajasta.</a:t>
            </a:r>
            <a:endParaRPr lang="fi-FI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tulee noudattaa tietosuojalakeja ja varmistaa kaikkien käyttäjien henkilötietojen turvallinen käsittely. </a:t>
            </a:r>
            <a:endParaRPr lang="fi-FI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täytyy olla optimoitu minimoidakseen viiveet tulosten syöttämisessä ja tarkastelussa.</a:t>
            </a:r>
            <a:endParaRPr lang="fi-FI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täytyy pystyä käsittelemään suuri määrä tuloksia ja käyttäjiä tehokkaasti, 10 000 käyttäjää hakee tuloksia saman aikaisesti.</a:t>
            </a:r>
            <a:endParaRPr lang="fi-FI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käyttöliittymän tulee olla intuitiivinen ja helppokäyttöinen. </a:t>
            </a:r>
            <a:endParaRPr lang="fi-FI"/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tulee olla yhteensopiva eri laitteiden ja selainten kanssa.</a:t>
            </a:r>
            <a:endParaRPr lang="fi-FI" dirty="0"/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järjestelmässä tulee olla säännöllisiä varmuuskopioita.</a:t>
            </a:r>
            <a:endParaRPr lang="fi-FI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1600" dirty="0">
                <a:ea typeface="+mn-lt"/>
                <a:cs typeface="+mn-lt"/>
              </a:rPr>
              <a:t>Tulospalvelun järjestelmän täytyy tarjoamaan mahdollisuus seurata käyttäjien toimintaa ja analysoida suorituskykyä.</a:t>
            </a:r>
            <a:endParaRPr lang="fi-FI" dirty="0">
              <a:ea typeface="+mn-lt"/>
              <a:cs typeface="+mn-lt"/>
            </a:endParaRPr>
          </a:p>
          <a:p>
            <a:endParaRPr lang="fi-FI" sz="1600" dirty="0"/>
          </a:p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i-FI" smtClean="0"/>
              <a:pPr rtl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344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i-FI" dirty="0"/>
              <a:t>näyttelyt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fi-FI" dirty="0"/>
              <a:t>tulokset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fi-FI" dirty="0"/>
              <a:t>kirjautuminen</a:t>
            </a:r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fi-FI" dirty="0"/>
              <a:t>KUSTANNUKSET</a:t>
            </a:r>
          </a:p>
        </p:txBody>
      </p:sp>
      <p:sp>
        <p:nvSpPr>
          <p:cNvPr id="7" name="Tekstin paikkamerkki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fi-FI" dirty="0"/>
              <a:t>Helposti löydettävissä, muokattavissa ja lisättävissä</a:t>
            </a:r>
          </a:p>
        </p:txBody>
      </p:sp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fi-FI" dirty="0"/>
              <a:t>Muokattavissa, lisättävissä ja automatisoitu erinäisten valmiiden palveluiden avulla</a:t>
            </a:r>
          </a:p>
        </p:txBody>
      </p:sp>
      <p:sp>
        <p:nvSpPr>
          <p:cNvPr id="9" name="Tekstin paikkamerkki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fi-FI" dirty="0"/>
              <a:t>Kommentointi, moderointi, tulosten lisäys ja -muutos</a:t>
            </a:r>
          </a:p>
          <a:p>
            <a:pPr rtl="0"/>
            <a:endParaRPr lang="fi-FI" dirty="0"/>
          </a:p>
        </p:txBody>
      </p:sp>
      <p:sp>
        <p:nvSpPr>
          <p:cNvPr id="10" name="Tekstin paikkamerkki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fi-FI" dirty="0"/>
              <a:t>Helposti jatkokehitettävissä, luotettava ja asiakkaiden vaatimukset täyttävä palvelu</a:t>
            </a:r>
          </a:p>
          <a:p>
            <a:pPr rtl="0"/>
            <a:endParaRPr lang="fi-FI" dirty="0"/>
          </a:p>
        </p:txBody>
      </p:sp>
      <p:sp>
        <p:nvSpPr>
          <p:cNvPr id="13" name="Dian numeron paikkamerkki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i-FI" smtClean="0"/>
              <a:pPr rtl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93523"/>
            <a:ext cx="8421688" cy="1325563"/>
          </a:xfrm>
        </p:spPr>
        <p:txBody>
          <a:bodyPr rtlCol="0"/>
          <a:lstStyle/>
          <a:p>
            <a:pPr rtl="0"/>
            <a:r>
              <a:rPr lang="fi-FI" dirty="0"/>
              <a:t>Meidän Palvelu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rtl="0"/>
            <a:r>
              <a:rPr lang="fi-FI" dirty="0"/>
              <a:t>MARKKINAVAJEEN TÄYTTÄMINEN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i-FI" dirty="0"/>
              <a:t>Palvelu on melko tarkasti kohderyhmälle suunnattu ja täyttää avoimen markkinaraon 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i-FI" dirty="0"/>
              <a:t>KOHDERYHMÄ</a:t>
            </a:r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i-FI" dirty="0"/>
              <a:t>Kohderyhmämme on kissoista ja näyttelyistä kiinnostuneet (10–65 vuotiaat) jotka haluavat tietoa ja tuloksia tai vaikka etsiä tulevia näytöksiä läheltä heitä</a:t>
            </a:r>
          </a:p>
          <a:p>
            <a:pPr rtl="0"/>
            <a:endParaRPr lang="fi-FI" dirty="0"/>
          </a:p>
        </p:txBody>
      </p:sp>
      <p:sp>
        <p:nvSpPr>
          <p:cNvPr id="7" name="Tekstin paikkamerkki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i-FI"/>
              <a:t>KUSTANNUSSÄÄSTÖT</a:t>
            </a:r>
          </a:p>
        </p:txBody>
      </p:sp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i-FI" dirty="0"/>
              <a:t>Jatkokehitettävissä oleva luotettava palvelu on kustannustehokas</a:t>
            </a:r>
          </a:p>
        </p:txBody>
      </p:sp>
      <p:sp>
        <p:nvSpPr>
          <p:cNvPr id="9" name="Tekstin paikkamerkki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i-FI"/>
              <a:t>HELPPOKÄYTTÖINEN</a:t>
            </a:r>
          </a:p>
        </p:txBody>
      </p:sp>
      <p:sp>
        <p:nvSpPr>
          <p:cNvPr id="10" name="Tekstin paikkamerkki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2630" y="4826656"/>
            <a:ext cx="4031030" cy="1426362"/>
          </a:xfrm>
        </p:spPr>
        <p:txBody>
          <a:bodyPr rtlCol="0">
            <a:normAutofit/>
          </a:bodyPr>
          <a:lstStyle/>
          <a:p>
            <a:pPr rtl="0"/>
            <a:r>
              <a:rPr lang="fi-FI" dirty="0"/>
              <a:t>Yksinkertainen muotoilu, joka antaa kohderyhmälle kohdennetut, tarvittavat tiedot</a:t>
            </a:r>
          </a:p>
          <a:p>
            <a:pPr rtl="0"/>
            <a:r>
              <a:rPr lang="fi-FI" dirty="0"/>
              <a:t>Kohderyhmä ei luultavasti ole kovin tietotekniikasta tietävä, joten palvelun tulee olla saavutettavissa oleva</a:t>
            </a:r>
          </a:p>
        </p:txBody>
      </p:sp>
      <p:sp>
        <p:nvSpPr>
          <p:cNvPr id="82" name="Dian numeron paikkamerkki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i-FI" smtClean="0"/>
              <a:pPr rtl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233" y="3872488"/>
            <a:ext cx="3139440" cy="1325563"/>
          </a:xfrm>
        </p:spPr>
        <p:txBody>
          <a:bodyPr rtlCol="0"/>
          <a:lstStyle/>
          <a:p>
            <a:pPr rtl="0"/>
            <a:r>
              <a:rPr lang="fi-FI" dirty="0"/>
              <a:t>TUOTTEEN YLEISKATSAUS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i-FI" dirty="0"/>
              <a:t>AINUTLAATUINEN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i-FI" dirty="0"/>
              <a:t>Ainoa tuote, joka on erityisesti tarkoitettu tälle markkinalle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41801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i-FI" dirty="0"/>
              <a:t>JATKOKEHITETTÄVÄ PALVELU</a:t>
            </a:r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747434"/>
            <a:ext cx="5431971" cy="1079899"/>
          </a:xfrm>
        </p:spPr>
        <p:txBody>
          <a:bodyPr rtlCol="0">
            <a:normAutofit/>
          </a:bodyPr>
          <a:lstStyle/>
          <a:p>
            <a:pPr rtl="0"/>
            <a:r>
              <a:rPr lang="fi-FI" dirty="0"/>
              <a:t>Kehitys- ja suunnitteluvaiheessa on jo otettu huomioon laaja kirjo vaatimuksia joita palvelun tulee täyttää, ja palvelu on kehitetty modulaarisesti jotta jatkokehittäminen ja uusien ominaisuuksien lisääminen olisi mahdollista</a:t>
            </a:r>
          </a:p>
        </p:txBody>
      </p:sp>
      <p:sp>
        <p:nvSpPr>
          <p:cNvPr id="7" name="Tekstin paikkamerkki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4402" y="3915692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i-FI" dirty="0"/>
              <a:t>TESTATTU </a:t>
            </a:r>
          </a:p>
        </p:txBody>
      </p:sp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3976" y="4245117"/>
            <a:ext cx="5431971" cy="557950"/>
          </a:xfrm>
        </p:spPr>
        <p:txBody>
          <a:bodyPr rtlCol="0"/>
          <a:lstStyle/>
          <a:p>
            <a:pPr rtl="0"/>
            <a:r>
              <a:rPr lang="fi-FI" dirty="0"/>
              <a:t>Palvelu on testattu monipuolisen testaussuunnitelman mukaisesti ja täyttää erinäiset laatuvaatimukset</a:t>
            </a:r>
          </a:p>
        </p:txBody>
      </p:sp>
      <p:sp>
        <p:nvSpPr>
          <p:cNvPr id="9" name="Tekstin paikkamerkki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2254" y="5015489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i-FI" dirty="0"/>
              <a:t>SAAVUTETTAVA</a:t>
            </a:r>
          </a:p>
        </p:txBody>
      </p:sp>
      <p:sp>
        <p:nvSpPr>
          <p:cNvPr id="10" name="Tekstin paikkamerkki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21828" y="5344914"/>
            <a:ext cx="5431971" cy="557950"/>
          </a:xfrm>
        </p:spPr>
        <p:txBody>
          <a:bodyPr rtlCol="0"/>
          <a:lstStyle/>
          <a:p>
            <a:pPr rtl="0"/>
            <a:r>
              <a:rPr lang="fi-FI" dirty="0"/>
              <a:t>Suunniteltu WCAG 2.1 AA-tasoa vastaavaksi ja joissain tapauksissa ylittäväksi </a:t>
            </a:r>
          </a:p>
        </p:txBody>
      </p:sp>
      <p:sp>
        <p:nvSpPr>
          <p:cNvPr id="22" name="Dian numeron paikkamerkki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i-FI" smtClean="0"/>
              <a:pPr rtl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36525"/>
            <a:ext cx="5111750" cy="1204912"/>
          </a:xfrm>
        </p:spPr>
        <p:txBody>
          <a:bodyPr rtlCol="0"/>
          <a:lstStyle/>
          <a:p>
            <a:pPr rtl="0"/>
            <a:r>
              <a:rPr lang="fi-FI" dirty="0"/>
              <a:t>TESTAUS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804265"/>
            <a:ext cx="5111750" cy="4411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i-FI" noProof="1"/>
              <a:t>Testaussuunitelmassa on rajattu testauksen tavoitteet, testausympäristö, raportointi ja aikataulutus.</a:t>
            </a:r>
          </a:p>
          <a:p>
            <a:pPr rtl="0"/>
            <a:r>
              <a:rPr lang="fi-FI" noProof="1"/>
              <a:t>Testauksen kohteet, hyväksymiskriteerit ja erikoistilanteet ovat myös merkitty suunnitelmaan.</a:t>
            </a:r>
          </a:p>
          <a:p>
            <a:pPr rtl="0"/>
            <a:endParaRPr lang="fi-FI" noProof="1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i-FI" smtClean="0"/>
              <a:pPr rtl="0"/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fi-FI" dirty="0"/>
              <a:t>Saavutettavuus</a:t>
            </a:r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i-FI" noProof="1"/>
              <a:t>WCAG 2.1 aa</a:t>
            </a:r>
          </a:p>
        </p:txBody>
      </p:sp>
      <p:sp>
        <p:nvSpPr>
          <p:cNvPr id="7" name="Tekstin paikkamerkki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i-FI" noProof="1"/>
              <a:t>Palvelu noudattaa WCAG-ohjeistuksia ja standardeja jotta palvelu on saavutettava</a:t>
            </a:r>
          </a:p>
        </p:txBody>
      </p:sp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i-FI" noProof="1"/>
              <a:t>SUUNNITTELU</a:t>
            </a:r>
          </a:p>
        </p:txBody>
      </p:sp>
      <p:sp>
        <p:nvSpPr>
          <p:cNvPr id="9" name="Tekstin paikkamerkki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i-FI" noProof="1"/>
              <a:t>Apuna käytetään erinäisiä työkaluja joilla voidaan simuloida mm. putkinäköä, värisokeutta tai motoriikkaan liittyviä ongelmia</a:t>
            </a:r>
          </a:p>
        </p:txBody>
      </p:sp>
      <p:sp>
        <p:nvSpPr>
          <p:cNvPr id="10" name="Tekstin paikkamerkki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i-FI" noProof="1"/>
              <a:t>Sisältö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i-FI" noProof="1"/>
              <a:t>Minimalistinen ja helppokäyttöinen, ALT-tekstit, tekstin jäsentely ja palvelun ulkoasun selkeys </a:t>
            </a: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i-FI" smtClean="0"/>
              <a:pPr rtl="0"/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fi-FI" dirty="0"/>
              <a:t>Palvelun suunnittelu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fi-FI" dirty="0"/>
              <a:t>Arkkitehtuuri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2521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i-FI" noProof="1"/>
              <a:t>Tulospalvelu jaetaan loogisesti osiin ja määritellään osien väliset suhteet.</a:t>
            </a:r>
          </a:p>
          <a:p>
            <a:pPr rtl="0"/>
            <a:r>
              <a:rPr lang="fi-FI" noProof="1"/>
              <a:t>Tavoitteena arkkitehtuuri jossa palvelun osiot ja komponentit olisivat toisitaan riippumattomia.</a:t>
            </a:r>
          </a:p>
          <a:p>
            <a:pPr rtl="0"/>
            <a:r>
              <a:rPr lang="fi-FI" noProof="1"/>
              <a:t>Palvelun kommunikointi muiden järjestelmien ja näiden antaman informaation integrointi on tärkeää.</a:t>
            </a:r>
          </a:p>
        </p:txBody>
      </p:sp>
      <p:sp>
        <p:nvSpPr>
          <p:cNvPr id="7" name="Tekstin paikkamerkki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fi-FI" dirty="0"/>
              <a:t>Moduulit</a:t>
            </a:r>
          </a:p>
        </p:txBody>
      </p:sp>
      <p:sp>
        <p:nvSpPr>
          <p:cNvPr id="11" name="Sisällön paikkamerkki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/>
          <a:p>
            <a:pPr rtl="0"/>
            <a:r>
              <a:rPr lang="fi-FI" noProof="1"/>
              <a:t>Määritellään selkeät rajapinnat osioiden välille ja määritellään osioiden vastuut ja tehtävät.</a:t>
            </a:r>
          </a:p>
          <a:p>
            <a:pPr rtl="0"/>
            <a:r>
              <a:rPr lang="fi-FI" noProof="1"/>
              <a:t>Tavoitteena on saavuttaa ohjelmistorakenne joka on selkeä ja helposti ylläpidettävä.</a:t>
            </a:r>
          </a:p>
          <a:p>
            <a:pPr rtl="0"/>
            <a:endParaRPr lang="fi-FI" noProof="1"/>
          </a:p>
        </p:txBody>
      </p:sp>
      <p:sp>
        <p:nvSpPr>
          <p:cNvPr id="14" name="Dian numeron paikkamerkki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i-FI" smtClean="0"/>
              <a:pPr rtl="0"/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1_TF22318419_Win32" id="{BAAF5A5B-0786-4EFB-9DC5-3B7004D5DB28}" vid="{F316AE6D-E4A7-453B-A3B8-F14272D706FB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14a680-3015-46a5-9670-283e228075b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1BD4A457BFE82F42A44DD57AEE2F5279" ma:contentTypeVersion="12" ma:contentTypeDescription="Luo uusi asiakirja." ma:contentTypeScope="" ma:versionID="200db566dd0b814000f4c45969345fbf">
  <xsd:schema xmlns:xsd="http://www.w3.org/2001/XMLSchema" xmlns:xs="http://www.w3.org/2001/XMLSchema" xmlns:p="http://schemas.microsoft.com/office/2006/metadata/properties" xmlns:ns3="7514a680-3015-46a5-9670-283e228075bd" xmlns:ns4="a4ad3d11-807f-45c4-939a-3e67bb6dbb71" targetNamespace="http://schemas.microsoft.com/office/2006/metadata/properties" ma:root="true" ma:fieldsID="21846701e00ef3f8a407ec44bdf5878c" ns3:_="" ns4:_="">
    <xsd:import namespace="7514a680-3015-46a5-9670-283e228075bd"/>
    <xsd:import namespace="a4ad3d11-807f-45c4-939a-3e67bb6dbb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14a680-3015-46a5-9670-283e228075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d3d11-807f-45c4-939a-3e67bb6dbb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a4ad3d11-807f-45c4-939a-3e67bb6dbb71"/>
    <ds:schemaRef ds:uri="7514a680-3015-46a5-9670-283e228075bd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0D937E-95C5-40CA-9404-A633E439C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14a680-3015-46a5-9670-283e228075bd"/>
    <ds:schemaRef ds:uri="a4ad3d11-807f-45c4-939a-3e67bb6dbb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Minimalistinen myyntipuhe</Template>
  <TotalTime>45</TotalTime>
  <Words>401</Words>
  <Application>Microsoft Office PowerPoint</Application>
  <PresentationFormat>Laajakuva</PresentationFormat>
  <Paragraphs>105</Paragraphs>
  <Slides>14</Slides>
  <Notes>14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15" baseType="lpstr">
      <vt:lpstr>Monoline</vt:lpstr>
      <vt:lpstr>Kissanäyttely tulospalvelu </vt:lpstr>
      <vt:lpstr>Mitä palvelulta vaaditaan</vt:lpstr>
      <vt:lpstr>Mitä palvelulta vaaditaan</vt:lpstr>
      <vt:lpstr>PowerPoint-esitys</vt:lpstr>
      <vt:lpstr>Meidän Palvelu</vt:lpstr>
      <vt:lpstr>TUOTTEEN YLEISKATSAUS</vt:lpstr>
      <vt:lpstr>TESTAUS</vt:lpstr>
      <vt:lpstr>Saavutettavuus</vt:lpstr>
      <vt:lpstr>Palvelun suunnittelu</vt:lpstr>
      <vt:lpstr>Tuotteen hallinta</vt:lpstr>
      <vt:lpstr>Tulospalvelun vaiheet</vt:lpstr>
      <vt:lpstr>Mahdollisia käyttäjiä</vt:lpstr>
      <vt:lpstr>YHTEENVETO</vt:lpstr>
      <vt:lpstr>KIITOS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Kissanäyttely tulospalvelu </dc:title>
  <dc:creator>Niki Koski ATIS22K</dc:creator>
  <cp:lastModifiedBy>Niki Koski ATIS22K</cp:lastModifiedBy>
  <cp:revision>60</cp:revision>
  <dcterms:created xsi:type="dcterms:W3CDTF">2023-12-05T14:53:21Z</dcterms:created>
  <dcterms:modified xsi:type="dcterms:W3CDTF">2023-12-06T16:07:55Z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0x0101001BD4A457BFE82F42A44DD57AEE2F5279</vt:lpwstr>
  </property>
</Properties>
</file>