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B50E6D-0605-4179-AED7-CC6E4491958E}" v="563" dt="2021-04-17T04:39:52.897"/>
    <p1510:client id="{6302BF9F-D0BE-0000-94C6-45841351E868}" v="7" dt="2021-04-17T04:39:05.640"/>
    <p1510:client id="{A2B315D3-301C-46CE-AF76-0D25E8B55773}" v="828" dt="2021-04-17T04:39:56.899"/>
    <p1510:client id="{A50AC699-9D7A-4199-84B2-773A37DFCB7B}" v="4" dt="2021-04-17T03:48:20.503"/>
    <p1510:client id="{A70CFD68-B33A-4494-89D0-12ADB0C1B49E}" v="2" dt="2021-04-17T04:10:36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วรรณวณิช ช่อพันธ์เจริญ" userId="591c6dc5-8373-4a44-bc35-ddafa016a475" providerId="ADAL" clId="{A2B315D3-301C-46CE-AF76-0D25E8B55773}"/>
    <pc:docChg chg="custSel addSld delSld modSld sldOrd">
      <pc:chgData name="วรรณวณิช ช่อพันธ์เจริญ" userId="591c6dc5-8373-4a44-bc35-ddafa016a475" providerId="ADAL" clId="{A2B315D3-301C-46CE-AF76-0D25E8B55773}" dt="2021-04-17T04:39:56.900" v="835" actId="1076"/>
      <pc:docMkLst>
        <pc:docMk/>
      </pc:docMkLst>
      <pc:sldChg chg="addSp modSp mod ord">
        <pc:chgData name="วรรณวณิช ช่อพันธ์เจริญ" userId="591c6dc5-8373-4a44-bc35-ddafa016a475" providerId="ADAL" clId="{A2B315D3-301C-46CE-AF76-0D25E8B55773}" dt="2021-04-17T04:37:00.446" v="567" actId="20577"/>
        <pc:sldMkLst>
          <pc:docMk/>
          <pc:sldMk cId="1094202710" sldId="256"/>
        </pc:sldMkLst>
        <pc:spChg chg="add mod">
          <ac:chgData name="วรรณวณิช ช่อพันธ์เจริญ" userId="591c6dc5-8373-4a44-bc35-ddafa016a475" providerId="ADAL" clId="{A2B315D3-301C-46CE-AF76-0D25E8B55773}" dt="2021-04-17T04:19:22.313" v="306" actId="14100"/>
          <ac:spMkLst>
            <pc:docMk/>
            <pc:sldMk cId="1094202710" sldId="256"/>
            <ac:spMk id="10" creationId="{7AA11FA3-C155-4657-86FD-5DDA43E2A3D9}"/>
          </ac:spMkLst>
        </pc:spChg>
        <pc:spChg chg="add mod">
          <ac:chgData name="วรรณวณิช ช่อพันธ์เจริญ" userId="591c6dc5-8373-4a44-bc35-ddafa016a475" providerId="ADAL" clId="{A2B315D3-301C-46CE-AF76-0D25E8B55773}" dt="2021-04-17T04:19:27.259" v="309" actId="1076"/>
          <ac:spMkLst>
            <pc:docMk/>
            <pc:sldMk cId="1094202710" sldId="256"/>
            <ac:spMk id="11" creationId="{C7ED9E65-0FB5-4055-A04A-F45E498CDDA1}"/>
          </ac:spMkLst>
        </pc:spChg>
        <pc:spChg chg="add mod">
          <ac:chgData name="วรรณวณิช ช่อพันธ์เจริญ" userId="591c6dc5-8373-4a44-bc35-ddafa016a475" providerId="ADAL" clId="{A2B315D3-301C-46CE-AF76-0D25E8B55773}" dt="2021-04-17T04:19:27.259" v="309" actId="1076"/>
          <ac:spMkLst>
            <pc:docMk/>
            <pc:sldMk cId="1094202710" sldId="256"/>
            <ac:spMk id="12" creationId="{6D80AEA2-2F97-490F-9715-D9F94B68C183}"/>
          </ac:spMkLst>
        </pc:spChg>
        <pc:spChg chg="add mod">
          <ac:chgData name="วรรณวณิช ช่อพันธ์เจริญ" userId="591c6dc5-8373-4a44-bc35-ddafa016a475" providerId="ADAL" clId="{A2B315D3-301C-46CE-AF76-0D25E8B55773}" dt="2021-04-17T03:54:30.297" v="260" actId="571"/>
          <ac:spMkLst>
            <pc:docMk/>
            <pc:sldMk cId="1094202710" sldId="256"/>
            <ac:spMk id="13" creationId="{02D1F17C-B589-46A6-95D6-1069737194B8}"/>
          </ac:spMkLst>
        </pc:spChg>
        <pc:spChg chg="add mod">
          <ac:chgData name="วรรณวณิช ช่อพันธ์เจริญ" userId="591c6dc5-8373-4a44-bc35-ddafa016a475" providerId="ADAL" clId="{A2B315D3-301C-46CE-AF76-0D25E8B55773}" dt="2021-04-17T03:54:30.297" v="260" actId="571"/>
          <ac:spMkLst>
            <pc:docMk/>
            <pc:sldMk cId="1094202710" sldId="256"/>
            <ac:spMk id="14" creationId="{2167E3E7-6901-4677-8FB5-C36FB2CE9881}"/>
          </ac:spMkLst>
        </pc:spChg>
        <pc:spChg chg="add mod">
          <ac:chgData name="วรรณวณิช ช่อพันธ์เจริญ" userId="591c6dc5-8373-4a44-bc35-ddafa016a475" providerId="ADAL" clId="{A2B315D3-301C-46CE-AF76-0D25E8B55773}" dt="2021-04-17T03:54:30.297" v="260" actId="571"/>
          <ac:spMkLst>
            <pc:docMk/>
            <pc:sldMk cId="1094202710" sldId="256"/>
            <ac:spMk id="15" creationId="{8B9E6A78-C105-4738-854C-706BCBD1DEFC}"/>
          </ac:spMkLst>
        </pc:spChg>
        <pc:spChg chg="add mod">
          <ac:chgData name="วรรณวณิช ช่อพันธ์เจริญ" userId="591c6dc5-8373-4a44-bc35-ddafa016a475" providerId="ADAL" clId="{A2B315D3-301C-46CE-AF76-0D25E8B55773}" dt="2021-04-17T04:36:50.058" v="546" actId="1076"/>
          <ac:spMkLst>
            <pc:docMk/>
            <pc:sldMk cId="1094202710" sldId="256"/>
            <ac:spMk id="19" creationId="{22D0C0BF-A2B2-4FE0-93F3-C1F4F0C380F7}"/>
          </ac:spMkLst>
        </pc:spChg>
        <pc:spChg chg="add mod">
          <ac:chgData name="วรรณวณิช ช่อพันธ์เจริญ" userId="591c6dc5-8373-4a44-bc35-ddafa016a475" providerId="ADAL" clId="{A2B315D3-301C-46CE-AF76-0D25E8B55773}" dt="2021-04-17T04:36:40.563" v="541" actId="113"/>
          <ac:spMkLst>
            <pc:docMk/>
            <pc:sldMk cId="1094202710" sldId="256"/>
            <ac:spMk id="21" creationId="{B256B115-715A-4C4B-A6C6-ED5FE73D37D7}"/>
          </ac:spMkLst>
        </pc:spChg>
        <pc:spChg chg="add mod">
          <ac:chgData name="วรรณวณิช ช่อพันธ์เจริญ" userId="591c6dc5-8373-4a44-bc35-ddafa016a475" providerId="ADAL" clId="{A2B315D3-301C-46CE-AF76-0D25E8B55773}" dt="2021-04-17T04:37:00.446" v="567" actId="20577"/>
          <ac:spMkLst>
            <pc:docMk/>
            <pc:sldMk cId="1094202710" sldId="256"/>
            <ac:spMk id="23" creationId="{A536C413-6650-4815-8AA0-41C6B9C94E39}"/>
          </ac:spMkLst>
        </pc:spChg>
        <pc:grpChg chg="add mod">
          <ac:chgData name="วรรณวณิช ช่อพันธ์เจริญ" userId="591c6dc5-8373-4a44-bc35-ddafa016a475" providerId="ADAL" clId="{A2B315D3-301C-46CE-AF76-0D25E8B55773}" dt="2021-04-17T04:36:11.473" v="516" actId="14100"/>
          <ac:grpSpMkLst>
            <pc:docMk/>
            <pc:sldMk cId="1094202710" sldId="256"/>
            <ac:grpSpMk id="20" creationId="{6E7DE6AF-667E-425A-99AE-02A8D647025B}"/>
          </ac:grpSpMkLst>
        </pc:grpChg>
        <pc:grpChg chg="add mod">
          <ac:chgData name="วรรณวณิช ช่อพันธ์เจริญ" userId="591c6dc5-8373-4a44-bc35-ddafa016a475" providerId="ADAL" clId="{A2B315D3-301C-46CE-AF76-0D25E8B55773}" dt="2021-04-17T04:36:46.964" v="544" actId="1076"/>
          <ac:grpSpMkLst>
            <pc:docMk/>
            <pc:sldMk cId="1094202710" sldId="256"/>
            <ac:grpSpMk id="22" creationId="{82DF4C72-0FF6-4602-961B-E7BCE2E2D712}"/>
          </ac:grpSpMkLst>
        </pc:grpChg>
        <pc:picChg chg="add mod">
          <ac:chgData name="วรรณวณิช ช่อพันธ์เจริญ" userId="591c6dc5-8373-4a44-bc35-ddafa016a475" providerId="ADAL" clId="{A2B315D3-301C-46CE-AF76-0D25E8B55773}" dt="2021-04-17T04:36:09.081" v="515" actId="164"/>
          <ac:picMkLst>
            <pc:docMk/>
            <pc:sldMk cId="1094202710" sldId="256"/>
            <ac:picMk id="5" creationId="{7FFE75A1-D140-4241-8AFD-EC8FD75545F7}"/>
          </ac:picMkLst>
        </pc:picChg>
        <pc:picChg chg="add mod">
          <ac:chgData name="วรรณวณิช ช่อพันธ์เจริญ" userId="591c6dc5-8373-4a44-bc35-ddafa016a475" providerId="ADAL" clId="{A2B315D3-301C-46CE-AF76-0D25E8B55773}" dt="2021-04-17T04:36:09.081" v="515" actId="164"/>
          <ac:picMkLst>
            <pc:docMk/>
            <pc:sldMk cId="1094202710" sldId="256"/>
            <ac:picMk id="7" creationId="{5A06DDEB-FE6F-44F5-9189-E07DEF5B2155}"/>
          </ac:picMkLst>
        </pc:picChg>
        <pc:picChg chg="add mod">
          <ac:chgData name="วรรณวณิช ช่อพันธ์เจริญ" userId="591c6dc5-8373-4a44-bc35-ddafa016a475" providerId="ADAL" clId="{A2B315D3-301C-46CE-AF76-0D25E8B55773}" dt="2021-04-17T04:36:09.081" v="515" actId="164"/>
          <ac:picMkLst>
            <pc:docMk/>
            <pc:sldMk cId="1094202710" sldId="256"/>
            <ac:picMk id="9" creationId="{4F7F8BA0-12EF-4666-8340-5A7EFDA175E3}"/>
          </ac:picMkLst>
        </pc:picChg>
        <pc:picChg chg="add mod">
          <ac:chgData name="วรรณวณิช ช่อพันธ์เจริญ" userId="591c6dc5-8373-4a44-bc35-ddafa016a475" providerId="ADAL" clId="{A2B315D3-301C-46CE-AF76-0D25E8B55773}" dt="2021-04-17T04:36:42.620" v="542" actId="164"/>
          <ac:picMkLst>
            <pc:docMk/>
            <pc:sldMk cId="1094202710" sldId="256"/>
            <ac:picMk id="16" creationId="{23254378-0E4B-422D-82D4-0791318A9813}"/>
          </ac:picMkLst>
        </pc:picChg>
        <pc:picChg chg="add mod">
          <ac:chgData name="วรรณวณิช ช่อพันธ์เจริญ" userId="591c6dc5-8373-4a44-bc35-ddafa016a475" providerId="ADAL" clId="{A2B315D3-301C-46CE-AF76-0D25E8B55773}" dt="2021-04-17T04:36:42.620" v="542" actId="164"/>
          <ac:picMkLst>
            <pc:docMk/>
            <pc:sldMk cId="1094202710" sldId="256"/>
            <ac:picMk id="17" creationId="{2B5B9CF1-967B-42E2-9C96-F9B0780669F6}"/>
          </ac:picMkLst>
        </pc:picChg>
        <pc:picChg chg="add mod">
          <ac:chgData name="วรรณวณิช ช่อพันธ์เจริญ" userId="591c6dc5-8373-4a44-bc35-ddafa016a475" providerId="ADAL" clId="{A2B315D3-301C-46CE-AF76-0D25E8B55773}" dt="2021-04-17T04:36:42.620" v="542" actId="164"/>
          <ac:picMkLst>
            <pc:docMk/>
            <pc:sldMk cId="1094202710" sldId="256"/>
            <ac:picMk id="18" creationId="{99FBD1F4-C921-4CB6-868C-C97145BD6751}"/>
          </ac:picMkLst>
        </pc:picChg>
      </pc:sldChg>
      <pc:sldChg chg="addSp delSp modSp add del mod">
        <pc:chgData name="วรรณวณิช ช่อพันธ์เจริญ" userId="591c6dc5-8373-4a44-bc35-ddafa016a475" providerId="ADAL" clId="{A2B315D3-301C-46CE-AF76-0D25E8B55773}" dt="2021-04-17T04:35:30.042" v="497" actId="47"/>
        <pc:sldMkLst>
          <pc:docMk/>
          <pc:sldMk cId="2487786635" sldId="257"/>
        </pc:sldMkLst>
        <pc:spChg chg="del">
          <ac:chgData name="วรรณวณิช ช่อพันธ์เจริญ" userId="591c6dc5-8373-4a44-bc35-ddafa016a475" providerId="ADAL" clId="{A2B315D3-301C-46CE-AF76-0D25E8B55773}" dt="2021-04-17T03:38:44.596" v="1" actId="478"/>
          <ac:spMkLst>
            <pc:docMk/>
            <pc:sldMk cId="2487786635" sldId="257"/>
            <ac:spMk id="2" creationId="{D20C187E-4F1E-4FF5-8853-1809197CC0A7}"/>
          </ac:spMkLst>
        </pc:spChg>
        <pc:spChg chg="del">
          <ac:chgData name="วรรณวณิช ช่อพันธ์เจริญ" userId="591c6dc5-8373-4a44-bc35-ddafa016a475" providerId="ADAL" clId="{A2B315D3-301C-46CE-AF76-0D25E8B55773}" dt="2021-04-17T03:38:44.596" v="1" actId="478"/>
          <ac:spMkLst>
            <pc:docMk/>
            <pc:sldMk cId="2487786635" sldId="257"/>
            <ac:spMk id="3" creationId="{7CA1FB37-366A-433A-98EF-A5AC782DD91B}"/>
          </ac:spMkLst>
        </pc:spChg>
        <pc:picChg chg="add mod">
          <ac:chgData name="วรรณวณิช ช่อพันธ์เจริญ" userId="591c6dc5-8373-4a44-bc35-ddafa016a475" providerId="ADAL" clId="{A2B315D3-301C-46CE-AF76-0D25E8B55773}" dt="2021-04-17T04:07:05.963" v="287" actId="1076"/>
          <ac:picMkLst>
            <pc:docMk/>
            <pc:sldMk cId="2487786635" sldId="257"/>
            <ac:picMk id="5" creationId="{8A04A478-AF3A-4D71-9F55-B66C99BF31A8}"/>
          </ac:picMkLst>
        </pc:picChg>
      </pc:sldChg>
      <pc:sldChg chg="addSp modSp del mod">
        <pc:chgData name="วรรณวณิช ช่อพันธ์เจริญ" userId="591c6dc5-8373-4a44-bc35-ddafa016a475" providerId="ADAL" clId="{A2B315D3-301C-46CE-AF76-0D25E8B55773}" dt="2021-04-17T04:19:30.626" v="310" actId="47"/>
        <pc:sldMkLst>
          <pc:docMk/>
          <pc:sldMk cId="1389648943" sldId="258"/>
        </pc:sldMkLst>
        <pc:picChg chg="add mod">
          <ac:chgData name="วรรณวณิช ช่อพันธ์เจริญ" userId="591c6dc5-8373-4a44-bc35-ddafa016a475" providerId="ADAL" clId="{A2B315D3-301C-46CE-AF76-0D25E8B55773}" dt="2021-04-17T03:56:33.417" v="283" actId="1076"/>
          <ac:picMkLst>
            <pc:docMk/>
            <pc:sldMk cId="1389648943" sldId="258"/>
            <ac:picMk id="3" creationId="{42DFBC76-252F-49F7-930E-3F5D20DA8595}"/>
          </ac:picMkLst>
        </pc:picChg>
        <pc:picChg chg="add mod">
          <ac:chgData name="วรรณวณิช ช่อพันธ์เจริญ" userId="591c6dc5-8373-4a44-bc35-ddafa016a475" providerId="ADAL" clId="{A2B315D3-301C-46CE-AF76-0D25E8B55773}" dt="2021-04-17T03:56:33.417" v="283" actId="1076"/>
          <ac:picMkLst>
            <pc:docMk/>
            <pc:sldMk cId="1389648943" sldId="258"/>
            <ac:picMk id="5" creationId="{8EF5ABDB-0C7D-4186-872D-C42C98819D4B}"/>
          </ac:picMkLst>
        </pc:picChg>
        <pc:picChg chg="add mod">
          <ac:chgData name="วรรณวณิช ช่อพันธ์เจริญ" userId="591c6dc5-8373-4a44-bc35-ddafa016a475" providerId="ADAL" clId="{A2B315D3-301C-46CE-AF76-0D25E8B55773}" dt="2021-04-17T03:56:33.417" v="283" actId="1076"/>
          <ac:picMkLst>
            <pc:docMk/>
            <pc:sldMk cId="1389648943" sldId="258"/>
            <ac:picMk id="7" creationId="{7B2291E4-8C30-4BFF-A689-C02F7EDB45A3}"/>
          </ac:picMkLst>
        </pc:picChg>
      </pc:sldChg>
      <pc:sldChg chg="new ord">
        <pc:chgData name="วรรณวณิช ช่อพันธ์เจริญ" userId="591c6dc5-8373-4a44-bc35-ddafa016a475" providerId="ADAL" clId="{A2B315D3-301C-46CE-AF76-0D25E8B55773}" dt="2021-04-17T04:32:59.927" v="427"/>
        <pc:sldMkLst>
          <pc:docMk/>
          <pc:sldMk cId="896875434" sldId="259"/>
        </pc:sldMkLst>
      </pc:sldChg>
      <pc:sldChg chg="addSp modSp new del mod">
        <pc:chgData name="วรรณวณิช ช่อพันธ์เจริญ" userId="591c6dc5-8373-4a44-bc35-ddafa016a475" providerId="ADAL" clId="{A2B315D3-301C-46CE-AF76-0D25E8B55773}" dt="2021-04-17T04:35:33.190" v="498" actId="47"/>
        <pc:sldMkLst>
          <pc:docMk/>
          <pc:sldMk cId="3997955514" sldId="260"/>
        </pc:sldMkLst>
        <pc:picChg chg="add mod">
          <ac:chgData name="วรรณวณิช ช่อพันธ์เจริญ" userId="591c6dc5-8373-4a44-bc35-ddafa016a475" providerId="ADAL" clId="{A2B315D3-301C-46CE-AF76-0D25E8B55773}" dt="2021-04-17T04:07:52.458" v="292" actId="1076"/>
          <ac:picMkLst>
            <pc:docMk/>
            <pc:sldMk cId="3997955514" sldId="260"/>
            <ac:picMk id="3" creationId="{D2554D38-78B4-4D0D-99DF-BB4860ACD09A}"/>
          </ac:picMkLst>
        </pc:picChg>
        <pc:picChg chg="add mod">
          <ac:chgData name="วรรณวณิช ช่อพันธ์เจริญ" userId="591c6dc5-8373-4a44-bc35-ddafa016a475" providerId="ADAL" clId="{A2B315D3-301C-46CE-AF76-0D25E8B55773}" dt="2021-04-17T04:08:40.961" v="295" actId="1076"/>
          <ac:picMkLst>
            <pc:docMk/>
            <pc:sldMk cId="3997955514" sldId="260"/>
            <ac:picMk id="5" creationId="{50C30F37-4499-49D8-A172-1E3946ACDF3C}"/>
          </ac:picMkLst>
        </pc:picChg>
      </pc:sldChg>
      <pc:sldChg chg="addSp modSp new del mod">
        <pc:chgData name="วรรณวณิช ช่อพันธ์เจริญ" userId="591c6dc5-8373-4a44-bc35-ddafa016a475" providerId="ADAL" clId="{A2B315D3-301C-46CE-AF76-0D25E8B55773}" dt="2021-04-17T04:35:34.286" v="499" actId="47"/>
        <pc:sldMkLst>
          <pc:docMk/>
          <pc:sldMk cId="3750975687" sldId="261"/>
        </pc:sldMkLst>
        <pc:picChg chg="add mod">
          <ac:chgData name="วรรณวณิช ช่อพันธ์เจริญ" userId="591c6dc5-8373-4a44-bc35-ddafa016a475" providerId="ADAL" clId="{A2B315D3-301C-46CE-AF76-0D25E8B55773}" dt="2021-04-17T04:09:14.265" v="298" actId="1076"/>
          <ac:picMkLst>
            <pc:docMk/>
            <pc:sldMk cId="3750975687" sldId="261"/>
            <ac:picMk id="3" creationId="{DEEF5870-BE7E-4253-A204-4211DA25E904}"/>
          </ac:picMkLst>
        </pc:picChg>
      </pc:sldChg>
      <pc:sldChg chg="addSp modSp new mod modShow">
        <pc:chgData name="วรรณวณิช ช่อพันธ์เจริญ" userId="591c6dc5-8373-4a44-bc35-ddafa016a475" providerId="ADAL" clId="{A2B315D3-301C-46CE-AF76-0D25E8B55773}" dt="2021-04-17T04:35:37.881" v="500" actId="729"/>
        <pc:sldMkLst>
          <pc:docMk/>
          <pc:sldMk cId="1148940811" sldId="262"/>
        </pc:sldMkLst>
        <pc:spChg chg="add mod">
          <ac:chgData name="วรรณวณิช ช่อพันธ์เจริญ" userId="591c6dc5-8373-4a44-bc35-ddafa016a475" providerId="ADAL" clId="{A2B315D3-301C-46CE-AF76-0D25E8B55773}" dt="2021-04-17T04:29:08.444" v="328" actId="1076"/>
          <ac:spMkLst>
            <pc:docMk/>
            <pc:sldMk cId="1148940811" sldId="262"/>
            <ac:spMk id="4" creationId="{A558FE14-A02D-47FC-AA56-FC02F5F4707B}"/>
          </ac:spMkLst>
        </pc:spChg>
        <pc:picChg chg="add mod">
          <ac:chgData name="วรรณวณิช ช่อพันธ์เจริญ" userId="591c6dc5-8373-4a44-bc35-ddafa016a475" providerId="ADAL" clId="{A2B315D3-301C-46CE-AF76-0D25E8B55773}" dt="2021-04-17T04:22:04.405" v="314" actId="1076"/>
          <ac:picMkLst>
            <pc:docMk/>
            <pc:sldMk cId="1148940811" sldId="262"/>
            <ac:picMk id="3" creationId="{26D52777-2618-41E2-9027-01480D57C04E}"/>
          </ac:picMkLst>
        </pc:picChg>
      </pc:sldChg>
      <pc:sldChg chg="addSp delSp modSp add mod ord">
        <pc:chgData name="วรรณวณิช ช่อพันธ์เจริญ" userId="591c6dc5-8373-4a44-bc35-ddafa016a475" providerId="ADAL" clId="{A2B315D3-301C-46CE-AF76-0D25E8B55773}" dt="2021-04-17T04:39:56.900" v="835" actId="1076"/>
        <pc:sldMkLst>
          <pc:docMk/>
          <pc:sldMk cId="2135049306" sldId="263"/>
        </pc:sldMkLst>
        <pc:spChg chg="mod">
          <ac:chgData name="วรรณวณิช ช่อพันธ์เจริญ" userId="591c6dc5-8373-4a44-bc35-ddafa016a475" providerId="ADAL" clId="{A2B315D3-301C-46CE-AF76-0D25E8B55773}" dt="2021-04-17T04:39:37.958" v="828" actId="108"/>
          <ac:spMkLst>
            <pc:docMk/>
            <pc:sldMk cId="2135049306" sldId="263"/>
            <ac:spMk id="4" creationId="{A558FE14-A02D-47FC-AA56-FC02F5F4707B}"/>
          </ac:spMkLst>
        </pc:spChg>
        <pc:spChg chg="add mod">
          <ac:chgData name="วรรณวณิช ช่อพันธ์เจริญ" userId="591c6dc5-8373-4a44-bc35-ddafa016a475" providerId="ADAL" clId="{A2B315D3-301C-46CE-AF76-0D25E8B55773}" dt="2021-04-17T04:39:56.900" v="835" actId="1076"/>
          <ac:spMkLst>
            <pc:docMk/>
            <pc:sldMk cId="2135049306" sldId="263"/>
            <ac:spMk id="7" creationId="{D7D539FA-793F-4D0D-9D41-BC3927EF355E}"/>
          </ac:spMkLst>
        </pc:spChg>
        <pc:spChg chg="add mod">
          <ac:chgData name="วรรณวณิช ช่อพันธ์เจริญ" userId="591c6dc5-8373-4a44-bc35-ddafa016a475" providerId="ADAL" clId="{A2B315D3-301C-46CE-AF76-0D25E8B55773}" dt="2021-04-17T04:37:46.596" v="664" actId="14100"/>
          <ac:spMkLst>
            <pc:docMk/>
            <pc:sldMk cId="2135049306" sldId="263"/>
            <ac:spMk id="8" creationId="{CA49FAD8-5F41-4F20-869B-DF1038A69542}"/>
          </ac:spMkLst>
        </pc:spChg>
        <pc:picChg chg="mod">
          <ac:chgData name="วรรณวณิช ช่อพันธ์เจริญ" userId="591c6dc5-8373-4a44-bc35-ddafa016a475" providerId="ADAL" clId="{A2B315D3-301C-46CE-AF76-0D25E8B55773}" dt="2021-04-17T04:39:41.894" v="831" actId="1076"/>
          <ac:picMkLst>
            <pc:docMk/>
            <pc:sldMk cId="2135049306" sldId="263"/>
            <ac:picMk id="2" creationId="{60441029-D3B5-4717-8EDB-45BCC538D68E}"/>
          </ac:picMkLst>
        </pc:picChg>
        <pc:picChg chg="del">
          <ac:chgData name="วรรณวณิช ช่อพันธ์เจริญ" userId="591c6dc5-8373-4a44-bc35-ddafa016a475" providerId="ADAL" clId="{A2B315D3-301C-46CE-AF76-0D25E8B55773}" dt="2021-04-17T04:29:18.420" v="331" actId="478"/>
          <ac:picMkLst>
            <pc:docMk/>
            <pc:sldMk cId="2135049306" sldId="263"/>
            <ac:picMk id="3" creationId="{26D52777-2618-41E2-9027-01480D57C04E}"/>
          </ac:picMkLst>
        </pc:picChg>
        <pc:picChg chg="add mod">
          <ac:chgData name="วรรณวณิช ช่อพันธ์เจริญ" userId="591c6dc5-8373-4a44-bc35-ddafa016a475" providerId="ADAL" clId="{A2B315D3-301C-46CE-AF76-0D25E8B55773}" dt="2021-04-17T04:39:55.339" v="834" actId="14100"/>
          <ac:picMkLst>
            <pc:docMk/>
            <pc:sldMk cId="2135049306" sldId="263"/>
            <ac:picMk id="6" creationId="{0AB99C99-7E28-40B3-8D99-CFB295A55A4E}"/>
          </ac:picMkLst>
        </pc:picChg>
      </pc:sldChg>
    </pc:docChg>
  </pc:docChgLst>
  <pc:docChgLst>
    <pc:chgData name="รุจิภาส อนรรฆมณี" userId="S::rujipas.ana@stu.nida.ac.th::8cbfd59b-05da-415a-966a-17eca47ed214" providerId="AD" clId="Web-{4FB50E6D-0605-4179-AED7-CC6E4491958E}"/>
    <pc:docChg chg="addSld delSld modSld sldOrd">
      <pc:chgData name="รุจิภาส อนรรฆมณี" userId="S::rujipas.ana@stu.nida.ac.th::8cbfd59b-05da-415a-966a-17eca47ed214" providerId="AD" clId="Web-{4FB50E6D-0605-4179-AED7-CC6E4491958E}" dt="2021-04-17T04:39:52.897" v="321" actId="14100"/>
      <pc:docMkLst>
        <pc:docMk/>
      </pc:docMkLst>
      <pc:sldChg chg="addSp delSp modSp del mod ord setBg">
        <pc:chgData name="รุจิภาส อนรรฆมณี" userId="S::rujipas.ana@stu.nida.ac.th::8cbfd59b-05da-415a-966a-17eca47ed214" providerId="AD" clId="Web-{4FB50E6D-0605-4179-AED7-CC6E4491958E}" dt="2021-04-17T04:33:34.093" v="15"/>
        <pc:sldMkLst>
          <pc:docMk/>
          <pc:sldMk cId="896875434" sldId="259"/>
        </pc:sldMkLst>
        <pc:spChg chg="add del">
          <ac:chgData name="รุจิภาส อนรรฆมณี" userId="S::rujipas.ana@stu.nida.ac.th::8cbfd59b-05da-415a-966a-17eca47ed214" providerId="AD" clId="Web-{4FB50E6D-0605-4179-AED7-CC6E4491958E}" dt="2021-04-17T04:32:45.123" v="7"/>
          <ac:spMkLst>
            <pc:docMk/>
            <pc:sldMk cId="896875434" sldId="259"/>
            <ac:spMk id="4" creationId="{22F15A2D-2324-487D-A02A-BF46C5C580EB}"/>
          </ac:spMkLst>
        </pc:spChg>
        <pc:spChg chg="add del">
          <ac:chgData name="รุจิภาส อนรรฆมณี" userId="S::rujipas.ana@stu.nida.ac.th::8cbfd59b-05da-415a-966a-17eca47ed214" providerId="AD" clId="Web-{4FB50E6D-0605-4179-AED7-CC6E4491958E}" dt="2021-04-17T04:32:45.123" v="7"/>
          <ac:spMkLst>
            <pc:docMk/>
            <pc:sldMk cId="896875434" sldId="259"/>
            <ac:spMk id="5" creationId="{17A7F34E-D418-47E2-9F86-2C45BBC31210}"/>
          </ac:spMkLst>
        </pc:spChg>
        <pc:spChg chg="add">
          <ac:chgData name="รุจิภาส อนรรฆมณี" userId="S::rujipas.ana@stu.nida.ac.th::8cbfd59b-05da-415a-966a-17eca47ed214" providerId="AD" clId="Web-{4FB50E6D-0605-4179-AED7-CC6E4491958E}" dt="2021-04-17T04:32:45.139" v="8"/>
          <ac:spMkLst>
            <pc:docMk/>
            <pc:sldMk cId="896875434" sldId="259"/>
            <ac:spMk id="6" creationId="{5F879AC3-D4CE-493C-ADC7-06205677F4F8}"/>
          </ac:spMkLst>
        </pc:spChg>
        <pc:spChg chg="add del">
          <ac:chgData name="รุจิภาส อนรรฆมณี" userId="S::rujipas.ana@stu.nida.ac.th::8cbfd59b-05da-415a-966a-17eca47ed214" providerId="AD" clId="Web-{4FB50E6D-0605-4179-AED7-CC6E4491958E}" dt="2021-04-17T04:32:43.795" v="5"/>
          <ac:spMkLst>
            <pc:docMk/>
            <pc:sldMk cId="896875434" sldId="259"/>
            <ac:spMk id="7" creationId="{5F879AC3-D4CE-493C-ADC7-06205677F4F8}"/>
          </ac:spMkLst>
        </pc:spChg>
        <pc:spChg chg="add">
          <ac:chgData name="รุจิภาส อนรรฆมณี" userId="S::rujipas.ana@stu.nida.ac.th::8cbfd59b-05da-415a-966a-17eca47ed214" providerId="AD" clId="Web-{4FB50E6D-0605-4179-AED7-CC6E4491958E}" dt="2021-04-17T04:32:45.139" v="8"/>
          <ac:spMkLst>
            <pc:docMk/>
            <pc:sldMk cId="896875434" sldId="259"/>
            <ac:spMk id="8" creationId="{736F0DFD-0954-464F-BF12-DD2E6F6E0380}"/>
          </ac:spMkLst>
        </pc:spChg>
        <pc:spChg chg="add del">
          <ac:chgData name="รุจิภาส อนรรฆมณี" userId="S::rujipas.ana@stu.nida.ac.th::8cbfd59b-05da-415a-966a-17eca47ed214" providerId="AD" clId="Web-{4FB50E6D-0605-4179-AED7-CC6E4491958E}" dt="2021-04-17T04:32:43.795" v="5"/>
          <ac:spMkLst>
            <pc:docMk/>
            <pc:sldMk cId="896875434" sldId="259"/>
            <ac:spMk id="9" creationId="{736F0DFD-0954-464F-BF12-DD2E6F6E0380}"/>
          </ac:spMkLst>
        </pc:spChg>
        <pc:spChg chg="add del">
          <ac:chgData name="รุจิภาส อนรรฆมณี" userId="S::rujipas.ana@stu.nida.ac.th::8cbfd59b-05da-415a-966a-17eca47ed214" providerId="AD" clId="Web-{4FB50E6D-0605-4179-AED7-CC6E4491958E}" dt="2021-04-17T04:32:45.123" v="7"/>
          <ac:spMkLst>
            <pc:docMk/>
            <pc:sldMk cId="896875434" sldId="259"/>
            <ac:spMk id="11" creationId="{2AEAFA59-923A-4F54-8B49-44C970BCC323}"/>
          </ac:spMkLst>
        </pc:spChg>
        <pc:picChg chg="add mod">
          <ac:chgData name="รุจิภาส อนรรฆมณี" userId="S::rujipas.ana@stu.nida.ac.th::8cbfd59b-05da-415a-966a-17eca47ed214" providerId="AD" clId="Web-{4FB50E6D-0605-4179-AED7-CC6E4491958E}" dt="2021-04-17T04:32:45.139" v="8"/>
          <ac:picMkLst>
            <pc:docMk/>
            <pc:sldMk cId="896875434" sldId="259"/>
            <ac:picMk id="2" creationId="{5888BF59-4D2D-4A03-9F9D-ECCC1D3F5376}"/>
          </ac:picMkLst>
        </pc:picChg>
      </pc:sldChg>
      <pc:sldChg chg="addSp modSp">
        <pc:chgData name="รุจิภาส อนรรฆมณี" userId="S::rujipas.ana@stu.nida.ac.th::8cbfd59b-05da-415a-966a-17eca47ed214" providerId="AD" clId="Web-{4FB50E6D-0605-4179-AED7-CC6E4491958E}" dt="2021-04-17T04:39:52.897" v="321" actId="14100"/>
        <pc:sldMkLst>
          <pc:docMk/>
          <pc:sldMk cId="2135049306" sldId="263"/>
        </pc:sldMkLst>
        <pc:spChg chg="mod">
          <ac:chgData name="รุจิภาส อนรรฆมณี" userId="S::rujipas.ana@stu.nida.ac.th::8cbfd59b-05da-415a-966a-17eca47ed214" providerId="AD" clId="Web-{4FB50E6D-0605-4179-AED7-CC6E4491958E}" dt="2021-04-17T04:39:52.897" v="321" actId="14100"/>
          <ac:spMkLst>
            <pc:docMk/>
            <pc:sldMk cId="2135049306" sldId="263"/>
            <ac:spMk id="7" creationId="{D7D539FA-793F-4D0D-9D41-BC3927EF355E}"/>
          </ac:spMkLst>
        </pc:spChg>
        <pc:picChg chg="add mod">
          <ac:chgData name="รุจิภาส อนรรฆมณี" userId="S::rujipas.ana@stu.nida.ac.th::8cbfd59b-05da-415a-966a-17eca47ed214" providerId="AD" clId="Web-{4FB50E6D-0605-4179-AED7-CC6E4491958E}" dt="2021-04-17T04:37:22.535" v="104" actId="1076"/>
          <ac:picMkLst>
            <pc:docMk/>
            <pc:sldMk cId="2135049306" sldId="263"/>
            <ac:picMk id="2" creationId="{60441029-D3B5-4717-8EDB-45BCC538D68E}"/>
          </ac:picMkLst>
        </pc:picChg>
      </pc:sldChg>
      <pc:sldChg chg="addSp modSp new mod ord setBg setClrOvrMap">
        <pc:chgData name="รุจิภาส อนรรฆมณี" userId="S::rujipas.ana@stu.nida.ac.th::8cbfd59b-05da-415a-966a-17eca47ed214" providerId="AD" clId="Web-{4FB50E6D-0605-4179-AED7-CC6E4491958E}" dt="2021-04-17T04:36:58.597" v="103" actId="1076"/>
        <pc:sldMkLst>
          <pc:docMk/>
          <pc:sldMk cId="1720010153" sldId="264"/>
        </pc:sldMkLst>
        <pc:spChg chg="add mod">
          <ac:chgData name="รุจิภาส อนรรฆมณี" userId="S::rujipas.ana@stu.nida.ac.th::8cbfd59b-05da-415a-966a-17eca47ed214" providerId="AD" clId="Web-{4FB50E6D-0605-4179-AED7-CC6E4491958E}" dt="2021-04-17T04:36:58.597" v="103" actId="1076"/>
          <ac:spMkLst>
            <pc:docMk/>
            <pc:sldMk cId="1720010153" sldId="264"/>
            <ac:spMk id="3" creationId="{97E34A00-19B9-4F83-A571-CDA3D8FBC493}"/>
          </ac:spMkLst>
        </pc:spChg>
        <pc:picChg chg="add mod">
          <ac:chgData name="รุจิภาส อนรรฆมณี" userId="S::rujipas.ana@stu.nida.ac.th::8cbfd59b-05da-415a-966a-17eca47ed214" providerId="AD" clId="Web-{4FB50E6D-0605-4179-AED7-CC6E4491958E}" dt="2021-04-17T04:36:26.737" v="83" actId="1076"/>
          <ac:picMkLst>
            <pc:docMk/>
            <pc:sldMk cId="1720010153" sldId="264"/>
            <ac:picMk id="2" creationId="{00F11A1C-DD09-4204-8980-B5BD4D76B2DE}"/>
          </ac:picMkLst>
        </pc:picChg>
      </pc:sldChg>
    </pc:docChg>
  </pc:docChgLst>
  <pc:docChgLst>
    <pc:chgData name="นพดล ละกำปั่น" userId="S::noppadol.lag@stu.nida.ac.th::6456b2db-12e1-4681-b3d7-680cb2a2711e" providerId="AD" clId="Web-{6302BF9F-D0BE-0000-94C6-45841351E868}"/>
    <pc:docChg chg="modSld">
      <pc:chgData name="นพดล ละกำปั่น" userId="S::noppadol.lag@stu.nida.ac.th::6456b2db-12e1-4681-b3d7-680cb2a2711e" providerId="AD" clId="Web-{6302BF9F-D0BE-0000-94C6-45841351E868}" dt="2021-04-17T04:39:05.640" v="3" actId="20577"/>
      <pc:docMkLst>
        <pc:docMk/>
      </pc:docMkLst>
      <pc:sldChg chg="modSp">
        <pc:chgData name="นพดล ละกำปั่น" userId="S::noppadol.lag@stu.nida.ac.th::6456b2db-12e1-4681-b3d7-680cb2a2711e" providerId="AD" clId="Web-{6302BF9F-D0BE-0000-94C6-45841351E868}" dt="2021-04-17T04:39:05.640" v="3" actId="20577"/>
        <pc:sldMkLst>
          <pc:docMk/>
          <pc:sldMk cId="2135049306" sldId="263"/>
        </pc:sldMkLst>
        <pc:spChg chg="mod">
          <ac:chgData name="นพดล ละกำปั่น" userId="S::noppadol.lag@stu.nida.ac.th::6456b2db-12e1-4681-b3d7-680cb2a2711e" providerId="AD" clId="Web-{6302BF9F-D0BE-0000-94C6-45841351E868}" dt="2021-04-17T04:39:05.640" v="3" actId="20577"/>
          <ac:spMkLst>
            <pc:docMk/>
            <pc:sldMk cId="2135049306" sldId="263"/>
            <ac:spMk id="7" creationId="{D7D539FA-793F-4D0D-9D41-BC3927EF355E}"/>
          </ac:spMkLst>
        </pc:spChg>
      </pc:sldChg>
    </pc:docChg>
  </pc:docChgLst>
  <pc:docChgLst>
    <pc:chgData name="รุจิภาส อนรรฆมณี" userId="S::rujipas.ana@stu.nida.ac.th::8cbfd59b-05da-415a-966a-17eca47ed214" providerId="AD" clId="Web-{A70CFD68-B33A-4494-89D0-12ADB0C1B49E}"/>
    <pc:docChg chg="modSld">
      <pc:chgData name="รุจิภาส อนรรฆมณี" userId="S::rujipas.ana@stu.nida.ac.th::8cbfd59b-05da-415a-966a-17eca47ed214" providerId="AD" clId="Web-{A70CFD68-B33A-4494-89D0-12ADB0C1B49E}" dt="2021-04-17T04:10:36.260" v="1" actId="1076"/>
      <pc:docMkLst>
        <pc:docMk/>
      </pc:docMkLst>
      <pc:sldChg chg="modSp">
        <pc:chgData name="รุจิภาส อนรรฆมณี" userId="S::rujipas.ana@stu.nida.ac.th::8cbfd59b-05da-415a-966a-17eca47ed214" providerId="AD" clId="Web-{A70CFD68-B33A-4494-89D0-12ADB0C1B49E}" dt="2021-04-17T04:10:36.260" v="1" actId="1076"/>
        <pc:sldMkLst>
          <pc:docMk/>
          <pc:sldMk cId="1389648943" sldId="258"/>
        </pc:sldMkLst>
        <pc:picChg chg="mod">
          <ac:chgData name="รุจิภาส อนรรฆมณี" userId="S::rujipas.ana@stu.nida.ac.th::8cbfd59b-05da-415a-966a-17eca47ed214" providerId="AD" clId="Web-{A70CFD68-B33A-4494-89D0-12ADB0C1B49E}" dt="2021-04-17T04:10:36.260" v="1" actId="1076"/>
          <ac:picMkLst>
            <pc:docMk/>
            <pc:sldMk cId="1389648943" sldId="258"/>
            <ac:picMk id="5" creationId="{8EF5ABDB-0C7D-4186-872D-C42C98819D4B}"/>
          </ac:picMkLst>
        </pc:picChg>
      </pc:sldChg>
    </pc:docChg>
  </pc:docChgLst>
  <pc:docChgLst>
    <pc:chgData name="รุจิภาส อนรรฆมณี" userId="S::rujipas.ana@stu.nida.ac.th::8cbfd59b-05da-415a-966a-17eca47ed214" providerId="AD" clId="Web-{A50AC699-9D7A-4199-84B2-773A37DFCB7B}"/>
    <pc:docChg chg="addSld modSld">
      <pc:chgData name="รุจิภาส อนรรฆมณี" userId="S::rujipas.ana@stu.nida.ac.th::8cbfd59b-05da-415a-966a-17eca47ed214" providerId="AD" clId="Web-{A50AC699-9D7A-4199-84B2-773A37DFCB7B}" dt="2021-04-17T03:48:20.503" v="3" actId="14100"/>
      <pc:docMkLst>
        <pc:docMk/>
      </pc:docMkLst>
      <pc:sldChg chg="delSp modSp">
        <pc:chgData name="รุจิภาส อนรรฆมณี" userId="S::rujipas.ana@stu.nida.ac.th::8cbfd59b-05da-415a-966a-17eca47ed214" providerId="AD" clId="Web-{A50AC699-9D7A-4199-84B2-773A37DFCB7B}" dt="2021-04-17T03:48:20.503" v="3" actId="14100"/>
        <pc:sldMkLst>
          <pc:docMk/>
          <pc:sldMk cId="1094202710" sldId="256"/>
        </pc:sldMkLst>
        <pc:spChg chg="del">
          <ac:chgData name="รุจิภาส อนรรฆมณี" userId="S::rujipas.ana@stu.nida.ac.th::8cbfd59b-05da-415a-966a-17eca47ed214" providerId="AD" clId="Web-{A50AC699-9D7A-4199-84B2-773A37DFCB7B}" dt="2021-04-17T03:39:19.586" v="2"/>
          <ac:spMkLst>
            <pc:docMk/>
            <pc:sldMk cId="1094202710" sldId="256"/>
            <ac:spMk id="2" creationId="{D20C187E-4F1E-4FF5-8853-1809197CC0A7}"/>
          </ac:spMkLst>
        </pc:spChg>
        <pc:spChg chg="del">
          <ac:chgData name="รุจิภาส อนรรฆมณี" userId="S::rujipas.ana@stu.nida.ac.th::8cbfd59b-05da-415a-966a-17eca47ed214" providerId="AD" clId="Web-{A50AC699-9D7A-4199-84B2-773A37DFCB7B}" dt="2021-04-17T03:39:19.586" v="1"/>
          <ac:spMkLst>
            <pc:docMk/>
            <pc:sldMk cId="1094202710" sldId="256"/>
            <ac:spMk id="3" creationId="{7CA1FB37-366A-433A-98EF-A5AC782DD91B}"/>
          </ac:spMkLst>
        </pc:spChg>
        <pc:picChg chg="mod">
          <ac:chgData name="รุจิภาส อนรรฆมณี" userId="S::rujipas.ana@stu.nida.ac.th::8cbfd59b-05da-415a-966a-17eca47ed214" providerId="AD" clId="Web-{A50AC699-9D7A-4199-84B2-773A37DFCB7B}" dt="2021-04-17T03:48:20.503" v="3" actId="14100"/>
          <ac:picMkLst>
            <pc:docMk/>
            <pc:sldMk cId="1094202710" sldId="256"/>
            <ac:picMk id="9" creationId="{4F7F8BA0-12EF-4666-8340-5A7EFDA175E3}"/>
          </ac:picMkLst>
        </pc:picChg>
      </pc:sldChg>
      <pc:sldChg chg="new">
        <pc:chgData name="รุจิภาส อนรรฆมณี" userId="S::rujipas.ana@stu.nida.ac.th::8cbfd59b-05da-415a-966a-17eca47ed214" providerId="AD" clId="Web-{A50AC699-9D7A-4199-84B2-773A37DFCB7B}" dt="2021-04-17T03:39:02.695" v="0"/>
        <pc:sldMkLst>
          <pc:docMk/>
          <pc:sldMk cId="1389648943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6401-F68E-4AEE-B334-9EC06DC65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B05E6-6D54-4B28-8571-6CC8F0408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C49DE-39B1-4A47-A8CB-11EB7BD7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4E3A-7880-4925-9143-7B1DB881157B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389AE-5A34-4D75-9CEA-AE7D0D62E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E43F1-09B3-4394-B2B7-9F8375E1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4C2F-4105-4461-A24C-61267F77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CA10-1C8C-4287-B4D5-231CE9E0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8790B-0097-48E6-8AEC-BB84C32A4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39CA5-F64C-45F3-AA45-25DE6CB3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4E3A-7880-4925-9143-7B1DB881157B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EBEE0-F724-47E9-A072-A9F51966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2B94B-AD0A-474E-B335-2551B7BE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4C2F-4105-4461-A24C-61267F77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7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7FFB01-2215-4BE8-ACB4-9F09CA3A6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DF23E-3395-45A3-8768-23805AA59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A2040-AA4A-445D-9B46-AB67A652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4E3A-7880-4925-9143-7B1DB881157B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59227-9215-4B1E-995A-B1530101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BEAC4-D2E2-4617-8DE3-70FB5A0B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4C2F-4105-4461-A24C-61267F77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0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5DC1-DD6D-4FFB-AACF-D95EC944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74D35-4C6A-4D0C-AB34-265FF2CD9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3364E-AC1B-43C8-8045-D5D5D315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4E3A-7880-4925-9143-7B1DB881157B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FFEEE-601F-4025-B429-B82FE032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99083-C84C-4076-95EF-D254452B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4C2F-4105-4461-A24C-61267F77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3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B0BE-4551-4E53-9487-FA191CE9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E5713-8FE2-4475-B484-D818EEA4C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7D4B3-3890-4665-AA86-860E0908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4E3A-7880-4925-9143-7B1DB881157B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C4485-CD3E-4D5F-87E8-AA09BDE2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9861D-A066-4E51-8B70-92A82F8B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4C2F-4105-4461-A24C-61267F77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1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184B7-E31B-4472-AB84-F29440CA0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8D342-9244-4F17-9F00-38453D3C9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F363C-9F7F-4D4B-B25D-1CE34EE7C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7CBAF-0822-42DE-8902-E0530894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4E3A-7880-4925-9143-7B1DB881157B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A2687-B48C-4C6D-9EBA-BCA30B12E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515F8-A3A7-485B-9E47-0716575F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4C2F-4105-4461-A24C-61267F77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8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A77D-127E-4F17-B78B-387A0271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70288-8541-4CF3-B0FB-529EDDD3E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A51B9-5DC0-4A5E-B0A1-4C3A3518C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518DB-E517-4F9A-956A-997259CAC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A7038A-547F-4FC3-8A6C-31AB687DE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0D8DA-84CE-4971-8C0E-2DB84B52A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4E3A-7880-4925-9143-7B1DB881157B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D83FDB-E568-485E-A8EE-FDD95744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FB25CB-5FF1-40C2-A326-41CA3670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4C2F-4105-4461-A24C-61267F77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A51C-3DE9-4A98-B45C-BAB930FA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AF3F60-7F7D-4657-B530-6A98775F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4E3A-7880-4925-9143-7B1DB881157B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4124D-C328-4526-B82E-F5E6E53C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AA9C1-611D-422B-B7D1-C8D84449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4C2F-4105-4461-A24C-61267F77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2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9FDDB2-FA50-417F-8DF3-9FB51784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4E3A-7880-4925-9143-7B1DB881157B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1FA894-1F78-40F6-88BD-7E66886F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42FBF-6CE0-4DF8-AD7E-3DAE39DD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4C2F-4105-4461-A24C-61267F77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FA4F1-34F7-4003-8A06-053B28F4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801E2-55B5-4D67-8D12-3B79FD776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70CE5-3D38-448B-B3B4-9E2391DA7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C2EE5-AAD3-4DF5-9304-2969A18E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4E3A-7880-4925-9143-7B1DB881157B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02B61-7EDB-4E81-960C-31E5B8A2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293FF-0156-4EFC-8B37-06C8B49E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4C2F-4105-4461-A24C-61267F77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1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85AA-0166-4586-915F-C1F88DA5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0C601-7F52-4114-9EBE-EF7F789B0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8EC78-3C70-4B7E-8869-379FDD6B2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70901-817B-487E-B861-6149E0CEA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4E3A-7880-4925-9143-7B1DB881157B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0FFBF-70A8-4AEF-9CF7-98A19CCA1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B2658-C4E9-43E4-917F-77ACAC7B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4C2F-4105-4461-A24C-61267F77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D2E4F-001A-4807-AA3B-8CC76D8C8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F3C67-7033-4634-86B3-D8263E768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A2282-7FED-42B9-A1F5-7D70CC312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B4E3A-7880-4925-9143-7B1DB881157B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3638-2378-44E4-B37A-B4874BB42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8F885-05F5-459F-9649-711663452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94C2F-4105-4461-A24C-61267F77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5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0F11A1C-DD09-4204-8980-B5BD4D76B2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79" r="-1" b="12303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E34A00-19B9-4F83-A571-CDA3D8FBC493}"/>
              </a:ext>
            </a:extLst>
          </p:cNvPr>
          <p:cNvSpPr txBox="1"/>
          <p:nvPr/>
        </p:nvSpPr>
        <p:spPr>
          <a:xfrm>
            <a:off x="1857828" y="116115"/>
            <a:ext cx="8331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err="1">
                <a:latin typeface="Bookman Old Style"/>
                <a:cs typeface="Calibri"/>
              </a:rPr>
              <a:t>ทานบุฟเฟ่ต์</a:t>
            </a:r>
            <a:r>
              <a:rPr lang="en-US" sz="3600" b="1">
                <a:latin typeface="Bookman Old Style"/>
                <a:cs typeface="Calibri"/>
              </a:rPr>
              <a:t> (</a:t>
            </a:r>
            <a:r>
              <a:rPr lang="en-US" sz="3600" b="1" err="1">
                <a:latin typeface="Bookman Old Style"/>
                <a:cs typeface="Calibri"/>
              </a:rPr>
              <a:t>ไปตักเอง</a:t>
            </a:r>
            <a:r>
              <a:rPr lang="en-US" sz="3600" b="1">
                <a:latin typeface="Bookman Old Style"/>
                <a:cs typeface="Calibri"/>
              </a:rPr>
              <a:t> VS </a:t>
            </a:r>
            <a:r>
              <a:rPr lang="en-US" sz="3600" b="1" err="1">
                <a:latin typeface="Bookman Old Style"/>
                <a:cs typeface="Calibri"/>
              </a:rPr>
              <a:t>มีคนเสิร์ฟให้</a:t>
            </a:r>
            <a:r>
              <a:rPr lang="en-US" sz="3600" b="1">
                <a:latin typeface="Bookman Old Style"/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0010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E7DE6AF-667E-425A-99AE-02A8D647025B}"/>
              </a:ext>
            </a:extLst>
          </p:cNvPr>
          <p:cNvGrpSpPr/>
          <p:nvPr/>
        </p:nvGrpSpPr>
        <p:grpSpPr>
          <a:xfrm>
            <a:off x="809297" y="830318"/>
            <a:ext cx="3846630" cy="5091118"/>
            <a:chOff x="290194" y="255169"/>
            <a:chExt cx="4884836" cy="624141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FFE75A1-D140-4241-8AFD-EC8FD7554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195" y="255169"/>
              <a:ext cx="4884835" cy="178889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A06DDEB-FE6F-44F5-9189-E07DEF5B2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195" y="2141316"/>
              <a:ext cx="4884835" cy="121846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F7F8BA0-12EF-4666-8340-5A7EFDA17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194" y="3448377"/>
              <a:ext cx="4849016" cy="3048207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AA11FA3-C155-4657-86FD-5DDA43E2A3D9}"/>
              </a:ext>
            </a:extLst>
          </p:cNvPr>
          <p:cNvSpPr/>
          <p:nvPr/>
        </p:nvSpPr>
        <p:spPr>
          <a:xfrm>
            <a:off x="12344400" y="914400"/>
            <a:ext cx="2370083" cy="99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</a:t>
            </a:r>
            <a:r>
              <a:rPr 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th-TH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ทุกวัน</a:t>
            </a:r>
          </a:p>
          <a:p>
            <a:r>
              <a:rPr lang="th-TH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th-TH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อาทิตย์ละครั้ง</a:t>
            </a:r>
          </a:p>
          <a:p>
            <a:r>
              <a:rPr lang="th-TH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</a:t>
            </a:r>
            <a:r>
              <a:rPr 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th-TH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เดือนละ 1 – 2 ครั้ง</a:t>
            </a:r>
          </a:p>
          <a:p>
            <a:r>
              <a:rPr lang="th-TH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</a:t>
            </a:r>
            <a:r>
              <a:rPr 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th-TH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น้อยกว่าเดือนละ 1 – 2 ครั้ง</a:t>
            </a:r>
            <a:endParaRPr lang="en-US" sz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ED9E65-0FB5-4055-A04A-F45E498CDDA1}"/>
              </a:ext>
            </a:extLst>
          </p:cNvPr>
          <p:cNvSpPr/>
          <p:nvPr/>
        </p:nvSpPr>
        <p:spPr>
          <a:xfrm>
            <a:off x="12344401" y="2044060"/>
            <a:ext cx="2370083" cy="630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</a:t>
            </a:r>
            <a:r>
              <a:rPr 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th-TH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ทาน</a:t>
            </a:r>
          </a:p>
          <a:p>
            <a:r>
              <a:rPr lang="th-TH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</a:t>
            </a:r>
            <a:r>
              <a:rPr 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th-TH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ไม่ทาน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80AEA2-2F97-490F-9715-D9F94B68C183}"/>
              </a:ext>
            </a:extLst>
          </p:cNvPr>
          <p:cNvSpPr/>
          <p:nvPr/>
        </p:nvSpPr>
        <p:spPr>
          <a:xfrm>
            <a:off x="12344400" y="2826589"/>
            <a:ext cx="2370083" cy="630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– </a:t>
            </a:r>
            <a:r>
              <a:rPr lang="th-TH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บริการตัวเอง ตักอาหารเอง</a:t>
            </a:r>
          </a:p>
          <a:p>
            <a:r>
              <a:rPr 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th-TH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th-TH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พนักงานบริการ พนักงานตักอาหารให้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DF4C72-0FF6-4602-961B-E7BCE2E2D712}"/>
              </a:ext>
            </a:extLst>
          </p:cNvPr>
          <p:cNvGrpSpPr/>
          <p:nvPr/>
        </p:nvGrpSpPr>
        <p:grpSpPr>
          <a:xfrm>
            <a:off x="6884276" y="761044"/>
            <a:ext cx="4181014" cy="5299488"/>
            <a:chOff x="6516993" y="118745"/>
            <a:chExt cx="5104766" cy="655446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254378-0E4B-422D-82D4-0791318A9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6993" y="118745"/>
              <a:ext cx="5104765" cy="212409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B5B9CF1-967B-42E2-9C96-F9B078066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6994" y="2327855"/>
              <a:ext cx="5104765" cy="214145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9FBD1F4-C921-4CB6-868C-C97145BD6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16993" y="4537010"/>
              <a:ext cx="5104765" cy="2136202"/>
            </a:xfrm>
            <a:prstGeom prst="rect">
              <a:avLst/>
            </a:prstGeom>
          </p:spPr>
        </p:pic>
      </p:grpSp>
      <p:sp>
        <p:nvSpPr>
          <p:cNvPr id="19" name="Right Brace 18">
            <a:extLst>
              <a:ext uri="{FF2B5EF4-FFF2-40B4-BE49-F238E27FC236}">
                <a16:creationId xmlns:a16="http://schemas.microsoft.com/office/drawing/2014/main" id="{22D0C0BF-A2B2-4FE0-93F3-C1F4F0C380F7}"/>
              </a:ext>
            </a:extLst>
          </p:cNvPr>
          <p:cNvSpPr/>
          <p:nvPr/>
        </p:nvSpPr>
        <p:spPr>
          <a:xfrm>
            <a:off x="5645713" y="827754"/>
            <a:ext cx="578648" cy="514613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56B115-715A-4C4B-A6C6-ED5FE73D37D7}"/>
              </a:ext>
            </a:extLst>
          </p:cNvPr>
          <p:cNvSpPr/>
          <p:nvPr/>
        </p:nvSpPr>
        <p:spPr>
          <a:xfrm>
            <a:off x="823400" y="210387"/>
            <a:ext cx="3818423" cy="4566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/>
              <a:t>แบบสอบถาม</a:t>
            </a:r>
            <a:endParaRPr lang="en-US" b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36C413-6650-4815-8AA0-41C6B9C94E39}"/>
              </a:ext>
            </a:extLst>
          </p:cNvPr>
          <p:cNvSpPr/>
          <p:nvPr/>
        </p:nvSpPr>
        <p:spPr>
          <a:xfrm>
            <a:off x="6884276" y="210387"/>
            <a:ext cx="4181013" cy="4566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/>
              <a:t>ผลสำรวจเบื้องต้น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09420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58FE14-A02D-47FC-AA56-FC02F5F4707B}"/>
              </a:ext>
            </a:extLst>
          </p:cNvPr>
          <p:cNvSpPr txBox="1"/>
          <p:nvPr/>
        </p:nvSpPr>
        <p:spPr>
          <a:xfrm>
            <a:off x="331164" y="856453"/>
            <a:ext cx="7969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Hypothesis: </a:t>
            </a:r>
          </a:p>
          <a:p>
            <a:r>
              <a:rPr lang="en-US"/>
              <a:t>H0: </a:t>
            </a:r>
            <a:r>
              <a:rPr lang="th-TH"/>
              <a:t>คนที่เลือกทานหรือไม่ทานบุฟเฟต์ช่วงโควิด และ ประเภทของการบริการ</a:t>
            </a:r>
            <a:r>
              <a:rPr lang="th-TH" b="1">
                <a:highlight>
                  <a:srgbClr val="FFFF00"/>
                </a:highlight>
              </a:rPr>
              <a:t>เป็นอิสระต่อกัน</a:t>
            </a:r>
          </a:p>
          <a:p>
            <a:r>
              <a:rPr lang="en-US"/>
              <a:t>H1: </a:t>
            </a:r>
            <a:r>
              <a:rPr lang="th-TH"/>
              <a:t>คนที่เลือกทานหรือไม่ทานบุฟเฟต์ช่วงโควิด และ ประเภทของการบริการ</a:t>
            </a:r>
            <a:r>
              <a:rPr lang="th-TH" b="1">
                <a:highlight>
                  <a:srgbClr val="FFFF00"/>
                </a:highlight>
              </a:rPr>
              <a:t>ไม่เป็นอิสระต่อกัน</a:t>
            </a:r>
            <a:endParaRPr lang="en-US" b="1">
              <a:highlight>
                <a:srgbClr val="FFFF00"/>
              </a:highlight>
            </a:endParaRPr>
          </a:p>
        </p:txBody>
      </p:sp>
      <p:pic>
        <p:nvPicPr>
          <p:cNvPr id="2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60441029-D3B5-4717-8EDB-45BCC538D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707" y="399972"/>
            <a:ext cx="2411737" cy="12890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B99C99-7E28-40B3-8D99-CFB295A55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63" y="1917160"/>
            <a:ext cx="9429495" cy="3022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D539FA-793F-4D0D-9D41-BC3927EF355E}"/>
              </a:ext>
            </a:extLst>
          </p:cNvPr>
          <p:cNvSpPr txBox="1"/>
          <p:nvPr/>
        </p:nvSpPr>
        <p:spPr>
          <a:xfrm>
            <a:off x="331163" y="5104604"/>
            <a:ext cx="9969624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highlight>
                  <a:srgbClr val="FFFF00"/>
                </a:highlight>
                <a:cs typeface="Calibri"/>
              </a:rPr>
              <a:t>Chi-square (0.95, 1) = 3.84</a:t>
            </a:r>
          </a:p>
          <a:p>
            <a:r>
              <a:rPr lang="en-US" err="1">
                <a:highlight>
                  <a:srgbClr val="FFFF00"/>
                </a:highlight>
                <a:cs typeface="Calibri"/>
              </a:rPr>
              <a:t>เนื่องจากค่า</a:t>
            </a:r>
            <a:r>
              <a:rPr lang="en-US">
                <a:highlight>
                  <a:srgbClr val="FFFF00"/>
                </a:highlight>
                <a:cs typeface="Calibri"/>
              </a:rPr>
              <a:t> Chi square </a:t>
            </a:r>
            <a:r>
              <a:rPr lang="en-US" err="1">
                <a:highlight>
                  <a:srgbClr val="FFFF00"/>
                </a:highlight>
                <a:cs typeface="Calibri"/>
              </a:rPr>
              <a:t>ที่ได้ออกมามีค่าน้อยกว่า</a:t>
            </a:r>
            <a:r>
              <a:rPr lang="en-US">
                <a:highlight>
                  <a:srgbClr val="FFFF00"/>
                </a:highlight>
                <a:cs typeface="Calibri"/>
              </a:rPr>
              <a:t> 3.84 </a:t>
            </a:r>
            <a:r>
              <a:rPr lang="en-US" err="1">
                <a:highlight>
                  <a:srgbClr val="FFFF00"/>
                </a:highlight>
                <a:cs typeface="Calibri"/>
              </a:rPr>
              <a:t>ดังนั้นจึงสรุปได้ว่า</a:t>
            </a:r>
            <a:r>
              <a:rPr lang="en-US">
                <a:highlight>
                  <a:srgbClr val="FFFF00"/>
                </a:highlight>
                <a:cs typeface="Calibri"/>
              </a:rPr>
              <a:t> </a:t>
            </a:r>
          </a:p>
          <a:p>
            <a:r>
              <a:rPr lang="th-TH">
                <a:highlight>
                  <a:srgbClr val="FFFF00"/>
                </a:highlight>
                <a:ea typeface="+mn-lt"/>
                <a:cs typeface="+mn-lt"/>
              </a:rPr>
              <a:t>คนที่เลือกทานหรือไม่ทานบุฟเฟต์ช่วงโควิด มีค่าไม่แตกต่างกัน อย่างมีนัยสำคัญที่ระดับความเชื่อมั่น 95%</a:t>
            </a:r>
            <a:endParaRPr lang="en-US"/>
          </a:p>
          <a:p>
            <a:endParaRPr lang="en-US">
              <a:highlight>
                <a:srgbClr val="FFFF00"/>
              </a:highlight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49FAD8-5F41-4F20-869B-DF1038A69542}"/>
              </a:ext>
            </a:extLst>
          </p:cNvPr>
          <p:cNvSpPr/>
          <p:nvPr/>
        </p:nvSpPr>
        <p:spPr>
          <a:xfrm>
            <a:off x="331164" y="171624"/>
            <a:ext cx="6293156" cy="4566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/>
              <a:t>ผลการทบสอบ </a:t>
            </a:r>
            <a:r>
              <a:rPr lang="en-US" b="1"/>
              <a:t>A/B Testing </a:t>
            </a:r>
            <a:r>
              <a:rPr lang="th-TH" b="1"/>
              <a:t>ด้วย </a:t>
            </a:r>
            <a:r>
              <a:rPr lang="en-US" b="1"/>
              <a:t>Chi-square test of independence</a:t>
            </a:r>
          </a:p>
        </p:txBody>
      </p:sp>
    </p:spTree>
    <p:extLst>
      <p:ext uri="{BB962C8B-B14F-4D97-AF65-F5344CB8AC3E}">
        <p14:creationId xmlns:p14="http://schemas.microsoft.com/office/powerpoint/2010/main" val="213504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D52777-2618-41E2-9027-01480D57C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64" y="1373557"/>
            <a:ext cx="10918785" cy="3841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58FE14-A02D-47FC-AA56-FC02F5F4707B}"/>
              </a:ext>
            </a:extLst>
          </p:cNvPr>
          <p:cNvSpPr txBox="1"/>
          <p:nvPr/>
        </p:nvSpPr>
        <p:spPr>
          <a:xfrm>
            <a:off x="381964" y="213360"/>
            <a:ext cx="128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Hypothesis: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40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วรรณวณิช ช่อพันธ์เจริญ</dc:creator>
  <cp:revision>1</cp:revision>
  <dcterms:created xsi:type="dcterms:W3CDTF">2021-04-17T03:37:37Z</dcterms:created>
  <dcterms:modified xsi:type="dcterms:W3CDTF">2021-04-17T04:40:13Z</dcterms:modified>
</cp:coreProperties>
</file>