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301" r:id="rId3"/>
    <p:sldId id="260" r:id="rId4"/>
    <p:sldId id="302" r:id="rId5"/>
    <p:sldId id="4961" r:id="rId6"/>
    <p:sldId id="5004" r:id="rId7"/>
    <p:sldId id="5005" r:id="rId8"/>
    <p:sldId id="4955" r:id="rId9"/>
    <p:sldId id="4969" r:id="rId10"/>
    <p:sldId id="4970" r:id="rId11"/>
    <p:sldId id="4953" r:id="rId12"/>
    <p:sldId id="4956" r:id="rId13"/>
    <p:sldId id="4968" r:id="rId14"/>
    <p:sldId id="4960" r:id="rId15"/>
    <p:sldId id="4959" r:id="rId16"/>
    <p:sldId id="4963" r:id="rId17"/>
    <p:sldId id="4964" r:id="rId18"/>
    <p:sldId id="5006" r:id="rId19"/>
    <p:sldId id="5002" r:id="rId20"/>
    <p:sldId id="4965" r:id="rId21"/>
    <p:sldId id="262" r:id="rId22"/>
    <p:sldId id="271" r:id="rId23"/>
    <p:sldId id="4941" r:id="rId24"/>
    <p:sldId id="4991" r:id="rId25"/>
    <p:sldId id="5003" r:id="rId26"/>
    <p:sldId id="4999" r:id="rId27"/>
    <p:sldId id="30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164" autoAdjust="0"/>
    <p:restoredTop sz="95256" autoAdjust="0"/>
  </p:normalViewPr>
  <p:slideViewPr>
    <p:cSldViewPr snapToGrid="0" snapToObjects="1">
      <p:cViewPr varScale="1">
        <p:scale>
          <a:sx n="112" d="100"/>
          <a:sy n="112" d="100"/>
        </p:scale>
        <p:origin x="114" y="2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432F0-E49E-4C04-A383-401B93C71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61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AZ-300/303: Microsoft Azure Architect Technologies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D2F1-2359-466E-9CE0-4C49AA6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35" y="1236325"/>
            <a:ext cx="3125314" cy="31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Azure Load Balancer</a:t>
            </a:r>
          </a:p>
        </p:txBody>
      </p:sp>
      <p:pic>
        <p:nvPicPr>
          <p:cNvPr id="2050" name="Picture 2" descr="Image result for azure load balancer components docs">
            <a:extLst>
              <a:ext uri="{FF2B5EF4-FFF2-40B4-BE49-F238E27FC236}">
                <a16:creationId xmlns:a16="http://schemas.microsoft.com/office/drawing/2014/main" id="{B4B9A580-5681-4801-A429-82EC33F4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68" y="741294"/>
            <a:ext cx="6267864" cy="390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4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Hybrid Networking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00F70-B5DB-4B9C-988F-A3DD78AA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5" y="859231"/>
            <a:ext cx="7934189" cy="35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9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Network Virtual Appliance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B85FF-5826-4D2A-8125-69BD1333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59" y="653673"/>
            <a:ext cx="6675881" cy="38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7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pic>
        <p:nvPicPr>
          <p:cNvPr id="1026" name="Picture 2" descr="The components used in an application gateway">
            <a:extLst>
              <a:ext uri="{FF2B5EF4-FFF2-40B4-BE49-F238E27FC236}">
                <a16:creationId xmlns:a16="http://schemas.microsoft.com/office/drawing/2014/main" id="{BBF96D39-079C-4C40-9F79-3B268924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0" y="560553"/>
            <a:ext cx="4829739" cy="441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2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098" name="Picture 2" descr="Azure Traffic Manager 'Priority' traffic-routing method">
            <a:extLst>
              <a:ext uri="{FF2B5EF4-FFF2-40B4-BE49-F238E27FC236}">
                <a16:creationId xmlns:a16="http://schemas.microsoft.com/office/drawing/2014/main" id="{10618C83-066E-446E-9CEE-BB04938B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35" y="642878"/>
            <a:ext cx="5795530" cy="44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1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Front Door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B561-D128-4862-AC07-6908C36E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6" y="578756"/>
            <a:ext cx="7920808" cy="41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Scopes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F41BD-695B-4E3E-82EA-8A3A5154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1" y="2361428"/>
            <a:ext cx="381017" cy="42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DDD35-DA51-4F4F-96C2-67036128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70" y="893080"/>
            <a:ext cx="3626442" cy="400359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177222-FB6C-4C4A-9038-BE0D38DF8491}"/>
              </a:ext>
            </a:extLst>
          </p:cNvPr>
          <p:cNvSpPr/>
          <p:nvPr/>
        </p:nvSpPr>
        <p:spPr>
          <a:xfrm>
            <a:off x="3127664" y="758536"/>
            <a:ext cx="2576945" cy="5605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Tenant Root</a:t>
            </a:r>
          </a:p>
        </p:txBody>
      </p:sp>
    </p:spTree>
    <p:extLst>
      <p:ext uri="{BB962C8B-B14F-4D97-AF65-F5344CB8AC3E}">
        <p14:creationId xmlns:p14="http://schemas.microsoft.com/office/powerpoint/2010/main" val="189714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Lifecycle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2CBA6-489F-4087-9B0B-4D591B24E1D1}"/>
              </a:ext>
            </a:extLst>
          </p:cNvPr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https://timw.info/3635f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F76FB6-5F09-4FAA-8797-DBC3CAE4DB98}"/>
              </a:ext>
            </a:extLst>
          </p:cNvPr>
          <p:cNvGrpSpPr/>
          <p:nvPr/>
        </p:nvGrpSpPr>
        <p:grpSpPr>
          <a:xfrm>
            <a:off x="124691" y="796925"/>
            <a:ext cx="9144000" cy="3549650"/>
            <a:chOff x="124691" y="796925"/>
            <a:chExt cx="9144000" cy="3549650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796DB83A-08C9-4AD3-9A28-17E2AB2A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1" y="796925"/>
              <a:ext cx="9144000" cy="354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754AE9-C67C-415E-9C89-9B048631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9773" y="1240875"/>
              <a:ext cx="504762" cy="4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01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</a:p>
        </p:txBody>
      </p:sp>
      <p:pic>
        <p:nvPicPr>
          <p:cNvPr id="1026" name="Picture 2" descr="Azure - Event-Driven Architecture in the Cloud with Azure Event ...">
            <a:extLst>
              <a:ext uri="{FF2B5EF4-FFF2-40B4-BE49-F238E27FC236}">
                <a16:creationId xmlns:a16="http://schemas.microsoft.com/office/drawing/2014/main" id="{4175ABB6-6537-4A4B-9980-69BC853A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8" y="560553"/>
            <a:ext cx="6101475" cy="42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0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</a:p>
        </p:txBody>
      </p:sp>
      <p:pic>
        <p:nvPicPr>
          <p:cNvPr id="3074" name="Picture 2" descr="Introduction to Azure Cosmos DB | Microsoft Docs">
            <a:extLst>
              <a:ext uri="{FF2B5EF4-FFF2-40B4-BE49-F238E27FC236}">
                <a16:creationId xmlns:a16="http://schemas.microsoft.com/office/drawing/2014/main" id="{F44F6C2D-54A6-4F31-B1E0-654B109A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61" y="627043"/>
            <a:ext cx="5620678" cy="44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3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519417"/>
            <a:ext cx="6386148" cy="2466818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r>
              <a:rPr lang="en-US" dirty="0"/>
              <a:t>MCT,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azarchcert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36B25-65F8-44BF-8D8B-5573BA7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18" y="1280966"/>
            <a:ext cx="3358581" cy="25815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26" name="Picture 2" descr="Image result for microsoft mvp logo">
            <a:extLst>
              <a:ext uri="{FF2B5EF4-FFF2-40B4-BE49-F238E27FC236}">
                <a16:creationId xmlns:a16="http://schemas.microsoft.com/office/drawing/2014/main" id="{85B2107A-E062-439D-8C3B-70BE3E8D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1881186"/>
            <a:ext cx="8286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CE-5B20-4894-BDAD-A81D35D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3C9904-B128-41FC-AAD2-2A3AE720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" y="1245594"/>
            <a:ext cx="8634845" cy="28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6: Exam AZ-300 Exam Strategy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Grasp the content</a:t>
            </a:r>
          </a:p>
          <a:p>
            <a:r>
              <a:rPr lang="en-US" dirty="0"/>
              <a:t>Acquire the hands-on skills</a:t>
            </a:r>
          </a:p>
          <a:p>
            <a:r>
              <a:rPr lang="en-US" dirty="0"/>
              <a:t>Master computer-based testing</a:t>
            </a:r>
          </a:p>
          <a:p>
            <a:r>
              <a:rPr lang="en-US" dirty="0"/>
              <a:t>Comprehend what to expect before, during, and after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28C9-CB74-45B7-A7C6-4911EC5B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Digital Credentials by </a:t>
            </a:r>
            <a:r>
              <a:rPr lang="en-US" dirty="0" err="1"/>
              <a:t>Credly</a:t>
            </a:r>
            <a:r>
              <a:rPr lang="en-US" dirty="0"/>
              <a:t>/Acclaim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ABE19-DF9A-4B30-9C94-3C0D003E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2" y="855433"/>
            <a:ext cx="4692316" cy="42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27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Online Testing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DA7-98EA-4A3E-B61F-C061DE4A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Online Testing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45DC7-9271-4922-9E1F-59B0865FBD01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timw.info/online</a:t>
            </a:r>
          </a:p>
        </p:txBody>
      </p:sp>
    </p:spTree>
    <p:extLst>
      <p:ext uri="{BB962C8B-B14F-4D97-AF65-F5344CB8AC3E}">
        <p14:creationId xmlns:p14="http://schemas.microsoft.com/office/powerpoint/2010/main" val="2381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AZ-300 Exam Strategy/Tips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your skills accordingly:</a:t>
            </a:r>
          </a:p>
          <a:p>
            <a:pPr lvl="1"/>
            <a:r>
              <a:rPr lang="en-US" dirty="0"/>
              <a:t>60 percent Azure portal</a:t>
            </a:r>
          </a:p>
          <a:p>
            <a:pPr lvl="1"/>
            <a:r>
              <a:rPr lang="en-US" dirty="0"/>
              <a:t>20 percent Azure PowerShell</a:t>
            </a:r>
          </a:p>
          <a:p>
            <a:pPr lvl="1"/>
            <a:r>
              <a:rPr lang="en-US" dirty="0"/>
              <a:t>10 percent Azure CLI</a:t>
            </a:r>
          </a:p>
          <a:p>
            <a:pPr lvl="1"/>
            <a:r>
              <a:rPr lang="en-US" dirty="0"/>
              <a:t>10 percent KQL</a:t>
            </a:r>
          </a:p>
          <a:p>
            <a:pPr lvl="1"/>
            <a:endParaRPr lang="en-US" dirty="0"/>
          </a:p>
          <a:p>
            <a:r>
              <a:rPr lang="en-US" dirty="0"/>
              <a:t>Expect performance-based labs, but be thankful if you don't see '</a:t>
            </a:r>
            <a:r>
              <a:rPr lang="en-US" dirty="0" err="1"/>
              <a:t>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timw.info/az300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Work: </a:t>
            </a:r>
            <a:r>
              <a:rPr lang="en-US" b="1" dirty="0" err="1">
                <a:solidFill>
                  <a:srgbClr val="0070C0"/>
                </a:solidFill>
              </a:rPr>
              <a:t>timw.info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8F4-4D10-47F1-8C07-88C7D335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920" y="1581779"/>
            <a:ext cx="2575879" cy="19799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3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up the shavings from yesterday</a:t>
            </a:r>
          </a:p>
          <a:p>
            <a:pPr lvl="1"/>
            <a:r>
              <a:rPr lang="en-US" dirty="0"/>
              <a:t>SSPR &amp; MFA</a:t>
            </a:r>
          </a:p>
          <a:p>
            <a:r>
              <a:rPr lang="en-US" dirty="0"/>
              <a:t>Azure Migrate &amp; VM Backup</a:t>
            </a:r>
          </a:p>
          <a:p>
            <a:r>
              <a:rPr lang="en-US" dirty="0"/>
              <a:t>Network Load Balancing and Security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Application Infrastructure</a:t>
            </a:r>
          </a:p>
          <a:p>
            <a:r>
              <a:rPr lang="en-US" dirty="0"/>
              <a:t>Data Platform</a:t>
            </a:r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timw.info/az300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Azure Migrate</a:t>
            </a:r>
          </a:p>
        </p:txBody>
      </p:sp>
      <p:pic>
        <p:nvPicPr>
          <p:cNvPr id="6148" name="Picture 4" descr="Architecture">
            <a:extLst>
              <a:ext uri="{FF2B5EF4-FFF2-40B4-BE49-F238E27FC236}">
                <a16:creationId xmlns:a16="http://schemas.microsoft.com/office/drawing/2014/main" id="{37EDBB5D-145F-44AC-89A2-03EA22AE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3" y="597477"/>
            <a:ext cx="6890334" cy="40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5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Core Networking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4144D-3F22-4064-9D73-2AC9EF7E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001"/>
            <a:ext cx="9144000" cy="37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Core Networking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1FA6-3128-4178-8266-FE71D018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11" y="680281"/>
            <a:ext cx="6611578" cy="40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VNet Peering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52FD-61DB-4E03-9CBE-F40FF6E7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30" y="774791"/>
            <a:ext cx="6985540" cy="39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A31-44B5-4FBB-9E31-C7573ED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7" y="1"/>
            <a:ext cx="7548179" cy="560552"/>
          </a:xfrm>
        </p:spPr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24AB5-C741-4D79-B13E-C10BE764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42" y="670054"/>
            <a:ext cx="6086116" cy="4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39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6679</TotalTime>
  <Words>237</Words>
  <Application>Microsoft Office PowerPoint</Application>
  <PresentationFormat>On-screen Show (16:9)</PresentationFormat>
  <Paragraphs>59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Standard_LiveLessons_2017</vt:lpstr>
      <vt:lpstr>Exam AZ-300/303: Microsoft Azure Architect Technologies Crash Course</vt:lpstr>
      <vt:lpstr>Tim Warner</vt:lpstr>
      <vt:lpstr>Session 2 of 2 Learning Goals</vt:lpstr>
      <vt:lpstr>Course Materials</vt:lpstr>
      <vt:lpstr>Azure Migrate</vt:lpstr>
      <vt:lpstr>Core Networking</vt:lpstr>
      <vt:lpstr>Core Networking</vt:lpstr>
      <vt:lpstr>VNet Peering</vt:lpstr>
      <vt:lpstr>Load Balancing</vt:lpstr>
      <vt:lpstr>Azure Load Balancer</vt:lpstr>
      <vt:lpstr>Hybrid Networking</vt:lpstr>
      <vt:lpstr>Network Virtual Appliance</vt:lpstr>
      <vt:lpstr>Application Gateway</vt:lpstr>
      <vt:lpstr>Traffic Manager</vt:lpstr>
      <vt:lpstr>Front Door Service</vt:lpstr>
      <vt:lpstr>Azure Management Scopes</vt:lpstr>
      <vt:lpstr>Docker Container Lifecycle</vt:lpstr>
      <vt:lpstr>Event Architecture</vt:lpstr>
      <vt:lpstr>Cosmos DB</vt:lpstr>
      <vt:lpstr>Always Encrypted</vt:lpstr>
      <vt:lpstr>Module 6: Exam AZ-300 Exam Strategy </vt:lpstr>
      <vt:lpstr>Module 6 Learning Objectives</vt:lpstr>
      <vt:lpstr>  Digital Credentials by Credly/Acclaim</vt:lpstr>
      <vt:lpstr>Microsoft Online Testing </vt:lpstr>
      <vt:lpstr>Microsoft Online Testing Process</vt:lpstr>
      <vt:lpstr>AZ-300 Exam Strategy/Tips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</cp:lastModifiedBy>
  <cp:revision>108</cp:revision>
  <dcterms:created xsi:type="dcterms:W3CDTF">2015-09-28T19:52:00Z</dcterms:created>
  <dcterms:modified xsi:type="dcterms:W3CDTF">2020-07-15T13:04:44Z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