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1" r:id="rId6"/>
    <p:sldId id="269" r:id="rId7"/>
    <p:sldId id="272" r:id="rId8"/>
    <p:sldId id="273" r:id="rId9"/>
    <p:sldId id="275" r:id="rId10"/>
    <p:sldId id="27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21E"/>
    <a:srgbClr val="FAE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41" autoAdjust="0"/>
  </p:normalViewPr>
  <p:slideViewPr>
    <p:cSldViewPr snapToGrid="0">
      <p:cViewPr varScale="1">
        <p:scale>
          <a:sx n="80" d="100"/>
          <a:sy n="80" d="100"/>
        </p:scale>
        <p:origin x="76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000EEB-8338-48D7-8EE8-EE0082EF76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740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000EEB-8338-48D7-8EE8-EE0082EF76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121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28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2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KU-CIT-470/Project2/raw/main/a2.tar.bz2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Group 1</a:t>
            </a:r>
            <a:br>
              <a:rPr lang="en-US" dirty="0" smtClean="0"/>
            </a:br>
            <a:r>
              <a:rPr lang="en-US" dirty="0" smtClean="0"/>
              <a:t>Assignment </a:t>
            </a:r>
            <a:r>
              <a:rPr lang="en-US" dirty="0" smtClean="0"/>
              <a:t>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Server and Client monitoring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75435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947" y="939189"/>
            <a:ext cx="8825658" cy="49796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Team Name: DRR</a:t>
            </a:r>
            <a:br>
              <a:rPr lang="en-US" dirty="0" smtClean="0"/>
            </a:br>
            <a:r>
              <a:rPr lang="en-US" dirty="0" smtClean="0"/>
              <a:t>Members:</a:t>
            </a:r>
            <a:br>
              <a:rPr lang="en-US" dirty="0" smtClean="0"/>
            </a:br>
            <a:r>
              <a:rPr lang="en-US" dirty="0" smtClean="0"/>
              <a:t>Dan Jones</a:t>
            </a:r>
            <a:br>
              <a:rPr lang="en-US" dirty="0" smtClean="0"/>
            </a:br>
            <a:r>
              <a:rPr lang="en-US" dirty="0" smtClean="0"/>
              <a:t>Rick Replogle</a:t>
            </a:r>
            <a:br>
              <a:rPr lang="en-US" dirty="0" smtClean="0"/>
            </a:br>
            <a:r>
              <a:rPr lang="en-US" dirty="0" smtClean="0"/>
              <a:t>Ryan Williams</a:t>
            </a:r>
            <a:endParaRPr lang="ru-R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92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2" y="21236"/>
            <a:ext cx="3652839" cy="1600829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Benefits of </a:t>
            </a:r>
            <a:br>
              <a:rPr lang="en-US" sz="2800" dirty="0" smtClean="0"/>
            </a:br>
            <a:r>
              <a:rPr lang="en-US" sz="2800" dirty="0" smtClean="0"/>
              <a:t>Server </a:t>
            </a:r>
            <a:r>
              <a:rPr lang="en-US" sz="2800" dirty="0" smtClean="0"/>
              <a:t>and Client Monitoring</a:t>
            </a:r>
            <a:endParaRPr lang="en-US" sz="28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711" y="1717481"/>
            <a:ext cx="3668742" cy="5140517"/>
          </a:xfrm>
        </p:spPr>
        <p:txBody>
          <a:bodyPr>
            <a:normAutofit fontScale="70000" lnSpcReduction="20000"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Early detection of problems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endParaRPr lang="en-US" dirty="0" smtClean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Real-time Notifications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Performance </a:t>
            </a:r>
            <a:r>
              <a:rPr lang="en-US" dirty="0" smtClean="0"/>
              <a:t>Monitoring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endParaRPr lang="en-US" dirty="0" smtClean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Fix </a:t>
            </a:r>
            <a:r>
              <a:rPr lang="en-US" dirty="0" smtClean="0"/>
              <a:t>performance issues and downtime quickly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endParaRPr lang="en-US" dirty="0" smtClean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Improve reliability of system resources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Systems </a:t>
            </a:r>
            <a:r>
              <a:rPr lang="en-US" dirty="0"/>
              <a:t>will have a higher </a:t>
            </a:r>
            <a:r>
              <a:rPr lang="en-US" dirty="0" smtClean="0"/>
              <a:t>uptime</a:t>
            </a:r>
            <a:endParaRPr lang="en-US" dirty="0" smtClean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Better End-User experience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endParaRPr lang="en-US" dirty="0" smtClean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Company wide monitoring if System Services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endParaRPr lang="en-US" dirty="0" smtClean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Systems Administrators </a:t>
            </a:r>
            <a:r>
              <a:rPr lang="en-US" dirty="0" smtClean="0"/>
              <a:t>can be better aware of all critical systems on Server and Client computers throughout the company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453" y="5334"/>
            <a:ext cx="8539069" cy="68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8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-12026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463" y="918381"/>
            <a:ext cx="8825658" cy="50212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Impact" panose="020B0806030902050204" pitchFamily="34" charset="0"/>
              </a:rPr>
              <a:t>Server and Client</a:t>
            </a:r>
            <a:br>
              <a:rPr lang="en-US" dirty="0" smtClean="0">
                <a:solidFill>
                  <a:srgbClr val="FFFF00"/>
                </a:solidFill>
                <a:latin typeface="Impact" panose="020B0806030902050204" pitchFamily="34" charset="0"/>
              </a:rPr>
            </a:br>
            <a:r>
              <a:rPr lang="en-US" dirty="0" smtClean="0">
                <a:solidFill>
                  <a:srgbClr val="FFFF00"/>
                </a:solidFill>
                <a:latin typeface="Impact" panose="020B0806030902050204" pitchFamily="34" charset="0"/>
              </a:rPr>
              <a:t>Configuration</a:t>
            </a:r>
            <a:br>
              <a:rPr lang="en-US" dirty="0" smtClean="0">
                <a:solidFill>
                  <a:srgbClr val="FFFF00"/>
                </a:solidFill>
                <a:latin typeface="Impact" panose="020B0806030902050204" pitchFamily="34" charset="0"/>
              </a:rPr>
            </a:br>
            <a:r>
              <a:rPr lang="en-US" dirty="0" smtClean="0">
                <a:solidFill>
                  <a:srgbClr val="FFFF00"/>
                </a:solidFill>
                <a:latin typeface="Impact" panose="020B0806030902050204" pitchFamily="34" charset="0"/>
              </a:rPr>
              <a:t>With</a:t>
            </a:r>
            <a:br>
              <a:rPr lang="en-US" dirty="0" smtClean="0">
                <a:solidFill>
                  <a:srgbClr val="FFFF00"/>
                </a:solidFill>
                <a:latin typeface="Impact" panose="020B0806030902050204" pitchFamily="34" charset="0"/>
              </a:rPr>
            </a:b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67" y="4039224"/>
            <a:ext cx="34480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9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76" y="53040"/>
            <a:ext cx="10021840" cy="7508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solidFill>
                  <a:srgbClr val="FFFF00"/>
                </a:solidFill>
                <a:latin typeface="Impact" panose="020B0806030902050204" pitchFamily="34" charset="0"/>
                <a:cs typeface="Times New Roman" panose="02020603050405020304" pitchFamily="18" charset="0"/>
              </a:rPr>
              <a:t>What is </a:t>
            </a:r>
            <a:r>
              <a:rPr lang="en-US" sz="4400" dirty="0" err="1" smtClean="0">
                <a:solidFill>
                  <a:srgbClr val="FFFF00"/>
                </a:solidFill>
                <a:latin typeface="Impact" panose="020B0806030902050204" pitchFamily="34" charset="0"/>
                <a:cs typeface="Times New Roman" panose="02020603050405020304" pitchFamily="18" charset="0"/>
              </a:rPr>
              <a:t>Monit</a:t>
            </a:r>
            <a:r>
              <a:rPr lang="en-US" sz="4400" dirty="0">
                <a:solidFill>
                  <a:srgbClr val="FFFF00"/>
                </a:solidFill>
                <a:latin typeface="Impact" panose="020B0806030902050204" pitchFamily="34" charset="0"/>
                <a:cs typeface="Times New Roman" panose="02020603050405020304" pitchFamily="18" charset="0"/>
              </a:rPr>
              <a:t>?</a:t>
            </a:r>
            <a:endParaRPr lang="en-US" sz="4400" dirty="0">
              <a:solidFill>
                <a:srgbClr val="FFFF00"/>
              </a:solidFill>
              <a:latin typeface="Impact" panose="020B080603090205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1976" y="923137"/>
            <a:ext cx="9785747" cy="5670572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00000"/>
              </a:lnSpc>
            </a:pPr>
            <a:r>
              <a:rPr lang="en-US" dirty="0" err="1"/>
              <a:t>Monit</a:t>
            </a:r>
            <a:r>
              <a:rPr lang="en-US" dirty="0"/>
              <a:t> is a small Open Source utility for managing and monitoring </a:t>
            </a:r>
            <a:r>
              <a:rPr lang="en-US" dirty="0" smtClean="0"/>
              <a:t>daemons (and similar processes), files and directories and </a:t>
            </a:r>
            <a:r>
              <a:rPr lang="en-US" dirty="0" err="1" smtClean="0"/>
              <a:t>filesystems</a:t>
            </a:r>
            <a:r>
              <a:rPr lang="en-US" dirty="0" smtClean="0"/>
              <a:t> and devices running on </a:t>
            </a:r>
            <a:r>
              <a:rPr lang="en-US" dirty="0" err="1" smtClean="0"/>
              <a:t>linux</a:t>
            </a:r>
            <a:r>
              <a:rPr lang="en-US" dirty="0" smtClean="0"/>
              <a:t> systems. </a:t>
            </a:r>
          </a:p>
          <a:p>
            <a:pPr lvl="0">
              <a:lnSpc>
                <a:spcPct val="100000"/>
              </a:lnSpc>
            </a:pPr>
            <a:endParaRPr lang="en-US" dirty="0" smtClean="0"/>
          </a:p>
          <a:p>
            <a:pPr lvl="0">
              <a:lnSpc>
                <a:spcPct val="100000"/>
              </a:lnSpc>
            </a:pPr>
            <a:r>
              <a:rPr lang="en-US" dirty="0" smtClean="0"/>
              <a:t>It is easy to install and configure and can be up and running in minutes with all the features needed for system and client monitoring throughout your company</a:t>
            </a:r>
          </a:p>
          <a:p>
            <a:pPr lvl="0">
              <a:lnSpc>
                <a:spcPct val="100000"/>
              </a:lnSpc>
            </a:pPr>
            <a:endParaRPr lang="en-US" dirty="0" smtClean="0"/>
          </a:p>
          <a:p>
            <a:pPr lvl="0">
              <a:lnSpc>
                <a:spcPct val="100000"/>
              </a:lnSpc>
            </a:pPr>
            <a:r>
              <a:rPr lang="en-US" dirty="0" err="1" smtClean="0"/>
              <a:t>Monit</a:t>
            </a:r>
            <a:r>
              <a:rPr lang="en-US" dirty="0" smtClean="0"/>
              <a:t> </a:t>
            </a:r>
            <a:r>
              <a:rPr lang="en-US" dirty="0"/>
              <a:t>conducts automatic maintenance and repair and can </a:t>
            </a:r>
            <a:r>
              <a:rPr lang="en-US" dirty="0" smtClean="0"/>
              <a:t>take actions for error recovery situations.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dirty="0" smtClean="0"/>
          </a:p>
          <a:p>
            <a:pPr lvl="0">
              <a:lnSpc>
                <a:spcPct val="100000"/>
              </a:lnSpc>
            </a:pPr>
            <a:r>
              <a:rPr lang="en-US" dirty="0" err="1" smtClean="0"/>
              <a:t>Monit</a:t>
            </a:r>
            <a:r>
              <a:rPr lang="en-US" dirty="0" smtClean="0"/>
              <a:t> will start specified programs if they are not running or </a:t>
            </a:r>
            <a:r>
              <a:rPr lang="en-US" dirty="0" err="1" smtClean="0"/>
              <a:t>restartes</a:t>
            </a:r>
            <a:r>
              <a:rPr lang="en-US" dirty="0" smtClean="0"/>
              <a:t> them when they are responding</a:t>
            </a:r>
          </a:p>
          <a:p>
            <a:pPr lvl="0">
              <a:lnSpc>
                <a:spcPct val="100000"/>
              </a:lnSpc>
            </a:pPr>
            <a:endParaRPr lang="en-US" dirty="0" smtClean="0"/>
          </a:p>
          <a:p>
            <a:pPr lvl="0">
              <a:lnSpc>
                <a:spcPct val="100000"/>
              </a:lnSpc>
            </a:pPr>
            <a:r>
              <a:rPr lang="en-US" dirty="0" err="1" smtClean="0"/>
              <a:t>Monit</a:t>
            </a:r>
            <a:r>
              <a:rPr lang="en-US" dirty="0" smtClean="0"/>
              <a:t> has a clean, </a:t>
            </a:r>
            <a:r>
              <a:rPr lang="en-US" dirty="0" err="1" smtClean="0"/>
              <a:t>sinple</a:t>
            </a:r>
            <a:r>
              <a:rPr lang="en-US" dirty="0" smtClean="0"/>
              <a:t> design and user interface that scales </a:t>
            </a:r>
            <a:r>
              <a:rPr lang="en-US" dirty="0"/>
              <a:t>well whether </a:t>
            </a:r>
            <a:r>
              <a:rPr lang="en-US" dirty="0" smtClean="0"/>
              <a:t>you a few hosts or thousands of hosts.</a:t>
            </a:r>
          </a:p>
          <a:p>
            <a:pPr lvl="0">
              <a:lnSpc>
                <a:spcPct val="100000"/>
              </a:lnSpc>
            </a:pPr>
            <a:endParaRPr lang="en-US" dirty="0" smtClean="0"/>
          </a:p>
          <a:p>
            <a:pPr lvl="0">
              <a:lnSpc>
                <a:spcPct val="100000"/>
              </a:lnSpc>
            </a:pPr>
            <a:r>
              <a:rPr lang="en-US" dirty="0" smtClean="0"/>
              <a:t>They say it is like having a watchdog with a toolbox on your server.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47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-3191" y="5304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76" y="53040"/>
            <a:ext cx="10305836" cy="956776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 smtClean="0">
                <a:solidFill>
                  <a:srgbClr val="FFFF00"/>
                </a:solidFill>
                <a:latin typeface="Impact" panose="020B0806030902050204" pitchFamily="34" charset="0"/>
              </a:rPr>
              <a:t>Monit</a:t>
            </a:r>
            <a:r>
              <a:rPr lang="en-US" sz="4400" dirty="0" smtClean="0">
                <a:solidFill>
                  <a:srgbClr val="FFFF00"/>
                </a:solidFill>
                <a:latin typeface="Impact" panose="020B0806030902050204" pitchFamily="34" charset="0"/>
              </a:rPr>
              <a:t> </a:t>
            </a:r>
            <a:r>
              <a:rPr lang="en-US" sz="4400" dirty="0" smtClean="0">
                <a:solidFill>
                  <a:schemeClr val="tx1"/>
                </a:solidFill>
                <a:latin typeface="Impact" panose="020B0806030902050204" pitchFamily="34" charset="0"/>
              </a:rPr>
              <a:t>Configuration</a:t>
            </a:r>
            <a:endParaRPr lang="en-US" sz="44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/>
          <p:cNvSpPr txBox="1"/>
          <p:nvPr/>
        </p:nvSpPr>
        <p:spPr>
          <a:xfrm>
            <a:off x="131976" y="1341783"/>
            <a:ext cx="118903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can you monitor:</a:t>
            </a:r>
          </a:p>
          <a:p>
            <a:endParaRPr lang="en-US" sz="2400" dirty="0" smtClean="0"/>
          </a:p>
          <a:p>
            <a:r>
              <a:rPr lang="en-US" sz="2400" dirty="0" smtClean="0"/>
              <a:t>	Processes like the ones started at system boot time: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Apache, SSH, Syslog, </a:t>
            </a:r>
            <a:r>
              <a:rPr lang="en-US" sz="2400" dirty="0" err="1" smtClean="0"/>
              <a:t>Sendmail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/>
              <a:t>Files, </a:t>
            </a:r>
            <a:r>
              <a:rPr lang="en-US" sz="2400" dirty="0" smtClean="0"/>
              <a:t>Directories and </a:t>
            </a:r>
            <a:r>
              <a:rPr lang="en-US" sz="2400" dirty="0" err="1" smtClean="0"/>
              <a:t>Filesystems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Files changes, Disk capacity changes</a:t>
            </a:r>
          </a:p>
          <a:p>
            <a:endParaRPr lang="en-US" sz="2400" dirty="0" smtClean="0"/>
          </a:p>
          <a:p>
            <a:r>
              <a:rPr lang="en-US" sz="2400" dirty="0" smtClean="0"/>
              <a:t>	Services:</a:t>
            </a:r>
            <a:endParaRPr lang="en-US" sz="2400" dirty="0" smtClean="0"/>
          </a:p>
          <a:p>
            <a:r>
              <a:rPr lang="en-US" sz="2400" dirty="0" smtClean="0"/>
              <a:t>	</a:t>
            </a:r>
            <a:r>
              <a:rPr lang="en-US" sz="2400" dirty="0"/>
              <a:t>	</a:t>
            </a:r>
            <a:r>
              <a:rPr lang="en-US" sz="2400" dirty="0" smtClean="0"/>
              <a:t>LDAP, NFS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CPU usage and Memory usages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3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" y="79002"/>
            <a:ext cx="10424139" cy="990599"/>
          </a:xfrm>
        </p:spPr>
        <p:txBody>
          <a:bodyPr/>
          <a:lstStyle/>
          <a:p>
            <a:pPr algn="ctr"/>
            <a:r>
              <a:rPr lang="en-US" sz="4400" dirty="0" err="1" smtClean="0">
                <a:solidFill>
                  <a:srgbClr val="FFFF00"/>
                </a:solidFill>
                <a:latin typeface="Impact" panose="020B0806030902050204" pitchFamily="34" charset="0"/>
              </a:rPr>
              <a:t>Monit</a:t>
            </a:r>
            <a:r>
              <a:rPr lang="en-US" sz="4400" dirty="0" smtClean="0">
                <a:latin typeface="Impact" panose="020B0806030902050204" pitchFamily="34" charset="0"/>
              </a:rPr>
              <a:t> </a:t>
            </a:r>
            <a:r>
              <a:rPr lang="en-US" sz="4400" dirty="0" err="1" smtClean="0">
                <a:latin typeface="Impact" panose="020B0806030902050204" pitchFamily="34" charset="0"/>
              </a:rPr>
              <a:t>Implentation</a:t>
            </a:r>
            <a:endParaRPr lang="en-US" sz="4400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861" y="2038835"/>
            <a:ext cx="10219173" cy="2780339"/>
          </a:xfrm>
        </p:spPr>
        <p:txBody>
          <a:bodyPr/>
          <a:lstStyle/>
          <a:p>
            <a:r>
              <a:rPr lang="en-US" dirty="0"/>
              <a:t>Locate the apache files online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rgbClr val="FFC000"/>
                </a:solidFill>
              </a:rPr>
              <a:t># </a:t>
            </a:r>
            <a:r>
              <a:rPr lang="en-US" dirty="0" err="1">
                <a:solidFill>
                  <a:srgbClr val="FFC000"/>
                </a:solidFill>
              </a:rPr>
              <a:t>wget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rgbClr val="FFC000"/>
                </a:solidFill>
                <a:hlinkClick r:id="rId3"/>
              </a:rPr>
              <a:t>github.com/NKU-CIT-470/Project3/raw/main/a3.tar.bz2</a:t>
            </a:r>
            <a:r>
              <a:rPr lang="en-US" dirty="0" smtClean="0">
                <a:solidFill>
                  <a:srgbClr val="FFC000"/>
                </a:solidFill>
              </a:rPr>
              <a:t>   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/>
              <a:t>Unzip the </a:t>
            </a:r>
            <a:r>
              <a:rPr lang="en-US" dirty="0" smtClean="0"/>
              <a:t>a3.tar.bz2 </a:t>
            </a:r>
            <a:r>
              <a:rPr lang="en-US" dirty="0"/>
              <a:t>file to extract the </a:t>
            </a:r>
            <a:r>
              <a:rPr lang="en-US" dirty="0" smtClean="0"/>
              <a:t>shell </a:t>
            </a:r>
            <a:r>
              <a:rPr lang="en-US" dirty="0"/>
              <a:t>script configuration files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C000"/>
                </a:solidFill>
              </a:rPr>
              <a:t># tar </a:t>
            </a:r>
            <a:r>
              <a:rPr lang="en-US" dirty="0" err="1">
                <a:solidFill>
                  <a:srgbClr val="FFC000"/>
                </a:solidFill>
              </a:rPr>
              <a:t>xvf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a3.tar.bz2 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/>
              <a:t>Use the </a:t>
            </a:r>
            <a:r>
              <a:rPr lang="en-US" dirty="0"/>
              <a:t>“./</a:t>
            </a:r>
            <a:r>
              <a:rPr lang="en-US" dirty="0" err="1"/>
              <a:t>monit_config_script</a:t>
            </a:r>
            <a:r>
              <a:rPr lang="en-US" dirty="0"/>
              <a:t>” </a:t>
            </a:r>
            <a:r>
              <a:rPr lang="en-US" dirty="0"/>
              <a:t>command to start installation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>
                <a:solidFill>
                  <a:srgbClr val="FFC000"/>
                </a:solidFill>
              </a:rPr>
              <a:t># ./</a:t>
            </a:r>
            <a:r>
              <a:rPr lang="en-US" dirty="0" err="1" smtClean="0">
                <a:solidFill>
                  <a:srgbClr val="FFC000"/>
                </a:solidFill>
              </a:rPr>
              <a:t>monit_config_script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0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bstract design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269" y="525753"/>
            <a:ext cx="8825658" cy="607087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Conclusion:</a:t>
            </a:r>
            <a:endParaRPr lang="ru-RU" sz="4000" b="1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007" y="1552471"/>
            <a:ext cx="9563606" cy="406958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This demonstration </a:t>
            </a:r>
            <a:r>
              <a:rPr lang="en-US" dirty="0">
                <a:solidFill>
                  <a:schemeClr val="tx1"/>
                </a:solidFill>
              </a:rPr>
              <a:t>was about </a:t>
            </a:r>
            <a:r>
              <a:rPr lang="en-US" dirty="0" smtClean="0">
                <a:solidFill>
                  <a:schemeClr val="tx1"/>
                </a:solidFill>
              </a:rPr>
              <a:t>Installing </a:t>
            </a:r>
            <a:r>
              <a:rPr lang="en-US" dirty="0" err="1" smtClean="0">
                <a:solidFill>
                  <a:srgbClr val="FFFF00"/>
                </a:solidFill>
              </a:rPr>
              <a:t>Monit</a:t>
            </a:r>
            <a:r>
              <a:rPr lang="en-US" dirty="0" smtClean="0">
                <a:solidFill>
                  <a:schemeClr val="tx1"/>
                </a:solidFill>
              </a:rPr>
              <a:t> on server and client </a:t>
            </a:r>
            <a:r>
              <a:rPr lang="en-US" dirty="0" smtClean="0">
                <a:solidFill>
                  <a:schemeClr val="tx1"/>
                </a:solidFill>
              </a:rPr>
              <a:t>computers within your company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This was done USING </a:t>
            </a:r>
            <a:r>
              <a:rPr lang="en-US" dirty="0" err="1" smtClean="0">
                <a:solidFill>
                  <a:srgbClr val="FFFF00"/>
                </a:solidFill>
              </a:rPr>
              <a:t>Monit</a:t>
            </a:r>
            <a:r>
              <a:rPr lang="en-US" dirty="0" smtClean="0">
                <a:solidFill>
                  <a:schemeClr val="tx1"/>
                </a:solidFill>
              </a:rPr>
              <a:t> Configuration files install </a:t>
            </a:r>
            <a:r>
              <a:rPr lang="en-US" dirty="0" smtClean="0">
                <a:solidFill>
                  <a:schemeClr val="tx1"/>
                </a:solidFill>
              </a:rPr>
              <a:t>scripts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Setting up </a:t>
            </a:r>
            <a:r>
              <a:rPr lang="en-US" dirty="0" err="1" smtClean="0">
                <a:solidFill>
                  <a:srgbClr val="FFFF00"/>
                </a:solidFill>
              </a:rPr>
              <a:t>monit</a:t>
            </a:r>
            <a:r>
              <a:rPr lang="en-US" dirty="0" smtClean="0">
                <a:solidFill>
                  <a:schemeClr val="tx1"/>
                </a:solidFill>
              </a:rPr>
              <a:t> shows </a:t>
            </a:r>
            <a:r>
              <a:rPr lang="en-US" dirty="0" smtClean="0">
                <a:solidFill>
                  <a:schemeClr val="tx1"/>
                </a:solidFill>
              </a:rPr>
              <a:t>how your company would benefit from </a:t>
            </a:r>
            <a:r>
              <a:rPr lang="en-US" dirty="0" smtClean="0">
                <a:solidFill>
                  <a:schemeClr val="tx1"/>
                </a:solidFill>
              </a:rPr>
              <a:t>the monitoring of critical server and client systems with automatic recovery and alerts of failures and recovery </a:t>
            </a:r>
            <a:r>
              <a:rPr lang="en-US" dirty="0" smtClean="0">
                <a:solidFill>
                  <a:schemeClr val="tx1"/>
                </a:solidFill>
              </a:rPr>
              <a:t>of those systems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Monit</a:t>
            </a:r>
            <a:r>
              <a:rPr lang="en-US" dirty="0" smtClean="0">
                <a:solidFill>
                  <a:schemeClr val="tx1"/>
                </a:solidFill>
              </a:rPr>
              <a:t> can be </a:t>
            </a:r>
            <a:r>
              <a:rPr lang="en-US" dirty="0" smtClean="0">
                <a:solidFill>
                  <a:schemeClr val="tx1"/>
                </a:solidFill>
              </a:rPr>
              <a:t>easily </a:t>
            </a:r>
            <a:r>
              <a:rPr lang="en-US" dirty="0" smtClean="0">
                <a:solidFill>
                  <a:schemeClr val="tx1"/>
                </a:solidFill>
              </a:rPr>
              <a:t>customized to monitor many different types </a:t>
            </a:r>
            <a:r>
              <a:rPr lang="en-US" dirty="0" smtClean="0">
                <a:solidFill>
                  <a:schemeClr val="tx1"/>
                </a:solidFill>
              </a:rPr>
              <a:t>of systems and processes within </a:t>
            </a:r>
            <a:r>
              <a:rPr lang="en-US" dirty="0" smtClean="0">
                <a:solidFill>
                  <a:schemeClr val="tx1"/>
                </a:solidFill>
              </a:rPr>
              <a:t>your </a:t>
            </a:r>
            <a:r>
              <a:rPr lang="en-US" dirty="0" smtClean="0">
                <a:solidFill>
                  <a:schemeClr val="tx1"/>
                </a:solidFill>
              </a:rPr>
              <a:t>company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172B9F-030A-4864-9C8F-117B052D02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C54328-0E3E-40FC-9B9C-E60E585EE030}">
  <ds:schemaRefs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16c05727-aa75-4e4a-9b5f-8a80a1165891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71af3243-3dd4-4a8d-8c0d-dd76da1f02a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333AA69-F09C-4769-984A-89F3144473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design</Template>
  <TotalTime>0</TotalTime>
  <Words>407</Words>
  <Application>Microsoft Office PowerPoint</Application>
  <PresentationFormat>Widescreen</PresentationFormat>
  <Paragraphs>74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Impact</vt:lpstr>
      <vt:lpstr>Times New Roman</vt:lpstr>
      <vt:lpstr>Wingdings 3</vt:lpstr>
      <vt:lpstr>Ion</vt:lpstr>
      <vt:lpstr>Group 1 Assignment 3  </vt:lpstr>
      <vt:lpstr>  Team Name: DRR Members: Dan Jones Rick Replogle Ryan Williams</vt:lpstr>
      <vt:lpstr>Benefits of  Server and Client Monitoring</vt:lpstr>
      <vt:lpstr>Server and Client Configuration With  </vt:lpstr>
      <vt:lpstr>What is Monit?</vt:lpstr>
      <vt:lpstr>Monit Configuration</vt:lpstr>
      <vt:lpstr>Monit Implentation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2021-05-24T00:39:12Z</dcterms:created>
  <dcterms:modified xsi:type="dcterms:W3CDTF">2021-06-18T21:41:31Z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