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9" r:id="rId7"/>
    <p:sldId id="272" r:id="rId8"/>
    <p:sldId id="273" r:id="rId9"/>
    <p:sldId id="275" r:id="rId10"/>
    <p:sldId id="27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1E"/>
    <a:srgbClr val="FAE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41" autoAdjust="0"/>
  </p:normalViewPr>
  <p:slideViewPr>
    <p:cSldViewPr snapToGrid="0">
      <p:cViewPr varScale="1">
        <p:scale>
          <a:sx n="59" d="100"/>
          <a:sy n="59" d="100"/>
        </p:scale>
        <p:origin x="68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4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00EEB-8338-48D7-8EE8-EE0082EF76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12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U-CIT-470/Project2/raw/main/a2.tar.bz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Group 1</a:t>
            </a:r>
            <a:br>
              <a:rPr lang="en-US" dirty="0" smtClean="0"/>
            </a:br>
            <a:r>
              <a:rPr lang="en-US" dirty="0" smtClean="0"/>
              <a:t>Assignment 3</a:t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Server and Client monitoring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754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47" y="939189"/>
            <a:ext cx="8825658" cy="49796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Name: DRR</a:t>
            </a:r>
            <a:br>
              <a:rPr lang="en-US" dirty="0" smtClean="0"/>
            </a:br>
            <a:r>
              <a:rPr lang="en-US" dirty="0" smtClean="0"/>
              <a:t>Members:</a:t>
            </a:r>
            <a:br>
              <a:rPr lang="en-US" dirty="0" smtClean="0"/>
            </a:br>
            <a:r>
              <a:rPr lang="en-US" dirty="0" smtClean="0"/>
              <a:t>Dan Jones</a:t>
            </a:r>
            <a:br>
              <a:rPr lang="en-US" dirty="0" smtClean="0"/>
            </a:br>
            <a:r>
              <a:rPr lang="en-US" dirty="0" smtClean="0"/>
              <a:t>Rick Replogle</a:t>
            </a:r>
            <a:br>
              <a:rPr lang="en-US" dirty="0" smtClean="0"/>
            </a:br>
            <a:r>
              <a:rPr lang="en-US" dirty="0" smtClean="0"/>
              <a:t>Ryan Williams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" y="21236"/>
            <a:ext cx="3652839" cy="1600829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Benefits of </a:t>
            </a:r>
            <a:br>
              <a:rPr lang="en-US" sz="2800" dirty="0" smtClean="0"/>
            </a:br>
            <a:r>
              <a:rPr lang="en-US" sz="2800" dirty="0" smtClean="0"/>
              <a:t>Server and Client Monitoring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711" y="1717481"/>
            <a:ext cx="3668742" cy="514051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Early detection of problems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Real-time Notifications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Performance </a:t>
            </a:r>
            <a:r>
              <a:rPr lang="en-US" dirty="0" smtClean="0"/>
              <a:t>Monitoring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Fix </a:t>
            </a:r>
            <a:r>
              <a:rPr lang="en-US" dirty="0" smtClean="0"/>
              <a:t>performance issues and downtime quickly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Improve reliability of system resources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</a:t>
            </a:r>
            <a:r>
              <a:rPr lang="en-US" dirty="0"/>
              <a:t>will have a higher </a:t>
            </a:r>
            <a:r>
              <a:rPr lang="en-US" dirty="0" smtClean="0"/>
              <a:t>uptime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Better End-User experience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Company wide monitoring if System Services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Systems Administrators can be better aware of all critical systems on Server and Client computers throughout the company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53" y="5334"/>
            <a:ext cx="8539069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1202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463" y="918381"/>
            <a:ext cx="8825658" cy="50212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Server and Client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Configuration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  <a:t>With</a:t>
            </a:r>
            <a:br>
              <a:rPr lang="en-US" dirty="0" smtClean="0">
                <a:solidFill>
                  <a:srgbClr val="FFFF00"/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67" y="4039224"/>
            <a:ext cx="3448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021840" cy="750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What is Monit</a:t>
            </a:r>
            <a:r>
              <a:rPr lang="en-US" sz="4400" dirty="0">
                <a:solidFill>
                  <a:srgbClr val="FFFF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1976" y="923137"/>
            <a:ext cx="9785747" cy="567057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rgbClr val="FFFF00"/>
                </a:solidFill>
              </a:rPr>
              <a:t>Monit</a:t>
            </a:r>
            <a:r>
              <a:rPr lang="en-US" dirty="0"/>
              <a:t> is a small Open Source utility for managing and monitoring </a:t>
            </a:r>
            <a:r>
              <a:rPr lang="en-US" dirty="0" smtClean="0"/>
              <a:t>daemons (and similar processes), files and directories and filesystems and devices running on </a:t>
            </a:r>
            <a:r>
              <a:rPr lang="en-US" dirty="0" smtClean="0"/>
              <a:t>Linux </a:t>
            </a:r>
            <a:r>
              <a:rPr lang="en-US" dirty="0" smtClean="0"/>
              <a:t>systems. 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Monit </a:t>
            </a:r>
            <a:r>
              <a:rPr lang="en-US" dirty="0" smtClean="0"/>
              <a:t>is </a:t>
            </a:r>
            <a:r>
              <a:rPr lang="en-US" dirty="0" smtClean="0"/>
              <a:t>easy to install and configure and can be up and running in minutes with all the features needed for system and client monitoring throughout your company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Monit</a:t>
            </a:r>
            <a:r>
              <a:rPr lang="en-US" dirty="0" smtClean="0"/>
              <a:t> </a:t>
            </a:r>
            <a:r>
              <a:rPr lang="en-US" dirty="0"/>
              <a:t>conducts automatic maintenance and repair and can </a:t>
            </a:r>
            <a:r>
              <a:rPr lang="en-US" dirty="0" smtClean="0"/>
              <a:t>take actions for error recovery situations.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Monit</a:t>
            </a:r>
            <a:r>
              <a:rPr lang="en-US" dirty="0" smtClean="0"/>
              <a:t> will start specified programs if they are not running or </a:t>
            </a:r>
            <a:r>
              <a:rPr lang="en-US" dirty="0" err="1" smtClean="0"/>
              <a:t>restartes</a:t>
            </a:r>
            <a:r>
              <a:rPr lang="en-US" dirty="0" smtClean="0"/>
              <a:t> them when they are responding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b="1" dirty="0" smtClean="0">
                <a:solidFill>
                  <a:srgbClr val="FFFF00"/>
                </a:solidFill>
              </a:rPr>
              <a:t>Monit</a:t>
            </a:r>
            <a:r>
              <a:rPr lang="en-US" dirty="0" smtClean="0"/>
              <a:t> has a clean, </a:t>
            </a:r>
            <a:r>
              <a:rPr lang="en-US" dirty="0" err="1" smtClean="0"/>
              <a:t>sinple</a:t>
            </a:r>
            <a:r>
              <a:rPr lang="en-US" dirty="0" smtClean="0"/>
              <a:t> design and user interface that scales </a:t>
            </a:r>
            <a:r>
              <a:rPr lang="en-US" dirty="0"/>
              <a:t>well whether </a:t>
            </a:r>
            <a:r>
              <a:rPr lang="en-US" dirty="0" smtClean="0"/>
              <a:t>you a few hosts or thousands of hosts.</a:t>
            </a:r>
          </a:p>
          <a:p>
            <a:pPr lvl="0">
              <a:lnSpc>
                <a:spcPct val="100000"/>
              </a:lnSpc>
            </a:pP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They say it is like having a watchdog with a toolbox on your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-3191" y="5304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6" y="53040"/>
            <a:ext cx="10305836" cy="95677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</a:rPr>
              <a:t>Monit </a:t>
            </a:r>
            <a:r>
              <a:rPr lang="en-US" sz="4400" dirty="0" smtClean="0">
                <a:solidFill>
                  <a:schemeClr val="tx1"/>
                </a:solidFill>
                <a:latin typeface="Impact" panose="020B0806030902050204" pitchFamily="34" charset="0"/>
              </a:rPr>
              <a:t>Configuration</a:t>
            </a:r>
            <a:endParaRPr lang="en-US" sz="4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131976" y="1341783"/>
            <a:ext cx="118903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can you monitor:</a:t>
            </a:r>
          </a:p>
          <a:p>
            <a:endParaRPr lang="en-US" sz="2400" dirty="0" smtClean="0"/>
          </a:p>
          <a:p>
            <a:r>
              <a:rPr lang="en-US" sz="2400" dirty="0" smtClean="0"/>
              <a:t>	Processes like the ones started at system boot time: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Apache, SSH, Syslog, </a:t>
            </a:r>
            <a:r>
              <a:rPr lang="en-US" sz="2400" dirty="0" err="1" smtClean="0"/>
              <a:t>Sendmail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Files, </a:t>
            </a:r>
            <a:r>
              <a:rPr lang="en-US" sz="2400" dirty="0" smtClean="0"/>
              <a:t>Directories and Filesystems: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Files changes, Disk capacity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	Services:</a:t>
            </a:r>
          </a:p>
          <a:p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LDAP, NFS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CPU usage and Memory usages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" y="79002"/>
            <a:ext cx="10424139" cy="990599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Impact" panose="020B0806030902050204" pitchFamily="34" charset="0"/>
              </a:rPr>
              <a:t>Monit</a:t>
            </a:r>
            <a:r>
              <a:rPr lang="en-US" sz="4400" dirty="0" smtClean="0">
                <a:latin typeface="Impact" panose="020B0806030902050204" pitchFamily="34" charset="0"/>
              </a:rPr>
              <a:t> </a:t>
            </a:r>
            <a:r>
              <a:rPr lang="en-US" sz="4400" dirty="0" err="1" smtClean="0">
                <a:latin typeface="Impact" panose="020B0806030902050204" pitchFamily="34" charset="0"/>
              </a:rPr>
              <a:t>Implentation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89" y="1461892"/>
            <a:ext cx="10219173" cy="4111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Locate the </a:t>
            </a:r>
            <a:r>
              <a:rPr lang="en-US" dirty="0" smtClean="0"/>
              <a:t>script files </a:t>
            </a:r>
            <a:r>
              <a:rPr lang="en-US" dirty="0"/>
              <a:t>online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# </a:t>
            </a:r>
            <a:r>
              <a:rPr lang="en-US" dirty="0" err="1">
                <a:solidFill>
                  <a:srgbClr val="FFC000"/>
                </a:solidFill>
              </a:rPr>
              <a:t>wget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github.com/NKU-CIT-470/Project3/raw/main/a3.tar.bz2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</a:p>
          <a:p>
            <a:r>
              <a:rPr lang="en-US" dirty="0"/>
              <a:t>Unzip the </a:t>
            </a:r>
            <a:r>
              <a:rPr lang="en-US" dirty="0" smtClean="0"/>
              <a:t>a3.tar.bz2 </a:t>
            </a:r>
            <a:r>
              <a:rPr lang="en-US" dirty="0"/>
              <a:t>file to extract the </a:t>
            </a:r>
            <a:r>
              <a:rPr lang="en-US" dirty="0" smtClean="0"/>
              <a:t>shell </a:t>
            </a:r>
            <a:r>
              <a:rPr lang="en-US" dirty="0"/>
              <a:t>script configuration files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tar </a:t>
            </a:r>
            <a:r>
              <a:rPr lang="en-US" dirty="0" err="1">
                <a:solidFill>
                  <a:srgbClr val="FFC000"/>
                </a:solidFill>
              </a:rPr>
              <a:t>xvf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a3.tar.bz2 </a:t>
            </a:r>
          </a:p>
          <a:p>
            <a:r>
              <a:rPr lang="en-US" dirty="0"/>
              <a:t>Use the </a:t>
            </a:r>
            <a:r>
              <a:rPr lang="en-US" dirty="0"/>
              <a:t>“./</a:t>
            </a:r>
            <a:r>
              <a:rPr lang="en-US" dirty="0" err="1"/>
              <a:t>monit</a:t>
            </a:r>
            <a:r>
              <a:rPr lang="en-US" dirty="0"/>
              <a:t>-client-install” </a:t>
            </a:r>
            <a:r>
              <a:rPr lang="en-US" dirty="0" smtClean="0"/>
              <a:t>script </a:t>
            </a:r>
            <a:r>
              <a:rPr lang="en-US" dirty="0"/>
              <a:t>to start installation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</a:t>
            </a:r>
            <a:r>
              <a:rPr lang="en-US" dirty="0">
                <a:solidFill>
                  <a:srgbClr val="FFC000"/>
                </a:solidFill>
              </a:rPr>
              <a:t>./</a:t>
            </a:r>
            <a:r>
              <a:rPr lang="en-US" dirty="0" err="1">
                <a:solidFill>
                  <a:srgbClr val="FFC000"/>
                </a:solidFill>
              </a:rPr>
              <a:t>monit</a:t>
            </a:r>
            <a:r>
              <a:rPr lang="en-US" dirty="0">
                <a:solidFill>
                  <a:srgbClr val="FFC000"/>
                </a:solidFill>
              </a:rPr>
              <a:t>-client-install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“./</a:t>
            </a:r>
            <a:r>
              <a:rPr lang="en-US" dirty="0" smtClean="0"/>
              <a:t>server_testing.sh” script to test the Monit configuration on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smtClean="0">
                <a:solidFill>
                  <a:srgbClr val="FFC000"/>
                </a:solidFill>
              </a:rPr>
              <a:t>monit_server_testing.sh</a:t>
            </a:r>
            <a:endParaRPr lang="en-US" dirty="0" smtClean="0"/>
          </a:p>
          <a:p>
            <a:r>
              <a:rPr lang="en-US" dirty="0"/>
              <a:t>Use the “./</a:t>
            </a:r>
            <a:r>
              <a:rPr lang="en-US" dirty="0" smtClean="0"/>
              <a:t>client_testing.sh” </a:t>
            </a:r>
            <a:r>
              <a:rPr lang="en-US" dirty="0"/>
              <a:t>script to test the Monit configuration on the </a:t>
            </a:r>
            <a:r>
              <a:rPr lang="en-US" dirty="0" smtClean="0"/>
              <a:t>clients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C000"/>
                </a:solidFill>
              </a:rPr>
              <a:t># ./</a:t>
            </a:r>
            <a:r>
              <a:rPr lang="en-US" dirty="0" smtClean="0">
                <a:solidFill>
                  <a:srgbClr val="FFC000"/>
                </a:solidFill>
              </a:rPr>
              <a:t>monit_client_testing.sh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269" y="525753"/>
            <a:ext cx="8825658" cy="60708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Conclusion:</a:t>
            </a:r>
            <a:endParaRPr lang="ru-RU" sz="4000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07" y="1552471"/>
            <a:ext cx="9563606" cy="40695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demonstration </a:t>
            </a:r>
            <a:r>
              <a:rPr lang="en-US" dirty="0">
                <a:solidFill>
                  <a:schemeClr val="tx1"/>
                </a:solidFill>
              </a:rPr>
              <a:t>was about </a:t>
            </a:r>
            <a:r>
              <a:rPr lang="en-US" dirty="0" smtClean="0">
                <a:solidFill>
                  <a:schemeClr val="tx1"/>
                </a:solidFill>
              </a:rPr>
              <a:t>Installing </a:t>
            </a:r>
            <a:r>
              <a:rPr lang="en-US" dirty="0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on server and client computers within your company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was done USING </a:t>
            </a:r>
            <a:r>
              <a:rPr lang="en-US" dirty="0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Configuration files and install scripts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Setting up </a:t>
            </a:r>
            <a:r>
              <a:rPr lang="en-US" dirty="0" err="1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shows how your company would benefit from the monitoring of critical server and client systems with automatic recovery and alerts of failures and automatic recovery of those systems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Monit</a:t>
            </a:r>
            <a:r>
              <a:rPr lang="en-US" dirty="0" smtClean="0">
                <a:solidFill>
                  <a:schemeClr val="tx1"/>
                </a:solidFill>
              </a:rPr>
              <a:t> can be easily customized to monitor many different types of systems and processes within your company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C54328-0E3E-40FC-9B9C-E60E585EE030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445</Words>
  <Application>Microsoft Office PowerPoint</Application>
  <PresentationFormat>Widescreen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Impact</vt:lpstr>
      <vt:lpstr>Times New Roman</vt:lpstr>
      <vt:lpstr>Wingdings 3</vt:lpstr>
      <vt:lpstr>Ion</vt:lpstr>
      <vt:lpstr>Group 1 Assignment 3  </vt:lpstr>
      <vt:lpstr>  Team Name: DRR Members: Dan Jones Rick Replogle Ryan Williams</vt:lpstr>
      <vt:lpstr>Benefits of  Server and Client Monitoring</vt:lpstr>
      <vt:lpstr>Server and Client Configuration With  </vt:lpstr>
      <vt:lpstr>What is Monit?</vt:lpstr>
      <vt:lpstr>Monit Configuration</vt:lpstr>
      <vt:lpstr>Monit Implentation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2021-05-24T00:39:12Z</dcterms:created>
  <dcterms:modified xsi:type="dcterms:W3CDTF">2021-06-21T01:11:41Z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