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3596-A159-93F6-221F-B8888BAA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CB3E2-0E74-91B5-DD87-9CC2D24E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AFC-679E-45B6-9B66-D3F467EE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9967-2F13-8C78-DD26-19302415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089B-C13B-5478-35DF-0AA02E9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D876-638A-26EC-298A-922C6981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23D0-5B94-9AE3-BA89-508089AF0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6D26-F33C-7531-1B74-E023A199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9E79-4D91-FF8B-8AED-D4061C84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B95-C73E-3A64-D42C-19E93DCC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5F02-AA6D-E56D-FCCD-D2D29D1CE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CB7C-7B64-7FE7-7573-7A3CD1F4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2647-AD20-FE50-7C72-69B32638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6906-8C7C-D0D9-5BE2-9FF4BB7D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1FC6-8A13-EE49-D7F3-3CFEF229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8AA-50A6-3640-83B2-11F2F0C7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061B-0200-2FB1-FE82-90E1F781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7319-7436-7E75-AD21-B8E70210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7449-E8FE-EE4F-F1EB-6EA109E2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3411-1682-3D62-BB49-C5A47E82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03BA-A645-2852-0F47-5736EAB6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51B-34F1-1C69-E3B6-5FA8375F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0578-6DCC-B007-E669-B1A343D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0757-897E-BF35-B70C-6A136D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1ABF-4040-F856-97D9-2E5542C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60D-F5D6-B27F-26EF-CE605341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64EA-F2B9-B8D2-1668-BFB47261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672FD-8D48-DB58-78F6-EFCEAC99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B4F2-D0BE-AA68-3C6D-77C25508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5A04-5AE5-12CD-6BCB-57AAB55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7D26A-2254-29E1-0718-EB627B4F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0ED7-06D5-1E7B-83BB-68B6470F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E5BFA-C3AB-2899-D790-FB4967D3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93CC3-15F8-57BC-4E97-C2103266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EE42C-A5CA-6755-F40B-F9918E9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76ADB-5D9D-F43F-C56D-17CD4B950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82CDB-4250-6CA2-3321-F43CAA71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8357A-1EEB-1649-2DA2-0DBF851E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C75CC-C835-8D1F-2826-B68CA861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340D-4E18-37BB-D4ED-342B3E95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D414C-5447-632E-ABA1-4E0A40F0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1CED-54AF-FD06-FF63-3A7DB1F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C85F8-F857-7C8B-84A7-465FFFEA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99F6D-8E3F-9048-90FA-F02DC01C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AE00C-3EA3-7014-8290-DB65258A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3099-CCEE-6F39-47BC-ED4B7DBF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719C-910A-81B1-F9D6-72BD3C98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EC9E-6695-3B4F-8420-2E6C65A0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1519-98C1-E86A-A1AA-9661DED0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25C8-0034-D2B9-D00B-C0F6697C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0E97-DEC6-C3F0-CAF9-6B52B992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D1FD-D44C-332D-94BB-08D3857B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B7B3-EF44-0CEA-488B-69BD40E1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6222E-6F16-82DA-FAF2-8F040077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6BF12-9172-CE72-C6A3-D4BCDAD4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7B94-EB43-47CA-A4DB-E3F28C8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DFD6-40E7-2ED6-34D1-AAFE8EB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85060-D6BD-E073-8BE2-BF642ACD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A6151-F67A-DB57-1718-EA37EC4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FC42-55F2-B2BC-BFB8-417CD07D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117A-0E66-2435-AAE2-937C030C0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C0401-2818-4134-926C-D2C06AA70A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DDE2-B8DE-D32D-677F-5A254740E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860E-4E41-8B37-08B2-F5018970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E9A1E-B5E7-4941-BACD-8AA51BC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Rectangle 722">
            <a:extLst>
              <a:ext uri="{FF2B5EF4-FFF2-40B4-BE49-F238E27FC236}">
                <a16:creationId xmlns:a16="http://schemas.microsoft.com/office/drawing/2014/main" id="{C0B83330-0376-91A8-3B15-EEE9E160BAB1}"/>
              </a:ext>
            </a:extLst>
          </p:cNvPr>
          <p:cNvSpPr/>
          <p:nvPr/>
        </p:nvSpPr>
        <p:spPr>
          <a:xfrm>
            <a:off x="1785257" y="-406400"/>
            <a:ext cx="8606972" cy="759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2" name="Graphic 721">
            <a:extLst>
              <a:ext uri="{FF2B5EF4-FFF2-40B4-BE49-F238E27FC236}">
                <a16:creationId xmlns:a16="http://schemas.microsoft.com/office/drawing/2014/main" id="{9E17BADF-CAD3-8B45-2F3E-0AA9A2AAB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423" y="-39915"/>
            <a:ext cx="7796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0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57253B-BA20-9B42-25C0-72E50DC40970}"/>
              </a:ext>
            </a:extLst>
          </p:cNvPr>
          <p:cNvSpPr/>
          <p:nvPr/>
        </p:nvSpPr>
        <p:spPr>
          <a:xfrm>
            <a:off x="1785257" y="-406400"/>
            <a:ext cx="8606972" cy="759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90C0CDC-8521-99A1-8268-ADCA7325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423" y="-39915"/>
            <a:ext cx="7796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Caporusso</dc:creator>
  <cp:lastModifiedBy>Nicholas Caporusso</cp:lastModifiedBy>
  <cp:revision>2</cp:revision>
  <dcterms:created xsi:type="dcterms:W3CDTF">2024-02-29T05:04:29Z</dcterms:created>
  <dcterms:modified xsi:type="dcterms:W3CDTF">2024-02-29T17:00:33Z</dcterms:modified>
</cp:coreProperties>
</file>