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56" r:id="rId3"/>
    <p:sldId id="257" r:id="rId4"/>
    <p:sldId id="258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6742" autoAdjust="0"/>
  </p:normalViewPr>
  <p:slideViewPr>
    <p:cSldViewPr snapToGrid="0">
      <p:cViewPr varScale="1">
        <p:scale>
          <a:sx n="79" d="100"/>
          <a:sy n="79" d="100"/>
        </p:scale>
        <p:origin x="17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B7821-6B0D-40E4-B528-3493ED6DCD0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023F7-AE58-4BB7-B9E6-55466532C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5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following suggestions are from ChatGPT, but I pretty much agree with all of them.</a:t>
            </a:r>
          </a:p>
          <a:p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Understand Your Audience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Assess their level of knowledge on the topic to tailor the depth of your content.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Consider their interests to make your presentation more relevant and engaging.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Define Your Core Message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Focus on one main idea or research question to keep your presentation coherent.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Highlight the significance of your work and its contribution to the field.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Structure Your Presentation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Introduction: Briefly introduce your topic, research question, and the importance of your study.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Methodology: Explain how you conducted your research or analysis.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Results: Present your findings clearly and succinctly.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Discussion: Interpret your results, discuss their implications, and how they fit into the larger field of study.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Conclusion: Summarize your main points and suggest areas for future research.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Design Effective Visuals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Use slides sparingly and ensure they support rather than distract from your message.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Include charts, graphs, and images to clarify complex ideas or data.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Maintain a clear and consistent design with readable fonts and color schemes.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Practice Your Delivery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Rehearse your presentation multiple times to refine your delivery and timing.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Practice speaking clearly and confidently, avoiding filler words.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Prepare for questions by anticipating what your audience might ask.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Engage with Your Audience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Make eye contact to connect with your audience and keep them engaged.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Encourage questions and discussion to foster a deeper understanding of your work.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Be prepared to elaborate on your findings or clarify complex points.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Manage Your Time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Allocate your time wisely across different sections of your presentation.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Leave time for a Q&amp;A session at the end to address any queries or concerns.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Utilize Technology Wisely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Check technical equipment before your presentation to avoid any hiccups.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Be familiar with the presentation software you'll be using (e.g., PowerPoint, Prezi).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Seek Feedback Beforehand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Present to a small group of peers or mentors prior to your actual presentation for constructive feedback.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Use the feedback to refine your presentation.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Stay Calm and Confident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Remember your expertise in the topic; your audience is there to learn from you.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Use deep breathing or visualization techniques to manage presentation nerves.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023F7-AE58-4BB7-B9E6-55466532C5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99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Last slide</a:t>
            </a:r>
          </a:p>
          <a:p>
            <a:r>
              <a:rPr lang="en-US" b="0" dirty="0"/>
              <a:t>Make sure you tell the audience to ask questions.</a:t>
            </a:r>
          </a:p>
          <a:p>
            <a:endParaRPr lang="en-US" b="1" dirty="0"/>
          </a:p>
          <a:p>
            <a:r>
              <a:rPr lang="en-US" b="1" dirty="0"/>
              <a:t>Goal</a:t>
            </a:r>
          </a:p>
          <a:p>
            <a:r>
              <a:rPr lang="en-US" b="0" dirty="0"/>
              <a:t>Always end the presentation with a call to action, whether it’s to download the paper, visit the website of the lab, or connect with you. Most importantly, ask questions.</a:t>
            </a:r>
          </a:p>
          <a:p>
            <a:endParaRPr lang="en-US" b="1" dirty="0"/>
          </a:p>
          <a:p>
            <a:r>
              <a:rPr lang="en-US" b="1" dirty="0"/>
              <a:t>Content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Logo and link to the lab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Your names, emails, and LinkedIn profiles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023F7-AE58-4BB7-B9E6-55466532C5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27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Title Slide</a:t>
            </a:r>
          </a:p>
          <a:p>
            <a:r>
              <a:rPr lang="en-US" sz="1200" b="0" u="sng" dirty="0"/>
              <a:t>When presenting</a:t>
            </a:r>
            <a:r>
              <a:rPr lang="en-US" sz="1200" b="0" dirty="0"/>
              <a:t>, take a deep breath and remember: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u="sng" dirty="0"/>
              <a:t>Stay calm: </a:t>
            </a:r>
            <a:r>
              <a:rPr lang="en-US" sz="1200" b="0" dirty="0"/>
              <a:t>Your presentation will not be graded: you have nothing to lose. Also, nobody knows what you’ll be talking about better than you.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u="sng" dirty="0"/>
              <a:t>It’s all about storytelling</a:t>
            </a:r>
            <a:r>
              <a:rPr lang="en-US" sz="1200" b="0" dirty="0"/>
              <a:t>: Don’t think of this as a scholarly presentation. Instead, think of it more as “sharing a story”.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u="sng" dirty="0"/>
              <a:t>Keep it simple</a:t>
            </a:r>
            <a:r>
              <a:rPr lang="en-US" sz="1200" b="0" dirty="0"/>
              <a:t>: Your goal is not to teach people everything about your work: if they get one or two points, that’s enough.</a:t>
            </a:r>
          </a:p>
          <a:p>
            <a:endParaRPr lang="en-US" sz="1200" b="1" dirty="0"/>
          </a:p>
          <a:p>
            <a:r>
              <a:rPr lang="en-US" sz="1200" b="1" dirty="0"/>
              <a:t>Goal</a:t>
            </a:r>
            <a:endParaRPr lang="en-US" sz="1200" dirty="0"/>
          </a:p>
          <a:p>
            <a:r>
              <a:rPr lang="en-US" sz="1200" dirty="0"/>
              <a:t>Introduce the presentation and provide basic information about the work.</a:t>
            </a:r>
          </a:p>
          <a:p>
            <a:endParaRPr lang="en-US" dirty="0"/>
          </a:p>
          <a:p>
            <a:r>
              <a:rPr lang="en-US" b="1" dirty="0"/>
              <a:t>Content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Title of the Article: Ensure it's the same as in your publication.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Authors: List all authors in the order they appear in the publication.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Affiliations: Include the institution(s) associated with the research.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Date: The date of the presentation or publication date.</a:t>
            </a:r>
          </a:p>
          <a:p>
            <a:endParaRPr lang="en-US" dirty="0"/>
          </a:p>
          <a:p>
            <a:r>
              <a:rPr lang="en-US" dirty="0"/>
              <a:t>Most presentations include the Conference/Journal Name or mention where the article was presented or published.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However, I recommend against it because of its shelf life (we can use the same video/slides on other occasions). Instead, place a link to the paper in the last slide.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023F7-AE58-4BB7-B9E6-55466532C5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6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 slides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Some studies/works might need more than one introduction slide. Feel free to add up to three slides. I recommend using a top-down approach so the audience gets guided from the general to the specific topic.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Goal</a:t>
            </a: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Provide context for the study and highlight its significance.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Content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Briefly introduce the topic, state the research question or hypothesis, and explain why the study is important.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Background Information: Brief context or background leading to the research question.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Problem Statement: Clearly state the problem you're addressing.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Research Question: Present the main question that guides your research.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Significance: Why this research is important in your field.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023F7-AE58-4BB7-B9E6-55466532C5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32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State of the art slides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Some studies/works might need more than one state-of-the-art slide. Feel free to add up to three slides. Here, I recommend one of the following approaches:</a:t>
            </a:r>
          </a:p>
          <a:p>
            <a:pPr marL="228600" indent="-228600"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Giving an overview of the different methods in the first slide and then talking about each method.</a:t>
            </a:r>
          </a:p>
          <a:p>
            <a:pPr marL="228600" indent="-228600">
              <a:buAutoNum type="arabicPeriod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Using a timeline-based approach that describes how the problem was tackled in the past and then more recently.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dirty="0"/>
          </a:p>
          <a:p>
            <a:r>
              <a:rPr lang="en-US" b="1" dirty="0"/>
              <a:t>Goal</a:t>
            </a:r>
          </a:p>
          <a:p>
            <a:r>
              <a:rPr lang="en-US" dirty="0"/>
              <a:t>Situate the current study within the state of the art, including the existing body of research and identify the gaps it addresses.</a:t>
            </a:r>
          </a:p>
          <a:p>
            <a:endParaRPr lang="en-US" dirty="0"/>
          </a:p>
          <a:p>
            <a:r>
              <a:rPr lang="en-US" b="1" dirty="0"/>
              <a:t>Content</a:t>
            </a:r>
          </a:p>
          <a:p>
            <a:r>
              <a:rPr lang="en-US" dirty="0"/>
              <a:t>Summarize relevant previous studies, discuss the limitations or gaps in the literature, and explain how the current study fills those gaps.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Key Theories and Models: Overview of existing theories and models relevant to your research.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Gap in Research: Highlight the gap your study aims to fill.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Your Work Differs: Briefly state how your approach or findings differ from existing literature.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023F7-AE58-4BB7-B9E6-55466532C5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83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Solution/methodology slides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Some studies/works might need more than one solution/methodology slide. Feel free to add up to three slides. Here, I recommend one of the following approaches:</a:t>
            </a:r>
          </a:p>
          <a:p>
            <a:pPr marL="228600" indent="-228600"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If you are using a general model/theory, explain the general model and then how you applied it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.</a:t>
            </a:r>
          </a:p>
          <a:p>
            <a:pPr marL="228600" indent="-228600"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If your study tackles multiple problems, give an overview of the problems.</a:t>
            </a:r>
          </a:p>
          <a:p>
            <a:pPr marL="228600" indent="-228600">
              <a:buAutoNum type="arabicPeriod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If you are using a dataset, describe the dataset.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dirty="0"/>
          </a:p>
          <a:p>
            <a:r>
              <a:rPr lang="en-US" b="1" dirty="0"/>
              <a:t>Goal</a:t>
            </a:r>
          </a:p>
          <a:p>
            <a:r>
              <a:rPr lang="en-US" dirty="0"/>
              <a:t>Describe how the research was conducted and justify the methods used.</a:t>
            </a:r>
          </a:p>
          <a:p>
            <a:endParaRPr lang="en-US" dirty="0"/>
          </a:p>
          <a:p>
            <a:r>
              <a:rPr lang="en-US" b="1" dirty="0"/>
              <a:t>Content</a:t>
            </a:r>
          </a:p>
          <a:p>
            <a:r>
              <a:rPr lang="en-US" dirty="0"/>
              <a:t>Detail the research design, sample or data collection methods, data analysis techniques, and any limitations or assumptions of the study.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Research Design: Describe the design of your study (e.g., experimental, survey, case study).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Participants/Sample: Information about the participants or the sample.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Collection Methods: How data was collected (e.g., surveys, interviews, experiments).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Analysis Techniques: Explain how the data was analyzed (e.g., statistical analysis, thematic analysis).</a:t>
            </a:r>
            <a:endParaRPr lang="en-US" b="0" i="0" dirty="0">
              <a:solidFill>
                <a:srgbClr val="29261B"/>
              </a:solidFill>
              <a:effectLst/>
              <a:highlight>
                <a:srgbClr val="F0EEE5"/>
              </a:highlight>
              <a:latin typeface="system-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023F7-AE58-4BB7-B9E6-55466532C5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0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Experimental study slides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If you conducted an experimental study, discuss the criteria of the study. For instance, you can describe the research protocol, participants, and data collection process. Some studies/works might need more than one experimental study slide. Feel free to add up to three slides. </a:t>
            </a:r>
          </a:p>
          <a:p>
            <a:endParaRPr lang="en-US" dirty="0"/>
          </a:p>
          <a:p>
            <a:r>
              <a:rPr lang="en-US" b="1" dirty="0"/>
              <a:t>Goal</a:t>
            </a:r>
          </a:p>
          <a:p>
            <a:r>
              <a:rPr lang="en-US" dirty="0"/>
              <a:t>Introduce the presentation and provide basic information about the scholarly article.</a:t>
            </a:r>
          </a:p>
          <a:p>
            <a:endParaRPr lang="en-US" dirty="0"/>
          </a:p>
          <a:p>
            <a:r>
              <a:rPr lang="en-US" b="1" dirty="0"/>
              <a:t>Content</a:t>
            </a:r>
          </a:p>
          <a:p>
            <a:r>
              <a:rPr lang="en-US" dirty="0"/>
              <a:t>Include the title of the article, author(s), conference or journal name, and the date of the presentation.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Purpose of the Experiment: A brief statement about why the experiment was conducted and what it aimed to discover or demonstrate.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Hypotheses: Clearly state the hypotheses that the experiment was designed to test.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Experimental Design: Describe the type of experimental design used (e.g., between-subjects, within-subjects, mixed-design) and why it was chosen.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Variables: Identify the independent (manipulated) and dependent (measured) variables. Mention any control variables.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Groups: If applicable, describe how participants were divided into groups (e.g., control and experimental groups).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Steps of the Experiment: Outline the key steps or stages in the experiment. Include any specific instructions given to participants.</a:t>
            </a:r>
            <a:endParaRPr lang="en-US" b="0" i="0" dirty="0">
              <a:solidFill>
                <a:srgbClr val="29261B"/>
              </a:solidFill>
              <a:effectLst/>
              <a:highlight>
                <a:srgbClr val="F0EEE5"/>
              </a:highlight>
              <a:latin typeface="system-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023F7-AE58-4BB7-B9E6-55466532C5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08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Result slides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Some studies/works might need more than one result slide. Feel free to add up to five slides. Here, I recommend one of the following approaches:</a:t>
            </a:r>
          </a:p>
          <a:p>
            <a:pPr marL="228600" indent="-228600"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If you realized multiple studies, then use one slide for each study and then one that summarizes them all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.</a:t>
            </a:r>
          </a:p>
          <a:p>
            <a:pPr marL="228600" indent="-228600"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If you used a multidimensional model, discuss each dimension of the model.</a:t>
            </a:r>
          </a:p>
          <a:p>
            <a:pPr marL="228600" indent="-228600"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If your study is very complex, use either a top-down or bottom-up approach.</a:t>
            </a:r>
          </a:p>
          <a:p>
            <a:endParaRPr lang="en-US" dirty="0"/>
          </a:p>
          <a:p>
            <a:r>
              <a:rPr lang="en-US" b="1" dirty="0"/>
              <a:t>Goal</a:t>
            </a:r>
            <a:br>
              <a:rPr lang="en-US" dirty="0"/>
            </a:br>
            <a:r>
              <a:rPr lang="en-US" dirty="0"/>
              <a:t>Present the key findings of the study in a clear and easily understandable format.</a:t>
            </a:r>
          </a:p>
          <a:p>
            <a:endParaRPr lang="en-US" dirty="0"/>
          </a:p>
          <a:p>
            <a:r>
              <a:rPr lang="en-US" b="1" dirty="0"/>
              <a:t>Content</a:t>
            </a:r>
          </a:p>
          <a:p>
            <a:r>
              <a:rPr lang="en-US" dirty="0"/>
              <a:t>Highlight the main results, use visual aids (tables, graphs, or charts) to present data, and explain any statistical analyses and their interpretations.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Main Findings: Highlight the key findings of your research.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Presentation: Use charts, graphs, or tables to present significant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Comparison with Hypotheses/Predictions: Discuss how the results align with or differ from your original hypotheses or predictions.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023F7-AE58-4BB7-B9E6-55466532C5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41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Discussion slides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Some studies/works might need more than one discussion slide. Feel free to add up to three slides.</a:t>
            </a:r>
          </a:p>
          <a:p>
            <a:endParaRPr lang="en-US" dirty="0"/>
          </a:p>
          <a:p>
            <a:r>
              <a:rPr lang="en-US" b="1" dirty="0"/>
              <a:t>Goal</a:t>
            </a:r>
          </a:p>
          <a:p>
            <a:r>
              <a:rPr lang="en-US" dirty="0"/>
              <a:t>Interpret the results, compare them with previous findings, and discuss the implications of the study.</a:t>
            </a:r>
          </a:p>
          <a:p>
            <a:endParaRPr lang="en-US" dirty="0"/>
          </a:p>
          <a:p>
            <a:r>
              <a:rPr lang="en-US" b="1" dirty="0"/>
              <a:t>Content</a:t>
            </a:r>
          </a:p>
          <a:p>
            <a:r>
              <a:rPr lang="en-US" dirty="0"/>
              <a:t>Provide an in-depth interpretation of the results, compare them with the existing literature, discuss the strengths and limitations of the study, and explore the implications of the findings.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Interpretation of Results: Interpret what the findings mean in the context of your research question.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Implications: Discuss the implications of your findings for the field or practice.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Limitations: Acknowledge any limitations of your study.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Suggestions for Future Research: Offer ideas for further investigation prompted by your study.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023F7-AE58-4BB7-B9E6-55466532C5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43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Conclusion slides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Try to condense the conclusions using one slide only, unless there are major issues/limitations or very relevant future studies you want to discuss. Sometimes, you might have a call to action (e.g., participate in a survey); in this case, add a separate slide.</a:t>
            </a:r>
          </a:p>
          <a:p>
            <a:endParaRPr lang="en-US" b="1" dirty="0"/>
          </a:p>
          <a:p>
            <a:r>
              <a:rPr lang="en-US" b="1" dirty="0"/>
              <a:t>Goal</a:t>
            </a:r>
          </a:p>
          <a:p>
            <a:r>
              <a:rPr lang="en-US" dirty="0"/>
              <a:t>Summarize the main points of the study and emphasize its contribution to the field.</a:t>
            </a:r>
          </a:p>
          <a:p>
            <a:endParaRPr lang="en-US" dirty="0"/>
          </a:p>
          <a:p>
            <a:r>
              <a:rPr lang="en-US" b="1" dirty="0"/>
              <a:t>Content</a:t>
            </a:r>
          </a:p>
          <a:p>
            <a:r>
              <a:rPr lang="en-US" dirty="0"/>
              <a:t>Recap the key findings, answer the research question or hypothesis, provide recommendations for future research, and discuss the potential applications or impact of the study.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023F7-AE58-4BB7-B9E6-55466532C5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6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7B1C-3CB9-0589-50B0-542BEF360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C50A0-0323-BF56-051C-DF5F07452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EE856-9FBB-2CFC-AFBD-56F16ABD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841E-9B37-4513-9FAD-6C8DD6122C9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C5A84-3823-FF57-4305-DFA8F436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4362A-A7DC-3596-961E-EE37AE7A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E126-F478-4157-9F3F-52D8F2E1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0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DA04-8B70-6F22-0C1B-B96938EE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4D9F7-6B64-EB87-BB90-8DFCE4AD2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FC87A-4D65-B0F3-DE5E-71CBF037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841E-9B37-4513-9FAD-6C8DD6122C9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3A49-A705-2BB1-C852-83B59E58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D3BA5-B466-FCEA-01BC-783C1CDA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E126-F478-4157-9F3F-52D8F2E1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4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475F2-6203-85CD-90CE-7F7F934FE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B295C-0841-47AD-431B-570E87745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A20CD-280A-292C-1269-130BA3D3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841E-9B37-4513-9FAD-6C8DD6122C9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94537-EC92-9D07-8B4D-D4DB9A83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17CD7-1599-6E52-CE66-EEAD1529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E126-F478-4157-9F3F-52D8F2E1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9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5A9F-5F19-E398-AF9F-05525350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9CA3E-F3AE-66DF-CB5C-54B4E9115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D7285-8203-08FE-F598-BF7F8251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841E-9B37-4513-9FAD-6C8DD6122C9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37041-0E02-DF0B-D836-976ED2E4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206B9-4B2B-6B46-5A61-95FD1467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E126-F478-4157-9F3F-52D8F2E1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6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1EAC-159C-DE3C-7965-A1555772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1A6E2-3646-E004-149C-64EDEF93F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3AEFE-2BEF-5E27-9896-AF6C83A2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841E-9B37-4513-9FAD-6C8DD6122C9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B661A-822E-F8AD-1648-621F56F1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5F657-FB2B-D28A-9A96-ED2CF46A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E126-F478-4157-9F3F-52D8F2E1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9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98D0-71C7-0D49-A135-B98E0E2E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412F5-D16B-9293-D07E-E5D8C2D9C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BB1B1-367C-B264-557D-43692FBCA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58AB7-EFF1-398D-E939-1064A65A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841E-9B37-4513-9FAD-6C8DD6122C9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52812-91C3-F55D-2939-F7F1D072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E8334-D7AF-8C4A-B017-B7F75CF6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E126-F478-4157-9F3F-52D8F2E1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C366-3B4C-EDAC-14BC-DB3EEF116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9FA66-F8F4-E705-B552-332116BFA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65DC5-6D70-E671-C8A7-6AE5448EF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3042A-F919-9A7E-D9D4-FE5450BD3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F0B90-9BC3-E3D7-F781-358B4969F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F9AAD-F129-2CEE-1AEF-A93B1347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841E-9B37-4513-9FAD-6C8DD6122C9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D70C9-3770-255E-630D-163895B2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74F62-1D07-1576-CEAD-46E57A7C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E126-F478-4157-9F3F-52D8F2E1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4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4E9E-0D9A-F9DF-2A9D-DFAF3617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3ECE9-0978-31B8-BC7E-6FAFA31E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841E-9B37-4513-9FAD-6C8DD6122C9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0827B-291E-B3D6-F223-C34342DB9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C7409-CA17-1224-385A-5824604B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E126-F478-4157-9F3F-52D8F2E1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8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24111B-F8A9-CED8-D9FE-1B448872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841E-9B37-4513-9FAD-6C8DD6122C9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2D695-8D24-3A79-DDD2-DFAB4395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78B6A-CBF3-E912-42B5-1B48530D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E126-F478-4157-9F3F-52D8F2E1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7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CE0A7-996A-EDEC-EB8C-27DBFE3BE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5C5DD-FBFE-61B5-3B0F-032B46BC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1B2C7-C69B-A7CE-0133-5A3645132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A09C0-62E7-A06B-08EA-2C5AA956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841E-9B37-4513-9FAD-6C8DD6122C9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B41F6-B973-3292-8FF1-F3401CF7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40A74-9CC8-3EBD-C26E-14C09DFD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E126-F478-4157-9F3F-52D8F2E1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7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8BBD-411F-2F96-5585-5E8479A17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14FDD-B9D7-3E18-267B-691795E41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F66D6-F2E6-421A-EFD0-6BB463F65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714E2-5AE7-7C09-994F-588DD514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841E-9B37-4513-9FAD-6C8DD6122C9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CC969-172C-3ED1-3A11-30B0ED77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0EF7F-2217-7874-6ED6-4A505453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FE126-F478-4157-9F3F-52D8F2E1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6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D1DA4-1330-B0F5-2F7F-4305CCDFD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4FA96-766E-8206-9E49-6F3011242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4603D-01BF-6052-34AA-BC5EA5330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86841E-9B37-4513-9FAD-6C8DD6122C9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43DD0-2037-440E-8F76-B4101C4D5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90062-40CD-6F6B-6E55-EEA5E2FE1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3FE126-F478-4157-9F3F-52D8F2E1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8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CEE5E2-64D5-4C95-8579-226CEBAD4E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27F098-7F6A-695F-1801-D3C77D0D4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898" y="1122363"/>
            <a:ext cx="9798204" cy="2387600"/>
          </a:xfrm>
        </p:spPr>
        <p:txBody>
          <a:bodyPr/>
          <a:lstStyle/>
          <a:p>
            <a:r>
              <a:rPr lang="en-US" b="1" dirty="0"/>
              <a:t>This slide contains extra info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920F7A0-FA4F-10A2-877F-C00CD2BFE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 the notes. Feel free to remove it at the end.</a:t>
            </a:r>
          </a:p>
        </p:txBody>
      </p:sp>
    </p:spTree>
    <p:extLst>
      <p:ext uri="{BB962C8B-B14F-4D97-AF65-F5344CB8AC3E}">
        <p14:creationId xmlns:p14="http://schemas.microsoft.com/office/powerpoint/2010/main" val="4270045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CC65-47F1-C6E2-23E3-72AF0EA8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slide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AAB3C-9AA6-2883-55F3-46D12964F2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7ACBC9-A4D7-6B08-90FD-8A1238B7DB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4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7A58-7640-0618-E1C6-D74B988C4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FE17F-3D43-91B7-1A89-6A858120A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Authors</a:t>
            </a:r>
          </a:p>
        </p:txBody>
      </p:sp>
    </p:spTree>
    <p:extLst>
      <p:ext uri="{BB962C8B-B14F-4D97-AF65-F5344CB8AC3E}">
        <p14:creationId xmlns:p14="http://schemas.microsoft.com/office/powerpoint/2010/main" val="150945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28CB-C86B-685B-C0F7-F908C705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080AF-9DC9-FD94-A238-84C7AD80C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4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E119-EB29-C1B9-3202-3073FDCD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F04EF-F754-4551-A782-D82D19D68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4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E119-EB29-C1B9-3202-3073FDCD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Solution/methodology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F04EF-F754-4551-A782-D82D19D68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2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E119-EB29-C1B9-3202-3073FDCD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study slides (if any)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F04EF-F754-4551-A782-D82D19D68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3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B528-C91A-BA2A-BFC8-3C20FF33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F40E9-181E-524A-4E66-A14B68F28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11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0957-5F60-F1AD-53DA-177A826D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9159C-09E1-AA73-481F-EC0292E27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6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F1D2-3867-DEB5-752A-6E38B9D4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E09E3-621A-5F6F-8E33-E72DFBD62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89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1846</Words>
  <Application>Microsoft Office PowerPoint</Application>
  <PresentationFormat>Widescreen</PresentationFormat>
  <Paragraphs>174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Söhne</vt:lpstr>
      <vt:lpstr>system-ui</vt:lpstr>
      <vt:lpstr>Office Theme</vt:lpstr>
      <vt:lpstr>This slide contains extra info</vt:lpstr>
      <vt:lpstr>Title</vt:lpstr>
      <vt:lpstr>Introduction slides</vt:lpstr>
      <vt:lpstr>State of the art slides</vt:lpstr>
      <vt:lpstr>Solution/methodology slides</vt:lpstr>
      <vt:lpstr>Experimental study slides (if any)</vt:lpstr>
      <vt:lpstr>Result slides</vt:lpstr>
      <vt:lpstr>Discussion slides</vt:lpstr>
      <vt:lpstr>Conclusion slides</vt:lpstr>
      <vt:lpstr>Last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slide contains extra info</dc:title>
  <dc:creator>Nicholas Caporusso</dc:creator>
  <cp:lastModifiedBy>Nicholas Caporusso</cp:lastModifiedBy>
  <cp:revision>2</cp:revision>
  <dcterms:created xsi:type="dcterms:W3CDTF">2024-04-05T12:43:01Z</dcterms:created>
  <dcterms:modified xsi:type="dcterms:W3CDTF">2024-04-05T13:54:55Z</dcterms:modified>
</cp:coreProperties>
</file>