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73F"/>
    <a:srgbClr val="171B1E"/>
    <a:srgbClr val="7A90A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2809" autoAdjust="0"/>
  </p:normalViewPr>
  <p:slideViewPr>
    <p:cSldViewPr snapToGrid="0">
      <p:cViewPr varScale="1">
        <p:scale>
          <a:sx n="99" d="100"/>
          <a:sy n="99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5CB82-D786-418D-92E6-D6DBB74BD9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29D81-B4CA-4FAF-B5AF-AB41C0F9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0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9D81-B4CA-4FAF-B5AF-AB41C0F98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9668-1E09-EA8B-B575-9BDE9420F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65A63-48D4-7DAF-9D46-C6EC7353E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B469-4A3D-3808-5EB5-7877BA0E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3112-45DD-4A4A-191D-4827BDCE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C203-2D23-EB61-0278-20D2E6C0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D525-9604-DF14-5A3B-D67542CB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C0AA2-F5B7-A895-7D1F-25269D171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D81F2-8AD2-EE03-3F73-EF9E2684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DDFD-019D-1533-0350-3CA2BF07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4DD65-026F-33FA-A603-29CFEE37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EF100-0751-2A81-415F-80305422B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C17FF-A2DC-5843-DE1C-BE2907CF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8CF1-7AF1-3C5D-D092-B5327407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B8668-EF2A-4FB2-E18C-F293A303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4E087-D569-5358-E696-9993C7DE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0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C794-AAF5-7507-49DF-362AB2C5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3F98-DBAB-0979-A1E5-A08AA9DCA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B39B-5E16-FA5A-7671-E90E8E97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3A511-9403-EA09-78AD-04C4E2A8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5AAE-4008-4AC4-4DC4-7C1FCE64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5A78-65BF-E7FE-0A09-E72920DC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2545A-3D57-6CD9-AC93-8CAE6E281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7882-A332-06CC-B7E1-342CC5FF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DE18E-979F-5339-22BE-3A0623D2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063B-D084-B626-5981-D88B9B0B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0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FA07-89D3-CAFC-3680-78752A1E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39DCE-96F6-EA40-2474-EC86EC362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F64E4-97AF-ED40-BD99-206419C57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CCBEB-A3A9-74A7-D95A-502F92C5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859E-EF28-F7B6-1A72-63BD4322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F20F0-8CBB-C444-091C-8ADF2700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3854-253E-F1ED-995A-11B1088B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6CB76-6D8A-819E-F340-6C3B1B76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51E54-2A53-7478-BBB5-BC77DC7A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BFE19-F8BC-B25D-DC5B-64319FFD2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F8BDD-7040-51C0-A68C-7A290DDE5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9A82B-BC46-02FB-B2AA-8F7F5537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CDF8A-7B7B-A283-DE12-2C8E7BE7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91267-E2E5-54FE-CDC0-FB706EDB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A883-21DB-4412-9440-9BD1D0A9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C233C-397F-EDCB-A063-665A9C54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3293C-8EB0-4B41-3D77-DCB22DA8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B83F9-3282-AF1D-3641-7AFE83E0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6E14B-CCCC-92C1-0B2F-B6AD55F7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C0E9C-D853-0850-1F84-3195922D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856F3-80CF-6C5E-1793-8EC5EE66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D51C-AF39-76E7-E153-374DEA41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7A4F-EE92-ADEA-4706-E2BF66DC1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24F13-9CD7-DFF5-664D-63FE1373D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17CC3-C4C6-179B-9061-62C8BA6D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D265-0FF2-EBF0-A344-B7801A4C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A6D09-4EE9-3047-AC87-2607DC64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6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1557-3ED1-D1F5-C282-1031FA1E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1A811-3ECA-AD62-BBF5-D0371FA7B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57786-A8FB-B763-2FC9-6D3B685FA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B3F1A-B5F9-B26A-C91D-3D5FD625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66898-700A-CB89-6F80-5460C0A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99D77-83F1-2977-C1AA-4CD1C454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7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CEF43-B804-379D-2802-B3E6D1D2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F34B-CB2D-DF7D-3E27-6292C0E5E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7B6B-22B2-3235-A711-033D256E0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6F26-1566-FA83-9E92-F5BA42541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DC59-66CD-C456-083D-A566BADF7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E8CD-79C9-E9C0-E59E-0E1F09897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$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A5A6C-B860-6AE7-D850-5ED370B30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olorful background with lines and dots&#10;&#10;Description automatically generated">
            <a:extLst>
              <a:ext uri="{FF2B5EF4-FFF2-40B4-BE49-F238E27FC236}">
                <a16:creationId xmlns:a16="http://schemas.microsoft.com/office/drawing/2014/main" id="{85C3313C-14F3-3EE8-513F-AAC7233458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6" b="6875"/>
          <a:stretch/>
        </p:blipFill>
        <p:spPr>
          <a:xfrm>
            <a:off x="0" y="-1"/>
            <a:ext cx="12192000" cy="6878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35843-A1C4-6FD1-5945-1CC0E0647FBD}"/>
              </a:ext>
            </a:extLst>
          </p:cNvPr>
          <p:cNvSpPr txBox="1"/>
          <p:nvPr/>
        </p:nvSpPr>
        <p:spPr>
          <a:xfrm>
            <a:off x="0" y="656195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A90A4"/>
                </a:solidFill>
              </a:rPr>
              <a:t>Image by </a:t>
            </a:r>
            <a:r>
              <a:rPr lang="en-US" sz="1200" b="1" dirty="0" err="1">
                <a:solidFill>
                  <a:srgbClr val="7A90A4"/>
                </a:solidFill>
              </a:rPr>
              <a:t>freepik</a:t>
            </a:r>
            <a:endParaRPr lang="en-US" sz="1200" b="1" dirty="0">
              <a:solidFill>
                <a:srgbClr val="7A90A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73F56-0743-F055-8A1C-D56A6A2E8F38}"/>
              </a:ext>
            </a:extLst>
          </p:cNvPr>
          <p:cNvSpPr txBox="1"/>
          <p:nvPr/>
        </p:nvSpPr>
        <p:spPr>
          <a:xfrm>
            <a:off x="742750" y="3350163"/>
            <a:ext cx="10166554" cy="98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b="1">
                <a:solidFill>
                  <a:schemeClr val="bg1"/>
                </a:solidFill>
                <a:effectLst>
                  <a:glow rad="101600">
                    <a:srgbClr val="2F373F"/>
                  </a:glow>
                </a:effectLst>
              </a:rPr>
              <a:t>Achievement</a:t>
            </a:r>
            <a:endParaRPr lang="en-US" sz="6400" b="1" dirty="0">
              <a:solidFill>
                <a:schemeClr val="bg1"/>
              </a:solidFill>
              <a:effectLst>
                <a:glow rad="101600">
                  <a:srgbClr val="2F373F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7240D-93BA-BE13-D106-8DDE5CB66A1A}"/>
              </a:ext>
            </a:extLst>
          </p:cNvPr>
          <p:cNvSpPr txBox="1"/>
          <p:nvPr/>
        </p:nvSpPr>
        <p:spPr>
          <a:xfrm>
            <a:off x="800500" y="2986339"/>
            <a:ext cx="483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effectLst>
                  <a:glow rad="101600">
                    <a:srgbClr val="2F373F"/>
                  </a:glow>
                </a:effectLst>
              </a:rPr>
              <a:t>Achievement type</a:t>
            </a:r>
            <a:endParaRPr lang="en-US" sz="2400" b="1" dirty="0">
              <a:solidFill>
                <a:schemeClr val="bg1"/>
              </a:solidFill>
              <a:effectLst>
                <a:glow rad="101600">
                  <a:srgbClr val="2F373F"/>
                </a:glo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40407C-315A-AE0F-BFB9-1F929B3B7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713" y="5349875"/>
            <a:ext cx="1429936" cy="1284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214538-68AF-D409-6C68-E3C518ACA04E}"/>
              </a:ext>
            </a:extLst>
          </p:cNvPr>
          <p:cNvSpPr txBox="1"/>
          <p:nvPr/>
        </p:nvSpPr>
        <p:spPr>
          <a:xfrm>
            <a:off x="781250" y="565033"/>
            <a:ext cx="48387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effectLst>
                  <a:glow rad="101600">
                    <a:srgbClr val="2F373F"/>
                  </a:glow>
                </a:effectLst>
              </a:rPr>
              <a:t>Congratulations,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chemeClr val="bg1"/>
                </a:solidFill>
                <a:effectLst>
                  <a:glow rad="101600">
                    <a:srgbClr val="2F373F"/>
                  </a:glow>
                </a:effectLst>
              </a:rPr>
              <a:t>Student name</a:t>
            </a:r>
            <a:r>
              <a:rPr lang="en-US" sz="4800" dirty="0">
                <a:solidFill>
                  <a:schemeClr val="bg1"/>
                </a:solidFill>
                <a:effectLst>
                  <a:glow rad="101600">
                    <a:srgbClr val="2F373F"/>
                  </a:glow>
                </a:effectLst>
              </a:rPr>
              <a:t>!</a:t>
            </a:r>
            <a:endParaRPr lang="en-US" sz="4800" b="1" dirty="0">
              <a:solidFill>
                <a:schemeClr val="bg1"/>
              </a:solidFill>
              <a:effectLst>
                <a:glow rad="101600">
                  <a:srgbClr val="2F373F"/>
                </a:glow>
              </a:effectLst>
            </a:endParaRPr>
          </a:p>
        </p:txBody>
      </p:sp>
      <p:pic>
        <p:nvPicPr>
          <p:cNvPr id="18" name="Picture 17" descr="A black and white logo&#10;&#10;Description automatically generated">
            <a:extLst>
              <a:ext uri="{FF2B5EF4-FFF2-40B4-BE49-F238E27FC236}">
                <a16:creationId xmlns:a16="http://schemas.microsoft.com/office/drawing/2014/main" id="{2ECCF7D5-B7B1-E891-AA82-2E4456A55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611" y="565033"/>
            <a:ext cx="2560320" cy="25603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7150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$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</dc:title>
  <dc:creator>Nicholas Caporusso</dc:creator>
  <cp:lastModifiedBy>Nicholas Caporusso</cp:lastModifiedBy>
  <cp:revision>3</cp:revision>
  <dcterms:created xsi:type="dcterms:W3CDTF">2024-04-16T14:19:59Z</dcterms:created>
  <dcterms:modified xsi:type="dcterms:W3CDTF">2024-04-16T16:43:42Z</dcterms:modified>
</cp:coreProperties>
</file>