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2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7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96E2-FD81-46FF-8070-58B7A83D129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函数专题训练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按要求编写如下函数的完整定义：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输出字符串“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输出一维数组的全部元素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输出二维数组的全部元素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个整数求和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数组元素求和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二维数组元素求和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判断年份是否为闰年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判断一个整数是否为素数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判断一个字符串中是否包含某个字符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86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函数专题训练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编写排序函数，实现数组元素由小到大排序，可以根据需要定义其它函数。</a:t>
            </a:r>
            <a:endParaRPr lang="en-US" altLang="zh-CN" dirty="0" smtClean="0"/>
          </a:p>
          <a:p>
            <a:pPr lvl="1"/>
            <a:r>
              <a:rPr lang="zh-CN" altLang="en-US" dirty="0"/>
              <a:t>整型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字符型数组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字符串数组（即二维字符数组）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使用字符串处理函数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不使用字符串处理函数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结构类型数组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date{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year,month,day</a:t>
            </a:r>
            <a:r>
              <a:rPr lang="en-US" altLang="zh-CN" dirty="0" smtClean="0"/>
              <a:t>;</a:t>
            </a:r>
          </a:p>
          <a:p>
            <a:pPr marL="914400" lvl="2" indent="0">
              <a:buNone/>
            </a:pPr>
            <a:r>
              <a:rPr lang="en-US" altLang="zh-CN" dirty="0" smtClean="0"/>
              <a:t>}d[10];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函数专题训练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按照功能编写下列字符串函数：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字符串逆序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字符串中的字符统计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字符串查找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查找单个字符，返回全部下标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查找子串，返回全部下标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40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函数专题训练</vt:lpstr>
      <vt:lpstr>函数专题训练</vt:lpstr>
      <vt:lpstr>函数专题训练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函数专题训练</dc:title>
  <dc:creator>zhhaiwei</dc:creator>
  <cp:lastModifiedBy>zhhaiwei</cp:lastModifiedBy>
  <cp:revision>1</cp:revision>
  <dcterms:created xsi:type="dcterms:W3CDTF">2016-12-14T13:46:13Z</dcterms:created>
  <dcterms:modified xsi:type="dcterms:W3CDTF">2016-12-14T13:46:41Z</dcterms:modified>
</cp:coreProperties>
</file>