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4A39-56AD-4BE5-BC86-0AB4251EE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F7030-AD10-4229-BA11-45DE414B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5DAA4-78D1-465E-8FDA-92C3CB60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E05D2-80C5-4CD1-9133-CBCBCF6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69A6B-F36C-4779-944D-567DBC11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28903-65DE-467D-9180-82B42B0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7ADB0-754C-4219-83F9-148D9406C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CBD44-2A35-48CE-91FE-9B58A21F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A0219-0921-4AB7-BCAD-CEF1AB61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8525A-F25A-452B-BE8D-0A6A0F5D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99B23-146C-41B9-91F6-B798C0E8E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6302B-4FD5-4882-AE9B-69B6201EC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5DA94-7A68-4262-8788-8E4E72D4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AB69E-D195-46DE-8C7B-2B0E1FB9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34786-5310-4D15-8E72-0FFAA52A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1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03190-FAA9-48D5-BA4D-333BEEF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E77B7-7E58-4B4B-B1E8-10D5DCD9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C136D-CD7B-4889-ABBF-BA993A9C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A3E09-1A23-4111-99E2-341E5D5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70845-F881-469D-8D91-F1EDE9C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529F8-914A-4D79-9195-A0115B67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BFFFC-52B3-4DFE-B10F-08F62123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67A02-0FB1-4576-892B-36FA9108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90099-136C-4867-ADBD-9473E390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2083D-000A-4310-A464-87760A3C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B2A83-717C-443F-BB04-2A5C404E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589F1-9A85-4696-8ACF-F41DA0A08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BE050-D8CE-474B-BC81-44B4F540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1FF0A-298A-4EE0-8E66-9E7F50B6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C3D1E-934C-4F71-B633-E77455A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46323-6499-4CB4-B40B-E7F70EAC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30C5-F548-455A-B64F-43CFE012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F0CE4-4AD5-4773-B249-43BB80EE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B4A5E-9EAD-4060-83C7-6F0321A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D474F-B31F-4FCC-B1BD-2BA862EC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E91BC-42F6-4E64-BB05-ED56FF8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F2305-FDC0-41FB-81B5-4EEE1020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9B3D2F-88C2-49B5-ACAC-8257E22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BC2287-265B-446E-88A3-5A5E20C7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F20E-ECCF-4AD1-AEB3-CF6AEB82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EC105-FF39-4A1C-A171-0AD32DC6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295A8-71B1-42FD-B5A6-2B3EC52A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3911C-7DF6-4E15-A121-0A4862DF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1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9A0B28-C434-4DBE-9B39-D24663AB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CF2DD-8F68-4CFC-986F-D973BAD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0FC94-E112-4639-A2DF-09B7C67A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2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F0413-DCDE-4507-AA66-60AA74A6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533E4-84BD-4193-ADB5-CD0F425A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6C650-58F2-41EB-8E72-7B1B9EF1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E5978-F4DB-40FD-B21D-0AE5E18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86DE9-21BF-47E7-A6DA-9AF5839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700A5-0C95-4797-B9B9-D4807CD4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469D-20E5-466A-9C75-AD8BF332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6FF112-711A-43DD-A815-2348FCFCA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0FA28-C14C-4EE5-9171-52590FCF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CA327-7A30-4F15-9E59-1B1E927C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1B386-1C7A-4AA9-B75B-8B5690CF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C1854-C81A-494B-B557-72D043E4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4FBF3-2988-4354-9FF1-A7282241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A633-2140-4B0F-B139-02A68C2C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E7280-EE2E-41B8-8BC1-F7670724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30C9-2785-466A-921A-6DD9C2C7A0E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C629-D3FD-4F1B-8FBE-240C295E3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45F6C-3A9D-4AE6-B2D5-84ED6F663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EC80-80B9-4400-B70A-52743C01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fficePLUS.cn-6">
            <a:extLst>
              <a:ext uri="{FF2B5EF4-FFF2-40B4-BE49-F238E27FC236}">
                <a16:creationId xmlns:a16="http://schemas.microsoft.com/office/drawing/2014/main" id="{6C06B538-464B-4300-AC2F-F5BB4307236F}"/>
              </a:ext>
            </a:extLst>
          </p:cNvPr>
          <p:cNvSpPr/>
          <p:nvPr/>
        </p:nvSpPr>
        <p:spPr>
          <a:xfrm>
            <a:off x="391947" y="304787"/>
            <a:ext cx="1100475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为什么要用结构体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6">
            <a:extLst>
              <a:ext uri="{FF2B5EF4-FFF2-40B4-BE49-F238E27FC236}">
                <a16:creationId xmlns:a16="http://schemas.microsoft.com/office/drawing/2014/main" id="{893161B2-895A-4E58-89B2-EB34239D2A6A}"/>
              </a:ext>
            </a:extLst>
          </p:cNvPr>
          <p:cNvSpPr/>
          <p:nvPr/>
        </p:nvSpPr>
        <p:spPr>
          <a:xfrm>
            <a:off x="391946" y="916112"/>
            <a:ext cx="9864161" cy="3377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假设存在这样一个问题：存储一个班级中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名学生的信息（学号、姓名、性别和成绩）。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方案一：分别建立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个数组。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int num[4];  char*name[4]; char sex[4]; float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scroe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[4];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功能可实现，但是想要建立数组间的关联关系，就比较麻烦。并且每增加一个选项就要增加一个数组。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方案二：建立一个二维数组。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想法很好，但数组中要求所有元素类型必须是一致的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3.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方案三：结构体。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方案二中，一个二维数组，要求每一个元素都是一样的，所以才导致方案不可成行。但是如果我们把其中一行，看成是一个整体。那就是一个一维数组了。同样满足了每个元素都是同一类型，这就是我们的结构体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1513C2-C059-4295-8928-A63E47C4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45" y="2454684"/>
            <a:ext cx="2697748" cy="770429"/>
          </a:xfrm>
          <a:prstGeom prst="rect">
            <a:avLst/>
          </a:prstGeom>
        </p:spPr>
      </p:pic>
      <p:sp>
        <p:nvSpPr>
          <p:cNvPr id="13" name="OfficePLUS.cn-6">
            <a:extLst>
              <a:ext uri="{FF2B5EF4-FFF2-40B4-BE49-F238E27FC236}">
                <a16:creationId xmlns:a16="http://schemas.microsoft.com/office/drawing/2014/main" id="{D3F039C9-CFB7-4F4F-9E4D-FE449B81FFDF}"/>
              </a:ext>
            </a:extLst>
          </p:cNvPr>
          <p:cNvSpPr/>
          <p:nvPr/>
        </p:nvSpPr>
        <p:spPr>
          <a:xfrm>
            <a:off x="390392" y="4293447"/>
            <a:ext cx="1100475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结构体与数组的区别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OfficePLUS.cn-6">
            <a:extLst>
              <a:ext uri="{FF2B5EF4-FFF2-40B4-BE49-F238E27FC236}">
                <a16:creationId xmlns:a16="http://schemas.microsoft.com/office/drawing/2014/main" id="{D1235A39-E258-418F-AD56-58DAFBD42818}"/>
              </a:ext>
            </a:extLst>
          </p:cNvPr>
          <p:cNvSpPr/>
          <p:nvPr/>
        </p:nvSpPr>
        <p:spPr>
          <a:xfrm>
            <a:off x="391946" y="4759087"/>
            <a:ext cx="9864161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数组：类型相同的一组集合。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结构体：类型不同的一种集合。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9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fficePLUS.cn-2">
            <a:extLst>
              <a:ext uri="{FF2B5EF4-FFF2-40B4-BE49-F238E27FC236}">
                <a16:creationId xmlns:a16="http://schemas.microsoft.com/office/drawing/2014/main" id="{36FC947F-6155-4746-8F6B-F82DBF32734E}"/>
              </a:ext>
            </a:extLst>
          </p:cNvPr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OfficePLUS.cn-3">
            <a:extLst>
              <a:ext uri="{FF2B5EF4-FFF2-40B4-BE49-F238E27FC236}">
                <a16:creationId xmlns:a16="http://schemas.microsoft.com/office/drawing/2014/main" id="{F89AF762-7250-41B2-A090-219871BC20B5}"/>
              </a:ext>
            </a:extLst>
          </p:cNvPr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5">
            <a:extLst>
              <a:ext uri="{FF2B5EF4-FFF2-40B4-BE49-F238E27FC236}">
                <a16:creationId xmlns:a16="http://schemas.microsoft.com/office/drawing/2014/main" id="{01D3561F-1048-4BB9-94A4-51D44BB9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022" y="499156"/>
            <a:ext cx="2380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42 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评等级</a:t>
            </a:r>
            <a:endParaRPr sz="2800" b="1" dirty="0">
              <a:solidFill>
                <a:srgbClr val="556CFB"/>
              </a:solidFill>
              <a:latin typeface="+mn-lt"/>
              <a:ea typeface="+mj-ea"/>
              <a:sym typeface="+mn-lt"/>
            </a:endParaRPr>
          </a:p>
        </p:txBody>
      </p:sp>
      <p:sp>
        <p:nvSpPr>
          <p:cNvPr id="11" name="OfficePLUS.cn-6">
            <a:extLst>
              <a:ext uri="{FF2B5EF4-FFF2-40B4-BE49-F238E27FC236}">
                <a16:creationId xmlns:a16="http://schemas.microsoft.com/office/drawing/2014/main" id="{1C00F52D-3192-4925-BF66-026143D7C646}"/>
              </a:ext>
            </a:extLst>
          </p:cNvPr>
          <p:cNvSpPr/>
          <p:nvPr/>
        </p:nvSpPr>
        <p:spPr>
          <a:xfrm>
            <a:off x="781331" y="4431609"/>
            <a:ext cx="5095875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编写结构体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通过调用结构体的成员函数，计算总分给出等级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ECB91CAD-3FD5-47B4-A5C3-D6FD8F5E4434}"/>
              </a:ext>
            </a:extLst>
          </p:cNvPr>
          <p:cNvSpPr/>
          <p:nvPr/>
        </p:nvSpPr>
        <p:spPr>
          <a:xfrm rot="5400000">
            <a:off x="6062980" y="2950210"/>
            <a:ext cx="1213485" cy="798195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33" tIns="45700" rIns="91433" bIns="45700" rtlCol="0" anchor="ctr" anchorCtr="0" forceAA="0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16" name="标注: 线形 23">
            <a:extLst>
              <a:ext uri="{FF2B5EF4-FFF2-40B4-BE49-F238E27FC236}">
                <a16:creationId xmlns:a16="http://schemas.microsoft.com/office/drawing/2014/main" id="{DB1B3514-4358-4F56-A734-9C1F11C63F85}"/>
              </a:ext>
            </a:extLst>
          </p:cNvPr>
          <p:cNvSpPr/>
          <p:nvPr/>
        </p:nvSpPr>
        <p:spPr>
          <a:xfrm>
            <a:off x="8994494" y="1951391"/>
            <a:ext cx="1774120" cy="460319"/>
          </a:xfrm>
          <a:prstGeom prst="borderCallout1">
            <a:avLst>
              <a:gd name="adj1" fmla="val 27741"/>
              <a:gd name="adj2" fmla="val -6773"/>
              <a:gd name="adj3" fmla="val 34351"/>
              <a:gd name="adj4" fmla="val -4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结构体：变量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AFFAAAF-A8B0-47B0-AFD0-1EED7F81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57511"/>
            <a:ext cx="7342857" cy="2276190"/>
          </a:xfrm>
          <a:prstGeom prst="rect">
            <a:avLst/>
          </a:prstGeom>
        </p:spPr>
      </p:pic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856790D5-75E7-4E66-8430-7CE05720E5F6}"/>
              </a:ext>
            </a:extLst>
          </p:cNvPr>
          <p:cNvSpPr/>
          <p:nvPr/>
        </p:nvSpPr>
        <p:spPr>
          <a:xfrm>
            <a:off x="8994493" y="2624004"/>
            <a:ext cx="2049327" cy="443980"/>
          </a:xfrm>
          <a:prstGeom prst="borderCallout1">
            <a:avLst>
              <a:gd name="adj1" fmla="val 27741"/>
              <a:gd name="adj2" fmla="val -6773"/>
              <a:gd name="adj3" fmla="val 34351"/>
              <a:gd name="adj4" fmla="val -4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使用结构体的成员函数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24208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C169FD-8E7B-450D-B7F9-CD8C617B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3" y="373792"/>
            <a:ext cx="4371009" cy="6110416"/>
          </a:xfrm>
          <a:prstGeom prst="rect">
            <a:avLst/>
          </a:prstGeom>
        </p:spPr>
      </p:pic>
      <p:sp>
        <p:nvSpPr>
          <p:cNvPr id="13" name="标注: 线形 23">
            <a:extLst>
              <a:ext uri="{FF2B5EF4-FFF2-40B4-BE49-F238E27FC236}">
                <a16:creationId xmlns:a16="http://schemas.microsoft.com/office/drawing/2014/main" id="{F5B82968-2CFD-4990-8E8C-47E829CB9EF5}"/>
              </a:ext>
            </a:extLst>
          </p:cNvPr>
          <p:cNvSpPr/>
          <p:nvPr/>
        </p:nvSpPr>
        <p:spPr>
          <a:xfrm>
            <a:off x="5456909" y="1661007"/>
            <a:ext cx="1774120" cy="460319"/>
          </a:xfrm>
          <a:prstGeom prst="borderCallout1">
            <a:avLst>
              <a:gd name="adj1" fmla="val 27741"/>
              <a:gd name="adj2" fmla="val -6773"/>
              <a:gd name="adj3" fmla="val 34351"/>
              <a:gd name="adj4" fmla="val -4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结构体：变量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AA001B4-529A-49D9-8825-AFEEFAE2E43C}"/>
              </a:ext>
            </a:extLst>
          </p:cNvPr>
          <p:cNvSpPr/>
          <p:nvPr/>
        </p:nvSpPr>
        <p:spPr>
          <a:xfrm>
            <a:off x="6096000" y="4242739"/>
            <a:ext cx="2049327" cy="443980"/>
          </a:xfrm>
          <a:prstGeom prst="borderCallout1">
            <a:avLst>
              <a:gd name="adj1" fmla="val 27741"/>
              <a:gd name="adj2" fmla="val -6773"/>
              <a:gd name="adj3" fmla="val 34351"/>
              <a:gd name="adj4" fmla="val -44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使用结构体的成员函数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4457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249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Sui Xuhui</dc:creator>
  <cp:lastModifiedBy>Sui Xuhui</cp:lastModifiedBy>
  <cp:revision>6</cp:revision>
  <dcterms:created xsi:type="dcterms:W3CDTF">2021-12-14T09:53:52Z</dcterms:created>
  <dcterms:modified xsi:type="dcterms:W3CDTF">2021-12-14T10:08:31Z</dcterms:modified>
</cp:coreProperties>
</file>