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2" r:id="rId12"/>
    <p:sldId id="269" r:id="rId13"/>
    <p:sldId id="311" r:id="rId14"/>
    <p:sldId id="303" r:id="rId15"/>
    <p:sldId id="304" r:id="rId16"/>
    <p:sldId id="271" r:id="rId17"/>
    <p:sldId id="305" r:id="rId18"/>
    <p:sldId id="306" r:id="rId19"/>
    <p:sldId id="294" r:id="rId20"/>
    <p:sldId id="295" r:id="rId21"/>
    <p:sldId id="288" r:id="rId22"/>
    <p:sldId id="296" r:id="rId23"/>
    <p:sldId id="297" r:id="rId24"/>
    <p:sldId id="298" r:id="rId25"/>
    <p:sldId id="275" r:id="rId26"/>
    <p:sldId id="276" r:id="rId27"/>
    <p:sldId id="299" r:id="rId28"/>
    <p:sldId id="300" r:id="rId29"/>
    <p:sldId id="301" r:id="rId30"/>
    <p:sldId id="302" r:id="rId31"/>
    <p:sldId id="277" r:id="rId32"/>
    <p:sldId id="278" r:id="rId33"/>
    <p:sldId id="279" r:id="rId34"/>
    <p:sldId id="284" r:id="rId35"/>
    <p:sldId id="308" r:id="rId36"/>
    <p:sldId id="309" r:id="rId37"/>
    <p:sldId id="310" r:id="rId38"/>
    <p:sldId id="30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FF"/>
    <a:srgbClr val="66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43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52.wmf"/><Relationship Id="rId2" Type="http://schemas.openxmlformats.org/officeDocument/2006/relationships/image" Target="../media/image55.wmf"/><Relationship Id="rId16" Type="http://schemas.openxmlformats.org/officeDocument/2006/relationships/image" Target="../media/image51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50.wmf"/><Relationship Id="rId10" Type="http://schemas.openxmlformats.org/officeDocument/2006/relationships/image" Target="../media/image63.wmf"/><Relationship Id="rId19" Type="http://schemas.openxmlformats.org/officeDocument/2006/relationships/image" Target="../media/image5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e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emf"/><Relationship Id="rId2" Type="http://schemas.openxmlformats.org/officeDocument/2006/relationships/image" Target="../media/image68.wmf"/><Relationship Id="rId16" Type="http://schemas.openxmlformats.org/officeDocument/2006/relationships/image" Target="../media/image82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12" Type="http://schemas.openxmlformats.org/officeDocument/2006/relationships/image" Target="../media/image106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5" Type="http://schemas.openxmlformats.org/officeDocument/2006/relationships/image" Target="../media/image10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Relationship Id="rId14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3" Type="http://schemas.openxmlformats.org/officeDocument/2006/relationships/image" Target="../media/image112.e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18" Type="http://schemas.openxmlformats.org/officeDocument/2006/relationships/image" Target="../media/image14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17" Type="http://schemas.openxmlformats.org/officeDocument/2006/relationships/image" Target="../media/image145.emf"/><Relationship Id="rId2" Type="http://schemas.openxmlformats.org/officeDocument/2006/relationships/image" Target="../media/image130.wmf"/><Relationship Id="rId16" Type="http://schemas.openxmlformats.org/officeDocument/2006/relationships/image" Target="../media/image144.emf"/><Relationship Id="rId1" Type="http://schemas.openxmlformats.org/officeDocument/2006/relationships/image" Target="../media/image129.w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5" Type="http://schemas.openxmlformats.org/officeDocument/2006/relationships/image" Target="../media/image14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Relationship Id="rId14" Type="http://schemas.openxmlformats.org/officeDocument/2006/relationships/image" Target="../media/image14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e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171.wmf"/><Relationship Id="rId1" Type="http://schemas.openxmlformats.org/officeDocument/2006/relationships/image" Target="../media/image170.emf"/><Relationship Id="rId4" Type="http://schemas.openxmlformats.org/officeDocument/2006/relationships/image" Target="../media/image17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emf"/><Relationship Id="rId7" Type="http://schemas.openxmlformats.org/officeDocument/2006/relationships/image" Target="../media/image180.w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w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e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emf"/><Relationship Id="rId5" Type="http://schemas.openxmlformats.org/officeDocument/2006/relationships/image" Target="../media/image186.emf"/><Relationship Id="rId10" Type="http://schemas.openxmlformats.org/officeDocument/2006/relationships/image" Target="../media/image191.e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image" Target="../media/image195.wmf"/><Relationship Id="rId7" Type="http://schemas.openxmlformats.org/officeDocument/2006/relationships/image" Target="../media/image199.emf"/><Relationship Id="rId2" Type="http://schemas.openxmlformats.org/officeDocument/2006/relationships/image" Target="../media/image194.wmf"/><Relationship Id="rId1" Type="http://schemas.openxmlformats.org/officeDocument/2006/relationships/image" Target="../media/image193.emf"/><Relationship Id="rId6" Type="http://schemas.openxmlformats.org/officeDocument/2006/relationships/image" Target="../media/image198.wmf"/><Relationship Id="rId11" Type="http://schemas.openxmlformats.org/officeDocument/2006/relationships/image" Target="../media/image203.emf"/><Relationship Id="rId5" Type="http://schemas.openxmlformats.org/officeDocument/2006/relationships/image" Target="../media/image197.wmf"/><Relationship Id="rId10" Type="http://schemas.openxmlformats.org/officeDocument/2006/relationships/image" Target="../media/image202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image" Target="../media/image216.wmf"/><Relationship Id="rId3" Type="http://schemas.openxmlformats.org/officeDocument/2006/relationships/image" Target="../media/image206.wmf"/><Relationship Id="rId7" Type="http://schemas.openxmlformats.org/officeDocument/2006/relationships/image" Target="../media/image210.emf"/><Relationship Id="rId12" Type="http://schemas.openxmlformats.org/officeDocument/2006/relationships/image" Target="../media/image215.emf"/><Relationship Id="rId2" Type="http://schemas.openxmlformats.org/officeDocument/2006/relationships/image" Target="../media/image205.emf"/><Relationship Id="rId1" Type="http://schemas.openxmlformats.org/officeDocument/2006/relationships/image" Target="../media/image204.wmf"/><Relationship Id="rId6" Type="http://schemas.openxmlformats.org/officeDocument/2006/relationships/image" Target="../media/image209.emf"/><Relationship Id="rId11" Type="http://schemas.openxmlformats.org/officeDocument/2006/relationships/image" Target="../media/image214.wmf"/><Relationship Id="rId5" Type="http://schemas.openxmlformats.org/officeDocument/2006/relationships/image" Target="../media/image208.emf"/><Relationship Id="rId15" Type="http://schemas.openxmlformats.org/officeDocument/2006/relationships/image" Target="../media/image218.emf"/><Relationship Id="rId10" Type="http://schemas.openxmlformats.org/officeDocument/2006/relationships/image" Target="../media/image213.wmf"/><Relationship Id="rId4" Type="http://schemas.openxmlformats.org/officeDocument/2006/relationships/image" Target="../media/image207.emf"/><Relationship Id="rId9" Type="http://schemas.openxmlformats.org/officeDocument/2006/relationships/image" Target="../media/image212.wmf"/><Relationship Id="rId14" Type="http://schemas.openxmlformats.org/officeDocument/2006/relationships/image" Target="../media/image21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2" Type="http://schemas.openxmlformats.org/officeDocument/2006/relationships/image" Target="../media/image220.wmf"/><Relationship Id="rId16" Type="http://schemas.openxmlformats.org/officeDocument/2006/relationships/image" Target="../media/image234.emf"/><Relationship Id="rId1" Type="http://schemas.openxmlformats.org/officeDocument/2006/relationships/image" Target="../media/image219.wmf"/><Relationship Id="rId6" Type="http://schemas.openxmlformats.org/officeDocument/2006/relationships/image" Target="../media/image224.emf"/><Relationship Id="rId11" Type="http://schemas.openxmlformats.org/officeDocument/2006/relationships/image" Target="../media/image229.emf"/><Relationship Id="rId5" Type="http://schemas.openxmlformats.org/officeDocument/2006/relationships/image" Target="../media/image223.emf"/><Relationship Id="rId15" Type="http://schemas.openxmlformats.org/officeDocument/2006/relationships/image" Target="../media/image23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Relationship Id="rId14" Type="http://schemas.openxmlformats.org/officeDocument/2006/relationships/image" Target="../media/image23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7.e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12" Type="http://schemas.openxmlformats.org/officeDocument/2006/relationships/image" Target="../media/image246.e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11" Type="http://schemas.openxmlformats.org/officeDocument/2006/relationships/image" Target="../media/image245.wmf"/><Relationship Id="rId5" Type="http://schemas.openxmlformats.org/officeDocument/2006/relationships/image" Target="../media/image239.emf"/><Relationship Id="rId10" Type="http://schemas.openxmlformats.org/officeDocument/2006/relationships/image" Target="../media/image244.wmf"/><Relationship Id="rId4" Type="http://schemas.openxmlformats.org/officeDocument/2006/relationships/image" Target="../media/image238.emf"/><Relationship Id="rId9" Type="http://schemas.openxmlformats.org/officeDocument/2006/relationships/image" Target="../media/image24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3" Type="http://schemas.openxmlformats.org/officeDocument/2006/relationships/image" Target="../media/image250.wmf"/><Relationship Id="rId7" Type="http://schemas.openxmlformats.org/officeDocument/2006/relationships/image" Target="../media/image254.emf"/><Relationship Id="rId2" Type="http://schemas.openxmlformats.org/officeDocument/2006/relationships/image" Target="../media/image249.e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emf"/><Relationship Id="rId4" Type="http://schemas.openxmlformats.org/officeDocument/2006/relationships/image" Target="../media/image25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image" Target="../media/image258.wmf"/><Relationship Id="rId7" Type="http://schemas.openxmlformats.org/officeDocument/2006/relationships/image" Target="../media/image262.emf"/><Relationship Id="rId2" Type="http://schemas.openxmlformats.org/officeDocument/2006/relationships/image" Target="../media/image257.emf"/><Relationship Id="rId1" Type="http://schemas.openxmlformats.org/officeDocument/2006/relationships/image" Target="../media/image256.e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image" Target="../media/image50.wmf"/><Relationship Id="rId3" Type="http://schemas.openxmlformats.org/officeDocument/2006/relationships/image" Target="../media/image266.wmf"/><Relationship Id="rId7" Type="http://schemas.openxmlformats.org/officeDocument/2006/relationships/image" Target="../media/image270.wmf"/><Relationship Id="rId12" Type="http://schemas.openxmlformats.org/officeDocument/2006/relationships/image" Target="../media/image49.wmf"/><Relationship Id="rId17" Type="http://schemas.openxmlformats.org/officeDocument/2006/relationships/image" Target="../media/image276.wmf"/><Relationship Id="rId2" Type="http://schemas.openxmlformats.org/officeDocument/2006/relationships/image" Target="../media/image265.wmf"/><Relationship Id="rId16" Type="http://schemas.openxmlformats.org/officeDocument/2006/relationships/image" Target="../media/image27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11" Type="http://schemas.openxmlformats.org/officeDocument/2006/relationships/image" Target="../media/image274.wmf"/><Relationship Id="rId5" Type="http://schemas.openxmlformats.org/officeDocument/2006/relationships/image" Target="../media/image268.wmf"/><Relationship Id="rId15" Type="http://schemas.openxmlformats.org/officeDocument/2006/relationships/image" Target="../media/image52.wmf"/><Relationship Id="rId10" Type="http://schemas.openxmlformats.org/officeDocument/2006/relationships/image" Target="../media/image273.wmf"/><Relationship Id="rId4" Type="http://schemas.openxmlformats.org/officeDocument/2006/relationships/image" Target="../media/image267.wmf"/><Relationship Id="rId9" Type="http://schemas.openxmlformats.org/officeDocument/2006/relationships/image" Target="../media/image272.wmf"/><Relationship Id="rId14" Type="http://schemas.openxmlformats.org/officeDocument/2006/relationships/image" Target="../media/image5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Relationship Id="rId9" Type="http://schemas.openxmlformats.org/officeDocument/2006/relationships/image" Target="../media/image30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10" Type="http://schemas.openxmlformats.org/officeDocument/2006/relationships/image" Target="../media/image312.wmf"/><Relationship Id="rId4" Type="http://schemas.openxmlformats.org/officeDocument/2006/relationships/image" Target="../media/image306.wmf"/><Relationship Id="rId9" Type="http://schemas.openxmlformats.org/officeDocument/2006/relationships/image" Target="../media/image3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3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6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2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4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0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D2FE-BD29-4E71-AD04-CFB7B2742D65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E48D-73B2-4609-8C4C-6965E6D79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49.wmf"/><Relationship Id="rId32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1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52.wmf"/><Relationship Id="rId8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9" Type="http://schemas.openxmlformats.org/officeDocument/2006/relationships/oleObject" Target="../embeddings/oleObject80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64.wmf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79.bin"/><Relationship Id="rId40" Type="http://schemas.openxmlformats.org/officeDocument/2006/relationships/image" Target="../media/image53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66.wmf"/><Relationship Id="rId36" Type="http://schemas.openxmlformats.org/officeDocument/2006/relationships/image" Target="../media/image52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56.wmf"/><Relationship Id="rId3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4.wmf"/><Relationship Id="rId26" Type="http://schemas.openxmlformats.org/officeDocument/2006/relationships/image" Target="../media/image78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82.w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77.emf"/><Relationship Id="rId32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79.e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80.emf"/><Relationship Id="rId8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2.wmf"/><Relationship Id="rId26" Type="http://schemas.openxmlformats.org/officeDocument/2006/relationships/image" Target="../media/image106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5.wmf"/><Relationship Id="rId32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07.wmf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0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22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1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28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144.emf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oleObject" Target="../embeddings/oleObject158.bin"/><Relationship Id="rId38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oleObject" Target="../embeddings/oleObject15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39.emf"/><Relationship Id="rId32" Type="http://schemas.openxmlformats.org/officeDocument/2006/relationships/image" Target="../media/image143.emf"/><Relationship Id="rId37" Type="http://schemas.openxmlformats.org/officeDocument/2006/relationships/oleObject" Target="../embeddings/oleObject160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41.emf"/><Relationship Id="rId36" Type="http://schemas.openxmlformats.org/officeDocument/2006/relationships/image" Target="../media/image145.emf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42.emf"/><Relationship Id="rId35" Type="http://schemas.openxmlformats.org/officeDocument/2006/relationships/oleObject" Target="../embeddings/oleObject159.bin"/><Relationship Id="rId8" Type="http://schemas.openxmlformats.org/officeDocument/2006/relationships/image" Target="../media/image131.emf"/><Relationship Id="rId3" Type="http://schemas.openxmlformats.org/officeDocument/2006/relationships/oleObject" Target="../embeddings/oleObject1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65.bin"/><Relationship Id="rId3" Type="http://schemas.openxmlformats.org/officeDocument/2006/relationships/image" Target="../media/image153.png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49.emf"/><Relationship Id="rId4" Type="http://schemas.openxmlformats.org/officeDocument/2006/relationships/image" Target="../media/image154.png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58.e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73.wmf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8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7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7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89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92.e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87.wmf"/><Relationship Id="rId22" Type="http://schemas.openxmlformats.org/officeDocument/2006/relationships/image" Target="../media/image19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00.e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e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03.e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11.emf"/><Relationship Id="rId26" Type="http://schemas.openxmlformats.org/officeDocument/2006/relationships/image" Target="../media/image215.emf"/><Relationship Id="rId3" Type="http://schemas.openxmlformats.org/officeDocument/2006/relationships/oleObject" Target="../embeddings/oleObject216.bin"/><Relationship Id="rId21" Type="http://schemas.openxmlformats.org/officeDocument/2006/relationships/oleObject" Target="../embeddings/oleObject225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08.emf"/><Relationship Id="rId17" Type="http://schemas.openxmlformats.org/officeDocument/2006/relationships/oleObject" Target="../embeddings/oleObject223.bin"/><Relationship Id="rId25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0.emf"/><Relationship Id="rId20" Type="http://schemas.openxmlformats.org/officeDocument/2006/relationships/image" Target="../media/image212.wmf"/><Relationship Id="rId29" Type="http://schemas.openxmlformats.org/officeDocument/2006/relationships/oleObject" Target="../embeddings/oleObject22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220.bin"/><Relationship Id="rId24" Type="http://schemas.openxmlformats.org/officeDocument/2006/relationships/image" Target="../media/image214.wmf"/><Relationship Id="rId32" Type="http://schemas.openxmlformats.org/officeDocument/2006/relationships/image" Target="../media/image218.emf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6.bin"/><Relationship Id="rId28" Type="http://schemas.openxmlformats.org/officeDocument/2006/relationships/image" Target="../media/image216.wmf"/><Relationship Id="rId10" Type="http://schemas.openxmlformats.org/officeDocument/2006/relationships/image" Target="../media/image207.emf"/><Relationship Id="rId19" Type="http://schemas.openxmlformats.org/officeDocument/2006/relationships/oleObject" Target="../embeddings/oleObject224.bin"/><Relationship Id="rId31" Type="http://schemas.openxmlformats.org/officeDocument/2006/relationships/oleObject" Target="../embeddings/oleObject230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09.emf"/><Relationship Id="rId22" Type="http://schemas.openxmlformats.org/officeDocument/2006/relationships/image" Target="../media/image213.wmf"/><Relationship Id="rId27" Type="http://schemas.openxmlformats.org/officeDocument/2006/relationships/oleObject" Target="../embeddings/oleObject228.bin"/><Relationship Id="rId30" Type="http://schemas.openxmlformats.org/officeDocument/2006/relationships/image" Target="../media/image2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34" Type="http://schemas.openxmlformats.org/officeDocument/2006/relationships/image" Target="../media/image234.emf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33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29.emf"/><Relationship Id="rId32" Type="http://schemas.openxmlformats.org/officeDocument/2006/relationships/image" Target="../media/image233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31.wmf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9.bin"/><Relationship Id="rId31" Type="http://schemas.openxmlformats.org/officeDocument/2006/relationships/oleObject" Target="../embeddings/oleObject245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4.e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232.wmf"/><Relationship Id="rId8" Type="http://schemas.openxmlformats.org/officeDocument/2006/relationships/image" Target="../media/image22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42.wmf"/><Relationship Id="rId26" Type="http://schemas.openxmlformats.org/officeDocument/2006/relationships/image" Target="../media/image246.e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39.e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45.w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247.emf"/><Relationship Id="rId10" Type="http://schemas.openxmlformats.org/officeDocument/2006/relationships/image" Target="../media/image238.e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Relationship Id="rId27" Type="http://schemas.openxmlformats.org/officeDocument/2006/relationships/oleObject" Target="../embeddings/oleObject25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55.e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52.emf"/><Relationship Id="rId17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9.e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10" Type="http://schemas.openxmlformats.org/officeDocument/2006/relationships/image" Target="../media/image251.e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5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63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60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2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59.wmf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61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1.wmf"/><Relationship Id="rId26" Type="http://schemas.openxmlformats.org/officeDocument/2006/relationships/oleObject" Target="../embeddings/oleObject287.bin"/><Relationship Id="rId21" Type="http://schemas.openxmlformats.org/officeDocument/2006/relationships/oleObject" Target="../embeddings/oleObject285.bin"/><Relationship Id="rId34" Type="http://schemas.openxmlformats.org/officeDocument/2006/relationships/oleObject" Target="../embeddings/oleObject291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283.bin"/><Relationship Id="rId25" Type="http://schemas.openxmlformats.org/officeDocument/2006/relationships/image" Target="../media/image277.png"/><Relationship Id="rId33" Type="http://schemas.openxmlformats.org/officeDocument/2006/relationships/image" Target="../media/image52.wmf"/><Relationship Id="rId38" Type="http://schemas.openxmlformats.org/officeDocument/2006/relationships/oleObject" Target="../embeddings/oleObject2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wmf"/><Relationship Id="rId20" Type="http://schemas.openxmlformats.org/officeDocument/2006/relationships/image" Target="../media/image272.wmf"/><Relationship Id="rId29" Type="http://schemas.openxmlformats.org/officeDocument/2006/relationships/image" Target="../media/image5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74.wmf"/><Relationship Id="rId32" Type="http://schemas.openxmlformats.org/officeDocument/2006/relationships/oleObject" Target="../embeddings/oleObject290.bin"/><Relationship Id="rId37" Type="http://schemas.openxmlformats.org/officeDocument/2006/relationships/image" Target="../media/image276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oleObject" Target="../embeddings/oleObject288.bin"/><Relationship Id="rId36" Type="http://schemas.openxmlformats.org/officeDocument/2006/relationships/oleObject" Target="../embeddings/oleObject292.bin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284.bin"/><Relationship Id="rId31" Type="http://schemas.openxmlformats.org/officeDocument/2006/relationships/image" Target="../media/image51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69.wmf"/><Relationship Id="rId22" Type="http://schemas.openxmlformats.org/officeDocument/2006/relationships/image" Target="../media/image273.wmf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289.bin"/><Relationship Id="rId35" Type="http://schemas.openxmlformats.org/officeDocument/2006/relationships/image" Target="../media/image275.wmf"/><Relationship Id="rId8" Type="http://schemas.openxmlformats.org/officeDocument/2006/relationships/image" Target="../media/image266.wmf"/><Relationship Id="rId3" Type="http://schemas.openxmlformats.org/officeDocument/2006/relationships/oleObject" Target="../embeddings/oleObject27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285.wmf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4.wmf"/><Relationship Id="rId20" Type="http://schemas.openxmlformats.org/officeDocument/2006/relationships/image" Target="../media/image28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8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290.wmf"/><Relationship Id="rId18" Type="http://schemas.openxmlformats.org/officeDocument/2006/relationships/oleObject" Target="../embeddings/oleObject309.bin"/><Relationship Id="rId3" Type="http://schemas.openxmlformats.org/officeDocument/2006/relationships/image" Target="../media/image266.png"/><Relationship Id="rId7" Type="http://schemas.openxmlformats.org/officeDocument/2006/relationships/image" Target="../media/image287.w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2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8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630.bin"/><Relationship Id="rId11" Type="http://schemas.openxmlformats.org/officeDocument/2006/relationships/image" Target="../media/image289.wmf"/><Relationship Id="rId5" Type="http://schemas.openxmlformats.org/officeDocument/2006/relationships/image" Target="../media/image287.wmf"/><Relationship Id="rId15" Type="http://schemas.openxmlformats.org/officeDocument/2006/relationships/image" Target="../media/image291.wmf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293.w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88.wmf"/><Relationship Id="rId14" Type="http://schemas.openxmlformats.org/officeDocument/2006/relationships/oleObject" Target="../embeddings/oleObject30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301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298.wmf"/><Relationship Id="rId1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0.wmf"/><Relationship Id="rId20" Type="http://schemas.openxmlformats.org/officeDocument/2006/relationships/image" Target="../media/image30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318.bin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9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10.w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07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wmf"/><Relationship Id="rId20" Type="http://schemas.openxmlformats.org/officeDocument/2006/relationships/image" Target="../media/image31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306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08.wmf"/><Relationship Id="rId22" Type="http://schemas.openxmlformats.org/officeDocument/2006/relationships/image" Target="../media/image3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7F910-22F5-484C-AC77-D32136C2BD6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" name="Rectangle 0"/>
          <p:cNvSpPr>
            <a:spLocks noChangeArrowheads="1"/>
          </p:cNvSpPr>
          <p:nvPr/>
        </p:nvSpPr>
        <p:spPr bwMode="auto">
          <a:xfrm>
            <a:off x="2927350" y="404813"/>
            <a:ext cx="4876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三重积分习题课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624138" y="1312863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基本方法：化三重积分为三次积分计算。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624138" y="19224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关键步骤：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224338" y="19685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坐标系的选取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224338" y="2532063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积分顺序的选定（直角）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224338" y="314166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定出积分限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279650" y="3716338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要结合被积函数、积分区域两方面的因素综合考虑才能找到好的方案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79650" y="4829175"/>
            <a:ext cx="7620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对积分区域要有一定的空间想象力，最好能画出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的图形。如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的图不好画，也要画出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在某坐标面上的投影区域的图形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2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/>
      <p:bldP spid="2052" grpId="0"/>
      <p:bldP spid="2053" grpId="0"/>
      <p:bldP spid="2054" grpId="0" autoUpdateAnimBg="0"/>
      <p:bldP spid="20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01DD0-BE95-4BF6-B1C4-F74D948199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992313" y="476251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使用对称性时应注意：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2382839" y="1263651"/>
            <a:ext cx="716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、积分区域关于坐标面的对称性；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382838" y="1949450"/>
            <a:ext cx="76819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、被积函数在积分区域上的关于三个自变量的奇偶性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2382839" y="3778250"/>
            <a:ext cx="7407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①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被积函数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x,y,z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是关于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的奇函数，则三重积分为零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382839" y="4784725"/>
            <a:ext cx="74072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②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若被积函数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是关于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的偶函数，则三重积分为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xoy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平面上方的半个闭区域的三重积分的两倍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382839" y="3062288"/>
            <a:ext cx="6327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例如：当积分区域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关于平面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18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77" grpId="0" autoUpdateAnimBg="0"/>
      <p:bldP spid="131078" grpId="0" autoUpdateAnimBg="0"/>
      <p:bldP spid="1310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FDE-33E0-4DE6-A9AE-A02A28138829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2060329" y="1258773"/>
          <a:ext cx="58404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2590560" imgH="380880" progId="Equation.DSMT4">
                  <p:embed/>
                </p:oleObj>
              </mc:Choice>
              <mc:Fallback>
                <p:oleObj name="Equation" r:id="rId3" imgW="2590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60329" y="1258773"/>
                        <a:ext cx="584041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Rectangle 3"/>
          <p:cNvSpPr>
            <a:spLocks noChangeArrowheads="1"/>
          </p:cNvSpPr>
          <p:nvPr/>
        </p:nvSpPr>
        <p:spPr bwMode="black">
          <a:xfrm>
            <a:off x="1879108" y="2095005"/>
            <a:ext cx="54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362201" y="2895600"/>
          <a:ext cx="64293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5" imgW="2666880" imgH="380880" progId="Equation.DSMT4">
                  <p:embed/>
                </p:oleObj>
              </mc:Choice>
              <mc:Fallback>
                <p:oleObj name="Equation" r:id="rId5" imgW="266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62201" y="2895600"/>
                        <a:ext cx="64293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2590801" y="3795765"/>
          <a:ext cx="39179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7" imgW="1612800" imgH="380880" progId="Equation.DSMT4">
                  <p:embed/>
                </p:oleObj>
              </mc:Choice>
              <mc:Fallback>
                <p:oleObj name="Equation" r:id="rId7" imgW="1612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1" y="3795765"/>
                        <a:ext cx="39179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Rectangle 6"/>
          <p:cNvSpPr>
            <a:spLocks noChangeArrowheads="1"/>
          </p:cNvSpPr>
          <p:nvPr/>
        </p:nvSpPr>
        <p:spPr bwMode="black">
          <a:xfrm>
            <a:off x="2404632" y="2077217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对于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具有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轮换对称性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kumimoji="1" lang="zh-CN" altLang="en-US" sz="28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590801" y="4627563"/>
          <a:ext cx="60293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公式" r:id="rId9" imgW="2450880" imgH="330120" progId="Equation.3">
                  <p:embed/>
                </p:oleObj>
              </mc:Choice>
              <mc:Fallback>
                <p:oleObj name="公式" r:id="rId9" imgW="2450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1" y="4627563"/>
                        <a:ext cx="60293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2620963" y="5389563"/>
          <a:ext cx="18732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11" imgW="774360" imgH="406080" progId="Equation.DSMT4">
                  <p:embed/>
                </p:oleObj>
              </mc:Choice>
              <mc:Fallback>
                <p:oleObj name="Equation" r:id="rId11" imgW="774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20963" y="5389563"/>
                        <a:ext cx="187325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981201" y="581026"/>
            <a:ext cx="589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利用对称性计算下列三重积分。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6" name="AutoShape 10"/>
          <p:cNvSpPr>
            <a:spLocks noChangeArrowheads="1"/>
          </p:cNvSpPr>
          <p:nvPr/>
        </p:nvSpPr>
        <p:spPr bwMode="auto">
          <a:xfrm>
            <a:off x="8074025" y="990600"/>
            <a:ext cx="1676400" cy="1676400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2107" name="Group 11"/>
          <p:cNvGrpSpPr>
            <a:grpSpLocks noChangeAspect="1"/>
          </p:cNvGrpSpPr>
          <p:nvPr/>
        </p:nvGrpSpPr>
        <p:grpSpPr bwMode="auto">
          <a:xfrm>
            <a:off x="7391400" y="338139"/>
            <a:ext cx="2870200" cy="2776537"/>
            <a:chOff x="4056" y="174"/>
            <a:chExt cx="1674" cy="1620"/>
          </a:xfrm>
        </p:grpSpPr>
        <p:sp>
          <p:nvSpPr>
            <p:cNvPr id="132108" name="Rectangle 12"/>
            <p:cNvSpPr>
              <a:spLocks noChangeAspect="1" noChangeArrowheads="1"/>
            </p:cNvSpPr>
            <p:nvPr/>
          </p:nvSpPr>
          <p:spPr bwMode="black">
            <a:xfrm>
              <a:off x="4466" y="174"/>
              <a:ext cx="177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2109" name="Line 13"/>
            <p:cNvSpPr>
              <a:spLocks noChangeAspect="1" noChangeShapeType="1"/>
            </p:cNvSpPr>
            <p:nvPr/>
          </p:nvSpPr>
          <p:spPr bwMode="black">
            <a:xfrm>
              <a:off x="4710" y="1291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110" name="Line 14"/>
            <p:cNvSpPr>
              <a:spLocks noChangeAspect="1" noChangeShapeType="1"/>
            </p:cNvSpPr>
            <p:nvPr/>
          </p:nvSpPr>
          <p:spPr bwMode="black">
            <a:xfrm flipV="1">
              <a:off x="4710" y="240"/>
              <a:ext cx="0" cy="10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111" name="Rectangle 15"/>
            <p:cNvSpPr>
              <a:spLocks noChangeAspect="1" noChangeArrowheads="1"/>
            </p:cNvSpPr>
            <p:nvPr/>
          </p:nvSpPr>
          <p:spPr bwMode="black">
            <a:xfrm>
              <a:off x="4056" y="1527"/>
              <a:ext cx="19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2112" name="Rectangle 16"/>
            <p:cNvSpPr>
              <a:spLocks noChangeAspect="1" noChangeArrowheads="1"/>
            </p:cNvSpPr>
            <p:nvPr/>
          </p:nvSpPr>
          <p:spPr bwMode="black">
            <a:xfrm>
              <a:off x="5544" y="1325"/>
              <a:ext cx="18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2113" name="Rectangle 17"/>
            <p:cNvSpPr>
              <a:spLocks noChangeAspect="1" noChangeArrowheads="1"/>
            </p:cNvSpPr>
            <p:nvPr/>
          </p:nvSpPr>
          <p:spPr bwMode="black">
            <a:xfrm>
              <a:off x="4607" y="1268"/>
              <a:ext cx="19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2114" name="Line 18"/>
            <p:cNvSpPr>
              <a:spLocks noChangeAspect="1" noChangeShapeType="1"/>
            </p:cNvSpPr>
            <p:nvPr/>
          </p:nvSpPr>
          <p:spPr bwMode="black">
            <a:xfrm flipH="1">
              <a:off x="4231" y="1273"/>
              <a:ext cx="502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6951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2" grpId="0" autoUpdateAnimBg="0"/>
      <p:bldP spid="132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8CE4-3892-45C3-B305-FA938166676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4146" name="Rectangle 2" descr="深色上对角线"/>
          <p:cNvSpPr>
            <a:spLocks noChangeArrowheads="1"/>
          </p:cNvSpPr>
          <p:nvPr/>
        </p:nvSpPr>
        <p:spPr bwMode="auto">
          <a:xfrm>
            <a:off x="3733800" y="3200400"/>
            <a:ext cx="3657600" cy="685800"/>
          </a:xfrm>
          <a:prstGeom prst="rect">
            <a:avLst/>
          </a:prstGeom>
          <a:pattFill prst="dkUpDiag">
            <a:fgClr>
              <a:srgbClr val="FFCCFF"/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89483"/>
              </p:ext>
            </p:extLst>
          </p:nvPr>
        </p:nvGraphicFramePr>
        <p:xfrm>
          <a:off x="2030413" y="377825"/>
          <a:ext cx="40878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" name="Equation" r:id="rId3" imgW="1739880" imgH="380880" progId="Equation.DSMT4">
                  <p:embed/>
                </p:oleObj>
              </mc:Choice>
              <mc:Fallback>
                <p:oleObj name="Equation" r:id="rId3" imgW="1739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30413" y="377825"/>
                        <a:ext cx="408781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75056"/>
              </p:ext>
            </p:extLst>
          </p:nvPr>
        </p:nvGraphicFramePr>
        <p:xfrm>
          <a:off x="2736850" y="2400300"/>
          <a:ext cx="39100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3" name="Equation" r:id="rId5" imgW="1663560" imgH="380880" progId="Equation.DSMT4">
                  <p:embed/>
                </p:oleObj>
              </mc:Choice>
              <mc:Fallback>
                <p:oleObj name="Equation" r:id="rId5" imgW="1663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36850" y="2400300"/>
                        <a:ext cx="391001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60334"/>
              </p:ext>
            </p:extLst>
          </p:nvPr>
        </p:nvGraphicFramePr>
        <p:xfrm>
          <a:off x="2768600" y="4862513"/>
          <a:ext cx="52498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4" name="Equation" r:id="rId7" imgW="2234880" imgH="444240" progId="Equation.DSMT4">
                  <p:embed/>
                </p:oleObj>
              </mc:Choice>
              <mc:Fallback>
                <p:oleObj name="Equation" r:id="rId7" imgW="2234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68600" y="4862513"/>
                        <a:ext cx="5249863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919304"/>
              </p:ext>
            </p:extLst>
          </p:nvPr>
        </p:nvGraphicFramePr>
        <p:xfrm>
          <a:off x="2811463" y="5562600"/>
          <a:ext cx="2743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" name="Equation" r:id="rId9" imgW="1168200" imgH="419040" progId="Equation.DSMT4">
                  <p:embed/>
                </p:oleObj>
              </mc:Choice>
              <mc:Fallback>
                <p:oleObj name="Equation" r:id="rId9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11463" y="5562600"/>
                        <a:ext cx="27432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981200" y="165893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92720"/>
              </p:ext>
            </p:extLst>
          </p:nvPr>
        </p:nvGraphicFramePr>
        <p:xfrm>
          <a:off x="2724150" y="1619250"/>
          <a:ext cx="34909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" name="Equation" r:id="rId11" imgW="1485720" imgH="380880" progId="Equation.DSMT4">
                  <p:embed/>
                </p:oleObj>
              </mc:Choice>
              <mc:Fallback>
                <p:oleObj name="Equation" r:id="rId11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24150" y="1619250"/>
                        <a:ext cx="349091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104480"/>
              </p:ext>
            </p:extLst>
          </p:nvPr>
        </p:nvGraphicFramePr>
        <p:xfrm>
          <a:off x="2840760" y="3213968"/>
          <a:ext cx="5102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" name="Equation" r:id="rId13" imgW="2171520" imgH="380880" progId="Equation.DSMT4">
                  <p:embed/>
                </p:oleObj>
              </mc:Choice>
              <mc:Fallback>
                <p:oleObj name="Equation" r:id="rId13" imgW="2171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40760" y="3213968"/>
                        <a:ext cx="510222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76833"/>
              </p:ext>
            </p:extLst>
          </p:nvPr>
        </p:nvGraphicFramePr>
        <p:xfrm>
          <a:off x="2752725" y="4114800"/>
          <a:ext cx="4416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" name="Equation" r:id="rId15" imgW="1879560" imgH="380880" progId="Equation.DSMT4">
                  <p:embed/>
                </p:oleObj>
              </mc:Choice>
              <mc:Fallback>
                <p:oleObj name="Equation" r:id="rId15" imgW="1879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52725" y="4114800"/>
                        <a:ext cx="441642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2438400" y="1139826"/>
          <a:ext cx="31321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" name="公式" r:id="rId17" imgW="1333440" imgH="228600" progId="Equation.3">
                  <p:embed/>
                </p:oleObj>
              </mc:Choice>
              <mc:Fallback>
                <p:oleObj name="公式" r:id="rId17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8400" y="1139826"/>
                        <a:ext cx="313213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7620000" y="1066801"/>
            <a:ext cx="1843088" cy="1782763"/>
            <a:chOff x="4085" y="821"/>
            <a:chExt cx="1161" cy="1123"/>
          </a:xfrm>
        </p:grpSpPr>
        <p:sp>
          <p:nvSpPr>
            <p:cNvPr id="134157" name="Oval 13" descr="球体"/>
            <p:cNvSpPr>
              <a:spLocks noChangeAspect="1" noChangeArrowheads="1"/>
            </p:cNvSpPr>
            <p:nvPr/>
          </p:nvSpPr>
          <p:spPr bwMode="black">
            <a:xfrm>
              <a:off x="4085" y="821"/>
              <a:ext cx="1161" cy="1123"/>
            </a:xfrm>
            <a:prstGeom prst="ellipse">
              <a:avLst/>
            </a:prstGeom>
            <a:pattFill prst="sphere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8" name="Oval 14" descr="球体"/>
            <p:cNvSpPr>
              <a:spLocks noChangeAspect="1" noChangeArrowheads="1"/>
            </p:cNvSpPr>
            <p:nvPr/>
          </p:nvSpPr>
          <p:spPr bwMode="black">
            <a:xfrm>
              <a:off x="4089" y="1238"/>
              <a:ext cx="1142" cy="286"/>
            </a:xfrm>
            <a:prstGeom prst="ellipse">
              <a:avLst/>
            </a:prstGeom>
            <a:pattFill prst="sphere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4159" name="Group 15"/>
          <p:cNvGrpSpPr>
            <a:grpSpLocks/>
          </p:cNvGrpSpPr>
          <p:nvPr/>
        </p:nvGrpSpPr>
        <p:grpSpPr bwMode="auto">
          <a:xfrm>
            <a:off x="7467601" y="304800"/>
            <a:ext cx="2703513" cy="2514600"/>
            <a:chOff x="4006" y="912"/>
            <a:chExt cx="1703" cy="1584"/>
          </a:xfrm>
        </p:grpSpPr>
        <p:sp>
          <p:nvSpPr>
            <p:cNvPr id="134160" name="Line 16"/>
            <p:cNvSpPr>
              <a:spLocks noChangeAspect="1" noChangeShapeType="1"/>
            </p:cNvSpPr>
            <p:nvPr/>
          </p:nvSpPr>
          <p:spPr bwMode="black">
            <a:xfrm>
              <a:off x="4660" y="1963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1" name="Line 17"/>
            <p:cNvSpPr>
              <a:spLocks noChangeAspect="1" noChangeShapeType="1"/>
            </p:cNvSpPr>
            <p:nvPr/>
          </p:nvSpPr>
          <p:spPr bwMode="black">
            <a:xfrm flipV="1">
              <a:off x="4660" y="1056"/>
              <a:ext cx="0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2" name="Rectangle 18"/>
            <p:cNvSpPr>
              <a:spLocks noChangeAspect="1" noChangeArrowheads="1"/>
            </p:cNvSpPr>
            <p:nvPr/>
          </p:nvSpPr>
          <p:spPr bwMode="black">
            <a:xfrm>
              <a:off x="4006" y="21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4163" name="Rectangle 19"/>
            <p:cNvSpPr>
              <a:spLocks noChangeAspect="1" noChangeArrowheads="1"/>
            </p:cNvSpPr>
            <p:nvPr/>
          </p:nvSpPr>
          <p:spPr bwMode="black">
            <a:xfrm>
              <a:off x="5494" y="196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4164" name="Rectangle 20"/>
            <p:cNvSpPr>
              <a:spLocks noChangeAspect="1" noChangeArrowheads="1"/>
            </p:cNvSpPr>
            <p:nvPr/>
          </p:nvSpPr>
          <p:spPr bwMode="black">
            <a:xfrm>
              <a:off x="4416" y="912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4165" name="Rectangle 21"/>
            <p:cNvSpPr>
              <a:spLocks noChangeAspect="1" noChangeArrowheads="1"/>
            </p:cNvSpPr>
            <p:nvPr/>
          </p:nvSpPr>
          <p:spPr bwMode="black">
            <a:xfrm>
              <a:off x="4557" y="19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4166" name="Line 22"/>
            <p:cNvSpPr>
              <a:spLocks noChangeAspect="1" noChangeShapeType="1"/>
            </p:cNvSpPr>
            <p:nvPr/>
          </p:nvSpPr>
          <p:spPr bwMode="black">
            <a:xfrm flipH="1">
              <a:off x="4181" y="1945"/>
              <a:ext cx="502" cy="5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7" name="Rectangle 23"/>
            <p:cNvSpPr>
              <a:spLocks noChangeAspect="1" noChangeArrowheads="1"/>
            </p:cNvSpPr>
            <p:nvPr/>
          </p:nvSpPr>
          <p:spPr bwMode="black">
            <a:xfrm>
              <a:off x="4438" y="116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14190"/>
              </p:ext>
            </p:extLst>
          </p:nvPr>
        </p:nvGraphicFramePr>
        <p:xfrm>
          <a:off x="8334376" y="4576908"/>
          <a:ext cx="33940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0" name="Equation" r:id="rId19" imgW="1752480" imgH="330120" progId="Equation.DSMT4">
                  <p:embed/>
                </p:oleObj>
              </mc:Choice>
              <mc:Fallback>
                <p:oleObj name="Equation" r:id="rId19" imgW="1752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34376" y="4576908"/>
                        <a:ext cx="3394075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08629"/>
              </p:ext>
            </p:extLst>
          </p:nvPr>
        </p:nvGraphicFramePr>
        <p:xfrm>
          <a:off x="8342314" y="3816709"/>
          <a:ext cx="2994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" name="Equation" r:id="rId21" imgW="1307880" imgH="380880" progId="Equation.DSMT4">
                  <p:embed/>
                </p:oleObj>
              </mc:Choice>
              <mc:Fallback>
                <p:oleObj name="Equation" r:id="rId21" imgW="1307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342314" y="3816709"/>
                        <a:ext cx="2994025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8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/>
      <p:bldP spid="1341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EDB3-5020-4B19-8D7C-7D72A0F82B5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black">
          <a:xfrm>
            <a:off x="2133600" y="304801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若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关于变量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具有轮换对称性，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2011363" y="1447800"/>
          <a:ext cx="7629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3" imgW="3416040" imgH="380880" progId="Equation.DSMT4">
                  <p:embed/>
                </p:oleObj>
              </mc:Choice>
              <mc:Fallback>
                <p:oleObj name="Equation" r:id="rId3" imgW="341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11363" y="1447800"/>
                        <a:ext cx="76295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452688" y="2117725"/>
          <a:ext cx="70326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5" imgW="2869920" imgH="444240" progId="Equation.DSMT4">
                  <p:embed/>
                </p:oleObj>
              </mc:Choice>
              <mc:Fallback>
                <p:oleObj name="Equation" r:id="rId5" imgW="286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52688" y="2117725"/>
                        <a:ext cx="7032625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Rectangle 5"/>
          <p:cNvSpPr>
            <a:spLocks noChangeArrowheads="1"/>
          </p:cNvSpPr>
          <p:nvPr/>
        </p:nvSpPr>
        <p:spPr bwMode="black">
          <a:xfrm>
            <a:off x="2209800" y="838201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即若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Ω,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则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,(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2538413" y="3886200"/>
          <a:ext cx="54975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7" imgW="2044440" imgH="380880" progId="Equation.DSMT4">
                  <p:embed/>
                </p:oleObj>
              </mc:Choice>
              <mc:Fallback>
                <p:oleObj name="Equation" r:id="rId7" imgW="2044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38413" y="3886200"/>
                        <a:ext cx="5497512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2743201" y="5486400"/>
          <a:ext cx="50133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公式" r:id="rId9" imgW="1892160" imgH="393480" progId="Equation.3">
                  <p:embed/>
                </p:oleObj>
              </mc:Choice>
              <mc:Fallback>
                <p:oleObj name="公式" r:id="rId9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1" y="5486400"/>
                        <a:ext cx="5013325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7818438" y="5548313"/>
          <a:ext cx="158273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11" imgW="660240" imgH="406080" progId="Equation.DSMT4">
                  <p:embed/>
                </p:oleObj>
              </mc:Choice>
              <mc:Fallback>
                <p:oleObj name="Equation" r:id="rId11" imgW="660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818438" y="5548313"/>
                        <a:ext cx="1582737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2498725" y="3295651"/>
          <a:ext cx="5035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13" imgW="1879560" imgH="215640" progId="Equation.DSMT4">
                  <p:embed/>
                </p:oleObj>
              </mc:Choice>
              <mc:Fallback>
                <p:oleObj name="Equation" r:id="rId13" imgW="187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98725" y="3295651"/>
                        <a:ext cx="50355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2767013" y="4632325"/>
          <a:ext cx="41671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15" imgW="1549080" imgH="444240" progId="Equation.DSMT4">
                  <p:embed/>
                </p:oleObj>
              </mc:Choice>
              <mc:Fallback>
                <p:oleObj name="Equation" r:id="rId15" imgW="1549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67013" y="4632325"/>
                        <a:ext cx="4167187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886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2898775" y="609600"/>
          <a:ext cx="69278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3" name="Equation" r:id="rId3" imgW="6629400" imgH="977760" progId="Equation.3">
                  <p:embed/>
                </p:oleObj>
              </mc:Choice>
              <mc:Fallback>
                <p:oleObj name="Equation" r:id="rId3" imgW="66294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609600"/>
                        <a:ext cx="69278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2971801" y="1701800"/>
          <a:ext cx="5719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4" name="公式" r:id="rId5" imgW="2400120" imgH="215640" progId="Equation.3">
                  <p:embed/>
                </p:oleObj>
              </mc:Choice>
              <mc:Fallback>
                <p:oleObj name="公式" r:id="rId5" imgW="240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701800"/>
                        <a:ext cx="5719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07285"/>
              </p:ext>
            </p:extLst>
          </p:nvPr>
        </p:nvGraphicFramePr>
        <p:xfrm>
          <a:off x="3205019" y="2188551"/>
          <a:ext cx="3318952" cy="85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5" name="Equation" r:id="rId7" imgW="1473120" imgH="380880" progId="Equation.DSMT4">
                  <p:embed/>
                </p:oleObj>
              </mc:Choice>
              <mc:Fallback>
                <p:oleObj name="Equation" r:id="rId7" imgW="1473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19" y="2188551"/>
                        <a:ext cx="3318952" cy="856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2286000" y="3214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</a:p>
        </p:txBody>
      </p:sp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2971800" y="3049588"/>
          <a:ext cx="2362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6" name="Equation" r:id="rId9" imgW="2336760" imgH="977760" progId="Equation.3">
                  <p:embed/>
                </p:oleObj>
              </mc:Choice>
              <mc:Fallback>
                <p:oleObj name="Equation" r:id="rId9" imgW="23367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9588"/>
                        <a:ext cx="23622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5486399" y="3981091"/>
          <a:ext cx="2025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7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399" y="3981091"/>
                        <a:ext cx="20256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9448" name="Group 8"/>
          <p:cNvGrpSpPr>
            <a:grpSpLocks/>
          </p:cNvGrpSpPr>
          <p:nvPr/>
        </p:nvGrpSpPr>
        <p:grpSpPr bwMode="auto">
          <a:xfrm>
            <a:off x="2133601" y="3886200"/>
            <a:ext cx="690563" cy="1919288"/>
            <a:chOff x="3648" y="2160"/>
            <a:chExt cx="435" cy="1296"/>
          </a:xfrm>
        </p:grpSpPr>
        <p:sp>
          <p:nvSpPr>
            <p:cNvPr id="189449" name="AutoShape 9"/>
            <p:cNvSpPr>
              <a:spLocks noChangeArrowheads="1"/>
            </p:cNvSpPr>
            <p:nvPr/>
          </p:nvSpPr>
          <p:spPr bwMode="auto">
            <a:xfrm>
              <a:off x="3648" y="2160"/>
              <a:ext cx="432" cy="1296"/>
            </a:xfrm>
            <a:prstGeom prst="can">
              <a:avLst>
                <a:gd name="adj" fmla="val 38653"/>
              </a:avLst>
            </a:prstGeom>
            <a:gradFill rotWithShape="0">
              <a:gsLst>
                <a:gs pos="0">
                  <a:srgbClr val="99FF33">
                    <a:gamma/>
                    <a:shade val="46275"/>
                    <a:invGamma/>
                  </a:srgbClr>
                </a:gs>
                <a:gs pos="50000">
                  <a:srgbClr val="99FF33"/>
                </a:gs>
                <a:gs pos="100000">
                  <a:srgbClr val="99FF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450" name="Text Box 10"/>
            <p:cNvSpPr txBox="1">
              <a:spLocks noChangeArrowheads="1"/>
            </p:cNvSpPr>
            <p:nvPr/>
          </p:nvSpPr>
          <p:spPr bwMode="auto">
            <a:xfrm>
              <a:off x="3695" y="2311"/>
              <a:ext cx="388" cy="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D6009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</a:rPr>
                <a:t>柱面坐标</a:t>
              </a:r>
            </a:p>
          </p:txBody>
        </p:sp>
      </p:grpSp>
      <p:graphicFrame>
        <p:nvGraphicFramePr>
          <p:cNvPr id="189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36770"/>
              </p:ext>
            </p:extLst>
          </p:nvPr>
        </p:nvGraphicFramePr>
        <p:xfrm>
          <a:off x="3109913" y="4738688"/>
          <a:ext cx="19256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8" name="Equation" r:id="rId13" imgW="736560" imgH="203040" progId="Equation.DSMT4">
                  <p:embed/>
                </p:oleObj>
              </mc:Choice>
              <mc:Fallback>
                <p:oleObj name="Equation" r:id="rId1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4738688"/>
                        <a:ext cx="19256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46877"/>
              </p:ext>
            </p:extLst>
          </p:nvPr>
        </p:nvGraphicFramePr>
        <p:xfrm>
          <a:off x="5040313" y="4689475"/>
          <a:ext cx="1897576" cy="53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9" name="Equation" r:id="rId15" imgW="723600" imgH="203040" progId="Equation.DSMT4">
                  <p:embed/>
                </p:oleObj>
              </mc:Choice>
              <mc:Fallback>
                <p:oleObj name="Equation" r:id="rId15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4689475"/>
                        <a:ext cx="1897576" cy="530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/>
        </p:nvGraphicFramePr>
        <p:xfrm>
          <a:off x="7031036" y="4761708"/>
          <a:ext cx="1069255" cy="45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0" name="Equation" r:id="rId17" imgW="380880" imgH="164880" progId="Equation.DSMT4">
                  <p:embed/>
                </p:oleObj>
              </mc:Choice>
              <mc:Fallback>
                <p:oleObj name="Equation" r:id="rId17" imgW="380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6" y="4761708"/>
                        <a:ext cx="1069255" cy="458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26530"/>
              </p:ext>
            </p:extLst>
          </p:nvPr>
        </p:nvGraphicFramePr>
        <p:xfrm>
          <a:off x="3135313" y="5353050"/>
          <a:ext cx="2274888" cy="48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1" name="Equation" r:id="rId19" imgW="939600" imgH="203040" progId="Equation.DSMT4">
                  <p:embed/>
                </p:oleObj>
              </mc:Choice>
              <mc:Fallback>
                <p:oleObj name="Equation" r:id="rId19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5353050"/>
                        <a:ext cx="2274888" cy="489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2063750" y="76517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2819400" y="39766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</a:rPr>
              <a:t>旋转曲面方程为</a:t>
            </a:r>
          </a:p>
        </p:txBody>
      </p:sp>
      <p:graphicFrame>
        <p:nvGraphicFramePr>
          <p:cNvPr id="189458" name="Object 18"/>
          <p:cNvGraphicFramePr>
            <a:graphicFrameLocks noChangeAspect="1"/>
          </p:cNvGraphicFramePr>
          <p:nvPr/>
        </p:nvGraphicFramePr>
        <p:xfrm>
          <a:off x="5410201" y="3276601"/>
          <a:ext cx="36750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2" name="Equation" r:id="rId21" imgW="3492360" imgH="444240" progId="Equation.3">
                  <p:embed/>
                </p:oleObj>
              </mc:Choice>
              <mc:Fallback>
                <p:oleObj name="Equation" r:id="rId21" imgW="3492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3276601"/>
                        <a:ext cx="36750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10082342" y="2939100"/>
            <a:ext cx="1066800" cy="1219200"/>
            <a:chOff x="3599" y="672"/>
            <a:chExt cx="913" cy="1104"/>
          </a:xfrm>
        </p:grpSpPr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 rot="16202681">
              <a:off x="3599" y="864"/>
              <a:ext cx="912" cy="912"/>
            </a:xfrm>
            <a:prstGeom prst="moon">
              <a:avLst>
                <a:gd name="adj" fmla="val 8463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10012008" y="2431101"/>
            <a:ext cx="1676400" cy="2311400"/>
            <a:chOff x="4272" y="2608"/>
            <a:chExt cx="1056" cy="1456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4386" y="388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3" name="Equation" r:id="rId23" imgW="139680" imgH="139680" progId="Equation.3">
                    <p:embed/>
                  </p:oleObj>
                </mc:Choice>
                <mc:Fallback>
                  <p:oleObj name="Equation" r:id="rId2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88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4"/>
            <p:cNvGraphicFramePr>
              <a:graphicFrameLocks noChangeAspect="1"/>
            </p:cNvGraphicFramePr>
            <p:nvPr/>
          </p:nvGraphicFramePr>
          <p:xfrm>
            <a:off x="5155" y="3744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4" name="Equation" r:id="rId25" imgW="139680" imgH="164880" progId="Equation.3">
                    <p:embed/>
                  </p:oleObj>
                </mc:Choice>
                <mc:Fallback>
                  <p:oleObj name="Equation" r:id="rId2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744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4656" y="3043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4464" y="260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5" name="Equation" r:id="rId27" imgW="114120" imgH="139680" progId="Equation.3">
                    <p:embed/>
                  </p:oleObj>
                </mc:Choice>
                <mc:Fallback>
                  <p:oleObj name="Equation" r:id="rId27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0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8"/>
            <p:cNvGraphicFramePr>
              <a:graphicFrameLocks noChangeAspect="1"/>
            </p:cNvGraphicFramePr>
            <p:nvPr/>
          </p:nvGraphicFramePr>
          <p:xfrm>
            <a:off x="4608" y="3696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66" name="Equation" r:id="rId29" imgW="164880" imgH="177480" progId="Equation.3">
                    <p:embed/>
                  </p:oleObj>
                </mc:Choice>
                <mc:Fallback>
                  <p:oleObj name="Equation" r:id="rId2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96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4656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4272" y="3696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26302"/>
              </p:ext>
            </p:extLst>
          </p:nvPr>
        </p:nvGraphicFramePr>
        <p:xfrm>
          <a:off x="10392036" y="3025704"/>
          <a:ext cx="300393" cy="34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7" name="Equation" r:id="rId31" imgW="164880" imgH="190440" progId="Equation.DSMT4">
                  <p:embed/>
                </p:oleObj>
              </mc:Choice>
              <mc:Fallback>
                <p:oleObj name="Equation" r:id="rId31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2036" y="3025704"/>
                        <a:ext cx="300393" cy="34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107033"/>
              </p:ext>
            </p:extLst>
          </p:nvPr>
        </p:nvGraphicFramePr>
        <p:xfrm>
          <a:off x="8934349" y="2674358"/>
          <a:ext cx="1369221" cy="38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8" name="Equation" r:id="rId33" imgW="812520" imgH="228600" progId="Equation.DSMT4">
                  <p:embed/>
                </p:oleObj>
              </mc:Choice>
              <mc:Fallback>
                <p:oleObj name="Equation" r:id="rId33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4349" y="2674358"/>
                        <a:ext cx="1369221" cy="385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9105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utoUpdateAnimBg="0"/>
      <p:bldP spid="18945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17708"/>
              </p:ext>
            </p:extLst>
          </p:nvPr>
        </p:nvGraphicFramePr>
        <p:xfrm>
          <a:off x="2730814" y="1688521"/>
          <a:ext cx="2791448" cy="85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4" name="Equation" r:id="rId3" imgW="1244520" imgH="380880" progId="Equation.DSMT4">
                  <p:embed/>
                </p:oleObj>
              </mc:Choice>
              <mc:Fallback>
                <p:oleObj name="Equation" r:id="rId3" imgW="1244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814" y="1688521"/>
                        <a:ext cx="2791448" cy="85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22926"/>
              </p:ext>
            </p:extLst>
          </p:nvPr>
        </p:nvGraphicFramePr>
        <p:xfrm>
          <a:off x="5380038" y="3171825"/>
          <a:ext cx="2841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" name="Equation" r:id="rId5" imgW="203040" imgH="419040" progId="Equation.DSMT4">
                  <p:embed/>
                </p:oleObj>
              </mc:Choice>
              <mc:Fallback>
                <p:oleObj name="Equation" r:id="rId5" imgW="203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3171825"/>
                        <a:ext cx="2841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5427012" y="2747384"/>
          <a:ext cx="1905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6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012" y="2747384"/>
                        <a:ext cx="1905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4171590" y="2765425"/>
          <a:ext cx="3635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7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590" y="2765425"/>
                        <a:ext cx="36353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4164229" y="3302794"/>
          <a:ext cx="18891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8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229" y="3302794"/>
                        <a:ext cx="188913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3271839" y="2779714"/>
          <a:ext cx="34607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9" name="Equation" r:id="rId13" imgW="228600" imgH="177480" progId="Equation.DSMT4">
                  <p:embed/>
                </p:oleObj>
              </mc:Choice>
              <mc:Fallback>
                <p:oleObj name="Equation" r:id="rId13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9" y="2779714"/>
                        <a:ext cx="34607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3200401" y="3313114"/>
          <a:ext cx="18891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0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313114"/>
                        <a:ext cx="188913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15870"/>
              </p:ext>
            </p:extLst>
          </p:nvPr>
        </p:nvGraphicFramePr>
        <p:xfrm>
          <a:off x="2730814" y="3743374"/>
          <a:ext cx="4735802" cy="147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1" name="Equation" r:id="rId17" imgW="2031840" imgH="634680" progId="Equation.DSMT4">
                  <p:embed/>
                </p:oleObj>
              </mc:Choice>
              <mc:Fallback>
                <p:oleObj name="Equation" r:id="rId17" imgW="20318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814" y="3743374"/>
                        <a:ext cx="4735802" cy="1477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2819400" y="5056188"/>
          <a:ext cx="1295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2" name="公式" r:id="rId19" imgW="545760" imgH="406080" progId="Equation.3">
                  <p:embed/>
                </p:oleObj>
              </mc:Choice>
              <mc:Fallback>
                <p:oleObj name="公式" r:id="rId19" imgW="545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56188"/>
                        <a:ext cx="1295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2819400" y="647700"/>
          <a:ext cx="292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3" name="Equation" r:id="rId21" imgW="2920680" imgH="1028520" progId="Equation.3">
                  <p:embed/>
                </p:oleObj>
              </mc:Choice>
              <mc:Fallback>
                <p:oleObj name="Equation" r:id="rId21" imgW="29206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47700"/>
                        <a:ext cx="2921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/>
        </p:nvGraphicFramePr>
        <p:xfrm>
          <a:off x="6045200" y="926739"/>
          <a:ext cx="2135567" cy="51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4" name="Equation" r:id="rId23" imgW="952200" imgH="228600" progId="Equation.DSMT4">
                  <p:embed/>
                </p:oleObj>
              </mc:Choice>
              <mc:Fallback>
                <p:oleObj name="Equation" r:id="rId23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926739"/>
                        <a:ext cx="2135567" cy="51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8534400" y="152401"/>
          <a:ext cx="20256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5" name="Equation" r:id="rId25" imgW="812520" imgH="228600" progId="Equation.DSMT4">
                  <p:embed/>
                </p:oleObj>
              </mc:Choice>
              <mc:Fallback>
                <p:oleObj name="Equation" r:id="rId25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152401"/>
                        <a:ext cx="20256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6248400" y="1666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</a:rPr>
              <a:t>旋转曲面方程</a:t>
            </a:r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6324600" y="76200"/>
            <a:ext cx="4267200" cy="685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04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861924"/>
              </p:ext>
            </p:extLst>
          </p:nvPr>
        </p:nvGraphicFramePr>
        <p:xfrm>
          <a:off x="2632848" y="2747384"/>
          <a:ext cx="4833768" cy="92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6" name="Equation" r:id="rId27" imgW="1714320" imgH="330120" progId="Equation.DSMT4">
                  <p:embed/>
                </p:oleObj>
              </mc:Choice>
              <mc:Fallback>
                <p:oleObj name="Equation" r:id="rId27" imgW="1714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48" y="2747384"/>
                        <a:ext cx="4833768" cy="927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10082342" y="2939100"/>
            <a:ext cx="1066800" cy="1219200"/>
            <a:chOff x="3599" y="672"/>
            <a:chExt cx="913" cy="1104"/>
          </a:xfrm>
        </p:grpSpPr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3600" y="672"/>
              <a:ext cx="912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 rot="16202681">
              <a:off x="3599" y="864"/>
              <a:ext cx="912" cy="912"/>
            </a:xfrm>
            <a:prstGeom prst="moon">
              <a:avLst>
                <a:gd name="adj" fmla="val 84630"/>
              </a:avLst>
            </a:prstGeom>
            <a:solidFill>
              <a:srgbClr val="FFFF0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012008" y="2431101"/>
            <a:ext cx="1676400" cy="2311400"/>
            <a:chOff x="4272" y="2608"/>
            <a:chExt cx="1056" cy="1456"/>
          </a:xfrm>
        </p:grpSpPr>
        <p:graphicFrame>
          <p:nvGraphicFramePr>
            <p:cNvPr id="18" name="Object 13"/>
            <p:cNvGraphicFramePr>
              <a:graphicFrameLocks noChangeAspect="1"/>
            </p:cNvGraphicFramePr>
            <p:nvPr/>
          </p:nvGraphicFramePr>
          <p:xfrm>
            <a:off x="4386" y="3888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57" name="Equation" r:id="rId29" imgW="139680" imgH="139680" progId="Equation.3">
                    <p:embed/>
                  </p:oleObj>
                </mc:Choice>
                <mc:Fallback>
                  <p:oleObj name="Equation" r:id="rId2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888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/>
          </p:nvGraphicFramePr>
          <p:xfrm>
            <a:off x="5155" y="3744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58" name="Equation" r:id="rId31" imgW="139680" imgH="164880" progId="Equation.3">
                    <p:embed/>
                  </p:oleObj>
                </mc:Choice>
                <mc:Fallback>
                  <p:oleObj name="Equation" r:id="rId3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744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4656" y="3043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" name="Object 17"/>
            <p:cNvGraphicFramePr>
              <a:graphicFrameLocks noChangeAspect="1"/>
            </p:cNvGraphicFramePr>
            <p:nvPr/>
          </p:nvGraphicFramePr>
          <p:xfrm>
            <a:off x="4464" y="2608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59" name="Equation" r:id="rId33" imgW="114120" imgH="139680" progId="Equation.3">
                    <p:embed/>
                  </p:oleObj>
                </mc:Choice>
                <mc:Fallback>
                  <p:oleObj name="Equation" r:id="rId3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08"/>
                          <a:ext cx="14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8"/>
            <p:cNvGraphicFramePr>
              <a:graphicFrameLocks noChangeAspect="1"/>
            </p:cNvGraphicFramePr>
            <p:nvPr/>
          </p:nvGraphicFramePr>
          <p:xfrm>
            <a:off x="4608" y="3696"/>
            <a:ext cx="16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60" name="Equation" r:id="rId35" imgW="164880" imgH="177480" progId="Equation.3">
                    <p:embed/>
                  </p:oleObj>
                </mc:Choice>
                <mc:Fallback>
                  <p:oleObj name="Equation" r:id="rId35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96"/>
                          <a:ext cx="16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656" y="369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4272" y="3696"/>
              <a:ext cx="38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854105"/>
              </p:ext>
            </p:extLst>
          </p:nvPr>
        </p:nvGraphicFramePr>
        <p:xfrm>
          <a:off x="8857296" y="3421932"/>
          <a:ext cx="1369221" cy="38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" name="Equation" r:id="rId37" imgW="812520" imgH="228600" progId="Equation.DSMT4">
                  <p:embed/>
                </p:oleObj>
              </mc:Choice>
              <mc:Fallback>
                <p:oleObj name="Equation" r:id="rId37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7296" y="3421932"/>
                        <a:ext cx="1369221" cy="385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8333"/>
              </p:ext>
            </p:extLst>
          </p:nvPr>
        </p:nvGraphicFramePr>
        <p:xfrm>
          <a:off x="10392036" y="3025704"/>
          <a:ext cx="300393" cy="34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2" name="Equation" r:id="rId39" imgW="164880" imgH="190440" progId="Equation.DSMT4">
                  <p:embed/>
                </p:oleObj>
              </mc:Choice>
              <mc:Fallback>
                <p:oleObj name="Equation" r:id="rId39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2036" y="3025704"/>
                        <a:ext cx="300393" cy="34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572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1967-DA76-4F55-854B-6C2EF34D7E24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17524"/>
              </p:ext>
            </p:extLst>
          </p:nvPr>
        </p:nvGraphicFramePr>
        <p:xfrm>
          <a:off x="2300671" y="431801"/>
          <a:ext cx="24257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5" name="Equation" r:id="rId3" imgW="2552400" imgH="838080" progId="Equation.DSMT4">
                  <p:embed/>
                </p:oleObj>
              </mc:Choice>
              <mc:Fallback>
                <p:oleObj name="Equation" r:id="rId3" imgW="25524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671" y="431801"/>
                        <a:ext cx="24257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13308"/>
              </p:ext>
            </p:extLst>
          </p:nvPr>
        </p:nvGraphicFramePr>
        <p:xfrm>
          <a:off x="2165217" y="2019299"/>
          <a:ext cx="4330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" name="Equation" r:id="rId5" imgW="4559040" imgH="457200" progId="Equation.DSMT4">
                  <p:embed/>
                </p:oleObj>
              </mc:Choice>
              <mc:Fallback>
                <p:oleObj name="Equation" r:id="rId5" imgW="4559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217" y="2019299"/>
                        <a:ext cx="43307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20484"/>
              </p:ext>
            </p:extLst>
          </p:nvPr>
        </p:nvGraphicFramePr>
        <p:xfrm>
          <a:off x="2246313" y="3290888"/>
          <a:ext cx="36195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7" name="Equation" r:id="rId7" imgW="1460160" imgH="393480" progId="Equation.DSMT4">
                  <p:embed/>
                </p:oleObj>
              </mc:Choice>
              <mc:Fallback>
                <p:oleObj name="Equation" r:id="rId7" imgW="1460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90888"/>
                        <a:ext cx="36195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29794"/>
              </p:ext>
            </p:extLst>
          </p:nvPr>
        </p:nvGraphicFramePr>
        <p:xfrm>
          <a:off x="2462213" y="4152901"/>
          <a:ext cx="29908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8" name="Equation" r:id="rId9" imgW="1206360" imgH="419040" progId="Equation.DSMT4">
                  <p:embed/>
                </p:oleObj>
              </mc:Choice>
              <mc:Fallback>
                <p:oleObj name="Equation" r:id="rId9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152901"/>
                        <a:ext cx="29908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46071"/>
              </p:ext>
            </p:extLst>
          </p:nvPr>
        </p:nvGraphicFramePr>
        <p:xfrm>
          <a:off x="2435225" y="5028406"/>
          <a:ext cx="2865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9" name="Equation" r:id="rId11" imgW="1155600" imgH="330120" progId="Equation.DSMT4">
                  <p:embed/>
                </p:oleObj>
              </mc:Choice>
              <mc:Fallback>
                <p:oleObj name="Equation" r:id="rId11" imgW="115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5028406"/>
                        <a:ext cx="2865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77687"/>
              </p:ext>
            </p:extLst>
          </p:nvPr>
        </p:nvGraphicFramePr>
        <p:xfrm>
          <a:off x="6309672" y="5916612"/>
          <a:ext cx="908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0" name="Equation" r:id="rId13" imgW="368280" imgH="177480" progId="Equation.DSMT4">
                  <p:embed/>
                </p:oleObj>
              </mc:Choice>
              <mc:Fallback>
                <p:oleObj name="Equation" r:id="rId13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672" y="5916612"/>
                        <a:ext cx="908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51066"/>
              </p:ext>
            </p:extLst>
          </p:nvPr>
        </p:nvGraphicFramePr>
        <p:xfrm>
          <a:off x="2174082" y="2638427"/>
          <a:ext cx="3567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1" name="Equation" r:id="rId15" imgW="1485720" imgH="203040" progId="Equation.DSMT4">
                  <p:embed/>
                </p:oleObj>
              </mc:Choice>
              <mc:Fallback>
                <p:oleObj name="Equation" r:id="rId15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082" y="2638427"/>
                        <a:ext cx="3567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065903"/>
              </p:ext>
            </p:extLst>
          </p:nvPr>
        </p:nvGraphicFramePr>
        <p:xfrm>
          <a:off x="1951359" y="1259170"/>
          <a:ext cx="30321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2" name="Equation" r:id="rId17" imgW="3174840" imgH="495000" progId="Equation.DSMT4">
                  <p:embed/>
                </p:oleObj>
              </mc:Choice>
              <mc:Fallback>
                <p:oleObj name="Equation" r:id="rId17" imgW="3174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359" y="1259170"/>
                        <a:ext cx="30321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334842"/>
              </p:ext>
            </p:extLst>
          </p:nvPr>
        </p:nvGraphicFramePr>
        <p:xfrm>
          <a:off x="9220200" y="1295401"/>
          <a:ext cx="469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3" name="Equation" r:id="rId19" imgW="203040" imgH="228600" progId="Equation.DSMT4">
                  <p:embed/>
                </p:oleObj>
              </mc:Choice>
              <mc:Fallback>
                <p:oleObj name="Equation" r:id="rId1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1295401"/>
                        <a:ext cx="469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7135"/>
              </p:ext>
            </p:extLst>
          </p:nvPr>
        </p:nvGraphicFramePr>
        <p:xfrm>
          <a:off x="7343775" y="5791200"/>
          <a:ext cx="28924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4" name="Equation" r:id="rId21" imgW="1257120" imgH="241200" progId="Equation.DSMT4">
                  <p:embed/>
                </p:oleObj>
              </mc:Choice>
              <mc:Fallback>
                <p:oleObj name="Equation" r:id="rId21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343775" y="5791200"/>
                        <a:ext cx="28924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6" name="Group 12"/>
          <p:cNvGrpSpPr>
            <a:grpSpLocks/>
          </p:cNvGrpSpPr>
          <p:nvPr/>
        </p:nvGrpSpPr>
        <p:grpSpPr bwMode="auto">
          <a:xfrm>
            <a:off x="7605714" y="1227138"/>
            <a:ext cx="1843087" cy="1782762"/>
            <a:chOff x="4085" y="821"/>
            <a:chExt cx="1161" cy="1123"/>
          </a:xfrm>
        </p:grpSpPr>
        <p:sp>
          <p:nvSpPr>
            <p:cNvPr id="139277" name="Oval 13" descr="宽下对角线"/>
            <p:cNvSpPr>
              <a:spLocks noChangeAspect="1" noChangeArrowheads="1"/>
            </p:cNvSpPr>
            <p:nvPr/>
          </p:nvSpPr>
          <p:spPr bwMode="black">
            <a:xfrm>
              <a:off x="4085" y="821"/>
              <a:ext cx="1161" cy="1123"/>
            </a:xfrm>
            <a:prstGeom prst="ellipse">
              <a:avLst/>
            </a:prstGeom>
            <a:pattFill prst="wdDnDiag">
              <a:fgClr>
                <a:srgbClr val="FFCCFF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8" name="Oval 14" descr="宽下对角线"/>
            <p:cNvSpPr>
              <a:spLocks noChangeAspect="1" noChangeArrowheads="1"/>
            </p:cNvSpPr>
            <p:nvPr/>
          </p:nvSpPr>
          <p:spPr bwMode="black">
            <a:xfrm>
              <a:off x="4089" y="1238"/>
              <a:ext cx="1142" cy="286"/>
            </a:xfrm>
            <a:prstGeom prst="ellipse">
              <a:avLst/>
            </a:prstGeom>
            <a:pattFill prst="wdDnDiag">
              <a:fgClr>
                <a:srgbClr val="FFCCFF"/>
              </a:fgClr>
              <a:bgClr>
                <a:schemeClr val="bg1"/>
              </a:bgClr>
            </a:patt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279" name="Oval 15" descr="宽上对角线"/>
          <p:cNvSpPr>
            <a:spLocks noChangeAspect="1" noChangeArrowheads="1"/>
          </p:cNvSpPr>
          <p:nvPr/>
        </p:nvSpPr>
        <p:spPr bwMode="auto">
          <a:xfrm>
            <a:off x="7708900" y="1560513"/>
            <a:ext cx="1587500" cy="26511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0" name="Oval 16" descr="宽上对角线"/>
          <p:cNvSpPr>
            <a:spLocks noChangeAspect="1" noChangeArrowheads="1"/>
          </p:cNvSpPr>
          <p:nvPr/>
        </p:nvSpPr>
        <p:spPr bwMode="invGray">
          <a:xfrm>
            <a:off x="7915276" y="4105276"/>
            <a:ext cx="1457325" cy="1457325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9281" name="Group 17"/>
          <p:cNvGrpSpPr>
            <a:grpSpLocks/>
          </p:cNvGrpSpPr>
          <p:nvPr/>
        </p:nvGrpSpPr>
        <p:grpSpPr bwMode="auto">
          <a:xfrm>
            <a:off x="7543800" y="3505200"/>
            <a:ext cx="2806700" cy="2209800"/>
            <a:chOff x="3888" y="2448"/>
            <a:chExt cx="1768" cy="1392"/>
          </a:xfrm>
        </p:grpSpPr>
        <p:sp>
          <p:nvSpPr>
            <p:cNvPr id="139282" name="Line 18"/>
            <p:cNvSpPr>
              <a:spLocks noChangeAspect="1" noChangeShapeType="1"/>
            </p:cNvSpPr>
            <p:nvPr/>
          </p:nvSpPr>
          <p:spPr bwMode="invGray">
            <a:xfrm>
              <a:off x="3888" y="3292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3" name="Line 19"/>
            <p:cNvSpPr>
              <a:spLocks noChangeAspect="1" noChangeShapeType="1"/>
            </p:cNvSpPr>
            <p:nvPr/>
          </p:nvSpPr>
          <p:spPr bwMode="invGray">
            <a:xfrm flipV="1">
              <a:off x="4569" y="2448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9284" name="Object 20"/>
            <p:cNvGraphicFramePr>
              <a:graphicFrameLocks noChangeAspect="1"/>
            </p:cNvGraphicFramePr>
            <p:nvPr/>
          </p:nvGraphicFramePr>
          <p:xfrm>
            <a:off x="5040" y="3312"/>
            <a:ext cx="15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85" name="公式" r:id="rId23" imgW="114120" imgH="139680" progId="Equation.3">
                    <p:embed/>
                  </p:oleObj>
                </mc:Choice>
                <mc:Fallback>
                  <p:oleObj name="公式" r:id="rId2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040" y="3312"/>
                          <a:ext cx="15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5" name="Object 21"/>
            <p:cNvGraphicFramePr>
              <a:graphicFrameLocks noChangeAspect="1"/>
            </p:cNvGraphicFramePr>
            <p:nvPr/>
          </p:nvGraphicFramePr>
          <p:xfrm>
            <a:off x="4333" y="2448"/>
            <a:ext cx="18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86" name="公式" r:id="rId25" imgW="139680" imgH="164880" progId="Equation.3">
                    <p:embed/>
                  </p:oleObj>
                </mc:Choice>
                <mc:Fallback>
                  <p:oleObj name="公式" r:id="rId2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333" y="2448"/>
                          <a:ext cx="18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6" name="Object 22"/>
            <p:cNvGraphicFramePr>
              <a:graphicFrameLocks noChangeAspect="1"/>
            </p:cNvGraphicFramePr>
            <p:nvPr/>
          </p:nvGraphicFramePr>
          <p:xfrm>
            <a:off x="5474" y="3331"/>
            <a:ext cx="18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87" name="公式" r:id="rId27" imgW="139680" imgH="139680" progId="Equation.3">
                    <p:embed/>
                  </p:oleObj>
                </mc:Choice>
                <mc:Fallback>
                  <p:oleObj name="公式" r:id="rId2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474" y="3331"/>
                          <a:ext cx="18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7" name="Object 23"/>
            <p:cNvGraphicFramePr>
              <a:graphicFrameLocks noChangeAspect="1"/>
            </p:cNvGraphicFramePr>
            <p:nvPr/>
          </p:nvGraphicFramePr>
          <p:xfrm>
            <a:off x="4412" y="3324"/>
            <a:ext cx="16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88" name="公式" r:id="rId29" imgW="126720" imgH="139680" progId="Equation.3">
                    <p:embed/>
                  </p:oleObj>
                </mc:Choice>
                <mc:Fallback>
                  <p:oleObj name="公式" r:id="rId2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412" y="3324"/>
                          <a:ext cx="16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67975"/>
              </p:ext>
            </p:extLst>
          </p:nvPr>
        </p:nvGraphicFramePr>
        <p:xfrm>
          <a:off x="8740776" y="4202113"/>
          <a:ext cx="4937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9" name="Equation" r:id="rId31" imgW="203040" imgH="228600" progId="Equation.DSMT4">
                  <p:embed/>
                </p:oleObj>
              </mc:Choice>
              <mc:Fallback>
                <p:oleObj name="Equation" r:id="rId31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8740776" y="4202113"/>
                        <a:ext cx="4937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89" name="Group 25"/>
          <p:cNvGrpSpPr>
            <a:grpSpLocks/>
          </p:cNvGrpSpPr>
          <p:nvPr/>
        </p:nvGrpSpPr>
        <p:grpSpPr bwMode="auto">
          <a:xfrm>
            <a:off x="7391401" y="304800"/>
            <a:ext cx="2703513" cy="2971800"/>
            <a:chOff x="3936" y="-96"/>
            <a:chExt cx="1703" cy="1872"/>
          </a:xfrm>
        </p:grpSpPr>
        <p:sp>
          <p:nvSpPr>
            <p:cNvPr id="139290" name="Rectangle 26"/>
            <p:cNvSpPr>
              <a:spLocks noChangeAspect="1" noChangeArrowheads="1"/>
            </p:cNvSpPr>
            <p:nvPr/>
          </p:nvSpPr>
          <p:spPr bwMode="black">
            <a:xfrm>
              <a:off x="4428" y="2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9291" name="Line 27"/>
            <p:cNvSpPr>
              <a:spLocks noChangeAspect="1" noChangeShapeType="1"/>
            </p:cNvSpPr>
            <p:nvPr/>
          </p:nvSpPr>
          <p:spPr bwMode="black">
            <a:xfrm>
              <a:off x="4638" y="1061"/>
              <a:ext cx="8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2" name="Line 28"/>
            <p:cNvSpPr>
              <a:spLocks noChangeAspect="1" noChangeShapeType="1"/>
            </p:cNvSpPr>
            <p:nvPr/>
          </p:nvSpPr>
          <p:spPr bwMode="black">
            <a:xfrm flipV="1">
              <a:off x="4638" y="96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3" name="Rectangle 29"/>
            <p:cNvSpPr>
              <a:spLocks noChangeAspect="1" noChangeArrowheads="1"/>
            </p:cNvSpPr>
            <p:nvPr/>
          </p:nvSpPr>
          <p:spPr bwMode="black">
            <a:xfrm>
              <a:off x="3936" y="130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9294" name="Rectangle 30"/>
            <p:cNvSpPr>
              <a:spLocks noChangeAspect="1" noChangeArrowheads="1"/>
            </p:cNvSpPr>
            <p:nvPr/>
          </p:nvSpPr>
          <p:spPr bwMode="black">
            <a:xfrm>
              <a:off x="5424" y="106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9295" name="Rectangle 31"/>
            <p:cNvSpPr>
              <a:spLocks noChangeAspect="1" noChangeArrowheads="1"/>
            </p:cNvSpPr>
            <p:nvPr/>
          </p:nvSpPr>
          <p:spPr bwMode="black">
            <a:xfrm>
              <a:off x="4368" y="-96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9296" name="Rectangle 32"/>
            <p:cNvSpPr>
              <a:spLocks noChangeAspect="1" noChangeArrowheads="1"/>
            </p:cNvSpPr>
            <p:nvPr/>
          </p:nvSpPr>
          <p:spPr bwMode="black">
            <a:xfrm>
              <a:off x="4416" y="86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9297" name="Line 33"/>
            <p:cNvSpPr>
              <a:spLocks noChangeAspect="1" noChangeShapeType="1"/>
            </p:cNvSpPr>
            <p:nvPr/>
          </p:nvSpPr>
          <p:spPr bwMode="black">
            <a:xfrm flipH="1">
              <a:off x="4116" y="1043"/>
              <a:ext cx="540" cy="5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8" name="Line 34"/>
            <p:cNvSpPr>
              <a:spLocks noChangeAspect="1" noChangeShapeType="1"/>
            </p:cNvSpPr>
            <p:nvPr/>
          </p:nvSpPr>
          <p:spPr bwMode="black">
            <a:xfrm flipV="1">
              <a:off x="4656" y="1056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577396" y="463833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1124" y="20056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806757"/>
              </p:ext>
            </p:extLst>
          </p:nvPr>
        </p:nvGraphicFramePr>
        <p:xfrm>
          <a:off x="2389188" y="5715000"/>
          <a:ext cx="38719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0" name="Equation" r:id="rId33" imgW="1562040" imgH="330120" progId="Equation.DSMT4">
                  <p:embed/>
                </p:oleObj>
              </mc:Choice>
              <mc:Fallback>
                <p:oleObj name="Equation" r:id="rId33" imgW="156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715000"/>
                        <a:ext cx="38719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35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 animBg="1"/>
      <p:bldP spid="139280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63" name="Group 55"/>
          <p:cNvGrpSpPr>
            <a:grpSpLocks/>
          </p:cNvGrpSpPr>
          <p:nvPr/>
        </p:nvGrpSpPr>
        <p:grpSpPr bwMode="auto">
          <a:xfrm>
            <a:off x="2053257" y="308904"/>
            <a:ext cx="7362826" cy="1690688"/>
            <a:chOff x="377" y="107"/>
            <a:chExt cx="4638" cy="1065"/>
          </a:xfrm>
        </p:grpSpPr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377" y="158"/>
              <a:ext cx="50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620" name="Text Box 12"/>
            <p:cNvSpPr txBox="1">
              <a:spLocks noChangeArrowheads="1"/>
            </p:cNvSpPr>
            <p:nvPr/>
          </p:nvSpPr>
          <p:spPr bwMode="auto">
            <a:xfrm>
              <a:off x="884" y="209"/>
              <a:ext cx="3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设                                      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其中</a:t>
              </a:r>
              <a:r>
                <a:rPr lang="el-GR" altLang="zh-CN" sz="2800" b="1" dirty="0">
                  <a:cs typeface="Times New Roman" panose="02020603050405020304" pitchFamily="18" charset="0"/>
                </a:rPr>
                <a:t>Ω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由</a:t>
              </a:r>
              <a:endParaRPr lang="zh-CN" altLang="el-GR" sz="2800" b="1" dirty="0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6621" name="Object 13"/>
            <p:cNvGraphicFramePr>
              <a:graphicFrameLocks noChangeAspect="1"/>
            </p:cNvGraphicFramePr>
            <p:nvPr/>
          </p:nvGraphicFramePr>
          <p:xfrm>
            <a:off x="1172" y="107"/>
            <a:ext cx="2074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2" name="Equation" r:id="rId3" imgW="1346040" imgH="380880" progId="Equation.DSMT4">
                    <p:embed/>
                  </p:oleObj>
                </mc:Choice>
                <mc:Fallback>
                  <p:oleObj name="Equation" r:id="rId3" imgW="13460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107"/>
                          <a:ext cx="2074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22" name="Object 14"/>
            <p:cNvGraphicFramePr>
              <a:graphicFrameLocks noChangeAspect="1"/>
            </p:cNvGraphicFramePr>
            <p:nvPr/>
          </p:nvGraphicFramePr>
          <p:xfrm>
            <a:off x="810" y="719"/>
            <a:ext cx="342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3" name="Equation" r:id="rId5" imgW="2222280" imgH="279360" progId="Equation.DSMT4">
                    <p:embed/>
                  </p:oleObj>
                </mc:Choice>
                <mc:Fallback>
                  <p:oleObj name="Equation" r:id="rId5" imgW="22222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719"/>
                          <a:ext cx="3423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23" name="Text Box 15"/>
            <p:cNvSpPr txBox="1">
              <a:spLocks noChangeArrowheads="1"/>
            </p:cNvSpPr>
            <p:nvPr/>
          </p:nvSpPr>
          <p:spPr bwMode="auto">
            <a:xfrm>
              <a:off x="4332" y="799"/>
              <a:ext cx="6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所界</a:t>
              </a:r>
              <a:r>
                <a:rPr lang="en-US" altLang="zh-CN" sz="2800" b="1" dirty="0"/>
                <a:t>.</a:t>
              </a:r>
              <a:r>
                <a:rPr lang="zh-CN" altLang="en-US" sz="2800" b="1" dirty="0"/>
                <a:t> </a:t>
              </a:r>
            </a:p>
          </p:txBody>
        </p:sp>
      </p:grp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2141174" y="242050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196664" name="Group 56"/>
          <p:cNvGrpSpPr>
            <a:grpSpLocks/>
          </p:cNvGrpSpPr>
          <p:nvPr/>
        </p:nvGrpSpPr>
        <p:grpSpPr bwMode="auto">
          <a:xfrm>
            <a:off x="7631909" y="2444750"/>
            <a:ext cx="1881188" cy="1455738"/>
            <a:chOff x="3833" y="1562"/>
            <a:chExt cx="1185" cy="917"/>
          </a:xfrm>
        </p:grpSpPr>
        <p:sp>
          <p:nvSpPr>
            <p:cNvPr id="196625" name="Oval 17"/>
            <p:cNvSpPr>
              <a:spLocks noChangeArrowheads="1"/>
            </p:cNvSpPr>
            <p:nvPr/>
          </p:nvSpPr>
          <p:spPr bwMode="auto">
            <a:xfrm>
              <a:off x="3833" y="1701"/>
              <a:ext cx="1179" cy="3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>
                      <a:alpha val="45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32" name="Arc 24"/>
            <p:cNvSpPr>
              <a:spLocks/>
            </p:cNvSpPr>
            <p:nvPr/>
          </p:nvSpPr>
          <p:spPr bwMode="auto">
            <a:xfrm rot="10731300" flipV="1">
              <a:off x="3840" y="1562"/>
              <a:ext cx="1178" cy="917"/>
            </a:xfrm>
            <a:custGeom>
              <a:avLst/>
              <a:gdLst>
                <a:gd name="G0" fmla="+- 15874 0 0"/>
                <a:gd name="G1" fmla="+- 21600 0 0"/>
                <a:gd name="G2" fmla="+- 21600 0 0"/>
                <a:gd name="T0" fmla="*/ 0 w 31074"/>
                <a:gd name="T1" fmla="*/ 6951 h 21600"/>
                <a:gd name="T2" fmla="*/ 31074 w 31074"/>
                <a:gd name="T3" fmla="*/ 6253 h 21600"/>
                <a:gd name="T4" fmla="*/ 15874 w 310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74" h="21600" fill="none" extrusionOk="0">
                  <a:moveTo>
                    <a:pt x="0" y="6951"/>
                  </a:moveTo>
                  <a:cubicBezTo>
                    <a:pt x="4089" y="2520"/>
                    <a:pt x="9844" y="-1"/>
                    <a:pt x="15874" y="0"/>
                  </a:cubicBezTo>
                  <a:cubicBezTo>
                    <a:pt x="21566" y="0"/>
                    <a:pt x="27029" y="2247"/>
                    <a:pt x="31073" y="6253"/>
                  </a:cubicBezTo>
                </a:path>
                <a:path w="31074" h="21600" stroke="0" extrusionOk="0">
                  <a:moveTo>
                    <a:pt x="0" y="6951"/>
                  </a:moveTo>
                  <a:cubicBezTo>
                    <a:pt x="4089" y="2520"/>
                    <a:pt x="9844" y="-1"/>
                    <a:pt x="15874" y="0"/>
                  </a:cubicBezTo>
                  <a:cubicBezTo>
                    <a:pt x="21566" y="0"/>
                    <a:pt x="27029" y="2247"/>
                    <a:pt x="31073" y="6253"/>
                  </a:cubicBezTo>
                  <a:lnTo>
                    <a:pt x="15874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6665" name="Group 57"/>
          <p:cNvGrpSpPr>
            <a:grpSpLocks/>
          </p:cNvGrpSpPr>
          <p:nvPr/>
        </p:nvGrpSpPr>
        <p:grpSpPr bwMode="auto">
          <a:xfrm>
            <a:off x="7608888" y="2924175"/>
            <a:ext cx="1871662" cy="649288"/>
            <a:chOff x="3833" y="1842"/>
            <a:chExt cx="1179" cy="409"/>
          </a:xfrm>
        </p:grpSpPr>
        <p:sp>
          <p:nvSpPr>
            <p:cNvPr id="196635" name="Line 27"/>
            <p:cNvSpPr>
              <a:spLocks noChangeShapeType="1"/>
            </p:cNvSpPr>
            <p:nvPr/>
          </p:nvSpPr>
          <p:spPr bwMode="auto">
            <a:xfrm>
              <a:off x="3833" y="1842"/>
              <a:ext cx="318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36" name="Line 28"/>
            <p:cNvSpPr>
              <a:spLocks noChangeShapeType="1"/>
            </p:cNvSpPr>
            <p:nvPr/>
          </p:nvSpPr>
          <p:spPr bwMode="auto">
            <a:xfrm flipH="1">
              <a:off x="4740" y="1888"/>
              <a:ext cx="272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6666" name="Group 58"/>
          <p:cNvGrpSpPr>
            <a:grpSpLocks/>
          </p:cNvGrpSpPr>
          <p:nvPr/>
        </p:nvGrpSpPr>
        <p:grpSpPr bwMode="auto">
          <a:xfrm>
            <a:off x="8106545" y="3324511"/>
            <a:ext cx="974724" cy="1577239"/>
            <a:chOff x="4151" y="1948"/>
            <a:chExt cx="614" cy="1797"/>
          </a:xfrm>
        </p:grpSpPr>
        <p:sp>
          <p:nvSpPr>
            <p:cNvPr id="196637" name="Arc 29"/>
            <p:cNvSpPr>
              <a:spLocks/>
            </p:cNvSpPr>
            <p:nvPr/>
          </p:nvSpPr>
          <p:spPr bwMode="auto">
            <a:xfrm rot="10731300" flipV="1">
              <a:off x="4155" y="1948"/>
              <a:ext cx="610" cy="1797"/>
            </a:xfrm>
            <a:custGeom>
              <a:avLst/>
              <a:gdLst>
                <a:gd name="G0" fmla="+- 12143 0 0"/>
                <a:gd name="G1" fmla="+- 21600 0 0"/>
                <a:gd name="G2" fmla="+- 21600 0 0"/>
                <a:gd name="T0" fmla="*/ 0 w 23693"/>
                <a:gd name="T1" fmla="*/ 3736 h 21600"/>
                <a:gd name="T2" fmla="*/ 23693 w 23693"/>
                <a:gd name="T3" fmla="*/ 3348 h 21600"/>
                <a:gd name="T4" fmla="*/ 12143 w 236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93" h="21600" fill="none" extrusionOk="0">
                  <a:moveTo>
                    <a:pt x="0" y="3736"/>
                  </a:moveTo>
                  <a:cubicBezTo>
                    <a:pt x="3581" y="1301"/>
                    <a:pt x="7812" y="-1"/>
                    <a:pt x="12143" y="0"/>
                  </a:cubicBezTo>
                  <a:cubicBezTo>
                    <a:pt x="16232" y="0"/>
                    <a:pt x="20237" y="1160"/>
                    <a:pt x="23693" y="3347"/>
                  </a:cubicBezTo>
                </a:path>
                <a:path w="23693" h="21600" stroke="0" extrusionOk="0">
                  <a:moveTo>
                    <a:pt x="0" y="3736"/>
                  </a:moveTo>
                  <a:cubicBezTo>
                    <a:pt x="3581" y="1301"/>
                    <a:pt x="7812" y="-1"/>
                    <a:pt x="12143" y="0"/>
                  </a:cubicBezTo>
                  <a:cubicBezTo>
                    <a:pt x="16232" y="0"/>
                    <a:pt x="20237" y="1160"/>
                    <a:pt x="23693" y="3347"/>
                  </a:cubicBezTo>
                  <a:lnTo>
                    <a:pt x="12143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6638" name="Oval 30"/>
            <p:cNvSpPr>
              <a:spLocks noChangeArrowheads="1"/>
            </p:cNvSpPr>
            <p:nvPr/>
          </p:nvSpPr>
          <p:spPr bwMode="auto">
            <a:xfrm>
              <a:off x="4151" y="2087"/>
              <a:ext cx="589" cy="3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6667" name="Group 59"/>
          <p:cNvGrpSpPr>
            <a:grpSpLocks/>
          </p:cNvGrpSpPr>
          <p:nvPr/>
        </p:nvGrpSpPr>
        <p:grpSpPr bwMode="auto">
          <a:xfrm>
            <a:off x="9480550" y="2567623"/>
            <a:ext cx="1503363" cy="904875"/>
            <a:chOff x="4694" y="1706"/>
            <a:chExt cx="947" cy="570"/>
          </a:xfrm>
        </p:grpSpPr>
        <p:graphicFrame>
          <p:nvGraphicFramePr>
            <p:cNvPr id="196652" name="Object 44"/>
            <p:cNvGraphicFramePr>
              <a:graphicFrameLocks noChangeAspect="1"/>
            </p:cNvGraphicFramePr>
            <p:nvPr/>
          </p:nvGraphicFramePr>
          <p:xfrm>
            <a:off x="5012" y="1706"/>
            <a:ext cx="629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4" name="Equation" r:id="rId7" imgW="431640" imgH="406080" progId="Equation.DSMT4">
                    <p:embed/>
                  </p:oleObj>
                </mc:Choice>
                <mc:Fallback>
                  <p:oleObj name="Equation" r:id="rId7" imgW="431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706"/>
                          <a:ext cx="629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53" name="Arc 45"/>
            <p:cNvSpPr>
              <a:spLocks/>
            </p:cNvSpPr>
            <p:nvPr/>
          </p:nvSpPr>
          <p:spPr bwMode="auto">
            <a:xfrm rot="8808466">
              <a:off x="4694" y="1885"/>
              <a:ext cx="284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78"/>
                <a:gd name="T1" fmla="*/ 0 h 21600"/>
                <a:gd name="T2" fmla="*/ 18678 w 18678"/>
                <a:gd name="T3" fmla="*/ 10751 h 21600"/>
                <a:gd name="T4" fmla="*/ 0 w 186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78" h="21600" fill="none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</a:path>
                <a:path w="18678" h="21600" stroke="0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96656" name="Object 48"/>
          <p:cNvGraphicFramePr>
            <a:graphicFrameLocks noChangeAspect="1"/>
          </p:cNvGraphicFramePr>
          <p:nvPr/>
        </p:nvGraphicFramePr>
        <p:xfrm>
          <a:off x="9120189" y="2276475"/>
          <a:ext cx="7826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5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189" y="2276475"/>
                        <a:ext cx="7826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57" name="Object 49"/>
          <p:cNvGraphicFramePr>
            <a:graphicFrameLocks noChangeAspect="1"/>
          </p:cNvGraphicFramePr>
          <p:nvPr/>
        </p:nvGraphicFramePr>
        <p:xfrm>
          <a:off x="8948738" y="3573463"/>
          <a:ext cx="752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6" name="Equation" r:id="rId11" imgW="342720" imgH="164880" progId="Equation.DSMT4">
                  <p:embed/>
                </p:oleObj>
              </mc:Choice>
              <mc:Fallback>
                <p:oleObj name="Equation" r:id="rId11" imgW="342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8738" y="3573463"/>
                        <a:ext cx="7524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59" name="Object 51"/>
          <p:cNvGraphicFramePr>
            <a:graphicFrameLocks noChangeAspect="1"/>
          </p:cNvGraphicFramePr>
          <p:nvPr/>
        </p:nvGraphicFramePr>
        <p:xfrm>
          <a:off x="2947988" y="2365375"/>
          <a:ext cx="39131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" name="Equation" r:id="rId13" imgW="1600200" imgH="228600" progId="Equation.DSMT4">
                  <p:embed/>
                </p:oleObj>
              </mc:Choice>
              <mc:Fallback>
                <p:oleObj name="Equation" r:id="rId13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2365375"/>
                        <a:ext cx="39131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60" name="Object 52"/>
          <p:cNvGraphicFramePr>
            <a:graphicFrameLocks noChangeAspect="1"/>
          </p:cNvGraphicFramePr>
          <p:nvPr/>
        </p:nvGraphicFramePr>
        <p:xfrm>
          <a:off x="2978150" y="3300413"/>
          <a:ext cx="39751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8" name="Equation" r:id="rId15" imgW="1625400" imgH="228600" progId="Equation.DSMT4">
                  <p:embed/>
                </p:oleObj>
              </mc:Choice>
              <mc:Fallback>
                <p:oleObj name="Equation" r:id="rId15" imgW="162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300413"/>
                        <a:ext cx="39751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61" name="Object 53"/>
          <p:cNvGraphicFramePr>
            <a:graphicFrameLocks noChangeAspect="1"/>
          </p:cNvGraphicFramePr>
          <p:nvPr/>
        </p:nvGraphicFramePr>
        <p:xfrm>
          <a:off x="2954767" y="3991769"/>
          <a:ext cx="37877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9" name="Equation" r:id="rId17" imgW="1549080" imgH="406080" progId="Equation.DSMT4">
                  <p:embed/>
                </p:oleObj>
              </mc:Choice>
              <mc:Fallback>
                <p:oleObj name="Equation" r:id="rId17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767" y="3991769"/>
                        <a:ext cx="37877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62" name="Object 54"/>
          <p:cNvGraphicFramePr>
            <a:graphicFrameLocks noChangeAspect="1"/>
          </p:cNvGraphicFramePr>
          <p:nvPr/>
        </p:nvGraphicFramePr>
        <p:xfrm>
          <a:off x="2870200" y="5157651"/>
          <a:ext cx="54641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0" name="Equation" r:id="rId19" imgW="2234880" imgH="368280" progId="Equation.DSMT4">
                  <p:embed/>
                </p:oleObj>
              </mc:Choice>
              <mc:Fallback>
                <p:oleObj name="Equation" r:id="rId19" imgW="2234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157651"/>
                        <a:ext cx="54641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69" name="Group 61"/>
          <p:cNvGrpSpPr>
            <a:grpSpLocks/>
          </p:cNvGrpSpPr>
          <p:nvPr/>
        </p:nvGrpSpPr>
        <p:grpSpPr bwMode="auto">
          <a:xfrm>
            <a:off x="7177089" y="1901825"/>
            <a:ext cx="2989262" cy="3111499"/>
            <a:chOff x="3561" y="1198"/>
            <a:chExt cx="1883" cy="1960"/>
          </a:xfrm>
        </p:grpSpPr>
        <p:grpSp>
          <p:nvGrpSpPr>
            <p:cNvPr id="196626" name="Group 18"/>
            <p:cNvGrpSpPr>
              <a:grpSpLocks/>
            </p:cNvGrpSpPr>
            <p:nvPr/>
          </p:nvGrpSpPr>
          <p:grpSpPr bwMode="auto">
            <a:xfrm>
              <a:off x="3561" y="1198"/>
              <a:ext cx="1883" cy="1777"/>
              <a:chOff x="3560" y="1062"/>
              <a:chExt cx="1883" cy="1777"/>
            </a:xfrm>
          </p:grpSpPr>
          <p:sp>
            <p:nvSpPr>
              <p:cNvPr id="196627" name="Line 19"/>
              <p:cNvSpPr>
                <a:spLocks noChangeShapeType="1"/>
              </p:cNvSpPr>
              <p:nvPr/>
            </p:nvSpPr>
            <p:spPr bwMode="auto">
              <a:xfrm>
                <a:off x="4422" y="1162"/>
                <a:ext cx="0" cy="13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28" name="Line 20"/>
              <p:cNvSpPr>
                <a:spLocks noChangeShapeType="1"/>
              </p:cNvSpPr>
              <p:nvPr/>
            </p:nvSpPr>
            <p:spPr bwMode="auto">
              <a:xfrm flipH="1">
                <a:off x="3560" y="2477"/>
                <a:ext cx="172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629" name="Line 21"/>
              <p:cNvSpPr>
                <a:spLocks noChangeShapeType="1"/>
              </p:cNvSpPr>
              <p:nvPr/>
            </p:nvSpPr>
            <p:spPr bwMode="auto">
              <a:xfrm flipV="1">
                <a:off x="3968" y="2478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96630" name="Object 22"/>
              <p:cNvGraphicFramePr>
                <a:graphicFrameLocks noChangeAspect="1"/>
              </p:cNvGraphicFramePr>
              <p:nvPr/>
            </p:nvGraphicFramePr>
            <p:xfrm>
              <a:off x="4195" y="1062"/>
              <a:ext cx="176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51" name="Equation" r:id="rId21" imgW="114120" imgH="139680" progId="Equation.DSMT4">
                      <p:embed/>
                    </p:oleObj>
                  </mc:Choice>
                  <mc:Fallback>
                    <p:oleObj name="Equation" r:id="rId2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062"/>
                            <a:ext cx="176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631" name="Object 23"/>
              <p:cNvGraphicFramePr>
                <a:graphicFrameLocks noChangeAspect="1"/>
              </p:cNvGraphicFramePr>
              <p:nvPr/>
            </p:nvGraphicFramePr>
            <p:xfrm>
              <a:off x="5229" y="2387"/>
              <a:ext cx="214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52" name="Equation" r:id="rId23" imgW="139680" imgH="164880" progId="Equation.DSMT4">
                      <p:embed/>
                    </p:oleObj>
                  </mc:Choice>
                  <mc:Fallback>
                    <p:oleObj name="Equation" r:id="rId23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9" y="2387"/>
                            <a:ext cx="214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6668" name="Object 60"/>
            <p:cNvGraphicFramePr>
              <a:graphicFrameLocks noChangeAspect="1"/>
            </p:cNvGraphicFramePr>
            <p:nvPr/>
          </p:nvGraphicFramePr>
          <p:xfrm>
            <a:off x="3787" y="2931"/>
            <a:ext cx="2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3"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931"/>
                          <a:ext cx="20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29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87" name="Group 55"/>
          <p:cNvGrpSpPr>
            <a:grpSpLocks/>
          </p:cNvGrpSpPr>
          <p:nvPr/>
        </p:nvGrpSpPr>
        <p:grpSpPr bwMode="auto">
          <a:xfrm>
            <a:off x="8881447" y="815281"/>
            <a:ext cx="327583" cy="1462415"/>
            <a:chOff x="4641" y="374"/>
            <a:chExt cx="272" cy="850"/>
          </a:xfrm>
        </p:grpSpPr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 flipH="1">
              <a:off x="4777" y="845"/>
              <a:ext cx="136" cy="36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6" name="Arc 24"/>
            <p:cNvSpPr>
              <a:spLocks/>
            </p:cNvSpPr>
            <p:nvPr/>
          </p:nvSpPr>
          <p:spPr bwMode="auto">
            <a:xfrm>
              <a:off x="4671" y="1088"/>
              <a:ext cx="92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7686" name="Group 54"/>
            <p:cNvGrpSpPr>
              <a:grpSpLocks/>
            </p:cNvGrpSpPr>
            <p:nvPr/>
          </p:nvGrpSpPr>
          <p:grpSpPr bwMode="auto">
            <a:xfrm>
              <a:off x="4641" y="374"/>
              <a:ext cx="272" cy="698"/>
              <a:chOff x="4641" y="374"/>
              <a:chExt cx="272" cy="698"/>
            </a:xfrm>
          </p:grpSpPr>
          <p:sp>
            <p:nvSpPr>
              <p:cNvPr id="197654" name="Arc 22"/>
              <p:cNvSpPr>
                <a:spLocks/>
              </p:cNvSpPr>
              <p:nvPr/>
            </p:nvSpPr>
            <p:spPr bwMode="auto">
              <a:xfrm>
                <a:off x="4641" y="374"/>
                <a:ext cx="272" cy="47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7657" name="Group 25"/>
              <p:cNvGrpSpPr>
                <a:grpSpLocks/>
              </p:cNvGrpSpPr>
              <p:nvPr/>
            </p:nvGrpSpPr>
            <p:grpSpPr bwMode="auto">
              <a:xfrm>
                <a:off x="4659" y="477"/>
                <a:ext cx="208" cy="595"/>
                <a:chOff x="4622" y="1565"/>
                <a:chExt cx="208" cy="595"/>
              </a:xfrm>
            </p:grpSpPr>
            <p:sp>
              <p:nvSpPr>
                <p:cNvPr id="19765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622" y="1565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5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635" y="1638"/>
                  <a:ext cx="136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6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649" y="1842"/>
                  <a:ext cx="181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6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634" y="1721"/>
                  <a:ext cx="181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6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694" y="2024"/>
                  <a:ext cx="136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97663" name="Line 31"/>
          <p:cNvSpPr>
            <a:spLocks noChangeShapeType="1"/>
          </p:cNvSpPr>
          <p:nvPr/>
        </p:nvSpPr>
        <p:spPr bwMode="auto">
          <a:xfrm flipV="1">
            <a:off x="8926567" y="634425"/>
            <a:ext cx="287337" cy="194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197688" name="Group 56"/>
          <p:cNvGrpSpPr>
            <a:grpSpLocks/>
          </p:cNvGrpSpPr>
          <p:nvPr/>
        </p:nvGrpSpPr>
        <p:grpSpPr bwMode="auto">
          <a:xfrm>
            <a:off x="9390069" y="406400"/>
            <a:ext cx="808038" cy="739776"/>
            <a:chOff x="4955" y="256"/>
            <a:chExt cx="509" cy="466"/>
          </a:xfrm>
        </p:grpSpPr>
        <p:graphicFrame>
          <p:nvGraphicFramePr>
            <p:cNvPr id="197666" name="Object 34"/>
            <p:cNvGraphicFramePr>
              <a:graphicFrameLocks noChangeAspect="1"/>
            </p:cNvGraphicFramePr>
            <p:nvPr/>
          </p:nvGraphicFramePr>
          <p:xfrm>
            <a:off x="5149" y="256"/>
            <a:ext cx="31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4" name="Equation" r:id="rId3" imgW="215640" imgH="228600" progId="Equation.DSMT4">
                    <p:embed/>
                  </p:oleObj>
                </mc:Choice>
                <mc:Fallback>
                  <p:oleObj name="Equation" r:id="rId3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" y="256"/>
                          <a:ext cx="31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67" name="Arc 35"/>
            <p:cNvSpPr>
              <a:spLocks/>
            </p:cNvSpPr>
            <p:nvPr/>
          </p:nvSpPr>
          <p:spPr bwMode="auto">
            <a:xfrm rot="17651917">
              <a:off x="4930" y="463"/>
              <a:ext cx="284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78"/>
                <a:gd name="T1" fmla="*/ 0 h 21600"/>
                <a:gd name="T2" fmla="*/ 18678 w 18678"/>
                <a:gd name="T3" fmla="*/ 10751 h 21600"/>
                <a:gd name="T4" fmla="*/ 0 w 186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78" h="21600" fill="none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</a:path>
                <a:path w="18678" h="21600" stroke="0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97675" name="Object 43"/>
          <p:cNvGraphicFramePr>
            <a:graphicFrameLocks noChangeAspect="1"/>
          </p:cNvGraphicFramePr>
          <p:nvPr/>
        </p:nvGraphicFramePr>
        <p:xfrm>
          <a:off x="2289175" y="355600"/>
          <a:ext cx="3292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5" name="Equation" r:id="rId5" imgW="1346040" imgH="380880" progId="Equation.DSMT4">
                  <p:embed/>
                </p:oleObj>
              </mc:Choice>
              <mc:Fallback>
                <p:oleObj name="Equation" r:id="rId5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55600"/>
                        <a:ext cx="32924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76" name="Object 44"/>
          <p:cNvGraphicFramePr>
            <a:graphicFrameLocks noChangeAspect="1"/>
          </p:cNvGraphicFramePr>
          <p:nvPr/>
        </p:nvGraphicFramePr>
        <p:xfrm>
          <a:off x="1985963" y="1292225"/>
          <a:ext cx="59340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6" name="Equation" r:id="rId7" imgW="2425680" imgH="380880" progId="Equation.DSMT4">
                  <p:embed/>
                </p:oleObj>
              </mc:Choice>
              <mc:Fallback>
                <p:oleObj name="Equation" r:id="rId7" imgW="2425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292225"/>
                        <a:ext cx="59340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77" name="Object 45"/>
          <p:cNvGraphicFramePr>
            <a:graphicFrameLocks noChangeAspect="1"/>
          </p:cNvGraphicFramePr>
          <p:nvPr/>
        </p:nvGraphicFramePr>
        <p:xfrm>
          <a:off x="2243138" y="2227263"/>
          <a:ext cx="42560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7" name="Equation" r:id="rId9" imgW="1739880" imgH="380880" progId="Equation.DSMT4">
                  <p:embed/>
                </p:oleObj>
              </mc:Choice>
              <mc:Fallback>
                <p:oleObj name="Equation" r:id="rId9" imgW="1739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227263"/>
                        <a:ext cx="42560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78" name="Object 46"/>
          <p:cNvGraphicFramePr>
            <a:graphicFrameLocks noChangeAspect="1"/>
          </p:cNvGraphicFramePr>
          <p:nvPr/>
        </p:nvGraphicFramePr>
        <p:xfrm>
          <a:off x="2195512" y="3217863"/>
          <a:ext cx="4351338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8" name="Equation" r:id="rId11" imgW="1904760" imgH="431640" progId="Equation.DSMT4">
                  <p:embed/>
                </p:oleObj>
              </mc:Choice>
              <mc:Fallback>
                <p:oleObj name="Equation" r:id="rId11" imgW="1904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2" y="3217863"/>
                        <a:ext cx="4351338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7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23212"/>
              </p:ext>
            </p:extLst>
          </p:nvPr>
        </p:nvGraphicFramePr>
        <p:xfrm>
          <a:off x="6396038" y="3163888"/>
          <a:ext cx="4851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9" name="Equation" r:id="rId13" imgW="2095200" imgH="380880" progId="Equation.DSMT4">
                  <p:embed/>
                </p:oleObj>
              </mc:Choice>
              <mc:Fallback>
                <p:oleObj name="Equation" r:id="rId13" imgW="2095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3163888"/>
                        <a:ext cx="4851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80" name="Object 48"/>
          <p:cNvGraphicFramePr>
            <a:graphicFrameLocks noChangeAspect="1"/>
          </p:cNvGraphicFramePr>
          <p:nvPr/>
        </p:nvGraphicFramePr>
        <p:xfrm>
          <a:off x="2043113" y="4554538"/>
          <a:ext cx="50863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0" name="Equation" r:id="rId15" imgW="2197080" imgH="342720" progId="Equation.DSMT4">
                  <p:embed/>
                </p:oleObj>
              </mc:Choice>
              <mc:Fallback>
                <p:oleObj name="Equation" r:id="rId15" imgW="2197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4554538"/>
                        <a:ext cx="50863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81" name="Object 49"/>
          <p:cNvGraphicFramePr>
            <a:graphicFrameLocks noChangeAspect="1"/>
          </p:cNvGraphicFramePr>
          <p:nvPr/>
        </p:nvGraphicFramePr>
        <p:xfrm>
          <a:off x="7200146" y="4561018"/>
          <a:ext cx="3556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1" name="Equation" r:id="rId17" imgW="1536480" imgH="419040" progId="Equation.DSMT4">
                  <p:embed/>
                </p:oleObj>
              </mc:Choice>
              <mc:Fallback>
                <p:oleObj name="Equation" r:id="rId17" imgW="1536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146" y="4561018"/>
                        <a:ext cx="3556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82" name="Object 50"/>
          <p:cNvGraphicFramePr>
            <a:graphicFrameLocks noChangeAspect="1"/>
          </p:cNvGraphicFramePr>
          <p:nvPr/>
        </p:nvGraphicFramePr>
        <p:xfrm>
          <a:off x="2195511" y="5472112"/>
          <a:ext cx="1017951" cy="100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2" name="Equation" r:id="rId19" imgW="457200" imgH="406080" progId="Equation.DSMT4">
                  <p:embed/>
                </p:oleObj>
              </mc:Choice>
              <mc:Fallback>
                <p:oleObj name="Equation" r:id="rId19" imgW="457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1" y="5472112"/>
                        <a:ext cx="1017951" cy="1007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85" name="Group 53"/>
          <p:cNvGrpSpPr>
            <a:grpSpLocks/>
          </p:cNvGrpSpPr>
          <p:nvPr/>
        </p:nvGrpSpPr>
        <p:grpSpPr bwMode="auto">
          <a:xfrm>
            <a:off x="7534320" y="343164"/>
            <a:ext cx="3502026" cy="3038477"/>
            <a:chOff x="3779" y="110"/>
            <a:chExt cx="2206" cy="1914"/>
          </a:xfrm>
        </p:grpSpPr>
        <p:sp>
          <p:nvSpPr>
            <p:cNvPr id="197648" name="Oval 16"/>
            <p:cNvSpPr>
              <a:spLocks noChangeArrowheads="1"/>
            </p:cNvSpPr>
            <p:nvPr/>
          </p:nvSpPr>
          <p:spPr bwMode="auto">
            <a:xfrm>
              <a:off x="4051" y="613"/>
              <a:ext cx="1179" cy="3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>
                      <a:alpha val="45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49" name="Arc 17"/>
            <p:cNvSpPr>
              <a:spLocks/>
            </p:cNvSpPr>
            <p:nvPr/>
          </p:nvSpPr>
          <p:spPr bwMode="auto">
            <a:xfrm rot="10731300" flipV="1">
              <a:off x="4063" y="401"/>
              <a:ext cx="1180" cy="1175"/>
            </a:xfrm>
            <a:custGeom>
              <a:avLst/>
              <a:gdLst>
                <a:gd name="G0" fmla="+- 15874 0 0"/>
                <a:gd name="G1" fmla="+- 21600 0 0"/>
                <a:gd name="G2" fmla="+- 21600 0 0"/>
                <a:gd name="T0" fmla="*/ 0 w 31074"/>
                <a:gd name="T1" fmla="*/ 6951 h 21600"/>
                <a:gd name="T2" fmla="*/ 31074 w 31074"/>
                <a:gd name="T3" fmla="*/ 6253 h 21600"/>
                <a:gd name="T4" fmla="*/ 15874 w 310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74" h="21600" fill="none" extrusionOk="0">
                  <a:moveTo>
                    <a:pt x="0" y="6951"/>
                  </a:moveTo>
                  <a:cubicBezTo>
                    <a:pt x="4089" y="2520"/>
                    <a:pt x="9844" y="-1"/>
                    <a:pt x="15874" y="0"/>
                  </a:cubicBezTo>
                  <a:cubicBezTo>
                    <a:pt x="21566" y="0"/>
                    <a:pt x="27029" y="2247"/>
                    <a:pt x="31073" y="6253"/>
                  </a:cubicBezTo>
                </a:path>
                <a:path w="31074" h="21600" stroke="0" extrusionOk="0">
                  <a:moveTo>
                    <a:pt x="0" y="6951"/>
                  </a:moveTo>
                  <a:cubicBezTo>
                    <a:pt x="4089" y="2520"/>
                    <a:pt x="9844" y="-1"/>
                    <a:pt x="15874" y="0"/>
                  </a:cubicBezTo>
                  <a:cubicBezTo>
                    <a:pt x="21566" y="0"/>
                    <a:pt x="27029" y="2247"/>
                    <a:pt x="31073" y="6253"/>
                  </a:cubicBezTo>
                  <a:lnTo>
                    <a:pt x="15874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063" y="803"/>
              <a:ext cx="279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962" y="805"/>
              <a:ext cx="268" cy="4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2" name="Arc 20"/>
            <p:cNvSpPr>
              <a:spLocks/>
            </p:cNvSpPr>
            <p:nvPr/>
          </p:nvSpPr>
          <p:spPr bwMode="auto">
            <a:xfrm rot="10731300" flipV="1">
              <a:off x="4345" y="1089"/>
              <a:ext cx="618" cy="929"/>
            </a:xfrm>
            <a:custGeom>
              <a:avLst/>
              <a:gdLst>
                <a:gd name="G0" fmla="+- 12143 0 0"/>
                <a:gd name="G1" fmla="+- 21600 0 0"/>
                <a:gd name="G2" fmla="+- 21600 0 0"/>
                <a:gd name="T0" fmla="*/ 0 w 23693"/>
                <a:gd name="T1" fmla="*/ 3736 h 21600"/>
                <a:gd name="T2" fmla="*/ 23693 w 23693"/>
                <a:gd name="T3" fmla="*/ 3348 h 21600"/>
                <a:gd name="T4" fmla="*/ 12143 w 236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93" h="21600" fill="none" extrusionOk="0">
                  <a:moveTo>
                    <a:pt x="0" y="3736"/>
                  </a:moveTo>
                  <a:cubicBezTo>
                    <a:pt x="3581" y="1301"/>
                    <a:pt x="7812" y="-1"/>
                    <a:pt x="12143" y="0"/>
                  </a:cubicBezTo>
                  <a:cubicBezTo>
                    <a:pt x="16232" y="0"/>
                    <a:pt x="20237" y="1160"/>
                    <a:pt x="23693" y="3347"/>
                  </a:cubicBezTo>
                </a:path>
                <a:path w="23693" h="21600" stroke="0" extrusionOk="0">
                  <a:moveTo>
                    <a:pt x="0" y="3736"/>
                  </a:moveTo>
                  <a:cubicBezTo>
                    <a:pt x="3581" y="1301"/>
                    <a:pt x="7812" y="-1"/>
                    <a:pt x="12143" y="0"/>
                  </a:cubicBezTo>
                  <a:cubicBezTo>
                    <a:pt x="16232" y="0"/>
                    <a:pt x="20237" y="1160"/>
                    <a:pt x="23693" y="3347"/>
                  </a:cubicBezTo>
                  <a:lnTo>
                    <a:pt x="12143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3" name="Oval 21"/>
            <p:cNvSpPr>
              <a:spLocks noChangeArrowheads="1"/>
            </p:cNvSpPr>
            <p:nvPr/>
          </p:nvSpPr>
          <p:spPr bwMode="auto">
            <a:xfrm>
              <a:off x="4347" y="1185"/>
              <a:ext cx="604" cy="13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7664" name="Object 32"/>
            <p:cNvGraphicFramePr>
              <a:graphicFrameLocks noChangeAspect="1"/>
            </p:cNvGraphicFramePr>
            <p:nvPr/>
          </p:nvGraphicFramePr>
          <p:xfrm>
            <a:off x="5357" y="924"/>
            <a:ext cx="62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3" name="Equation" r:id="rId21" imgW="431640" imgH="406080" progId="Equation.DSMT4">
                    <p:embed/>
                  </p:oleObj>
                </mc:Choice>
                <mc:Fallback>
                  <p:oleObj name="Equation" r:id="rId21" imgW="431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" y="924"/>
                          <a:ext cx="62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65" name="Arc 33"/>
            <p:cNvSpPr>
              <a:spLocks/>
            </p:cNvSpPr>
            <p:nvPr/>
          </p:nvSpPr>
          <p:spPr bwMode="auto">
            <a:xfrm rot="10661128">
              <a:off x="4967" y="797"/>
              <a:ext cx="284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78"/>
                <a:gd name="T1" fmla="*/ 0 h 21600"/>
                <a:gd name="T2" fmla="*/ 18678 w 18678"/>
                <a:gd name="T3" fmla="*/ 10751 h 21600"/>
                <a:gd name="T4" fmla="*/ 0 w 186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78" h="21600" fill="none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</a:path>
                <a:path w="18678" h="21600" stroke="0" extrusionOk="0">
                  <a:moveTo>
                    <a:pt x="0" y="0"/>
                  </a:moveTo>
                  <a:cubicBezTo>
                    <a:pt x="7696" y="0"/>
                    <a:pt x="14812" y="4095"/>
                    <a:pt x="18677" y="107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7668" name="Object 36"/>
            <p:cNvGraphicFramePr>
              <a:graphicFrameLocks noChangeAspect="1"/>
            </p:cNvGraphicFramePr>
            <p:nvPr/>
          </p:nvGraphicFramePr>
          <p:xfrm>
            <a:off x="3779" y="392"/>
            <a:ext cx="4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4" name="Equation" r:id="rId23" imgW="355320" imgH="164880" progId="Equation.DSMT4">
                    <p:embed/>
                  </p:oleObj>
                </mc:Choice>
                <mc:Fallback>
                  <p:oleObj name="Equation" r:id="rId23" imgW="3553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392"/>
                          <a:ext cx="49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69" name="Object 37"/>
            <p:cNvGraphicFramePr>
              <a:graphicFrameLocks noChangeAspect="1"/>
            </p:cNvGraphicFramePr>
            <p:nvPr/>
          </p:nvGraphicFramePr>
          <p:xfrm>
            <a:off x="4088" y="1207"/>
            <a:ext cx="47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5" name="Equation" r:id="rId25" imgW="342720" imgH="164880" progId="Equation.DSMT4">
                    <p:embed/>
                  </p:oleObj>
                </mc:Choice>
                <mc:Fallback>
                  <p:oleObj name="Equation" r:id="rId25" imgW="342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207"/>
                          <a:ext cx="47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7684" name="Group 52"/>
            <p:cNvGrpSpPr>
              <a:grpSpLocks/>
            </p:cNvGrpSpPr>
            <p:nvPr/>
          </p:nvGrpSpPr>
          <p:grpSpPr bwMode="auto">
            <a:xfrm>
              <a:off x="3779" y="110"/>
              <a:ext cx="1749" cy="1914"/>
              <a:chOff x="3779" y="110"/>
              <a:chExt cx="1749" cy="1914"/>
            </a:xfrm>
          </p:grpSpPr>
          <p:grpSp>
            <p:nvGrpSpPr>
              <p:cNvPr id="197642" name="Group 10"/>
              <p:cNvGrpSpPr>
                <a:grpSpLocks/>
              </p:cNvGrpSpPr>
              <p:nvPr/>
            </p:nvGrpSpPr>
            <p:grpSpPr bwMode="auto">
              <a:xfrm>
                <a:off x="3779" y="110"/>
                <a:ext cx="1749" cy="1777"/>
                <a:chOff x="3560" y="1062"/>
                <a:chExt cx="1749" cy="1777"/>
              </a:xfrm>
            </p:grpSpPr>
            <p:sp>
              <p:nvSpPr>
                <p:cNvPr id="197643" name="Line 11"/>
                <p:cNvSpPr>
                  <a:spLocks noChangeShapeType="1"/>
                </p:cNvSpPr>
                <p:nvPr/>
              </p:nvSpPr>
              <p:spPr bwMode="auto">
                <a:xfrm>
                  <a:off x="4422" y="1162"/>
                  <a:ext cx="0" cy="13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4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560" y="2477"/>
                  <a:ext cx="1723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64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968" y="2478"/>
                  <a:ext cx="454" cy="36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7646" name="Object 14"/>
                <p:cNvGraphicFramePr>
                  <a:graphicFrameLocks noChangeAspect="1"/>
                </p:cNvGraphicFramePr>
                <p:nvPr/>
              </p:nvGraphicFramePr>
              <p:xfrm>
                <a:off x="4195" y="1062"/>
                <a:ext cx="176" cy="1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556" name="Equation" r:id="rId27" imgW="114120" imgH="139680" progId="Equation.DSMT4">
                        <p:embed/>
                      </p:oleObj>
                    </mc:Choice>
                    <mc:Fallback>
                      <p:oleObj name="Equation" r:id="rId27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95" y="1062"/>
                              <a:ext cx="176" cy="1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7647" name="Object 15"/>
                <p:cNvGraphicFramePr>
                  <a:graphicFrameLocks noChangeAspect="1"/>
                </p:cNvGraphicFramePr>
                <p:nvPr/>
              </p:nvGraphicFramePr>
              <p:xfrm>
                <a:off x="5094" y="2525"/>
                <a:ext cx="215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557" name="Equation" r:id="rId29" imgW="139680" imgH="164880" progId="Equation.DSMT4">
                        <p:embed/>
                      </p:oleObj>
                    </mc:Choice>
                    <mc:Fallback>
                      <p:oleObj name="Equation" r:id="rId29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4" y="2525"/>
                              <a:ext cx="215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7683" name="Object 51"/>
              <p:cNvGraphicFramePr>
                <a:graphicFrameLocks noChangeAspect="1"/>
              </p:cNvGraphicFramePr>
              <p:nvPr/>
            </p:nvGraphicFramePr>
            <p:xfrm>
              <a:off x="4286" y="1797"/>
              <a:ext cx="20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58" name="Equation" r:id="rId31" imgW="139680" imgH="139680" progId="Equation.DSMT4">
                      <p:embed/>
                    </p:oleObj>
                  </mc:Choice>
                  <mc:Fallback>
                    <p:oleObj name="Equation" r:id="rId31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1797"/>
                            <a:ext cx="20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32835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6AF8DE1-6D76-4B0A-AC18-58A85CDF71D9}" type="slidenum">
              <a:rPr lang="en-US" altLang="zh-CN" sz="1400"/>
              <a:pPr>
                <a:spcBef>
                  <a:spcPct val="5000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003635" y="276734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49588"/>
              </p:ext>
            </p:extLst>
          </p:nvPr>
        </p:nvGraphicFramePr>
        <p:xfrm>
          <a:off x="3109120" y="349174"/>
          <a:ext cx="30257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4" name="Equation" r:id="rId3" imgW="1269720" imgH="380880" progId="Equation.DSMT4">
                  <p:embed/>
                </p:oleObj>
              </mc:Choice>
              <mc:Fallback>
                <p:oleObj name="Equation" r:id="rId3" imgW="1269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120" y="349174"/>
                        <a:ext cx="30257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219700" y="3792538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b="1">
                <a:latin typeface="Arial" panose="020B0604020202020204" pitchFamily="34" charset="0"/>
                <a:ea typeface="新宋体" panose="02010609030101010101" pitchFamily="49" charset="-122"/>
              </a:rPr>
              <a:t> </a:t>
            </a:r>
            <a:endParaRPr lang="en-US" altLang="zh-CN" sz="2400">
              <a:ea typeface="新宋体" panose="02010609030101010101" pitchFamily="49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468122" y="398691"/>
            <a:ext cx="2436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kumimoji="0" lang="en-US" altLang="zh-CN" sz="2800" b="1" dirty="0">
                <a:solidFill>
                  <a:srgbClr val="FF0000"/>
                </a:solidFill>
                <a:ea typeface="新宋体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dirty="0">
                <a:latin typeface="Arial" panose="020B0604020202020204" pitchFamily="34" charset="0"/>
              </a:rPr>
              <a:t> 计算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6188366" y="408196"/>
            <a:ext cx="170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latin typeface="Arial" panose="020B0604020202020204" pitchFamily="34" charset="0"/>
              </a:rPr>
              <a:t>其中</a:t>
            </a:r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165688"/>
              </p:ext>
            </p:extLst>
          </p:nvPr>
        </p:nvGraphicFramePr>
        <p:xfrm>
          <a:off x="1645605" y="1138231"/>
          <a:ext cx="6995158" cy="10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5" name="Equation" r:id="rId5" imgW="3047760" imgH="469800" progId="Equation.DSMT4">
                  <p:embed/>
                </p:oleObj>
              </mc:Choice>
              <mc:Fallback>
                <p:oleObj name="Equation" r:id="rId5" imgW="3047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605" y="1138231"/>
                        <a:ext cx="6995158" cy="107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692970"/>
              </p:ext>
            </p:extLst>
          </p:nvPr>
        </p:nvGraphicFramePr>
        <p:xfrm>
          <a:off x="2224088" y="2454275"/>
          <a:ext cx="2608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" name="Document" r:id="rId7" imgW="2590393" imgH="475937" progId="Word.Document.8">
                  <p:embed/>
                </p:oleObj>
              </mc:Choice>
              <mc:Fallback>
                <p:oleObj name="Document" r:id="rId7" imgW="2590393" imgH="475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454275"/>
                        <a:ext cx="26082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17023" y="4629150"/>
            <a:ext cx="943447" cy="719138"/>
            <a:chOff x="4417" y="2914"/>
            <a:chExt cx="765" cy="382"/>
          </a:xfrm>
        </p:grpSpPr>
        <p:graphicFrame>
          <p:nvGraphicFramePr>
            <p:cNvPr id="1849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0407930"/>
                </p:ext>
              </p:extLst>
            </p:nvPr>
          </p:nvGraphicFramePr>
          <p:xfrm>
            <a:off x="4851" y="3045"/>
            <a:ext cx="33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7" name="Equation" r:id="rId9" imgW="253800" imgH="228600" progId="Equation.DSMT4">
                    <p:embed/>
                  </p:oleObj>
                </mc:Choice>
                <mc:Fallback>
                  <p:oleObj name="Equation" r:id="rId9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" y="3045"/>
                          <a:ext cx="331" cy="25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H="1" flipV="1">
              <a:off x="4417" y="2914"/>
              <a:ext cx="434" cy="1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85088" y="2078039"/>
            <a:ext cx="2789237" cy="3101975"/>
            <a:chOff x="7685088" y="2078039"/>
            <a:chExt cx="2789237" cy="3101975"/>
          </a:xfrm>
        </p:grpSpPr>
        <p:graphicFrame>
          <p:nvGraphicFramePr>
            <p:cNvPr id="184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662441"/>
                </p:ext>
              </p:extLst>
            </p:nvPr>
          </p:nvGraphicFramePr>
          <p:xfrm>
            <a:off x="7685088" y="4849813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8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5088" y="4849813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820025" y="2078039"/>
              <a:ext cx="2654300" cy="3101975"/>
              <a:chOff x="3630" y="1299"/>
              <a:chExt cx="1672" cy="1954"/>
            </a:xfrm>
          </p:grpSpPr>
          <p:sp>
            <p:nvSpPr>
              <p:cNvPr id="18469" name="Line 14"/>
              <p:cNvSpPr>
                <a:spLocks noChangeShapeType="1"/>
              </p:cNvSpPr>
              <p:nvPr/>
            </p:nvSpPr>
            <p:spPr bwMode="auto">
              <a:xfrm flipH="1">
                <a:off x="3714" y="2814"/>
                <a:ext cx="539" cy="4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8470" name="Group 15"/>
              <p:cNvGrpSpPr>
                <a:grpSpLocks/>
              </p:cNvGrpSpPr>
              <p:nvPr/>
            </p:nvGrpSpPr>
            <p:grpSpPr bwMode="auto">
              <a:xfrm>
                <a:off x="3630" y="1299"/>
                <a:ext cx="1672" cy="1836"/>
                <a:chOff x="3634" y="1307"/>
                <a:chExt cx="1672" cy="1836"/>
              </a:xfrm>
            </p:grpSpPr>
            <p:sp>
              <p:nvSpPr>
                <p:cNvPr id="18471" name="Oval 16"/>
                <p:cNvSpPr>
                  <a:spLocks noChangeArrowheads="1"/>
                </p:cNvSpPr>
                <p:nvPr/>
              </p:nvSpPr>
              <p:spPr bwMode="auto">
                <a:xfrm>
                  <a:off x="3634" y="1715"/>
                  <a:ext cx="1238" cy="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472" name="Oval 17"/>
                <p:cNvSpPr>
                  <a:spLocks noChangeArrowheads="1"/>
                </p:cNvSpPr>
                <p:nvPr/>
              </p:nvSpPr>
              <p:spPr bwMode="auto">
                <a:xfrm>
                  <a:off x="3634" y="2645"/>
                  <a:ext cx="1238" cy="33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473" name="Line 18"/>
                <p:cNvSpPr>
                  <a:spLocks noChangeShapeType="1"/>
                </p:cNvSpPr>
                <p:nvPr/>
              </p:nvSpPr>
              <p:spPr bwMode="auto">
                <a:xfrm>
                  <a:off x="4286" y="2814"/>
                  <a:ext cx="9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15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5" name="Line 20"/>
                <p:cNvSpPr>
                  <a:spLocks noChangeShapeType="1"/>
                </p:cNvSpPr>
                <p:nvPr/>
              </p:nvSpPr>
              <p:spPr bwMode="auto">
                <a:xfrm>
                  <a:off x="3634" y="1881"/>
                  <a:ext cx="619" cy="93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253" y="1902"/>
                  <a:ext cx="619" cy="91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7" name="Line 22"/>
                <p:cNvSpPr>
                  <a:spLocks noChangeShapeType="1"/>
                </p:cNvSpPr>
                <p:nvPr/>
              </p:nvSpPr>
              <p:spPr bwMode="auto">
                <a:xfrm>
                  <a:off x="4018" y="2053"/>
                  <a:ext cx="235" cy="76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78" name="Arc 23"/>
                <p:cNvSpPr>
                  <a:spLocks/>
                </p:cNvSpPr>
                <p:nvPr/>
              </p:nvSpPr>
              <p:spPr bwMode="auto">
                <a:xfrm flipH="1" flipV="1">
                  <a:off x="4018" y="1902"/>
                  <a:ext cx="854" cy="151"/>
                </a:xfrm>
                <a:custGeom>
                  <a:avLst/>
                  <a:gdLst>
                    <a:gd name="T0" fmla="*/ 0 w 35429"/>
                    <a:gd name="T1" fmla="*/ 1 h 26524"/>
                    <a:gd name="T2" fmla="*/ 21 w 35429"/>
                    <a:gd name="T3" fmla="*/ 0 h 26524"/>
                    <a:gd name="T4" fmla="*/ 13 w 35429"/>
                    <a:gd name="T5" fmla="*/ 1 h 26524"/>
                    <a:gd name="T6" fmla="*/ 0 60000 65536"/>
                    <a:gd name="T7" fmla="*/ 0 60000 65536"/>
                    <a:gd name="T8" fmla="*/ 0 60000 65536"/>
                    <a:gd name="T9" fmla="*/ 0 w 35429"/>
                    <a:gd name="T10" fmla="*/ 0 h 26524"/>
                    <a:gd name="T11" fmla="*/ 35429 w 35429"/>
                    <a:gd name="T12" fmla="*/ 26524 h 265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429" h="26524" fill="none" extrusionOk="0">
                      <a:moveTo>
                        <a:pt x="568" y="26524"/>
                      </a:moveTo>
                      <a:cubicBezTo>
                        <a:pt x="190" y="24909"/>
                        <a:pt x="0" y="23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6653" y="-1"/>
                        <a:pt x="31547" y="1771"/>
                        <a:pt x="35429" y="5007"/>
                      </a:cubicBezTo>
                    </a:path>
                    <a:path w="35429" h="26524" stroke="0" extrusionOk="0">
                      <a:moveTo>
                        <a:pt x="568" y="26524"/>
                      </a:moveTo>
                      <a:cubicBezTo>
                        <a:pt x="190" y="24909"/>
                        <a:pt x="0" y="23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6653" y="-1"/>
                        <a:pt x="31547" y="1771"/>
                        <a:pt x="35429" y="5007"/>
                      </a:cubicBezTo>
                      <a:lnTo>
                        <a:pt x="21600" y="21600"/>
                      </a:lnTo>
                      <a:lnTo>
                        <a:pt x="568" y="26524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9" name="Line 24"/>
                <p:cNvSpPr>
                  <a:spLocks noChangeShapeType="1"/>
                </p:cNvSpPr>
                <p:nvPr/>
              </p:nvSpPr>
              <p:spPr bwMode="auto">
                <a:xfrm>
                  <a:off x="4253" y="1819"/>
                  <a:ext cx="0" cy="995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007" y="1894"/>
                  <a:ext cx="215" cy="15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1" name="Line 26"/>
                <p:cNvSpPr>
                  <a:spLocks noChangeShapeType="1"/>
                </p:cNvSpPr>
                <p:nvPr/>
              </p:nvSpPr>
              <p:spPr bwMode="auto">
                <a:xfrm>
                  <a:off x="4223" y="1883"/>
                  <a:ext cx="637" cy="17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253" y="1307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3" name="Line 28"/>
                <p:cNvSpPr>
                  <a:spLocks noChangeShapeType="1"/>
                </p:cNvSpPr>
                <p:nvPr/>
              </p:nvSpPr>
              <p:spPr bwMode="auto">
                <a:xfrm>
                  <a:off x="4253" y="2814"/>
                  <a:ext cx="164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4" name="Line 29"/>
                <p:cNvSpPr>
                  <a:spLocks noChangeShapeType="1"/>
                </p:cNvSpPr>
                <p:nvPr/>
              </p:nvSpPr>
              <p:spPr bwMode="auto">
                <a:xfrm>
                  <a:off x="4417" y="2814"/>
                  <a:ext cx="189" cy="1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5" name="Line 30"/>
                <p:cNvSpPr>
                  <a:spLocks noChangeShapeType="1"/>
                </p:cNvSpPr>
                <p:nvPr/>
              </p:nvSpPr>
              <p:spPr bwMode="auto">
                <a:xfrm>
                  <a:off x="4610" y="2814"/>
                  <a:ext cx="97" cy="1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6" name="Line 31"/>
                <p:cNvSpPr>
                  <a:spLocks noChangeShapeType="1"/>
                </p:cNvSpPr>
                <p:nvPr/>
              </p:nvSpPr>
              <p:spPr bwMode="auto">
                <a:xfrm>
                  <a:off x="4151" y="2861"/>
                  <a:ext cx="13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7" name="Arc 32"/>
                <p:cNvSpPr>
                  <a:spLocks/>
                </p:cNvSpPr>
                <p:nvPr/>
              </p:nvSpPr>
              <p:spPr bwMode="auto">
                <a:xfrm flipH="1" flipV="1">
                  <a:off x="4069" y="2825"/>
                  <a:ext cx="782" cy="172"/>
                </a:xfrm>
                <a:custGeom>
                  <a:avLst/>
                  <a:gdLst>
                    <a:gd name="T0" fmla="*/ 0 w 35429"/>
                    <a:gd name="T1" fmla="*/ 1 h 26524"/>
                    <a:gd name="T2" fmla="*/ 17 w 35429"/>
                    <a:gd name="T3" fmla="*/ 0 h 26524"/>
                    <a:gd name="T4" fmla="*/ 11 w 35429"/>
                    <a:gd name="T5" fmla="*/ 1 h 26524"/>
                    <a:gd name="T6" fmla="*/ 0 60000 65536"/>
                    <a:gd name="T7" fmla="*/ 0 60000 65536"/>
                    <a:gd name="T8" fmla="*/ 0 60000 65536"/>
                    <a:gd name="T9" fmla="*/ 0 w 35429"/>
                    <a:gd name="T10" fmla="*/ 0 h 26524"/>
                    <a:gd name="T11" fmla="*/ 35429 w 35429"/>
                    <a:gd name="T12" fmla="*/ 26524 h 265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429" h="26524" fill="none" extrusionOk="0">
                      <a:moveTo>
                        <a:pt x="568" y="26524"/>
                      </a:moveTo>
                      <a:cubicBezTo>
                        <a:pt x="190" y="24909"/>
                        <a:pt x="0" y="23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6653" y="-1"/>
                        <a:pt x="31547" y="1771"/>
                        <a:pt x="35429" y="5007"/>
                      </a:cubicBezTo>
                    </a:path>
                    <a:path w="35429" h="26524" stroke="0" extrusionOk="0">
                      <a:moveTo>
                        <a:pt x="568" y="26524"/>
                      </a:moveTo>
                      <a:cubicBezTo>
                        <a:pt x="190" y="24909"/>
                        <a:pt x="0" y="232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6653" y="-1"/>
                        <a:pt x="31547" y="1771"/>
                        <a:pt x="35429" y="5007"/>
                      </a:cubicBezTo>
                      <a:lnTo>
                        <a:pt x="21600" y="21600"/>
                      </a:lnTo>
                      <a:lnTo>
                        <a:pt x="568" y="26524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8" name="Line 33"/>
                <p:cNvSpPr>
                  <a:spLocks noChangeShapeType="1"/>
                </p:cNvSpPr>
                <p:nvPr/>
              </p:nvSpPr>
              <p:spPr bwMode="auto">
                <a:xfrm>
                  <a:off x="4294" y="2795"/>
                  <a:ext cx="605" cy="7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8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047" y="2816"/>
                  <a:ext cx="215" cy="15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90" name="Line 35"/>
                <p:cNvSpPr>
                  <a:spLocks noChangeShapeType="1"/>
                </p:cNvSpPr>
                <p:nvPr/>
              </p:nvSpPr>
              <p:spPr bwMode="auto">
                <a:xfrm>
                  <a:off x="4860" y="1902"/>
                  <a:ext cx="0" cy="9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491" name="Line 36"/>
                <p:cNvSpPr>
                  <a:spLocks noChangeShapeType="1"/>
                </p:cNvSpPr>
                <p:nvPr/>
              </p:nvSpPr>
              <p:spPr bwMode="auto">
                <a:xfrm>
                  <a:off x="4038" y="2052"/>
                  <a:ext cx="0" cy="9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92" name="Object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91629823"/>
                    </p:ext>
                  </p:extLst>
                </p:nvPr>
              </p:nvGraphicFramePr>
              <p:xfrm>
                <a:off x="5092" y="2876"/>
                <a:ext cx="2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289" name="Equation" r:id="rId13" imgW="139680" imgH="164880" progId="Equation.DSMT4">
                        <p:embed/>
                      </p:oleObj>
                    </mc:Choice>
                    <mc:Fallback>
                      <p:oleObj name="Equation" r:id="rId13" imgW="1396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2" y="2876"/>
                              <a:ext cx="214" cy="2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93" name="Object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92771660"/>
                    </p:ext>
                  </p:extLst>
                </p:nvPr>
              </p:nvGraphicFramePr>
              <p:xfrm>
                <a:off x="4330" y="1328"/>
                <a:ext cx="174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290" name="Equation" r:id="rId15" imgW="114120" imgH="139680" progId="Equation.DSMT4">
                        <p:embed/>
                      </p:oleObj>
                    </mc:Choice>
                    <mc:Fallback>
                      <p:oleObj name="Equation" r:id="rId15" imgW="1141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0" y="1328"/>
                              <a:ext cx="174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94" name="Object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20836838"/>
                    </p:ext>
                  </p:extLst>
                </p:nvPr>
              </p:nvGraphicFramePr>
              <p:xfrm>
                <a:off x="4899" y="2568"/>
                <a:ext cx="193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291" name="Equation" r:id="rId17" imgW="126720" imgH="139680" progId="Equation.DSMT4">
                        <p:embed/>
                      </p:oleObj>
                    </mc:Choice>
                    <mc:Fallback>
                      <p:oleObj name="Equation" r:id="rId17" imgW="1267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9" y="2568"/>
                              <a:ext cx="193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021764" y="2127251"/>
            <a:ext cx="1347787" cy="989013"/>
            <a:chOff x="4417" y="1338"/>
            <a:chExt cx="849" cy="623"/>
          </a:xfrm>
        </p:grpSpPr>
        <p:graphicFrame>
          <p:nvGraphicFramePr>
            <p:cNvPr id="18467" name="Object 41"/>
            <p:cNvGraphicFramePr>
              <a:graphicFrameLocks noChangeAspect="1"/>
            </p:cNvGraphicFramePr>
            <p:nvPr/>
          </p:nvGraphicFramePr>
          <p:xfrm>
            <a:off x="4723" y="1338"/>
            <a:ext cx="54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2" name="Equation" r:id="rId19" imgW="355446" imgH="139639" progId="Equation.DSMT4">
                    <p:embed/>
                  </p:oleObj>
                </mc:Choice>
                <mc:Fallback>
                  <p:oleObj name="Equation" r:id="rId19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1338"/>
                          <a:ext cx="543" cy="22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42"/>
            <p:cNvSpPr>
              <a:spLocks noChangeShapeType="1"/>
            </p:cNvSpPr>
            <p:nvPr/>
          </p:nvSpPr>
          <p:spPr bwMode="auto">
            <a:xfrm flipH="1">
              <a:off x="4417" y="1543"/>
              <a:ext cx="306" cy="4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690201" y="3167339"/>
            <a:ext cx="6546325" cy="681062"/>
            <a:chOff x="364" y="2579"/>
            <a:chExt cx="4173" cy="459"/>
          </a:xfrm>
        </p:grpSpPr>
        <p:sp>
          <p:nvSpPr>
            <p:cNvPr id="18461" name="Line 44"/>
            <p:cNvSpPr>
              <a:spLocks noChangeShapeType="1"/>
            </p:cNvSpPr>
            <p:nvPr/>
          </p:nvSpPr>
          <p:spPr bwMode="auto">
            <a:xfrm>
              <a:off x="2257" y="2808"/>
              <a:ext cx="3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62" name="Group 45"/>
            <p:cNvGrpSpPr>
              <a:grpSpLocks/>
            </p:cNvGrpSpPr>
            <p:nvPr/>
          </p:nvGrpSpPr>
          <p:grpSpPr bwMode="auto">
            <a:xfrm>
              <a:off x="364" y="2579"/>
              <a:ext cx="4173" cy="459"/>
              <a:chOff x="364" y="2560"/>
              <a:chExt cx="4173" cy="459"/>
            </a:xfrm>
          </p:grpSpPr>
          <p:graphicFrame>
            <p:nvGraphicFramePr>
              <p:cNvPr id="18463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0930349"/>
                  </p:ext>
                </p:extLst>
              </p:nvPr>
            </p:nvGraphicFramePr>
            <p:xfrm>
              <a:off x="364" y="2560"/>
              <a:ext cx="1833" cy="4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93" name="Equation" r:id="rId21" imgW="914400" imgH="228600" progId="Equation.DSMT4">
                      <p:embed/>
                    </p:oleObj>
                  </mc:Choice>
                  <mc:Fallback>
                    <p:oleObj name="Equation" r:id="rId21" imgW="9144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" y="2560"/>
                            <a:ext cx="1833" cy="4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64" name="Group 47"/>
              <p:cNvGrpSpPr>
                <a:grpSpLocks/>
              </p:cNvGrpSpPr>
              <p:nvPr/>
            </p:nvGrpSpPr>
            <p:grpSpPr bwMode="auto">
              <a:xfrm>
                <a:off x="2736" y="2654"/>
                <a:ext cx="1801" cy="293"/>
                <a:chOff x="2671" y="2510"/>
                <a:chExt cx="1801" cy="293"/>
              </a:xfrm>
            </p:grpSpPr>
            <p:graphicFrame>
              <p:nvGraphicFramePr>
                <p:cNvPr id="18465" name="Object 4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2508278"/>
                    </p:ext>
                  </p:extLst>
                </p:nvPr>
              </p:nvGraphicFramePr>
              <p:xfrm>
                <a:off x="2671" y="2510"/>
                <a:ext cx="678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294" name="Equation" r:id="rId23" imgW="380880" imgH="164880" progId="Equation.DSMT4">
                        <p:embed/>
                      </p:oleObj>
                    </mc:Choice>
                    <mc:Fallback>
                      <p:oleObj name="Equation" r:id="rId23" imgW="3808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1" y="2510"/>
                              <a:ext cx="678" cy="293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66" name="Line 49"/>
                <p:cNvSpPr>
                  <a:spLocks noChangeShapeType="1"/>
                </p:cNvSpPr>
                <p:nvPr/>
              </p:nvSpPr>
              <p:spPr bwMode="auto">
                <a:xfrm>
                  <a:off x="3486" y="2675"/>
                  <a:ext cx="986" cy="1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8937626" y="2452688"/>
            <a:ext cx="168275" cy="2201862"/>
            <a:chOff x="5566" y="2691"/>
            <a:chExt cx="106" cy="1387"/>
          </a:xfrm>
        </p:grpSpPr>
        <p:sp>
          <p:nvSpPr>
            <p:cNvPr id="18455" name="Line 51"/>
            <p:cNvSpPr>
              <a:spLocks noChangeShapeType="1"/>
            </p:cNvSpPr>
            <p:nvPr/>
          </p:nvSpPr>
          <p:spPr bwMode="auto">
            <a:xfrm flipV="1">
              <a:off x="5620" y="2691"/>
              <a:ext cx="0" cy="13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6" name="Line 52"/>
            <p:cNvSpPr>
              <a:spLocks noChangeShapeType="1"/>
            </p:cNvSpPr>
            <p:nvPr/>
          </p:nvSpPr>
          <p:spPr bwMode="auto">
            <a:xfrm flipV="1">
              <a:off x="5620" y="3537"/>
              <a:ext cx="0" cy="52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Line 53"/>
            <p:cNvSpPr>
              <a:spLocks noChangeShapeType="1"/>
            </p:cNvSpPr>
            <p:nvPr/>
          </p:nvSpPr>
          <p:spPr bwMode="auto">
            <a:xfrm>
              <a:off x="5620" y="2711"/>
              <a:ext cx="0" cy="39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8" name="Oval 54"/>
            <p:cNvSpPr>
              <a:spLocks noChangeArrowheads="1"/>
            </p:cNvSpPr>
            <p:nvPr/>
          </p:nvSpPr>
          <p:spPr bwMode="auto">
            <a:xfrm flipV="1">
              <a:off x="5583" y="4004"/>
              <a:ext cx="89" cy="7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59" name="Oval 55"/>
            <p:cNvSpPr>
              <a:spLocks noChangeArrowheads="1"/>
            </p:cNvSpPr>
            <p:nvPr/>
          </p:nvSpPr>
          <p:spPr bwMode="auto">
            <a:xfrm flipV="1">
              <a:off x="5575" y="3067"/>
              <a:ext cx="89" cy="7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60" name="Oval 56"/>
            <p:cNvSpPr>
              <a:spLocks noChangeArrowheads="1"/>
            </p:cNvSpPr>
            <p:nvPr/>
          </p:nvSpPr>
          <p:spPr bwMode="auto">
            <a:xfrm flipV="1">
              <a:off x="5566" y="3537"/>
              <a:ext cx="89" cy="7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8827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18067"/>
              </p:ext>
            </p:extLst>
          </p:nvPr>
        </p:nvGraphicFramePr>
        <p:xfrm>
          <a:off x="1725614" y="4046539"/>
          <a:ext cx="3649542" cy="61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5" name="Equation" r:id="rId25" imgW="1625400" imgH="253800" progId="Equation.DSMT4">
                  <p:embed/>
                </p:oleObj>
              </mc:Choice>
              <mc:Fallback>
                <p:oleObj name="Equation" r:id="rId25" imgW="1625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4" y="4046539"/>
                        <a:ext cx="3649542" cy="61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3904458" y="4604045"/>
            <a:ext cx="2284413" cy="1168400"/>
            <a:chOff x="2961" y="3269"/>
            <a:chExt cx="1439" cy="736"/>
          </a:xfrm>
        </p:grpSpPr>
        <p:graphicFrame>
          <p:nvGraphicFramePr>
            <p:cNvPr id="1845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294248"/>
                </p:ext>
              </p:extLst>
            </p:nvPr>
          </p:nvGraphicFramePr>
          <p:xfrm>
            <a:off x="2961" y="3418"/>
            <a:ext cx="1363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6" name="Equation" r:id="rId27" imgW="1244520" imgH="406080" progId="Equation.DSMT4">
                    <p:embed/>
                  </p:oleObj>
                </mc:Choice>
                <mc:Fallback>
                  <p:oleObj name="Equation" r:id="rId27" imgW="12445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3418"/>
                          <a:ext cx="1363" cy="5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Line 60"/>
            <p:cNvSpPr>
              <a:spLocks noChangeShapeType="1"/>
            </p:cNvSpPr>
            <p:nvPr/>
          </p:nvSpPr>
          <p:spPr bwMode="auto">
            <a:xfrm>
              <a:off x="3413" y="3269"/>
              <a:ext cx="3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Line 61"/>
            <p:cNvSpPr>
              <a:spLocks noChangeShapeType="1"/>
            </p:cNvSpPr>
            <p:nvPr/>
          </p:nvSpPr>
          <p:spPr bwMode="auto">
            <a:xfrm>
              <a:off x="2961" y="3998"/>
              <a:ext cx="1439" cy="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Line 62"/>
            <p:cNvSpPr>
              <a:spLocks noChangeShapeType="1"/>
            </p:cNvSpPr>
            <p:nvPr/>
          </p:nvSpPr>
          <p:spPr bwMode="auto">
            <a:xfrm flipH="1">
              <a:off x="3589" y="3275"/>
              <a:ext cx="2" cy="27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1574781" y="2423723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42927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0AF4D0-F59D-4A5F-A8A5-1EC4BE0E952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19288" y="404813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一、利用直角坐标系计算三重积分。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133600" y="164623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(1)“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投影法”又叫“先单后重法” 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2133600" y="103663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适用性较广，要有一定的空间想象力。 </a:t>
            </a:r>
          </a:p>
        </p:txBody>
      </p:sp>
      <p:graphicFrame>
        <p:nvGraphicFramePr>
          <p:cNvPr id="122880" name="Object 0"/>
          <p:cNvGraphicFramePr>
            <a:graphicFrameLocks noChangeAspect="1"/>
          </p:cNvGraphicFramePr>
          <p:nvPr/>
        </p:nvGraphicFramePr>
        <p:xfrm>
          <a:off x="2625725" y="2420938"/>
          <a:ext cx="66151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2793960" imgH="444240" progId="Equation.DSMT4">
                  <p:embed/>
                </p:oleObj>
              </mc:Choice>
              <mc:Fallback>
                <p:oleObj name="Equation" r:id="rId3" imgW="2793960" imgH="444240" progId="Equation.DSMT4">
                  <p:embed/>
                  <p:pic>
                    <p:nvPicPr>
                      <p:cNvPr id="1228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25725" y="2420938"/>
                        <a:ext cx="6615113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2582863" y="4900613"/>
          <a:ext cx="68024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5" imgW="2958840" imgH="406080" progId="Equation.DSMT4">
                  <p:embed/>
                </p:oleObj>
              </mc:Choice>
              <mc:Fallback>
                <p:oleObj name="Equation" r:id="rId5" imgW="2958840" imgH="406080" progId="Equation.DSMT4">
                  <p:embed/>
                  <p:pic>
                    <p:nvPicPr>
                      <p:cNvPr id="1228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82863" y="4900613"/>
                        <a:ext cx="68024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ChangeArrowheads="1"/>
          </p:cNvSpPr>
          <p:nvPr/>
        </p:nvSpPr>
        <p:spPr bwMode="black">
          <a:xfrm>
            <a:off x="2351088" y="3716338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再依被积函数和积分区域的特点选定积分顺序。 </a:t>
            </a:r>
          </a:p>
        </p:txBody>
      </p:sp>
    </p:spTree>
    <p:extLst>
      <p:ext uri="{BB962C8B-B14F-4D97-AF65-F5344CB8AC3E}">
        <p14:creationId xmlns:p14="http://schemas.microsoft.com/office/powerpoint/2010/main" val="42257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  <p:bldP spid="122884" grpId="0"/>
      <p:bldP spid="1228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F8A2D6E-D1C2-45CF-A78B-426291097E6C}" type="slidenum">
              <a:rPr lang="en-US" altLang="zh-CN" sz="1400"/>
              <a:pPr>
                <a:spcBef>
                  <a:spcPct val="5000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graphicFrame>
        <p:nvGraphicFramePr>
          <p:cNvPr id="883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152647"/>
              </p:ext>
            </p:extLst>
          </p:nvPr>
        </p:nvGraphicFramePr>
        <p:xfrm>
          <a:off x="2576513" y="2792413"/>
          <a:ext cx="3736977" cy="108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3" imgW="1320480" imgH="380880" progId="Equation.DSMT4">
                  <p:embed/>
                </p:oleObj>
              </mc:Choice>
              <mc:Fallback>
                <p:oleObj name="Equation" r:id="rId3" imgW="1320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792413"/>
                        <a:ext cx="3736977" cy="108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75993"/>
              </p:ext>
            </p:extLst>
          </p:nvPr>
        </p:nvGraphicFramePr>
        <p:xfrm>
          <a:off x="2573339" y="3929064"/>
          <a:ext cx="3033134" cy="106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5" imgW="1155600" imgH="406080" progId="Equation.DSMT4">
                  <p:embed/>
                </p:oleObj>
              </mc:Choice>
              <mc:Fallback>
                <p:oleObj name="Equation" r:id="rId5" imgW="1155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9" y="3929064"/>
                        <a:ext cx="3033134" cy="106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2696" y="5002694"/>
            <a:ext cx="4423005" cy="1121630"/>
            <a:chOff x="597" y="2529"/>
            <a:chExt cx="2716" cy="738"/>
          </a:xfrm>
        </p:grpSpPr>
        <p:graphicFrame>
          <p:nvGraphicFramePr>
            <p:cNvPr id="1946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9204212"/>
                </p:ext>
              </p:extLst>
            </p:nvPr>
          </p:nvGraphicFramePr>
          <p:xfrm>
            <a:off x="597" y="2529"/>
            <a:ext cx="1806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6" name="Equation" r:id="rId7" imgW="1028520" imgH="419040" progId="Equation.DSMT4">
                    <p:embed/>
                  </p:oleObj>
                </mc:Choice>
                <mc:Fallback>
                  <p:oleObj name="Equation" r:id="rId7" imgW="10285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" y="2529"/>
                          <a:ext cx="1806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318837"/>
                </p:ext>
              </p:extLst>
            </p:nvPr>
          </p:nvGraphicFramePr>
          <p:xfrm>
            <a:off x="2389" y="2561"/>
            <a:ext cx="924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7" name="Equation" r:id="rId9" imgW="545760" imgH="406080" progId="Equation.DSMT4">
                    <p:embed/>
                  </p:oleObj>
                </mc:Choice>
                <mc:Fallback>
                  <p:oleObj name="Equation" r:id="rId9" imgW="5457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2561"/>
                          <a:ext cx="924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603301"/>
              </p:ext>
            </p:extLst>
          </p:nvPr>
        </p:nvGraphicFramePr>
        <p:xfrm>
          <a:off x="1933575" y="517349"/>
          <a:ext cx="6473825" cy="114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11" imgW="2286000" imgH="406080" progId="Equation.DSMT4">
                  <p:embed/>
                </p:oleObj>
              </mc:Choice>
              <mc:Fallback>
                <p:oleObj name="Equation" r:id="rId11" imgW="2286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17349"/>
                        <a:ext cx="6473825" cy="114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251743"/>
              </p:ext>
            </p:extLst>
          </p:nvPr>
        </p:nvGraphicFramePr>
        <p:xfrm>
          <a:off x="2216732" y="1749060"/>
          <a:ext cx="3492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Equation" r:id="rId13" imgW="1269720" imgH="380880" progId="Equation.DSMT4">
                  <p:embed/>
                </p:oleObj>
              </mc:Choice>
              <mc:Fallback>
                <p:oleObj name="Equation" r:id="rId13" imgW="1269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732" y="1749060"/>
                        <a:ext cx="3492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32202" y="2447528"/>
            <a:ext cx="2057400" cy="1284288"/>
            <a:chOff x="1476" y="1582"/>
            <a:chExt cx="1296" cy="809"/>
          </a:xfrm>
        </p:grpSpPr>
        <p:sp>
          <p:nvSpPr>
            <p:cNvPr id="19465" name="Line 10"/>
            <p:cNvSpPr>
              <a:spLocks noChangeShapeType="1"/>
            </p:cNvSpPr>
            <p:nvPr/>
          </p:nvSpPr>
          <p:spPr bwMode="auto">
            <a:xfrm>
              <a:off x="1476" y="1582"/>
              <a:ext cx="8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>
              <a:off x="2601" y="2389"/>
              <a:ext cx="171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610600" y="5002694"/>
            <a:ext cx="143340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截面法</a:t>
            </a:r>
            <a:r>
              <a:rPr lang="en-US" altLang="zh-CN" sz="2800" b="1" dirty="0"/>
              <a:t>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1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61EDB03-9AD6-494D-B28C-D8738A4A8FEA}" type="slidenum">
              <a:rPr lang="en-US" altLang="zh-CN" sz="1400">
                <a:solidFill>
                  <a:schemeClr val="tx1"/>
                </a:solidFill>
              </a:rPr>
              <a:pPr/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028810" y="2351881"/>
            <a:ext cx="1690688" cy="598488"/>
            <a:chOff x="3954" y="1488"/>
            <a:chExt cx="1065" cy="377"/>
          </a:xfrm>
        </p:grpSpPr>
        <p:grpSp>
          <p:nvGrpSpPr>
            <p:cNvPr id="23597" name="Group 3"/>
            <p:cNvGrpSpPr>
              <a:grpSpLocks/>
            </p:cNvGrpSpPr>
            <p:nvPr/>
          </p:nvGrpSpPr>
          <p:grpSpPr bwMode="auto">
            <a:xfrm>
              <a:off x="4456" y="1681"/>
              <a:ext cx="563" cy="95"/>
              <a:chOff x="4257" y="1442"/>
              <a:chExt cx="982" cy="190"/>
            </a:xfrm>
          </p:grpSpPr>
          <p:sp>
            <p:nvSpPr>
              <p:cNvPr id="23599" name="Arc 4"/>
              <p:cNvSpPr>
                <a:spLocks/>
              </p:cNvSpPr>
              <p:nvPr/>
            </p:nvSpPr>
            <p:spPr bwMode="auto">
              <a:xfrm>
                <a:off x="4273" y="1442"/>
                <a:ext cx="948" cy="95"/>
              </a:xfrm>
              <a:custGeom>
                <a:avLst/>
                <a:gdLst>
                  <a:gd name="T0" fmla="*/ 0 w 43192"/>
                  <a:gd name="T1" fmla="*/ 92 h 21600"/>
                  <a:gd name="T2" fmla="*/ 948 w 43192"/>
                  <a:gd name="T3" fmla="*/ 95 h 21600"/>
                  <a:gd name="T4" fmla="*/ 474 w 43192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600" name="Arc 5"/>
              <p:cNvSpPr>
                <a:spLocks/>
              </p:cNvSpPr>
              <p:nvPr/>
            </p:nvSpPr>
            <p:spPr bwMode="auto">
              <a:xfrm>
                <a:off x="4257" y="1560"/>
                <a:ext cx="982" cy="72"/>
              </a:xfrm>
              <a:custGeom>
                <a:avLst/>
                <a:gdLst>
                  <a:gd name="T0" fmla="*/ 948 w 43195"/>
                  <a:gd name="T1" fmla="*/ 2 h 21600"/>
                  <a:gd name="T2" fmla="*/ 0 w 43195"/>
                  <a:gd name="T3" fmla="*/ 0 h 21600"/>
                  <a:gd name="T4" fmla="*/ 474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357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571168"/>
                </p:ext>
              </p:extLst>
            </p:nvPr>
          </p:nvGraphicFramePr>
          <p:xfrm>
            <a:off x="3954" y="1488"/>
            <a:ext cx="29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0" name="Equation" r:id="rId3" imgW="190440" imgH="241200" progId="Equation.DSMT4">
                    <p:embed/>
                  </p:oleObj>
                </mc:Choice>
                <mc:Fallback>
                  <p:oleObj name="Equation" r:id="rId3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" y="1488"/>
                          <a:ext cx="29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8" name="Line 7"/>
            <p:cNvSpPr>
              <a:spLocks noChangeShapeType="1"/>
            </p:cNvSpPr>
            <p:nvPr/>
          </p:nvSpPr>
          <p:spPr bwMode="auto">
            <a:xfrm>
              <a:off x="4272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207379" y="1371601"/>
            <a:ext cx="1504950" cy="836613"/>
            <a:chOff x="4073" y="864"/>
            <a:chExt cx="948" cy="527"/>
          </a:xfrm>
        </p:grpSpPr>
        <p:grpSp>
          <p:nvGrpSpPr>
            <p:cNvPr id="23593" name="Group 9"/>
            <p:cNvGrpSpPr>
              <a:grpSpLocks/>
            </p:cNvGrpSpPr>
            <p:nvPr/>
          </p:nvGrpSpPr>
          <p:grpSpPr bwMode="auto">
            <a:xfrm>
              <a:off x="4477" y="1296"/>
              <a:ext cx="544" cy="95"/>
              <a:chOff x="4272" y="1442"/>
              <a:chExt cx="949" cy="190"/>
            </a:xfrm>
          </p:grpSpPr>
          <p:sp>
            <p:nvSpPr>
              <p:cNvPr id="23595" name="Arc 10"/>
              <p:cNvSpPr>
                <a:spLocks/>
              </p:cNvSpPr>
              <p:nvPr/>
            </p:nvSpPr>
            <p:spPr bwMode="auto">
              <a:xfrm>
                <a:off x="4273" y="1442"/>
                <a:ext cx="948" cy="95"/>
              </a:xfrm>
              <a:custGeom>
                <a:avLst/>
                <a:gdLst>
                  <a:gd name="T0" fmla="*/ 0 w 43192"/>
                  <a:gd name="T1" fmla="*/ 92 h 21600"/>
                  <a:gd name="T2" fmla="*/ 948 w 43192"/>
                  <a:gd name="T3" fmla="*/ 95 h 21600"/>
                  <a:gd name="T4" fmla="*/ 474 w 43192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CC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96" name="Arc 11"/>
              <p:cNvSpPr>
                <a:spLocks/>
              </p:cNvSpPr>
              <p:nvPr/>
            </p:nvSpPr>
            <p:spPr bwMode="auto">
              <a:xfrm>
                <a:off x="4272" y="1537"/>
                <a:ext cx="948" cy="95"/>
              </a:xfrm>
              <a:custGeom>
                <a:avLst/>
                <a:gdLst>
                  <a:gd name="T0" fmla="*/ 948 w 43195"/>
                  <a:gd name="T1" fmla="*/ 2 h 21600"/>
                  <a:gd name="T2" fmla="*/ 0 w 43195"/>
                  <a:gd name="T3" fmla="*/ 0 h 21600"/>
                  <a:gd name="T4" fmla="*/ 474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357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446888"/>
                </p:ext>
              </p:extLst>
            </p:nvPr>
          </p:nvGraphicFramePr>
          <p:xfrm>
            <a:off x="4073" y="864"/>
            <a:ext cx="390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11" name="Equation" r:id="rId5" imgW="203040" imgH="241200" progId="Equation.DSMT4">
                    <p:embed/>
                  </p:oleObj>
                </mc:Choice>
                <mc:Fallback>
                  <p:oleObj name="Equation" r:id="rId5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864"/>
                          <a:ext cx="390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4" name="Line 13"/>
            <p:cNvSpPr>
              <a:spLocks noChangeShapeType="1"/>
            </p:cNvSpPr>
            <p:nvPr/>
          </p:nvSpPr>
          <p:spPr bwMode="auto">
            <a:xfrm>
              <a:off x="4416" y="120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5" name="Rectangle 14"/>
          <p:cNvSpPr>
            <a:spLocks noChangeArrowheads="1"/>
          </p:cNvSpPr>
          <p:nvPr/>
        </p:nvSpPr>
        <p:spPr bwMode="auto">
          <a:xfrm>
            <a:off x="1891189" y="409973"/>
            <a:ext cx="251364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计算积分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8888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0828"/>
              </p:ext>
            </p:extLst>
          </p:nvPr>
        </p:nvGraphicFramePr>
        <p:xfrm>
          <a:off x="1790700" y="1129367"/>
          <a:ext cx="22637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2" name="Equation" r:id="rId7" imgW="2222280" imgH="419040" progId="Equation.DSMT4">
                  <p:embed/>
                </p:oleObj>
              </mc:Choice>
              <mc:Fallback>
                <p:oleObj name="Equation" r:id="rId7" imgW="2222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129367"/>
                        <a:ext cx="22637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86869"/>
              </p:ext>
            </p:extLst>
          </p:nvPr>
        </p:nvGraphicFramePr>
        <p:xfrm>
          <a:off x="4154357" y="1119188"/>
          <a:ext cx="3032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3" name="Equation" r:id="rId9" imgW="2946240" imgH="419040" progId="Equation.DSMT4">
                  <p:embed/>
                </p:oleObj>
              </mc:Choice>
              <mc:Fallback>
                <p:oleObj name="Equation" r:id="rId9" imgW="294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357" y="1119188"/>
                        <a:ext cx="3032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22636"/>
              </p:ext>
            </p:extLst>
          </p:nvPr>
        </p:nvGraphicFramePr>
        <p:xfrm>
          <a:off x="4404836" y="414537"/>
          <a:ext cx="2425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" name="Equation" r:id="rId11" imgW="2425680" imgH="596880" progId="Equation.DSMT4">
                  <p:embed/>
                </p:oleObj>
              </mc:Choice>
              <mc:Fallback>
                <p:oleObj name="Equation" r:id="rId11" imgW="2425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4836" y="414537"/>
                        <a:ext cx="2425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50" name="Text Box 18"/>
          <p:cNvSpPr txBox="1">
            <a:spLocks noChangeArrowheads="1"/>
          </p:cNvSpPr>
          <p:nvPr/>
        </p:nvSpPr>
        <p:spPr bwMode="auto">
          <a:xfrm>
            <a:off x="6835779" y="40997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是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两个球 </a:t>
            </a:r>
          </a:p>
        </p:txBody>
      </p:sp>
      <p:sp>
        <p:nvSpPr>
          <p:cNvPr id="888851" name="Text Box 19"/>
          <p:cNvSpPr txBox="1">
            <a:spLocks noChangeArrowheads="1"/>
          </p:cNvSpPr>
          <p:nvPr/>
        </p:nvSpPr>
        <p:spPr bwMode="auto">
          <a:xfrm>
            <a:off x="1790700" y="16764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R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&gt; 0 )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的公共部分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88852" name="Text Box 20"/>
          <p:cNvSpPr txBox="1">
            <a:spLocks noChangeArrowheads="1"/>
          </p:cNvSpPr>
          <p:nvPr/>
        </p:nvSpPr>
        <p:spPr bwMode="auto">
          <a:xfrm>
            <a:off x="2095500" y="23002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提示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由于被积函数缺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 y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888853" name="Text Box 21"/>
          <p:cNvSpPr txBox="1">
            <a:spLocks noChangeArrowheads="1"/>
          </p:cNvSpPr>
          <p:nvPr/>
        </p:nvSpPr>
        <p:spPr bwMode="auto">
          <a:xfrm>
            <a:off x="1700213" y="382428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原式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=</a:t>
            </a:r>
          </a:p>
        </p:txBody>
      </p:sp>
      <p:graphicFrame>
        <p:nvGraphicFramePr>
          <p:cNvPr id="888854" name="Object 22"/>
          <p:cNvGraphicFramePr>
            <a:graphicFrameLocks noChangeAspect="1"/>
          </p:cNvGraphicFramePr>
          <p:nvPr/>
        </p:nvGraphicFramePr>
        <p:xfrm>
          <a:off x="4295775" y="3644901"/>
          <a:ext cx="1943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" name="Equation" r:id="rId13" imgW="1460160" imgH="609480" progId="Equation.DSMT4">
                  <p:embed/>
                </p:oleObj>
              </mc:Choice>
              <mc:Fallback>
                <p:oleObj name="Equation" r:id="rId13" imgW="1460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644901"/>
                        <a:ext cx="19431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55" name="Object 23"/>
          <p:cNvGraphicFramePr>
            <a:graphicFrameLocks noChangeAspect="1"/>
          </p:cNvGraphicFramePr>
          <p:nvPr/>
        </p:nvGraphicFramePr>
        <p:xfrm>
          <a:off x="2424113" y="4508500"/>
          <a:ext cx="42465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6" name="Equation" r:id="rId15" imgW="3238200" imgH="672840" progId="Equation.DSMT4">
                  <p:embed/>
                </p:oleObj>
              </mc:Choice>
              <mc:Fallback>
                <p:oleObj name="Equation" r:id="rId15" imgW="32382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508500"/>
                        <a:ext cx="42465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56" name="Text Box 24"/>
          <p:cNvSpPr txBox="1">
            <a:spLocks noChangeArrowheads="1"/>
          </p:cNvSpPr>
          <p:nvPr/>
        </p:nvSpPr>
        <p:spPr bwMode="auto">
          <a:xfrm>
            <a:off x="1790700" y="289560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利用“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先二后一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” 计算方便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888857" name="Object 25"/>
          <p:cNvGraphicFramePr>
            <a:graphicFrameLocks noChangeAspect="1"/>
          </p:cNvGraphicFramePr>
          <p:nvPr/>
        </p:nvGraphicFramePr>
        <p:xfrm>
          <a:off x="2855914" y="3632200"/>
          <a:ext cx="13731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7" name="Equation" r:id="rId17" imgW="1155600" imgH="672840" progId="Equation.DSMT4">
                  <p:embed/>
                </p:oleObj>
              </mc:Choice>
              <mc:Fallback>
                <p:oleObj name="Equation" r:id="rId17" imgW="11556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632200"/>
                        <a:ext cx="13731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58" name="Object 26"/>
          <p:cNvGraphicFramePr>
            <a:graphicFrameLocks noChangeAspect="1"/>
          </p:cNvGraphicFramePr>
          <p:nvPr/>
        </p:nvGraphicFramePr>
        <p:xfrm>
          <a:off x="8256589" y="3598864"/>
          <a:ext cx="18002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8" name="Equation" r:id="rId19" imgW="1688760" imgH="698400" progId="Equation.DSMT4">
                  <p:embed/>
                </p:oleObj>
              </mc:Choice>
              <mc:Fallback>
                <p:oleObj name="Equation" r:id="rId19" imgW="1688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598864"/>
                        <a:ext cx="18002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59" name="Object 27"/>
          <p:cNvGraphicFramePr>
            <a:graphicFrameLocks noChangeAspect="1"/>
          </p:cNvGraphicFramePr>
          <p:nvPr/>
        </p:nvGraphicFramePr>
        <p:xfrm>
          <a:off x="6383339" y="3500438"/>
          <a:ext cx="18002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" name="Equation" r:id="rId21" imgW="1485720" imgH="799920" progId="Equation.DSMT4">
                  <p:embed/>
                </p:oleObj>
              </mc:Choice>
              <mc:Fallback>
                <p:oleObj name="Equation" r:id="rId21" imgW="14857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3500438"/>
                        <a:ext cx="18002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60" name="Object 28"/>
          <p:cNvGraphicFramePr>
            <a:graphicFrameLocks noChangeAspect="1"/>
          </p:cNvGraphicFramePr>
          <p:nvPr/>
        </p:nvGraphicFramePr>
        <p:xfrm>
          <a:off x="6672263" y="4549776"/>
          <a:ext cx="38163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0" name="Equation" r:id="rId23" imgW="3441600" imgH="799920" progId="Equation.DSMT4">
                  <p:embed/>
                </p:oleObj>
              </mc:Choice>
              <mc:Fallback>
                <p:oleObj name="Equation" r:id="rId23" imgW="34416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549776"/>
                        <a:ext cx="38163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61" name="Object 29"/>
          <p:cNvGraphicFramePr>
            <a:graphicFrameLocks noChangeAspect="1"/>
          </p:cNvGraphicFramePr>
          <p:nvPr/>
        </p:nvGraphicFramePr>
        <p:xfrm>
          <a:off x="2711450" y="5516563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1" name="Equation" r:id="rId25" imgW="1549080" imgH="838080" progId="Equation.DSMT4">
                  <p:embed/>
                </p:oleObj>
              </mc:Choice>
              <mc:Fallback>
                <p:oleObj name="Equation" r:id="rId25" imgW="15490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516563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8523288" y="1447800"/>
            <a:ext cx="1801812" cy="1981200"/>
            <a:chOff x="4272" y="1200"/>
            <a:chExt cx="1135" cy="1248"/>
          </a:xfrm>
        </p:grpSpPr>
        <p:grpSp>
          <p:nvGrpSpPr>
            <p:cNvPr id="23582" name="Group 31"/>
            <p:cNvGrpSpPr>
              <a:grpSpLocks/>
            </p:cNvGrpSpPr>
            <p:nvPr/>
          </p:nvGrpSpPr>
          <p:grpSpPr bwMode="auto">
            <a:xfrm>
              <a:off x="4272" y="1200"/>
              <a:ext cx="1135" cy="1248"/>
              <a:chOff x="4272" y="1277"/>
              <a:chExt cx="1135" cy="1248"/>
            </a:xfrm>
          </p:grpSpPr>
          <p:sp>
            <p:nvSpPr>
              <p:cNvPr id="23584" name="Arc 32"/>
              <p:cNvSpPr>
                <a:spLocks/>
              </p:cNvSpPr>
              <p:nvPr/>
            </p:nvSpPr>
            <p:spPr bwMode="auto">
              <a:xfrm>
                <a:off x="4276" y="1613"/>
                <a:ext cx="956" cy="576"/>
              </a:xfrm>
              <a:custGeom>
                <a:avLst/>
                <a:gdLst>
                  <a:gd name="T0" fmla="*/ 956 w 37642"/>
                  <a:gd name="T1" fmla="*/ 283 h 21600"/>
                  <a:gd name="T2" fmla="*/ 0 w 37642"/>
                  <a:gd name="T3" fmla="*/ 283 h 21600"/>
                  <a:gd name="T4" fmla="*/ 478 w 376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7642"/>
                  <a:gd name="T10" fmla="*/ 0 h 21600"/>
                  <a:gd name="T11" fmla="*/ 37642 w 376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642" h="21600" fill="none" extrusionOk="0">
                    <a:moveTo>
                      <a:pt x="37642" y="10595"/>
                    </a:moveTo>
                    <a:cubicBezTo>
                      <a:pt x="33815" y="17393"/>
                      <a:pt x="26620" y="21599"/>
                      <a:pt x="18819" y="21600"/>
                    </a:cubicBezTo>
                    <a:cubicBezTo>
                      <a:pt x="11020" y="21600"/>
                      <a:pt x="3827" y="17396"/>
                      <a:pt x="-1" y="10602"/>
                    </a:cubicBezTo>
                  </a:path>
                  <a:path w="37642" h="21600" stroke="0" extrusionOk="0">
                    <a:moveTo>
                      <a:pt x="37642" y="10595"/>
                    </a:moveTo>
                    <a:cubicBezTo>
                      <a:pt x="33815" y="17393"/>
                      <a:pt x="26620" y="21599"/>
                      <a:pt x="18819" y="21600"/>
                    </a:cubicBezTo>
                    <a:cubicBezTo>
                      <a:pt x="11020" y="21600"/>
                      <a:pt x="3827" y="17396"/>
                      <a:pt x="-1" y="10602"/>
                    </a:cubicBezTo>
                    <a:lnTo>
                      <a:pt x="1881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85" name="Arc 33"/>
              <p:cNvSpPr>
                <a:spLocks/>
              </p:cNvSpPr>
              <p:nvPr/>
            </p:nvSpPr>
            <p:spPr bwMode="auto">
              <a:xfrm>
                <a:off x="4272" y="1613"/>
                <a:ext cx="956" cy="576"/>
              </a:xfrm>
              <a:custGeom>
                <a:avLst/>
                <a:gdLst>
                  <a:gd name="T0" fmla="*/ 0 w 37272"/>
                  <a:gd name="T1" fmla="*/ 282 h 21600"/>
                  <a:gd name="T2" fmla="*/ 956 w 37272"/>
                  <a:gd name="T3" fmla="*/ 287 h 21600"/>
                  <a:gd name="T4" fmla="*/ 477 w 37272"/>
                  <a:gd name="T5" fmla="*/ 576 h 21600"/>
                  <a:gd name="T6" fmla="*/ 0 60000 65536"/>
                  <a:gd name="T7" fmla="*/ 0 60000 65536"/>
                  <a:gd name="T8" fmla="*/ 0 60000 65536"/>
                  <a:gd name="T9" fmla="*/ 0 w 37272"/>
                  <a:gd name="T10" fmla="*/ 0 h 21600"/>
                  <a:gd name="T11" fmla="*/ 37272 w 372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272" h="21600" fill="none" extrusionOk="0">
                    <a:moveTo>
                      <a:pt x="0" y="10584"/>
                    </a:moveTo>
                    <a:cubicBezTo>
                      <a:pt x="3890" y="4022"/>
                      <a:pt x="10952" y="-1"/>
                      <a:pt x="18580" y="0"/>
                    </a:cubicBezTo>
                    <a:cubicBezTo>
                      <a:pt x="26286" y="0"/>
                      <a:pt x="33409" y="4106"/>
                      <a:pt x="37271" y="10775"/>
                    </a:cubicBezTo>
                  </a:path>
                  <a:path w="37272" h="21600" stroke="0" extrusionOk="0">
                    <a:moveTo>
                      <a:pt x="0" y="10584"/>
                    </a:moveTo>
                    <a:cubicBezTo>
                      <a:pt x="3890" y="4022"/>
                      <a:pt x="10952" y="-1"/>
                      <a:pt x="18580" y="0"/>
                    </a:cubicBezTo>
                    <a:cubicBezTo>
                      <a:pt x="26286" y="0"/>
                      <a:pt x="33409" y="4106"/>
                      <a:pt x="37271" y="10775"/>
                    </a:cubicBezTo>
                    <a:lnTo>
                      <a:pt x="1858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3565" name="Object 34"/>
              <p:cNvGraphicFramePr>
                <a:graphicFrameLocks noChangeAspect="1"/>
              </p:cNvGraphicFramePr>
              <p:nvPr/>
            </p:nvGraphicFramePr>
            <p:xfrm>
              <a:off x="4800" y="1411"/>
              <a:ext cx="159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22" name="Equation" r:id="rId27" imgW="279360" imgH="304560" progId="Equation.3">
                      <p:embed/>
                    </p:oleObj>
                  </mc:Choice>
                  <mc:Fallback>
                    <p:oleObj name="Equation" r:id="rId27" imgW="2793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411"/>
                            <a:ext cx="159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6" name="Line 35"/>
              <p:cNvSpPr>
                <a:spLocks noChangeShapeType="1"/>
              </p:cNvSpPr>
              <p:nvPr/>
            </p:nvSpPr>
            <p:spPr bwMode="auto">
              <a:xfrm flipH="1">
                <a:off x="4488" y="2171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7" name="Line 36"/>
              <p:cNvSpPr>
                <a:spLocks noChangeShapeType="1"/>
              </p:cNvSpPr>
              <p:nvPr/>
            </p:nvSpPr>
            <p:spPr bwMode="auto">
              <a:xfrm>
                <a:off x="4273" y="218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8" name="Line 37"/>
              <p:cNvSpPr>
                <a:spLocks noChangeShapeType="1"/>
              </p:cNvSpPr>
              <p:nvPr/>
            </p:nvSpPr>
            <p:spPr bwMode="auto">
              <a:xfrm flipV="1">
                <a:off x="4761" y="1277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566" name="Object 38"/>
              <p:cNvGraphicFramePr>
                <a:graphicFrameLocks noChangeAspect="1"/>
              </p:cNvGraphicFramePr>
              <p:nvPr/>
            </p:nvGraphicFramePr>
            <p:xfrm>
              <a:off x="4588" y="1318"/>
              <a:ext cx="123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23" name="Equation" r:id="rId29" imgW="215640" imgH="215640" progId="Equation.3">
                      <p:embed/>
                    </p:oleObj>
                  </mc:Choice>
                  <mc:Fallback>
                    <p:oleObj name="Equation" r:id="rId29" imgW="2156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1318"/>
                            <a:ext cx="123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7" name="Object 39"/>
              <p:cNvGraphicFramePr>
                <a:graphicFrameLocks noChangeAspect="1"/>
              </p:cNvGraphicFramePr>
              <p:nvPr/>
            </p:nvGraphicFramePr>
            <p:xfrm>
              <a:off x="5232" y="2259"/>
              <a:ext cx="137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24" name="Equation" r:id="rId31" imgW="241200" imgH="317160" progId="Equation.3">
                      <p:embed/>
                    </p:oleObj>
                  </mc:Choice>
                  <mc:Fallback>
                    <p:oleObj name="Equation" r:id="rId31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59"/>
                            <a:ext cx="137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40"/>
              <p:cNvGraphicFramePr>
                <a:graphicFrameLocks noChangeAspect="1"/>
              </p:cNvGraphicFramePr>
              <p:nvPr/>
            </p:nvGraphicFramePr>
            <p:xfrm>
              <a:off x="4598" y="2389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25" name="Equation" r:id="rId33" imgW="228600" imgH="241200" progId="Equation.3">
                      <p:embed/>
                    </p:oleObj>
                  </mc:Choice>
                  <mc:Fallback>
                    <p:oleObj name="Equation" r:id="rId33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8" y="2389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9" name="Object 41"/>
              <p:cNvGraphicFramePr>
                <a:graphicFrameLocks noChangeAspect="1"/>
              </p:cNvGraphicFramePr>
              <p:nvPr/>
            </p:nvGraphicFramePr>
            <p:xfrm>
              <a:off x="4752" y="2225"/>
              <a:ext cx="122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26" name="Equation" r:id="rId35" imgW="215640" imgH="241200" progId="Equation.3">
                      <p:embed/>
                    </p:oleObj>
                  </mc:Choice>
                  <mc:Fallback>
                    <p:oleObj name="Equation" r:id="rId35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225"/>
                            <a:ext cx="122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9" name="Line 42"/>
              <p:cNvSpPr>
                <a:spLocks noChangeShapeType="1"/>
              </p:cNvSpPr>
              <p:nvPr/>
            </p:nvSpPr>
            <p:spPr bwMode="auto">
              <a:xfrm flipV="1">
                <a:off x="4761" y="1613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0" name="Oval 43"/>
              <p:cNvSpPr>
                <a:spLocks noChangeArrowheads="1"/>
              </p:cNvSpPr>
              <p:nvPr/>
            </p:nvSpPr>
            <p:spPr bwMode="auto">
              <a:xfrm>
                <a:off x="4738" y="1879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91" name="Arc 44"/>
              <p:cNvSpPr>
                <a:spLocks/>
              </p:cNvSpPr>
              <p:nvPr/>
            </p:nvSpPr>
            <p:spPr bwMode="auto">
              <a:xfrm>
                <a:off x="4273" y="1807"/>
                <a:ext cx="948" cy="95"/>
              </a:xfrm>
              <a:custGeom>
                <a:avLst/>
                <a:gdLst>
                  <a:gd name="T0" fmla="*/ 0 w 43192"/>
                  <a:gd name="T1" fmla="*/ 92 h 21600"/>
                  <a:gd name="T2" fmla="*/ 948 w 43192"/>
                  <a:gd name="T3" fmla="*/ 95 h 21600"/>
                  <a:gd name="T4" fmla="*/ 474 w 43192"/>
                  <a:gd name="T5" fmla="*/ 95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4"/>
                    </a:moveTo>
                    <a:cubicBezTo>
                      <a:pt x="316" y="9317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92" name="Arc 45"/>
              <p:cNvSpPr>
                <a:spLocks/>
              </p:cNvSpPr>
              <p:nvPr/>
            </p:nvSpPr>
            <p:spPr bwMode="auto">
              <a:xfrm>
                <a:off x="4272" y="1902"/>
                <a:ext cx="948" cy="95"/>
              </a:xfrm>
              <a:custGeom>
                <a:avLst/>
                <a:gdLst>
                  <a:gd name="T0" fmla="*/ 948 w 43195"/>
                  <a:gd name="T1" fmla="*/ 2 h 21600"/>
                  <a:gd name="T2" fmla="*/ 0 w 43195"/>
                  <a:gd name="T3" fmla="*/ 0 h 21600"/>
                  <a:gd name="T4" fmla="*/ 474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5" h="21600" stroke="0" extrusionOk="0">
                    <a:moveTo>
                      <a:pt x="43194" y="469"/>
                    </a:moveTo>
                    <a:cubicBezTo>
                      <a:pt x="42939" y="12213"/>
                      <a:pt x="33346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3564" name="Object 46"/>
            <p:cNvGraphicFramePr>
              <a:graphicFrameLocks noChangeAspect="1"/>
            </p:cNvGraphicFramePr>
            <p:nvPr/>
          </p:nvGraphicFramePr>
          <p:xfrm>
            <a:off x="5184" y="1296"/>
            <a:ext cx="16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7" name="Equation" r:id="rId37" imgW="253800" imgH="558720" progId="Equation.3">
                    <p:embed/>
                  </p:oleObj>
                </mc:Choice>
                <mc:Fallback>
                  <p:oleObj name="Equation" r:id="rId37" imgW="25380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296"/>
                          <a:ext cx="16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3" name="Freeform 47"/>
            <p:cNvSpPr>
              <a:spLocks/>
            </p:cNvSpPr>
            <p:nvPr/>
          </p:nvSpPr>
          <p:spPr bwMode="auto">
            <a:xfrm>
              <a:off x="4800" y="1584"/>
              <a:ext cx="384" cy="240"/>
            </a:xfrm>
            <a:custGeom>
              <a:avLst/>
              <a:gdLst>
                <a:gd name="T0" fmla="*/ 0 w 336"/>
                <a:gd name="T1" fmla="*/ 240 h 240"/>
                <a:gd name="T2" fmla="*/ 192 w 336"/>
                <a:gd name="T3" fmla="*/ 192 h 240"/>
                <a:gd name="T4" fmla="*/ 336 w 336"/>
                <a:gd name="T5" fmla="*/ 0 h 240"/>
                <a:gd name="T6" fmla="*/ 0 60000 65536"/>
                <a:gd name="T7" fmla="*/ 0 60000 65536"/>
                <a:gd name="T8" fmla="*/ 0 60000 65536"/>
                <a:gd name="T9" fmla="*/ 0 w 336"/>
                <a:gd name="T10" fmla="*/ 0 h 240"/>
                <a:gd name="T11" fmla="*/ 336 w 3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40">
                  <a:moveTo>
                    <a:pt x="0" y="240"/>
                  </a:moveTo>
                  <a:cubicBezTo>
                    <a:pt x="68" y="236"/>
                    <a:pt x="136" y="232"/>
                    <a:pt x="192" y="192"/>
                  </a:cubicBezTo>
                  <a:cubicBezTo>
                    <a:pt x="248" y="152"/>
                    <a:pt x="292" y="76"/>
                    <a:pt x="336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4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52" grpId="0" autoUpdateAnimBg="0"/>
      <p:bldP spid="888853" grpId="0" autoUpdateAnimBg="0"/>
      <p:bldP spid="88885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43201"/>
            <a:ext cx="2209800" cy="20986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2438400" y="2895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3276600" y="2819400"/>
          <a:ext cx="2586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公式" r:id="rId5" imgW="2209800" imgH="520700" progId="Equation.3">
                  <p:embed/>
                </p:oleObj>
              </mc:Choice>
              <mc:Fallback>
                <p:oleObj name="公式" r:id="rId5" imgW="2209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19400"/>
                        <a:ext cx="2586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2479676" y="3581401"/>
          <a:ext cx="53324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公式" r:id="rId7" imgW="4559300" imgH="469900" progId="Equation.3">
                  <p:embed/>
                </p:oleObj>
              </mc:Choice>
              <mc:Fallback>
                <p:oleObj name="公式" r:id="rId7" imgW="4559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6" y="3581401"/>
                        <a:ext cx="53324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5486400" y="4156075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73849"/>
              </p:ext>
            </p:extLst>
          </p:nvPr>
        </p:nvGraphicFramePr>
        <p:xfrm>
          <a:off x="2286000" y="823121"/>
          <a:ext cx="732472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Document" r:id="rId9" imgW="7398626" imgH="1735515" progId="Word.Document.8">
                  <p:embed/>
                </p:oleObj>
              </mc:Choice>
              <mc:Fallback>
                <p:oleObj name="Document" r:id="rId9" imgW="7398626" imgH="1735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23121"/>
                        <a:ext cx="732472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2463800" y="4457700"/>
          <a:ext cx="599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文档" r:id="rId11" imgW="5486400" imgH="485775" progId="Word.Document.8">
                  <p:embed/>
                </p:oleObj>
              </mc:Choice>
              <mc:Fallback>
                <p:oleObj name="文档" r:id="rId11" imgW="5486400" imgH="485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457700"/>
                        <a:ext cx="5994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2286000" y="5308600"/>
          <a:ext cx="382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文档" r:id="rId13" imgW="3819525" imgH="466725" progId="Word.Document.8">
                  <p:embed/>
                </p:oleObj>
              </mc:Choice>
              <mc:Fallback>
                <p:oleObj name="文档" r:id="rId13" imgW="3819525" imgH="466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08600"/>
                        <a:ext cx="382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183350"/>
              </p:ext>
            </p:extLst>
          </p:nvPr>
        </p:nvGraphicFramePr>
        <p:xfrm>
          <a:off x="5716588" y="5256213"/>
          <a:ext cx="49784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Document" r:id="rId15" imgW="3867408" imgH="800309" progId="Word.Document.8">
                  <p:embed/>
                </p:oleObj>
              </mc:Choice>
              <mc:Fallback>
                <p:oleObj name="Document" r:id="rId15" imgW="3867408" imgH="8003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5256213"/>
                        <a:ext cx="49784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286000" y="823121"/>
            <a:ext cx="8808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7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8934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09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35200" y="1066800"/>
          <a:ext cx="607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2" name="文档" r:id="rId3" imgW="6065367" imgH="464092" progId="Word.Document.8">
                  <p:embed/>
                </p:oleObj>
              </mc:Choice>
              <mc:Fallback>
                <p:oleObj name="文档" r:id="rId3" imgW="6065367" imgH="464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066800"/>
                        <a:ext cx="607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19" name="Object 3"/>
          <p:cNvGraphicFramePr>
            <a:graphicFrameLocks noChangeAspect="1"/>
          </p:cNvGraphicFramePr>
          <p:nvPr/>
        </p:nvGraphicFramePr>
        <p:xfrm>
          <a:off x="2376488" y="1993900"/>
          <a:ext cx="392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3" name="文档" r:id="rId5" imgW="3924300" imgH="542925" progId="Word.Document.8">
                  <p:embed/>
                </p:oleObj>
              </mc:Choice>
              <mc:Fallback>
                <p:oleObj name="文档" r:id="rId5" imgW="3924300" imgH="542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1993900"/>
                        <a:ext cx="3924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44729"/>
              </p:ext>
            </p:extLst>
          </p:nvPr>
        </p:nvGraphicFramePr>
        <p:xfrm>
          <a:off x="5798185" y="1846216"/>
          <a:ext cx="2387872" cy="86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4" name="Equation" r:id="rId7" imgW="1054080" imgH="380880" progId="Equation.DSMT4">
                  <p:embed/>
                </p:oleObj>
              </mc:Choice>
              <mc:Fallback>
                <p:oleObj name="Equation" r:id="rId7" imgW="105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185" y="1846216"/>
                        <a:ext cx="2387872" cy="862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38879"/>
              </p:ext>
            </p:extLst>
          </p:nvPr>
        </p:nvGraphicFramePr>
        <p:xfrm>
          <a:off x="2474913" y="3067050"/>
          <a:ext cx="70754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5" name="Document" r:id="rId9" imgW="5486809" imgH="800309" progId="Word.Document.8">
                  <p:embed/>
                </p:oleObj>
              </mc:Choice>
              <mc:Fallback>
                <p:oleObj name="Document" r:id="rId9" imgW="5486809" imgH="8003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067050"/>
                        <a:ext cx="707548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2" name="Object 6"/>
          <p:cNvGraphicFramePr>
            <a:graphicFrameLocks noChangeAspect="1"/>
          </p:cNvGraphicFramePr>
          <p:nvPr/>
        </p:nvGraphicFramePr>
        <p:xfrm>
          <a:off x="2438400" y="4140200"/>
          <a:ext cx="594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6" name="文档" r:id="rId11" imgW="5486400" imgH="800100" progId="Word.Document.8">
                  <p:embed/>
                </p:oleObj>
              </mc:Choice>
              <mc:Fallback>
                <p:oleObj name="文档" r:id="rId11" imgW="5486400" imgH="800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40200"/>
                        <a:ext cx="594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2841625" y="5083104"/>
          <a:ext cx="3837190" cy="85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7" name="Equation" r:id="rId13" imgW="1701720" imgH="380880" progId="Equation.DSMT4">
                  <p:embed/>
                </p:oleObj>
              </mc:Choice>
              <mc:Fallback>
                <p:oleObj name="Equation" r:id="rId13" imgW="1701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083104"/>
                        <a:ext cx="3837190" cy="857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3213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89374"/>
              </p:ext>
            </p:extLst>
          </p:nvPr>
        </p:nvGraphicFramePr>
        <p:xfrm>
          <a:off x="2269945" y="1128714"/>
          <a:ext cx="3024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0" name="Document" r:id="rId3" imgW="2914777" imgH="458656" progId="Word.Document.8">
                  <p:embed/>
                </p:oleObj>
              </mc:Choice>
              <mc:Fallback>
                <p:oleObj name="Document" r:id="rId3" imgW="2914777" imgH="458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45" y="1128714"/>
                        <a:ext cx="30241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63521"/>
              </p:ext>
            </p:extLst>
          </p:nvPr>
        </p:nvGraphicFramePr>
        <p:xfrm>
          <a:off x="2451100" y="1910919"/>
          <a:ext cx="1647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1" name="公式" r:id="rId5" imgW="1600200" imgH="368300" progId="Equation.3">
                  <p:embed/>
                </p:oleObj>
              </mc:Choice>
              <mc:Fallback>
                <p:oleObj name="公式" r:id="rId5" imgW="160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910919"/>
                        <a:ext cx="16478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15932"/>
              </p:ext>
            </p:extLst>
          </p:nvPr>
        </p:nvGraphicFramePr>
        <p:xfrm>
          <a:off x="4531230" y="1957389"/>
          <a:ext cx="1374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2" name="公式" r:id="rId7" imgW="1333500" imgH="368300" progId="Equation.3">
                  <p:embed/>
                </p:oleObj>
              </mc:Choice>
              <mc:Fallback>
                <p:oleObj name="公式" r:id="rId7" imgW="1333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230" y="1957389"/>
                        <a:ext cx="1374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76631"/>
              </p:ext>
            </p:extLst>
          </p:nvPr>
        </p:nvGraphicFramePr>
        <p:xfrm>
          <a:off x="6338310" y="1857737"/>
          <a:ext cx="2473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3" name="公式" r:id="rId9" imgW="2400300" imgH="469900" progId="Equation.3">
                  <p:embed/>
                </p:oleObj>
              </mc:Choice>
              <mc:Fallback>
                <p:oleObj name="公式" r:id="rId9" imgW="2400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310" y="1857737"/>
                        <a:ext cx="2473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70797"/>
              </p:ext>
            </p:extLst>
          </p:nvPr>
        </p:nvGraphicFramePr>
        <p:xfrm>
          <a:off x="4636367" y="2643188"/>
          <a:ext cx="1635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4" name="公式" r:id="rId11" imgW="1689100" imgH="469900" progId="Equation.3">
                  <p:embed/>
                </p:oleObj>
              </mc:Choice>
              <mc:Fallback>
                <p:oleObj name="公式" r:id="rId11" imgW="168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367" y="2643188"/>
                        <a:ext cx="1635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5056"/>
              </p:ext>
            </p:extLst>
          </p:nvPr>
        </p:nvGraphicFramePr>
        <p:xfrm>
          <a:off x="2269945" y="2674939"/>
          <a:ext cx="2628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5" name="文档" r:id="rId13" imgW="2638425" imgH="561975" progId="Word.Document.8">
                  <p:embed/>
                </p:oleObj>
              </mc:Choice>
              <mc:Fallback>
                <p:oleObj name="文档" r:id="rId13" imgW="2638425" imgH="5619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45" y="2674939"/>
                        <a:ext cx="2628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862855"/>
              </p:ext>
            </p:extLst>
          </p:nvPr>
        </p:nvGraphicFramePr>
        <p:xfrm>
          <a:off x="2269945" y="3251505"/>
          <a:ext cx="5172869" cy="91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6" name="Equation" r:id="rId15" imgW="2082600" imgH="368280" progId="Equation.DSMT4">
                  <p:embed/>
                </p:oleObj>
              </mc:Choice>
              <mc:Fallback>
                <p:oleObj name="Equation" r:id="rId15" imgW="2082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45" y="3251505"/>
                        <a:ext cx="5172869" cy="915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522285"/>
              </p:ext>
            </p:extLst>
          </p:nvPr>
        </p:nvGraphicFramePr>
        <p:xfrm>
          <a:off x="2269945" y="4321480"/>
          <a:ext cx="2512458" cy="90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7" name="Equation" r:id="rId17" imgW="1130040" imgH="406080" progId="Equation.DSMT4">
                  <p:embed/>
                </p:oleObj>
              </mc:Choice>
              <mc:Fallback>
                <p:oleObj name="Equation" r:id="rId17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945" y="4321480"/>
                        <a:ext cx="2512458" cy="906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9134" y="532014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15259"/>
              </p:ext>
            </p:extLst>
          </p:nvPr>
        </p:nvGraphicFramePr>
        <p:xfrm>
          <a:off x="1761945" y="5320146"/>
          <a:ext cx="9764068" cy="93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8" name="Equation" r:id="rId19" imgW="3987720" imgH="380880" progId="Equation.DSMT4">
                  <p:embed/>
                </p:oleObj>
              </mc:Choice>
              <mc:Fallback>
                <p:oleObj name="Equation" r:id="rId19" imgW="3987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1945" y="5320146"/>
                        <a:ext cx="9764068" cy="932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5424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4CB1-E9D4-4843-882A-873FDAB8221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2754" name="Rectangle 2"/>
          <p:cNvSpPr>
            <a:spLocks noChangeArrowheads="1"/>
          </p:cNvSpPr>
          <p:nvPr/>
        </p:nvSpPr>
        <p:spPr bwMode="black">
          <a:xfrm>
            <a:off x="1981200" y="50165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证明曲面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上任一点的切平面与曲面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所围立体的体积为定值。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black">
          <a:xfrm>
            <a:off x="1981200" y="149225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是曲面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上任意取</a:t>
            </a:r>
          </a:p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            定的一点，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4267201" y="2971801"/>
          <a:ext cx="56943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3" imgW="2476440" imgH="228600" progId="Equation.DSMT4">
                  <p:embed/>
                </p:oleObj>
              </mc:Choice>
              <mc:Fallback>
                <p:oleObj name="Equation" r:id="rId3" imgW="2476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267201" y="2971801"/>
                        <a:ext cx="569436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7" name="Rectangle 5"/>
          <p:cNvSpPr>
            <a:spLocks noChangeArrowheads="1"/>
          </p:cNvSpPr>
          <p:nvPr/>
        </p:nvSpPr>
        <p:spPr bwMode="black">
          <a:xfrm>
            <a:off x="2133600" y="35052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</a:rPr>
              <a:t>整理得 </a:t>
            </a:r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71821"/>
              </p:ext>
            </p:extLst>
          </p:nvPr>
        </p:nvGraphicFramePr>
        <p:xfrm>
          <a:off x="4249738" y="3505200"/>
          <a:ext cx="47005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5" imgW="2044440" imgH="241200" progId="Equation.DSMT4">
                  <p:embed/>
                </p:oleObj>
              </mc:Choice>
              <mc:Fallback>
                <p:oleObj name="Equation" r:id="rId5" imgW="2044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249738" y="3505200"/>
                        <a:ext cx="470058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7239001" y="2446338"/>
          <a:ext cx="24812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7" imgW="1079280" imgH="228600" progId="Equation.DSMT4">
                  <p:embed/>
                </p:oleObj>
              </mc:Choice>
              <mc:Fallback>
                <p:oleObj name="Equation" r:id="rId7" imgW="1079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239001" y="2446338"/>
                        <a:ext cx="248126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Rectangle 8"/>
          <p:cNvSpPr>
            <a:spLocks noChangeArrowheads="1"/>
          </p:cNvSpPr>
          <p:nvPr/>
        </p:nvSpPr>
        <p:spPr bwMode="black">
          <a:xfrm>
            <a:off x="2362200" y="24463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该曲面在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点的法向量可取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black">
          <a:xfrm>
            <a:off x="2133600" y="41910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切平面与曲面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的交线在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xoy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平面上的投影曲线方程为</a:t>
            </a:r>
          </a:p>
        </p:txBody>
      </p:sp>
      <p:graphicFrame>
        <p:nvGraphicFramePr>
          <p:cNvPr id="2027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96851"/>
              </p:ext>
            </p:extLst>
          </p:nvPr>
        </p:nvGraphicFramePr>
        <p:xfrm>
          <a:off x="3321050" y="5181600"/>
          <a:ext cx="53133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9" imgW="2311200" imgH="495000" progId="Equation.DSMT4">
                  <p:embed/>
                </p:oleObj>
              </mc:Choice>
              <mc:Fallback>
                <p:oleObj name="Equation" r:id="rId9" imgW="2311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321050" y="5181600"/>
                        <a:ext cx="5313363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2117726" y="2981326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切平面方程：</a:t>
            </a:r>
          </a:p>
        </p:txBody>
      </p:sp>
    </p:spTree>
    <p:extLst>
      <p:ext uri="{BB962C8B-B14F-4D97-AF65-F5344CB8AC3E}">
        <p14:creationId xmlns:p14="http://schemas.microsoft.com/office/powerpoint/2010/main" val="22486246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57" grpId="0" autoUpdateAnimBg="0"/>
      <p:bldP spid="202760" grpId="0" autoUpdateAnimBg="0"/>
      <p:bldP spid="202761" grpId="0" autoUpdateAnimBg="0"/>
      <p:bldP spid="2027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6E6B-80D3-4993-8401-9245B313090A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2590800" y="533401"/>
          <a:ext cx="4991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5" name="Equation" r:id="rId3" imgW="5295600" imgH="520560" progId="Equation.DSMT4">
                  <p:embed/>
                </p:oleObj>
              </mc:Choice>
              <mc:Fallback>
                <p:oleObj name="Equation" r:id="rId3" imgW="5295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533401"/>
                        <a:ext cx="49911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2690814" y="1219200"/>
          <a:ext cx="23637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6" name="Equation" r:id="rId5" imgW="965160" imgH="380880" progId="Equation.DSMT4">
                  <p:embed/>
                </p:oleObj>
              </mc:Choice>
              <mc:Fallback>
                <p:oleObj name="Equation" r:id="rId5" imgW="965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90814" y="1219200"/>
                        <a:ext cx="236378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2919414" y="3124201"/>
          <a:ext cx="5691187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7" name="公式" r:id="rId7" imgW="2323800" imgH="419040" progId="Equation.3">
                  <p:embed/>
                </p:oleObj>
              </mc:Choice>
              <mc:Fallback>
                <p:oleObj name="公式" r:id="rId7" imgW="2323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19414" y="3124201"/>
                        <a:ext cx="5691187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2919413" y="4038601"/>
          <a:ext cx="37004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8" name="公式" r:id="rId9" imgW="1511280" imgH="393480" progId="Equation.3">
                  <p:embed/>
                </p:oleObj>
              </mc:Choice>
              <mc:Fallback>
                <p:oleObj name="公式" r:id="rId9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19413" y="4038601"/>
                        <a:ext cx="370046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2919413" y="5056189"/>
          <a:ext cx="29845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9" name="公式" r:id="rId11" imgW="1218960" imgH="330120" progId="Equation.3">
                  <p:embed/>
                </p:oleObj>
              </mc:Choice>
              <mc:Fallback>
                <p:oleObj name="公式" r:id="rId11" imgW="1218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19413" y="5056189"/>
                        <a:ext cx="29845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0790"/>
              </p:ext>
            </p:extLst>
          </p:nvPr>
        </p:nvGraphicFramePr>
        <p:xfrm>
          <a:off x="2981325" y="1981200"/>
          <a:ext cx="42926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0" name="Equation" r:id="rId13" imgW="1752480" imgH="469800" progId="Equation.DSMT4">
                  <p:embed/>
                </p:oleObj>
              </mc:Choice>
              <mc:Fallback>
                <p:oleObj name="Equation" r:id="rId13" imgW="1752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81325" y="1981200"/>
                        <a:ext cx="42926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445757"/>
              </p:ext>
            </p:extLst>
          </p:nvPr>
        </p:nvGraphicFramePr>
        <p:xfrm>
          <a:off x="6026831" y="4962526"/>
          <a:ext cx="8382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1" name="Equation" r:id="rId15" imgW="342720" imgH="406080" progId="Equation.DSMT4">
                  <p:embed/>
                </p:oleObj>
              </mc:Choice>
              <mc:Fallback>
                <p:oleObj name="Equation" r:id="rId15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26831" y="4962526"/>
                        <a:ext cx="8382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744337"/>
              </p:ext>
            </p:extLst>
          </p:nvPr>
        </p:nvGraphicFramePr>
        <p:xfrm>
          <a:off x="8018629" y="3756026"/>
          <a:ext cx="2660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2" name="Equation" r:id="rId17" imgW="1193760" imgH="228600" progId="Equation.DSMT4">
                  <p:embed/>
                </p:oleObj>
              </mc:Choice>
              <mc:Fallback>
                <p:oleObj name="Equation" r:id="rId17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629" y="3756026"/>
                        <a:ext cx="2660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39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29EF-B7F1-41A1-987B-3F1B46B2644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2994" name="Arc 2"/>
          <p:cNvSpPr>
            <a:spLocks noChangeAspect="1"/>
          </p:cNvSpPr>
          <p:nvPr/>
        </p:nvSpPr>
        <p:spPr bwMode="black">
          <a:xfrm>
            <a:off x="7392989" y="809625"/>
            <a:ext cx="1944687" cy="1752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723 w 43200"/>
              <a:gd name="T1" fmla="*/ 43200 h 43200"/>
              <a:gd name="T2" fmla="*/ 23443 w 43200"/>
              <a:gd name="T3" fmla="*/ 4312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722" y="43199"/>
                </a:moveTo>
                <a:cubicBezTo>
                  <a:pt x="21681" y="43199"/>
                  <a:pt x="21640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2814"/>
                  <a:pt x="34617" y="42164"/>
                  <a:pt x="23443" y="43121"/>
                </a:cubicBezTo>
              </a:path>
              <a:path w="43200" h="43200" stroke="0" extrusionOk="0">
                <a:moveTo>
                  <a:pt x="21722" y="43199"/>
                </a:moveTo>
                <a:cubicBezTo>
                  <a:pt x="21681" y="43199"/>
                  <a:pt x="21640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2814"/>
                  <a:pt x="34617" y="42164"/>
                  <a:pt x="23443" y="43121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5" name="Arc 3"/>
          <p:cNvSpPr>
            <a:spLocks noChangeAspect="1"/>
          </p:cNvSpPr>
          <p:nvPr/>
        </p:nvSpPr>
        <p:spPr bwMode="black">
          <a:xfrm flipV="1">
            <a:off x="7391401" y="1668463"/>
            <a:ext cx="1946275" cy="17510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0261 w 43200"/>
              <a:gd name="T1" fmla="*/ 32478 h 43200"/>
              <a:gd name="T2" fmla="*/ 40538 w 43200"/>
              <a:gd name="T3" fmla="*/ 3198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0260" y="32477"/>
                </a:moveTo>
                <a:cubicBezTo>
                  <a:pt x="36390" y="39117"/>
                  <a:pt x="2928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231"/>
                  <a:pt x="42284" y="28803"/>
                  <a:pt x="40538" y="31987"/>
                </a:cubicBezTo>
              </a:path>
              <a:path w="43200" h="43200" stroke="0" extrusionOk="0">
                <a:moveTo>
                  <a:pt x="40260" y="32477"/>
                </a:moveTo>
                <a:cubicBezTo>
                  <a:pt x="36390" y="39117"/>
                  <a:pt x="2928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231"/>
                  <a:pt x="42284" y="28803"/>
                  <a:pt x="40538" y="31987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1817"/>
              </p:ext>
            </p:extLst>
          </p:nvPr>
        </p:nvGraphicFramePr>
        <p:xfrm>
          <a:off x="7405688" y="2181225"/>
          <a:ext cx="5619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6" name="Equation" r:id="rId3" imgW="279360" imgH="469800" progId="Equation.DSMT4">
                  <p:embed/>
                </p:oleObj>
              </mc:Choice>
              <mc:Fallback>
                <p:oleObj name="Equation" r:id="rId3" imgW="279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405688" y="2181225"/>
                        <a:ext cx="5619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2997" name="Group 5"/>
          <p:cNvGrpSpPr>
            <a:grpSpLocks/>
          </p:cNvGrpSpPr>
          <p:nvPr/>
        </p:nvGrpSpPr>
        <p:grpSpPr bwMode="auto">
          <a:xfrm>
            <a:off x="7486651" y="1643064"/>
            <a:ext cx="1725613" cy="915987"/>
            <a:chOff x="3517" y="1665"/>
            <a:chExt cx="1087" cy="577"/>
          </a:xfrm>
        </p:grpSpPr>
        <p:sp>
          <p:nvSpPr>
            <p:cNvPr id="212998" name="Arc 6" descr="宽上对角线"/>
            <p:cNvSpPr>
              <a:spLocks noChangeAspect="1"/>
            </p:cNvSpPr>
            <p:nvPr/>
          </p:nvSpPr>
          <p:spPr bwMode="black">
            <a:xfrm>
              <a:off x="3517" y="1691"/>
              <a:ext cx="1087" cy="551"/>
            </a:xfrm>
            <a:custGeom>
              <a:avLst/>
              <a:gdLst>
                <a:gd name="G0" fmla="+- 19438 0 0"/>
                <a:gd name="G1" fmla="+- 0 0 0"/>
                <a:gd name="G2" fmla="+- 21600 0 0"/>
                <a:gd name="T0" fmla="*/ 38250 w 38250"/>
                <a:gd name="T1" fmla="*/ 10614 h 21600"/>
                <a:gd name="T2" fmla="*/ 0 w 38250"/>
                <a:gd name="T3" fmla="*/ 9420 h 21600"/>
                <a:gd name="T4" fmla="*/ 19438 w 382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50" h="21600" fill="none" extrusionOk="0">
                  <a:moveTo>
                    <a:pt x="38250" y="10614"/>
                  </a:moveTo>
                  <a:cubicBezTo>
                    <a:pt x="34420" y="17401"/>
                    <a:pt x="27231" y="21599"/>
                    <a:pt x="19438" y="21600"/>
                  </a:cubicBezTo>
                  <a:cubicBezTo>
                    <a:pt x="11160" y="21600"/>
                    <a:pt x="3610" y="16869"/>
                    <a:pt x="0" y="9419"/>
                  </a:cubicBezTo>
                </a:path>
                <a:path w="38250" h="21600" stroke="0" extrusionOk="0">
                  <a:moveTo>
                    <a:pt x="38250" y="10614"/>
                  </a:moveTo>
                  <a:cubicBezTo>
                    <a:pt x="34420" y="17401"/>
                    <a:pt x="27231" y="21599"/>
                    <a:pt x="19438" y="21600"/>
                  </a:cubicBezTo>
                  <a:cubicBezTo>
                    <a:pt x="11160" y="21600"/>
                    <a:pt x="3610" y="16869"/>
                    <a:pt x="0" y="9419"/>
                  </a:cubicBezTo>
                  <a:lnTo>
                    <a:pt x="19438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99" name="Arc 7" descr="宽上对角线"/>
            <p:cNvSpPr>
              <a:spLocks noChangeAspect="1"/>
            </p:cNvSpPr>
            <p:nvPr/>
          </p:nvSpPr>
          <p:spPr bwMode="black">
            <a:xfrm flipV="1">
              <a:off x="3534" y="1665"/>
              <a:ext cx="1066" cy="553"/>
            </a:xfrm>
            <a:custGeom>
              <a:avLst/>
              <a:gdLst>
                <a:gd name="G0" fmla="+- 18801 0 0"/>
                <a:gd name="G1" fmla="+- 0 0 0"/>
                <a:gd name="G2" fmla="+- 21600 0 0"/>
                <a:gd name="T0" fmla="*/ 37606 w 37606"/>
                <a:gd name="T1" fmla="*/ 10627 h 21600"/>
                <a:gd name="T2" fmla="*/ 0 w 37606"/>
                <a:gd name="T3" fmla="*/ 10634 h 21600"/>
                <a:gd name="T4" fmla="*/ 18801 w 37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06" h="21600" fill="none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</a:path>
                <a:path w="37606" h="21600" stroke="0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  <a:lnTo>
                    <a:pt x="18801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00" name="Oval 8"/>
            <p:cNvSpPr>
              <a:spLocks noChangeArrowheads="1"/>
            </p:cNvSpPr>
            <p:nvPr/>
          </p:nvSpPr>
          <p:spPr bwMode="auto">
            <a:xfrm>
              <a:off x="3552" y="1824"/>
              <a:ext cx="1050" cy="231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06928"/>
              </p:ext>
            </p:extLst>
          </p:nvPr>
        </p:nvGraphicFramePr>
        <p:xfrm>
          <a:off x="7961711" y="1740619"/>
          <a:ext cx="488157" cy="65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7" name="公式" r:id="rId5" imgW="279360" imgH="393480" progId="Equation.3">
                  <p:embed/>
                </p:oleObj>
              </mc:Choice>
              <mc:Fallback>
                <p:oleObj name="公式" r:id="rId5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961711" y="1740619"/>
                        <a:ext cx="488157" cy="650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3002" name="Group 10"/>
          <p:cNvGrpSpPr>
            <a:grpSpLocks/>
          </p:cNvGrpSpPr>
          <p:nvPr/>
        </p:nvGrpSpPr>
        <p:grpSpPr bwMode="auto">
          <a:xfrm>
            <a:off x="7456489" y="333376"/>
            <a:ext cx="2562225" cy="3255963"/>
            <a:chOff x="3880" y="468"/>
            <a:chExt cx="1614" cy="2051"/>
          </a:xfrm>
        </p:grpSpPr>
        <p:sp>
          <p:nvSpPr>
            <p:cNvPr id="213003" name="Line 11"/>
            <p:cNvSpPr>
              <a:spLocks noChangeAspect="1" noChangeShapeType="1"/>
            </p:cNvSpPr>
            <p:nvPr/>
          </p:nvSpPr>
          <p:spPr bwMode="black">
            <a:xfrm flipH="1">
              <a:off x="4043" y="1858"/>
              <a:ext cx="423" cy="4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3004" name="Group 12"/>
            <p:cNvGrpSpPr>
              <a:grpSpLocks/>
            </p:cNvGrpSpPr>
            <p:nvPr/>
          </p:nvGrpSpPr>
          <p:grpSpPr bwMode="auto">
            <a:xfrm>
              <a:off x="3880" y="468"/>
              <a:ext cx="1614" cy="2051"/>
              <a:chOff x="3498" y="840"/>
              <a:chExt cx="1614" cy="2051"/>
            </a:xfrm>
          </p:grpSpPr>
          <p:sp>
            <p:nvSpPr>
              <p:cNvPr id="213005" name="Line 13"/>
              <p:cNvSpPr>
                <a:spLocks noChangeAspect="1" noChangeShapeType="1"/>
              </p:cNvSpPr>
              <p:nvPr/>
            </p:nvSpPr>
            <p:spPr bwMode="black">
              <a:xfrm>
                <a:off x="4067" y="2244"/>
                <a:ext cx="10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006" name="Rectangle 14"/>
              <p:cNvSpPr>
                <a:spLocks noChangeAspect="1" noChangeArrowheads="1"/>
              </p:cNvSpPr>
              <p:nvPr/>
            </p:nvSpPr>
            <p:spPr bwMode="black">
              <a:xfrm>
                <a:off x="4900" y="2207"/>
                <a:ext cx="212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7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13007" name="Line 15"/>
              <p:cNvSpPr>
                <a:spLocks noChangeAspect="1" noChangeShapeType="1"/>
              </p:cNvSpPr>
              <p:nvPr/>
            </p:nvSpPr>
            <p:spPr bwMode="black">
              <a:xfrm flipV="1">
                <a:off x="4067" y="1016"/>
                <a:ext cx="0" cy="12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008" name="Rectangle 16"/>
              <p:cNvSpPr>
                <a:spLocks noChangeAspect="1" noChangeArrowheads="1"/>
              </p:cNvSpPr>
              <p:nvPr/>
            </p:nvSpPr>
            <p:spPr bwMode="black">
              <a:xfrm>
                <a:off x="3498" y="2574"/>
                <a:ext cx="224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7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13009" name="Rectangle 17"/>
              <p:cNvSpPr>
                <a:spLocks noChangeAspect="1" noChangeArrowheads="1"/>
              </p:cNvSpPr>
              <p:nvPr/>
            </p:nvSpPr>
            <p:spPr bwMode="black">
              <a:xfrm>
                <a:off x="3865" y="840"/>
                <a:ext cx="200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700" b="1" i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13010" name="Rectangle 18"/>
              <p:cNvSpPr>
                <a:spLocks noChangeAspect="1" noChangeArrowheads="1"/>
              </p:cNvSpPr>
              <p:nvPr/>
            </p:nvSpPr>
            <p:spPr bwMode="black">
              <a:xfrm>
                <a:off x="4022" y="2207"/>
                <a:ext cx="224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700" b="1" i="1"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</p:grpSp>
      <p:grpSp>
        <p:nvGrpSpPr>
          <p:cNvPr id="213011" name="Group 19"/>
          <p:cNvGrpSpPr>
            <a:grpSpLocks/>
          </p:cNvGrpSpPr>
          <p:nvPr/>
        </p:nvGrpSpPr>
        <p:grpSpPr bwMode="auto">
          <a:xfrm>
            <a:off x="8393113" y="1590676"/>
            <a:ext cx="596900" cy="1069975"/>
            <a:chOff x="4068" y="1632"/>
            <a:chExt cx="376" cy="674"/>
          </a:xfrm>
        </p:grpSpPr>
        <p:sp>
          <p:nvSpPr>
            <p:cNvPr id="213012" name="Arc 20"/>
            <p:cNvSpPr>
              <a:spLocks noChangeAspect="1"/>
            </p:cNvSpPr>
            <p:nvPr/>
          </p:nvSpPr>
          <p:spPr bwMode="black">
            <a:xfrm>
              <a:off x="4068" y="2098"/>
              <a:ext cx="108" cy="20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804"/>
                <a:gd name="T1" fmla="*/ 0 h 21600"/>
                <a:gd name="T2" fmla="*/ 16804 w 16804"/>
                <a:gd name="T3" fmla="*/ 8028 h 21600"/>
                <a:gd name="T4" fmla="*/ 0 w 168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4" h="21600" fill="none" extrusionOk="0">
                  <a:moveTo>
                    <a:pt x="0" y="0"/>
                  </a:moveTo>
                  <a:cubicBezTo>
                    <a:pt x="6526" y="0"/>
                    <a:pt x="12703" y="2950"/>
                    <a:pt x="16803" y="8028"/>
                  </a:cubicBezTo>
                </a:path>
                <a:path w="16804" h="21600" stroke="0" extrusionOk="0">
                  <a:moveTo>
                    <a:pt x="0" y="0"/>
                  </a:moveTo>
                  <a:cubicBezTo>
                    <a:pt x="6526" y="0"/>
                    <a:pt x="12703" y="2950"/>
                    <a:pt x="16803" y="802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3013" name="Object 21"/>
            <p:cNvGraphicFramePr>
              <a:graphicFrameLocks noChangeAspect="1"/>
            </p:cNvGraphicFramePr>
            <p:nvPr/>
          </p:nvGraphicFramePr>
          <p:xfrm>
            <a:off x="4170" y="1632"/>
            <a:ext cx="274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8" name="Equation" r:id="rId7" imgW="215640" imgH="406080" progId="Equation.DSMT4">
                    <p:embed/>
                  </p:oleObj>
                </mc:Choice>
                <mc:Fallback>
                  <p:oleObj name="Equation" r:id="rId7" imgW="2156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70" y="1632"/>
                          <a:ext cx="274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14" name="Line 22"/>
          <p:cNvSpPr>
            <a:spLocks noChangeShapeType="1"/>
          </p:cNvSpPr>
          <p:nvPr/>
        </p:nvSpPr>
        <p:spPr bwMode="auto">
          <a:xfrm flipV="1">
            <a:off x="8380413" y="625475"/>
            <a:ext cx="762000" cy="1905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5" name="Line 23"/>
          <p:cNvSpPr>
            <a:spLocks noChangeShapeType="1"/>
          </p:cNvSpPr>
          <p:nvPr/>
        </p:nvSpPr>
        <p:spPr bwMode="auto">
          <a:xfrm flipV="1">
            <a:off x="8383588" y="2079625"/>
            <a:ext cx="1676400" cy="4826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6" name="Line 24"/>
          <p:cNvSpPr>
            <a:spLocks noChangeAspect="1" noChangeShapeType="1"/>
          </p:cNvSpPr>
          <p:nvPr/>
        </p:nvSpPr>
        <p:spPr bwMode="black">
          <a:xfrm flipV="1">
            <a:off x="8361363" y="1817689"/>
            <a:ext cx="1427162" cy="7127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3017" name="Object 25"/>
          <p:cNvGraphicFramePr>
            <a:graphicFrameLocks noChangeAspect="1"/>
          </p:cNvGraphicFramePr>
          <p:nvPr/>
        </p:nvGraphicFramePr>
        <p:xfrm>
          <a:off x="7618414" y="981076"/>
          <a:ext cx="4333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9" name="Equation" r:id="rId9" imgW="215640" imgH="469800" progId="Equation.DSMT4">
                  <p:embed/>
                </p:oleObj>
              </mc:Choice>
              <mc:Fallback>
                <p:oleObj name="Equation" r:id="rId9" imgW="2156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618414" y="981076"/>
                        <a:ext cx="4333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8" name="Object 26"/>
          <p:cNvGraphicFramePr>
            <a:graphicFrameLocks noChangeAspect="1"/>
          </p:cNvGraphicFramePr>
          <p:nvPr/>
        </p:nvGraphicFramePr>
        <p:xfrm>
          <a:off x="7948613" y="1411289"/>
          <a:ext cx="508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0" name="公式" r:id="rId11" imgW="253800" imgH="164880" progId="Equation.3">
                  <p:embed/>
                </p:oleObj>
              </mc:Choice>
              <mc:Fallback>
                <p:oleObj name="公式" r:id="rId11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948613" y="1411289"/>
                        <a:ext cx="5080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55773"/>
              </p:ext>
            </p:extLst>
          </p:nvPr>
        </p:nvGraphicFramePr>
        <p:xfrm>
          <a:off x="2613028" y="2561321"/>
          <a:ext cx="3990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1" name="Equation" r:id="rId13" imgW="1663560" imgH="215640" progId="Equation.DSMT4">
                  <p:embed/>
                </p:oleObj>
              </mc:Choice>
              <mc:Fallback>
                <p:oleObj name="Equation" r:id="rId13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13028" y="2561321"/>
                        <a:ext cx="39909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205201"/>
              </p:ext>
            </p:extLst>
          </p:nvPr>
        </p:nvGraphicFramePr>
        <p:xfrm>
          <a:off x="2355079" y="3075671"/>
          <a:ext cx="29337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2" name="Equation" r:id="rId15" imgW="1231560" imgH="838080" progId="Equation.DSMT4">
                  <p:embed/>
                </p:oleObj>
              </mc:Choice>
              <mc:Fallback>
                <p:oleObj name="Equation" r:id="rId15" imgW="1231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55079" y="3075671"/>
                        <a:ext cx="2933700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1" name="Object 29"/>
          <p:cNvGraphicFramePr>
            <a:graphicFrameLocks noChangeAspect="1"/>
          </p:cNvGraphicFramePr>
          <p:nvPr/>
        </p:nvGraphicFramePr>
        <p:xfrm>
          <a:off x="2208214" y="1268414"/>
          <a:ext cx="46005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3" name="Equation" r:id="rId17" imgW="1917360" imgH="482400" progId="Equation.DSMT4">
                  <p:embed/>
                </p:oleObj>
              </mc:Choice>
              <mc:Fallback>
                <p:oleObj name="Equation" r:id="rId17" imgW="1917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8214" y="1268414"/>
                        <a:ext cx="4600575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103162"/>
              </p:ext>
            </p:extLst>
          </p:nvPr>
        </p:nvGraphicFramePr>
        <p:xfrm>
          <a:off x="2884488" y="424966"/>
          <a:ext cx="32591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4" name="Equation" r:id="rId19" imgW="1358640" imgH="380880" progId="Equation.DSMT4">
                  <p:embed/>
                </p:oleObj>
              </mc:Choice>
              <mc:Fallback>
                <p:oleObj name="Equation" r:id="rId19" imgW="1358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84488" y="424966"/>
                        <a:ext cx="32591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3" name="Object 31"/>
          <p:cNvGraphicFramePr>
            <a:graphicFrameLocks noChangeAspect="1"/>
          </p:cNvGraphicFramePr>
          <p:nvPr/>
        </p:nvGraphicFramePr>
        <p:xfrm>
          <a:off x="2743201" y="4724401"/>
          <a:ext cx="56038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5" name="公式" r:id="rId21" imgW="2260440" imgH="393480" progId="Equation.3">
                  <p:embed/>
                </p:oleObj>
              </mc:Choice>
              <mc:Fallback>
                <p:oleObj name="公式" r:id="rId21" imgW="226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1" y="4724401"/>
                        <a:ext cx="56038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4" name="Object 32"/>
          <p:cNvGraphicFramePr>
            <a:graphicFrameLocks noChangeAspect="1"/>
          </p:cNvGraphicFramePr>
          <p:nvPr/>
        </p:nvGraphicFramePr>
        <p:xfrm>
          <a:off x="2743200" y="5516563"/>
          <a:ext cx="68008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6" name="公式" r:id="rId23" imgW="2743200" imgH="393480" progId="Equation.3">
                  <p:embed/>
                </p:oleObj>
              </mc:Choice>
              <mc:Fallback>
                <p:oleObj name="公式" r:id="rId23" imgW="2743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0" y="5516563"/>
                        <a:ext cx="680085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69531" y="25628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54787" y="52328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nimBg="1"/>
      <p:bldP spid="212995" grpId="0" animBg="1"/>
      <p:bldP spid="213014" grpId="0" animBg="1"/>
      <p:bldP spid="213015" grpId="0" animBg="1"/>
      <p:bldP spid="2130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C377-47D8-4B48-88D2-5D25A1C31165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2070101" y="682625"/>
          <a:ext cx="3368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2" name="Equation" r:id="rId3" imgW="1358640" imgH="215640" progId="Equation.DSMT4">
                  <p:embed/>
                </p:oleObj>
              </mc:Choice>
              <mc:Fallback>
                <p:oleObj name="Equation" r:id="rId3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70101" y="682625"/>
                        <a:ext cx="3368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2479675" y="3259138"/>
          <a:ext cx="56673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3" name="Equation" r:id="rId5" imgW="2286000" imgH="380880" progId="Equation.DSMT4">
                  <p:embed/>
                </p:oleObj>
              </mc:Choice>
              <mc:Fallback>
                <p:oleObj name="Equation" r:id="rId5" imgW="2286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79675" y="3259138"/>
                        <a:ext cx="56673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607047"/>
              </p:ext>
            </p:extLst>
          </p:nvPr>
        </p:nvGraphicFramePr>
        <p:xfrm>
          <a:off x="2514600" y="5213350"/>
          <a:ext cx="16684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4" name="Equation" r:id="rId7" imgW="672840" imgH="406080" progId="Equation.DSMT4">
                  <p:embed/>
                </p:oleObj>
              </mc:Choice>
              <mc:Fallback>
                <p:oleObj name="Equation" r:id="rId7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14600" y="5213350"/>
                        <a:ext cx="16684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111984"/>
              </p:ext>
            </p:extLst>
          </p:nvPr>
        </p:nvGraphicFramePr>
        <p:xfrm>
          <a:off x="2319338" y="1366838"/>
          <a:ext cx="14795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5" name="Equation" r:id="rId9" imgW="596880" imgH="380880" progId="Equation.DSMT4">
                  <p:embed/>
                </p:oleObj>
              </mc:Choice>
              <mc:Fallback>
                <p:oleObj name="Equation" r:id="rId9" imgW="59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19338" y="1366838"/>
                        <a:ext cx="147955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2927350" y="4079875"/>
          <a:ext cx="61706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6" name="Equation" r:id="rId11" imgW="2489040" imgH="457200" progId="Equation.DSMT4">
                  <p:embed/>
                </p:oleObj>
              </mc:Choice>
              <mc:Fallback>
                <p:oleObj name="Equation" r:id="rId11" imgW="2489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27350" y="4079875"/>
                        <a:ext cx="61706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57954"/>
              </p:ext>
            </p:extLst>
          </p:nvPr>
        </p:nvGraphicFramePr>
        <p:xfrm>
          <a:off x="2370138" y="2357438"/>
          <a:ext cx="3463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7" name="Equation" r:id="rId13" imgW="1396800" imgH="406080" progId="Equation.DSMT4">
                  <p:embed/>
                </p:oleObj>
              </mc:Choice>
              <mc:Fallback>
                <p:oleObj name="Equation" r:id="rId13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70138" y="2357438"/>
                        <a:ext cx="34639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24" name="Group 8"/>
          <p:cNvGrpSpPr>
            <a:grpSpLocks/>
          </p:cNvGrpSpPr>
          <p:nvPr/>
        </p:nvGrpSpPr>
        <p:grpSpPr bwMode="auto">
          <a:xfrm>
            <a:off x="7596188" y="217488"/>
            <a:ext cx="2627312" cy="3255962"/>
            <a:chOff x="3825" y="137"/>
            <a:chExt cx="1655" cy="2051"/>
          </a:xfrm>
        </p:grpSpPr>
        <p:sp>
          <p:nvSpPr>
            <p:cNvPr id="214025" name="Arc 9"/>
            <p:cNvSpPr>
              <a:spLocks noChangeAspect="1"/>
            </p:cNvSpPr>
            <p:nvPr/>
          </p:nvSpPr>
          <p:spPr bwMode="black">
            <a:xfrm>
              <a:off x="3826" y="437"/>
              <a:ext cx="1225" cy="11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723 w 43200"/>
                <a:gd name="T1" fmla="*/ 43200 h 43200"/>
                <a:gd name="T2" fmla="*/ 23443 w 43200"/>
                <a:gd name="T3" fmla="*/ 431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722" y="43199"/>
                  </a:moveTo>
                  <a:cubicBezTo>
                    <a:pt x="21681" y="43199"/>
                    <a:pt x="2164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814"/>
                    <a:pt x="34617" y="42164"/>
                    <a:pt x="23443" y="43121"/>
                  </a:cubicBezTo>
                </a:path>
                <a:path w="43200" h="43200" stroke="0" extrusionOk="0">
                  <a:moveTo>
                    <a:pt x="21722" y="43199"/>
                  </a:moveTo>
                  <a:cubicBezTo>
                    <a:pt x="21681" y="43199"/>
                    <a:pt x="2164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814"/>
                    <a:pt x="34617" y="42164"/>
                    <a:pt x="23443" y="4312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6" name="Arc 10"/>
            <p:cNvSpPr>
              <a:spLocks noChangeAspect="1"/>
            </p:cNvSpPr>
            <p:nvPr/>
          </p:nvSpPr>
          <p:spPr bwMode="black">
            <a:xfrm flipV="1">
              <a:off x="3825" y="978"/>
              <a:ext cx="1226" cy="11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261 w 43200"/>
                <a:gd name="T1" fmla="*/ 32478 h 43200"/>
                <a:gd name="T2" fmla="*/ 40538 w 43200"/>
                <a:gd name="T3" fmla="*/ 31987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0260" y="32477"/>
                  </a:moveTo>
                  <a:cubicBezTo>
                    <a:pt x="36390" y="39117"/>
                    <a:pt x="2928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31"/>
                    <a:pt x="42284" y="28803"/>
                    <a:pt x="40538" y="31987"/>
                  </a:cubicBezTo>
                </a:path>
                <a:path w="43200" h="43200" stroke="0" extrusionOk="0">
                  <a:moveTo>
                    <a:pt x="40260" y="32477"/>
                  </a:moveTo>
                  <a:cubicBezTo>
                    <a:pt x="36390" y="39117"/>
                    <a:pt x="2928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31"/>
                    <a:pt x="42284" y="28803"/>
                    <a:pt x="40538" y="3198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4027" name="Object 11"/>
            <p:cNvGraphicFramePr>
              <a:graphicFrameLocks noChangeAspect="1"/>
            </p:cNvGraphicFramePr>
            <p:nvPr/>
          </p:nvGraphicFramePr>
          <p:xfrm>
            <a:off x="3826" y="1301"/>
            <a:ext cx="37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8" name="公式" r:id="rId15" imgW="291960" imgH="469800" progId="Equation.3">
                    <p:embed/>
                  </p:oleObj>
                </mc:Choice>
                <mc:Fallback>
                  <p:oleObj name="公式" r:id="rId15" imgW="2919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826" y="1301"/>
                          <a:ext cx="371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4028" name="Group 12"/>
            <p:cNvGrpSpPr>
              <a:grpSpLocks/>
            </p:cNvGrpSpPr>
            <p:nvPr/>
          </p:nvGrpSpPr>
          <p:grpSpPr bwMode="auto">
            <a:xfrm>
              <a:off x="3885" y="962"/>
              <a:ext cx="1087" cy="577"/>
              <a:chOff x="3517" y="1665"/>
              <a:chExt cx="1087" cy="577"/>
            </a:xfrm>
          </p:grpSpPr>
          <p:sp>
            <p:nvSpPr>
              <p:cNvPr id="214029" name="Arc 13" descr="宽上对角线"/>
              <p:cNvSpPr>
                <a:spLocks noChangeAspect="1"/>
              </p:cNvSpPr>
              <p:nvPr/>
            </p:nvSpPr>
            <p:spPr bwMode="black">
              <a:xfrm>
                <a:off x="3517" y="1691"/>
                <a:ext cx="1087" cy="551"/>
              </a:xfrm>
              <a:custGeom>
                <a:avLst/>
                <a:gdLst>
                  <a:gd name="G0" fmla="+- 19438 0 0"/>
                  <a:gd name="G1" fmla="+- 0 0 0"/>
                  <a:gd name="G2" fmla="+- 21600 0 0"/>
                  <a:gd name="T0" fmla="*/ 38250 w 38250"/>
                  <a:gd name="T1" fmla="*/ 10614 h 21600"/>
                  <a:gd name="T2" fmla="*/ 0 w 38250"/>
                  <a:gd name="T3" fmla="*/ 9420 h 21600"/>
                  <a:gd name="T4" fmla="*/ 19438 w 3825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250" h="21600" fill="none" extrusionOk="0">
                    <a:moveTo>
                      <a:pt x="38250" y="10614"/>
                    </a:moveTo>
                    <a:cubicBezTo>
                      <a:pt x="34420" y="17401"/>
                      <a:pt x="27231" y="21599"/>
                      <a:pt x="19438" y="21600"/>
                    </a:cubicBezTo>
                    <a:cubicBezTo>
                      <a:pt x="11160" y="21600"/>
                      <a:pt x="3610" y="16869"/>
                      <a:pt x="0" y="9419"/>
                    </a:cubicBezTo>
                  </a:path>
                  <a:path w="38250" h="21600" stroke="0" extrusionOk="0">
                    <a:moveTo>
                      <a:pt x="38250" y="10614"/>
                    </a:moveTo>
                    <a:cubicBezTo>
                      <a:pt x="34420" y="17401"/>
                      <a:pt x="27231" y="21599"/>
                      <a:pt x="19438" y="21600"/>
                    </a:cubicBezTo>
                    <a:cubicBezTo>
                      <a:pt x="11160" y="21600"/>
                      <a:pt x="3610" y="16869"/>
                      <a:pt x="0" y="9419"/>
                    </a:cubicBezTo>
                    <a:lnTo>
                      <a:pt x="19438" y="0"/>
                    </a:lnTo>
                    <a:close/>
                  </a:path>
                </a:pathLst>
              </a:cu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30" name="Arc 14" descr="宽上对角线"/>
              <p:cNvSpPr>
                <a:spLocks noChangeAspect="1"/>
              </p:cNvSpPr>
              <p:nvPr/>
            </p:nvSpPr>
            <p:spPr bwMode="black">
              <a:xfrm flipV="1">
                <a:off x="3534" y="1665"/>
                <a:ext cx="1066" cy="553"/>
              </a:xfrm>
              <a:custGeom>
                <a:avLst/>
                <a:gdLst>
                  <a:gd name="G0" fmla="+- 18801 0 0"/>
                  <a:gd name="G1" fmla="+- 0 0 0"/>
                  <a:gd name="G2" fmla="+- 21600 0 0"/>
                  <a:gd name="T0" fmla="*/ 37606 w 37606"/>
                  <a:gd name="T1" fmla="*/ 10627 h 21600"/>
                  <a:gd name="T2" fmla="*/ 0 w 37606"/>
                  <a:gd name="T3" fmla="*/ 10634 h 21600"/>
                  <a:gd name="T4" fmla="*/ 18801 w 37606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606" h="21600" fill="none" extrusionOk="0">
                    <a:moveTo>
                      <a:pt x="37605" y="10626"/>
                    </a:moveTo>
                    <a:cubicBezTo>
                      <a:pt x="33774" y="17407"/>
                      <a:pt x="26589" y="21599"/>
                      <a:pt x="18801" y="21600"/>
                    </a:cubicBezTo>
                    <a:cubicBezTo>
                      <a:pt x="11015" y="21600"/>
                      <a:pt x="3832" y="17410"/>
                      <a:pt x="-1" y="10634"/>
                    </a:cubicBezTo>
                  </a:path>
                  <a:path w="37606" h="21600" stroke="0" extrusionOk="0">
                    <a:moveTo>
                      <a:pt x="37605" y="10626"/>
                    </a:moveTo>
                    <a:cubicBezTo>
                      <a:pt x="33774" y="17407"/>
                      <a:pt x="26589" y="21599"/>
                      <a:pt x="18801" y="21600"/>
                    </a:cubicBezTo>
                    <a:cubicBezTo>
                      <a:pt x="11015" y="21600"/>
                      <a:pt x="3832" y="17410"/>
                      <a:pt x="-1" y="10634"/>
                    </a:cubicBezTo>
                    <a:lnTo>
                      <a:pt x="18801" y="0"/>
                    </a:lnTo>
                    <a:close/>
                  </a:path>
                </a:pathLst>
              </a:cu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031" name="Oval 15" descr="深色上对角线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1050" cy="231"/>
              </a:xfrm>
              <a:prstGeom prst="ellipse">
                <a:avLst/>
              </a:prstGeom>
              <a:pattFill prst="dkUpDiag">
                <a:fgClr>
                  <a:srgbClr val="CCFFCC"/>
                </a:fgClr>
                <a:bgClr>
                  <a:srgbClr val="FFFFFF"/>
                </a:bgClr>
              </a:pattFill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14032" name="Object 16"/>
            <p:cNvGraphicFramePr>
              <a:graphicFrameLocks noChangeAspect="1"/>
            </p:cNvGraphicFramePr>
            <p:nvPr/>
          </p:nvGraphicFramePr>
          <p:xfrm>
            <a:off x="4121" y="977"/>
            <a:ext cx="375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9" name="公式" r:id="rId17" imgW="279360" imgH="393480" progId="Equation.3">
                    <p:embed/>
                  </p:oleObj>
                </mc:Choice>
                <mc:Fallback>
                  <p:oleObj name="公式" r:id="rId17" imgW="279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21" y="977"/>
                          <a:ext cx="375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4033" name="Group 17"/>
            <p:cNvGrpSpPr>
              <a:grpSpLocks/>
            </p:cNvGrpSpPr>
            <p:nvPr/>
          </p:nvGrpSpPr>
          <p:grpSpPr bwMode="auto">
            <a:xfrm>
              <a:off x="3866" y="137"/>
              <a:ext cx="1614" cy="2051"/>
              <a:chOff x="3880" y="468"/>
              <a:chExt cx="1614" cy="2051"/>
            </a:xfrm>
          </p:grpSpPr>
          <p:sp>
            <p:nvSpPr>
              <p:cNvPr id="214034" name="Line 18"/>
              <p:cNvSpPr>
                <a:spLocks noChangeAspect="1" noChangeShapeType="1"/>
              </p:cNvSpPr>
              <p:nvPr/>
            </p:nvSpPr>
            <p:spPr bwMode="black">
              <a:xfrm flipH="1">
                <a:off x="4043" y="1858"/>
                <a:ext cx="423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4035" name="Group 19"/>
              <p:cNvGrpSpPr>
                <a:grpSpLocks/>
              </p:cNvGrpSpPr>
              <p:nvPr/>
            </p:nvGrpSpPr>
            <p:grpSpPr bwMode="auto">
              <a:xfrm>
                <a:off x="3880" y="468"/>
                <a:ext cx="1614" cy="2051"/>
                <a:chOff x="3498" y="840"/>
                <a:chExt cx="1614" cy="2051"/>
              </a:xfrm>
            </p:grpSpPr>
            <p:sp>
              <p:nvSpPr>
                <p:cNvPr id="214036" name="Line 20"/>
                <p:cNvSpPr>
                  <a:spLocks noChangeAspect="1" noChangeShapeType="1"/>
                </p:cNvSpPr>
                <p:nvPr/>
              </p:nvSpPr>
              <p:spPr bwMode="black">
                <a:xfrm>
                  <a:off x="4067" y="2244"/>
                  <a:ext cx="10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037" name="Rectangle 21"/>
                <p:cNvSpPr>
                  <a:spLocks noChangeAspect="1" noChangeArrowheads="1"/>
                </p:cNvSpPr>
                <p:nvPr/>
              </p:nvSpPr>
              <p:spPr bwMode="black">
                <a:xfrm>
                  <a:off x="4900" y="2207"/>
                  <a:ext cx="21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14038" name="Line 22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067" y="1016"/>
                  <a:ext cx="0" cy="12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039" name="Rectangle 23"/>
                <p:cNvSpPr>
                  <a:spLocks noChangeAspect="1" noChangeArrowheads="1"/>
                </p:cNvSpPr>
                <p:nvPr/>
              </p:nvSpPr>
              <p:spPr bwMode="black">
                <a:xfrm>
                  <a:off x="3498" y="2574"/>
                  <a:ext cx="22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14040" name="Rectangle 24"/>
                <p:cNvSpPr>
                  <a:spLocks noChangeAspect="1" noChangeArrowheads="1"/>
                </p:cNvSpPr>
                <p:nvPr/>
              </p:nvSpPr>
              <p:spPr bwMode="black">
                <a:xfrm>
                  <a:off x="3865" y="840"/>
                  <a:ext cx="200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214041" name="Rectangle 25"/>
                <p:cNvSpPr>
                  <a:spLocks noChangeAspect="1" noChangeArrowheads="1"/>
                </p:cNvSpPr>
                <p:nvPr/>
              </p:nvSpPr>
              <p:spPr bwMode="black">
                <a:xfrm>
                  <a:off x="4022" y="2207"/>
                  <a:ext cx="22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</p:grpSp>
        </p:grpSp>
        <p:grpSp>
          <p:nvGrpSpPr>
            <p:cNvPr id="214042" name="Group 26"/>
            <p:cNvGrpSpPr>
              <a:grpSpLocks/>
            </p:cNvGrpSpPr>
            <p:nvPr/>
          </p:nvGrpSpPr>
          <p:grpSpPr bwMode="auto">
            <a:xfrm>
              <a:off x="4456" y="929"/>
              <a:ext cx="376" cy="674"/>
              <a:chOff x="4068" y="1632"/>
              <a:chExt cx="376" cy="674"/>
            </a:xfrm>
          </p:grpSpPr>
          <p:sp>
            <p:nvSpPr>
              <p:cNvPr id="214043" name="Arc 27"/>
              <p:cNvSpPr>
                <a:spLocks noChangeAspect="1"/>
              </p:cNvSpPr>
              <p:nvPr/>
            </p:nvSpPr>
            <p:spPr bwMode="black">
              <a:xfrm>
                <a:off x="4068" y="2098"/>
                <a:ext cx="108" cy="20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804"/>
                  <a:gd name="T1" fmla="*/ 0 h 21600"/>
                  <a:gd name="T2" fmla="*/ 16804 w 16804"/>
                  <a:gd name="T3" fmla="*/ 8028 h 21600"/>
                  <a:gd name="T4" fmla="*/ 0 w 168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804" h="21600" fill="none" extrusionOk="0">
                    <a:moveTo>
                      <a:pt x="0" y="0"/>
                    </a:moveTo>
                    <a:cubicBezTo>
                      <a:pt x="6526" y="0"/>
                      <a:pt x="12703" y="2950"/>
                      <a:pt x="16803" y="8028"/>
                    </a:cubicBezTo>
                  </a:path>
                  <a:path w="16804" h="21600" stroke="0" extrusionOk="0">
                    <a:moveTo>
                      <a:pt x="0" y="0"/>
                    </a:moveTo>
                    <a:cubicBezTo>
                      <a:pt x="6526" y="0"/>
                      <a:pt x="12703" y="2950"/>
                      <a:pt x="16803" y="802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4044" name="Object 28"/>
              <p:cNvGraphicFramePr>
                <a:graphicFrameLocks noChangeAspect="1"/>
              </p:cNvGraphicFramePr>
              <p:nvPr/>
            </p:nvGraphicFramePr>
            <p:xfrm>
              <a:off x="4170" y="1632"/>
              <a:ext cx="274" cy="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330" name="Equation" r:id="rId19" imgW="215640" imgH="406080" progId="Equation.DSMT4">
                      <p:embed/>
                    </p:oleObj>
                  </mc:Choice>
                  <mc:Fallback>
                    <p:oleObj name="Equation" r:id="rId19" imgW="215640" imgH="406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black">
                          <a:xfrm>
                            <a:off x="4170" y="1632"/>
                            <a:ext cx="274" cy="5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4045" name="Line 29"/>
            <p:cNvSpPr>
              <a:spLocks noChangeAspect="1" noChangeShapeType="1"/>
            </p:cNvSpPr>
            <p:nvPr/>
          </p:nvSpPr>
          <p:spPr bwMode="black">
            <a:xfrm flipV="1">
              <a:off x="4436" y="1072"/>
              <a:ext cx="899" cy="4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4046" name="Object 30"/>
            <p:cNvGraphicFramePr>
              <a:graphicFrameLocks noChangeAspect="1"/>
            </p:cNvGraphicFramePr>
            <p:nvPr/>
          </p:nvGraphicFramePr>
          <p:xfrm>
            <a:off x="3968" y="545"/>
            <a:ext cx="273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1" name="Equation" r:id="rId21" imgW="215640" imgH="469800" progId="Equation.DSMT4">
                    <p:embed/>
                  </p:oleObj>
                </mc:Choice>
                <mc:Fallback>
                  <p:oleObj name="Equation" r:id="rId21" imgW="2156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968" y="545"/>
                          <a:ext cx="273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47" name="Object 31"/>
            <p:cNvGraphicFramePr>
              <a:graphicFrameLocks noChangeAspect="1"/>
            </p:cNvGraphicFramePr>
            <p:nvPr/>
          </p:nvGraphicFramePr>
          <p:xfrm>
            <a:off x="4176" y="816"/>
            <a:ext cx="3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2" name="公式" r:id="rId23" imgW="253800" imgH="164880" progId="Equation.3">
                    <p:embed/>
                  </p:oleObj>
                </mc:Choice>
                <mc:Fallback>
                  <p:oleObj name="公式" r:id="rId23" imgW="253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76" y="816"/>
                          <a:ext cx="3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048" name="Line 32"/>
          <p:cNvSpPr>
            <a:spLocks noChangeShapeType="1"/>
          </p:cNvSpPr>
          <p:nvPr/>
        </p:nvSpPr>
        <p:spPr bwMode="auto">
          <a:xfrm flipV="1">
            <a:off x="8585200" y="509588"/>
            <a:ext cx="762000" cy="1905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49" name="Line 33"/>
          <p:cNvSpPr>
            <a:spLocks noChangeShapeType="1"/>
          </p:cNvSpPr>
          <p:nvPr/>
        </p:nvSpPr>
        <p:spPr bwMode="auto">
          <a:xfrm flipV="1">
            <a:off x="8588375" y="1963738"/>
            <a:ext cx="1676400" cy="4826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48" grpId="0" animBg="1"/>
      <p:bldP spid="2140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33CE-A777-4DED-B198-548860E0BA30}" type="slidenum">
              <a:rPr lang="en-US" altLang="zh-CN"/>
              <a:pPr/>
              <a:t>29</a:t>
            </a:fld>
            <a:endParaRPr lang="en-US" altLang="zh-CN"/>
          </a:p>
        </p:txBody>
      </p:sp>
      <p:grpSp>
        <p:nvGrpSpPr>
          <p:cNvPr id="215042" name="Group 2"/>
          <p:cNvGrpSpPr>
            <a:grpSpLocks/>
          </p:cNvGrpSpPr>
          <p:nvPr/>
        </p:nvGrpSpPr>
        <p:grpSpPr bwMode="auto">
          <a:xfrm>
            <a:off x="7696201" y="1"/>
            <a:ext cx="2627313" cy="3255963"/>
            <a:chOff x="3888" y="0"/>
            <a:chExt cx="1655" cy="2051"/>
          </a:xfrm>
        </p:grpSpPr>
        <p:sp>
          <p:nvSpPr>
            <p:cNvPr id="215043" name="Arc 3"/>
            <p:cNvSpPr>
              <a:spLocks noChangeAspect="1"/>
            </p:cNvSpPr>
            <p:nvPr/>
          </p:nvSpPr>
          <p:spPr bwMode="black">
            <a:xfrm>
              <a:off x="3889" y="300"/>
              <a:ext cx="1225" cy="11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723 w 43200"/>
                <a:gd name="T1" fmla="*/ 43200 h 43200"/>
                <a:gd name="T2" fmla="*/ 23443 w 43200"/>
                <a:gd name="T3" fmla="*/ 431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722" y="43199"/>
                  </a:moveTo>
                  <a:cubicBezTo>
                    <a:pt x="21681" y="43199"/>
                    <a:pt x="2164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814"/>
                    <a:pt x="34617" y="42164"/>
                    <a:pt x="23443" y="43121"/>
                  </a:cubicBezTo>
                </a:path>
                <a:path w="43200" h="43200" stroke="0" extrusionOk="0">
                  <a:moveTo>
                    <a:pt x="21722" y="43199"/>
                  </a:moveTo>
                  <a:cubicBezTo>
                    <a:pt x="21681" y="43199"/>
                    <a:pt x="2164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814"/>
                    <a:pt x="34617" y="42164"/>
                    <a:pt x="23443" y="4312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44" name="Arc 4"/>
            <p:cNvSpPr>
              <a:spLocks noChangeAspect="1"/>
            </p:cNvSpPr>
            <p:nvPr/>
          </p:nvSpPr>
          <p:spPr bwMode="black">
            <a:xfrm flipV="1">
              <a:off x="3888" y="841"/>
              <a:ext cx="1226" cy="110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261 w 43200"/>
                <a:gd name="T1" fmla="*/ 32478 h 43200"/>
                <a:gd name="T2" fmla="*/ 40538 w 43200"/>
                <a:gd name="T3" fmla="*/ 31987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0260" y="32477"/>
                  </a:moveTo>
                  <a:cubicBezTo>
                    <a:pt x="36390" y="39117"/>
                    <a:pt x="2928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31"/>
                    <a:pt x="42284" y="28803"/>
                    <a:pt x="40538" y="31987"/>
                  </a:cubicBezTo>
                </a:path>
                <a:path w="43200" h="43200" stroke="0" extrusionOk="0">
                  <a:moveTo>
                    <a:pt x="40260" y="32477"/>
                  </a:moveTo>
                  <a:cubicBezTo>
                    <a:pt x="36390" y="39117"/>
                    <a:pt x="2928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31"/>
                    <a:pt x="42284" y="28803"/>
                    <a:pt x="40538" y="3198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00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45" name="Object 5"/>
            <p:cNvGraphicFramePr>
              <a:graphicFrameLocks noChangeAspect="1"/>
            </p:cNvGraphicFramePr>
            <p:nvPr/>
          </p:nvGraphicFramePr>
          <p:xfrm>
            <a:off x="3897" y="1164"/>
            <a:ext cx="35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2" name="Equation" r:id="rId3" imgW="279360" imgH="469800" progId="Equation.DSMT4">
                    <p:embed/>
                  </p:oleObj>
                </mc:Choice>
                <mc:Fallback>
                  <p:oleObj name="Equation" r:id="rId3" imgW="2793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897" y="1164"/>
                          <a:ext cx="355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46" name="Arc 6" descr="宽上对角线"/>
            <p:cNvSpPr>
              <a:spLocks noChangeAspect="1"/>
            </p:cNvSpPr>
            <p:nvPr/>
          </p:nvSpPr>
          <p:spPr bwMode="black">
            <a:xfrm>
              <a:off x="3948" y="851"/>
              <a:ext cx="1087" cy="551"/>
            </a:xfrm>
            <a:custGeom>
              <a:avLst/>
              <a:gdLst>
                <a:gd name="G0" fmla="+- 19438 0 0"/>
                <a:gd name="G1" fmla="+- 0 0 0"/>
                <a:gd name="G2" fmla="+- 21600 0 0"/>
                <a:gd name="T0" fmla="*/ 38250 w 38250"/>
                <a:gd name="T1" fmla="*/ 10614 h 21600"/>
                <a:gd name="T2" fmla="*/ 0 w 38250"/>
                <a:gd name="T3" fmla="*/ 9420 h 21600"/>
                <a:gd name="T4" fmla="*/ 19438 w 382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50" h="21600" fill="none" extrusionOk="0">
                  <a:moveTo>
                    <a:pt x="38250" y="10614"/>
                  </a:moveTo>
                  <a:cubicBezTo>
                    <a:pt x="34420" y="17401"/>
                    <a:pt x="27231" y="21599"/>
                    <a:pt x="19438" y="21600"/>
                  </a:cubicBezTo>
                  <a:cubicBezTo>
                    <a:pt x="11160" y="21600"/>
                    <a:pt x="3610" y="16869"/>
                    <a:pt x="0" y="9419"/>
                  </a:cubicBezTo>
                </a:path>
                <a:path w="38250" h="21600" stroke="0" extrusionOk="0">
                  <a:moveTo>
                    <a:pt x="38250" y="10614"/>
                  </a:moveTo>
                  <a:cubicBezTo>
                    <a:pt x="34420" y="17401"/>
                    <a:pt x="27231" y="21599"/>
                    <a:pt x="19438" y="21600"/>
                  </a:cubicBezTo>
                  <a:cubicBezTo>
                    <a:pt x="11160" y="21600"/>
                    <a:pt x="3610" y="16869"/>
                    <a:pt x="0" y="9419"/>
                  </a:cubicBezTo>
                  <a:lnTo>
                    <a:pt x="19438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47" name="Arc 7" descr="宽上对角线"/>
            <p:cNvSpPr>
              <a:spLocks noChangeAspect="1"/>
            </p:cNvSpPr>
            <p:nvPr/>
          </p:nvSpPr>
          <p:spPr bwMode="black">
            <a:xfrm flipV="1">
              <a:off x="3965" y="825"/>
              <a:ext cx="1066" cy="553"/>
            </a:xfrm>
            <a:custGeom>
              <a:avLst/>
              <a:gdLst>
                <a:gd name="G0" fmla="+- 18801 0 0"/>
                <a:gd name="G1" fmla="+- 0 0 0"/>
                <a:gd name="G2" fmla="+- 21600 0 0"/>
                <a:gd name="T0" fmla="*/ 37606 w 37606"/>
                <a:gd name="T1" fmla="*/ 10627 h 21600"/>
                <a:gd name="T2" fmla="*/ 0 w 37606"/>
                <a:gd name="T3" fmla="*/ 10634 h 21600"/>
                <a:gd name="T4" fmla="*/ 18801 w 37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06" h="21600" fill="none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</a:path>
                <a:path w="37606" h="21600" stroke="0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  <a:lnTo>
                    <a:pt x="18801" y="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48" name="Oval 8" descr="小网格"/>
            <p:cNvSpPr>
              <a:spLocks noChangeArrowheads="1"/>
            </p:cNvSpPr>
            <p:nvPr/>
          </p:nvSpPr>
          <p:spPr bwMode="auto">
            <a:xfrm>
              <a:off x="3983" y="984"/>
              <a:ext cx="1050" cy="231"/>
            </a:xfrm>
            <a:prstGeom prst="ellipse">
              <a:avLst/>
            </a:prstGeom>
            <a:pattFill prst="smGrid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49" name="Object 9"/>
            <p:cNvGraphicFramePr>
              <a:graphicFrameLocks noChangeAspect="1"/>
            </p:cNvGraphicFramePr>
            <p:nvPr/>
          </p:nvGraphicFramePr>
          <p:xfrm>
            <a:off x="4184" y="840"/>
            <a:ext cx="375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3" name="公式" r:id="rId5" imgW="279360" imgH="393480" progId="Equation.3">
                    <p:embed/>
                  </p:oleObj>
                </mc:Choice>
                <mc:Fallback>
                  <p:oleObj name="公式" r:id="rId5" imgW="279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84" y="840"/>
                          <a:ext cx="375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050" name="Group 10"/>
            <p:cNvGrpSpPr>
              <a:grpSpLocks/>
            </p:cNvGrpSpPr>
            <p:nvPr/>
          </p:nvGrpSpPr>
          <p:grpSpPr bwMode="auto">
            <a:xfrm>
              <a:off x="3929" y="0"/>
              <a:ext cx="1614" cy="2051"/>
              <a:chOff x="3880" y="468"/>
              <a:chExt cx="1614" cy="2051"/>
            </a:xfrm>
          </p:grpSpPr>
          <p:sp>
            <p:nvSpPr>
              <p:cNvPr id="215051" name="Line 11"/>
              <p:cNvSpPr>
                <a:spLocks noChangeAspect="1" noChangeShapeType="1"/>
              </p:cNvSpPr>
              <p:nvPr/>
            </p:nvSpPr>
            <p:spPr bwMode="black">
              <a:xfrm flipH="1">
                <a:off x="4043" y="1858"/>
                <a:ext cx="423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052" name="Group 12"/>
              <p:cNvGrpSpPr>
                <a:grpSpLocks/>
              </p:cNvGrpSpPr>
              <p:nvPr/>
            </p:nvGrpSpPr>
            <p:grpSpPr bwMode="auto">
              <a:xfrm>
                <a:off x="3880" y="468"/>
                <a:ext cx="1614" cy="2051"/>
                <a:chOff x="3498" y="840"/>
                <a:chExt cx="1614" cy="2051"/>
              </a:xfrm>
            </p:grpSpPr>
            <p:sp>
              <p:nvSpPr>
                <p:cNvPr id="215053" name="Line 13"/>
                <p:cNvSpPr>
                  <a:spLocks noChangeAspect="1" noChangeShapeType="1"/>
                </p:cNvSpPr>
                <p:nvPr/>
              </p:nvSpPr>
              <p:spPr bwMode="black">
                <a:xfrm>
                  <a:off x="4067" y="2244"/>
                  <a:ext cx="10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4" name="Rectangle 14"/>
                <p:cNvSpPr>
                  <a:spLocks noChangeAspect="1" noChangeArrowheads="1"/>
                </p:cNvSpPr>
                <p:nvPr/>
              </p:nvSpPr>
              <p:spPr bwMode="black">
                <a:xfrm>
                  <a:off x="4900" y="2207"/>
                  <a:ext cx="21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15055" name="Line 15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067" y="1016"/>
                  <a:ext cx="0" cy="12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6" name="Rectangle 16"/>
                <p:cNvSpPr>
                  <a:spLocks noChangeAspect="1" noChangeArrowheads="1"/>
                </p:cNvSpPr>
                <p:nvPr/>
              </p:nvSpPr>
              <p:spPr bwMode="black">
                <a:xfrm>
                  <a:off x="3498" y="2574"/>
                  <a:ext cx="22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15057" name="Rectangle 17"/>
                <p:cNvSpPr>
                  <a:spLocks noChangeAspect="1" noChangeArrowheads="1"/>
                </p:cNvSpPr>
                <p:nvPr/>
              </p:nvSpPr>
              <p:spPr bwMode="black">
                <a:xfrm>
                  <a:off x="3865" y="840"/>
                  <a:ext cx="200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215058" name="Rectangle 18"/>
                <p:cNvSpPr>
                  <a:spLocks noChangeAspect="1" noChangeArrowheads="1"/>
                </p:cNvSpPr>
                <p:nvPr/>
              </p:nvSpPr>
              <p:spPr bwMode="black">
                <a:xfrm>
                  <a:off x="4022" y="2207"/>
                  <a:ext cx="22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</p:grpSp>
        </p:grpSp>
        <p:graphicFrame>
          <p:nvGraphicFramePr>
            <p:cNvPr id="215059" name="Object 19"/>
            <p:cNvGraphicFramePr>
              <a:graphicFrameLocks noChangeAspect="1"/>
            </p:cNvGraphicFramePr>
            <p:nvPr/>
          </p:nvGraphicFramePr>
          <p:xfrm>
            <a:off x="4031" y="408"/>
            <a:ext cx="273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4" name="Equation" r:id="rId7" imgW="215640" imgH="469800" progId="Equation.DSMT4">
                    <p:embed/>
                  </p:oleObj>
                </mc:Choice>
                <mc:Fallback>
                  <p:oleObj name="Equation" r:id="rId7" imgW="2156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031" y="408"/>
                          <a:ext cx="273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0" name="Object 20"/>
            <p:cNvGraphicFramePr>
              <a:graphicFrameLocks noChangeAspect="1"/>
            </p:cNvGraphicFramePr>
            <p:nvPr/>
          </p:nvGraphicFramePr>
          <p:xfrm>
            <a:off x="4239" y="679"/>
            <a:ext cx="32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5" name="公式" r:id="rId9" imgW="253800" imgH="164880" progId="Equation.3">
                    <p:embed/>
                  </p:oleObj>
                </mc:Choice>
                <mc:Fallback>
                  <p:oleObj name="公式" r:id="rId9" imgW="253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239" y="679"/>
                          <a:ext cx="32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61" name="Oval 21" descr="小网格"/>
          <p:cNvSpPr>
            <a:spLocks noChangeAspect="1" noChangeArrowheads="1"/>
          </p:cNvSpPr>
          <p:nvPr/>
        </p:nvSpPr>
        <p:spPr bwMode="invGray">
          <a:xfrm>
            <a:off x="7896225" y="4541838"/>
            <a:ext cx="1282700" cy="1282700"/>
          </a:xfrm>
          <a:prstGeom prst="ellipse">
            <a:avLst/>
          </a:prstGeom>
          <a:pattFill prst="smGrid">
            <a:fgClr>
              <a:srgbClr val="FFFFCC"/>
            </a:fgClr>
            <a:bgClr>
              <a:schemeClr val="hlink"/>
            </a:bgClr>
          </a:patt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062" name="Group 22"/>
          <p:cNvGrpSpPr>
            <a:grpSpLocks noChangeAspect="1"/>
          </p:cNvGrpSpPr>
          <p:nvPr/>
        </p:nvGrpSpPr>
        <p:grpSpPr bwMode="auto">
          <a:xfrm>
            <a:off x="7608888" y="4038600"/>
            <a:ext cx="2470150" cy="1944688"/>
            <a:chOff x="3840" y="2544"/>
            <a:chExt cx="1768" cy="1392"/>
          </a:xfrm>
        </p:grpSpPr>
        <p:sp>
          <p:nvSpPr>
            <p:cNvPr id="215063" name="Line 23"/>
            <p:cNvSpPr>
              <a:spLocks noChangeAspect="1" noChangeShapeType="1"/>
            </p:cNvSpPr>
            <p:nvPr/>
          </p:nvSpPr>
          <p:spPr bwMode="invGray">
            <a:xfrm>
              <a:off x="3840" y="3388"/>
              <a:ext cx="1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4" name="Line 24"/>
            <p:cNvSpPr>
              <a:spLocks noChangeAspect="1" noChangeShapeType="1"/>
            </p:cNvSpPr>
            <p:nvPr/>
          </p:nvSpPr>
          <p:spPr bwMode="invGray">
            <a:xfrm flipV="1">
              <a:off x="4521" y="254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065" name="Object 25"/>
            <p:cNvGraphicFramePr>
              <a:graphicFrameLocks noChangeAspect="1"/>
            </p:cNvGraphicFramePr>
            <p:nvPr/>
          </p:nvGraphicFramePr>
          <p:xfrm>
            <a:off x="4981" y="3388"/>
            <a:ext cx="39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6" name="公式" r:id="rId11" imgW="393480" imgH="431640" progId="Equation.3">
                    <p:embed/>
                  </p:oleObj>
                </mc:Choice>
                <mc:Fallback>
                  <p:oleObj name="公式" r:id="rId11" imgW="393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981" y="3388"/>
                          <a:ext cx="392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6" name="Object 26"/>
            <p:cNvGraphicFramePr>
              <a:graphicFrameLocks noChangeAspect="1"/>
            </p:cNvGraphicFramePr>
            <p:nvPr/>
          </p:nvGraphicFramePr>
          <p:xfrm>
            <a:off x="4285" y="2544"/>
            <a:ext cx="18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7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285" y="2544"/>
                          <a:ext cx="18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7" name="Object 27"/>
            <p:cNvGraphicFramePr>
              <a:graphicFrameLocks noChangeAspect="1"/>
            </p:cNvGraphicFramePr>
            <p:nvPr/>
          </p:nvGraphicFramePr>
          <p:xfrm>
            <a:off x="5426" y="3427"/>
            <a:ext cx="18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8" name="公式" r:id="rId15" imgW="139680" imgH="139680" progId="Equation.3">
                    <p:embed/>
                  </p:oleObj>
                </mc:Choice>
                <mc:Fallback>
                  <p:oleObj name="公式" r:id="rId1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5426" y="3427"/>
                          <a:ext cx="182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8" name="Object 28"/>
            <p:cNvGraphicFramePr>
              <a:graphicFrameLocks noChangeAspect="1"/>
            </p:cNvGraphicFramePr>
            <p:nvPr/>
          </p:nvGraphicFramePr>
          <p:xfrm>
            <a:off x="4285" y="3369"/>
            <a:ext cx="24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79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invGray">
                        <a:xfrm>
                          <a:off x="4285" y="3369"/>
                          <a:ext cx="24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69" name="Line 29"/>
          <p:cNvSpPr>
            <a:spLocks noChangeShapeType="1"/>
          </p:cNvSpPr>
          <p:nvPr/>
        </p:nvSpPr>
        <p:spPr bwMode="auto">
          <a:xfrm flipH="1" flipV="1">
            <a:off x="8991600" y="685800"/>
            <a:ext cx="0" cy="22098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70" name="Object 30"/>
          <p:cNvGraphicFramePr>
            <a:graphicFrameLocks noChangeAspect="1"/>
          </p:cNvGraphicFramePr>
          <p:nvPr/>
        </p:nvGraphicFramePr>
        <p:xfrm>
          <a:off x="8616951" y="4581526"/>
          <a:ext cx="530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0" name="Equation" r:id="rId19" imgW="253800" imgH="241200" progId="Equation.DSMT4">
                  <p:embed/>
                </p:oleObj>
              </mc:Choice>
              <mc:Fallback>
                <p:oleObj name="Equation" r:id="rId19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8616951" y="4581526"/>
                        <a:ext cx="5302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1" name="Object 31"/>
          <p:cNvGraphicFramePr>
            <a:graphicFrameLocks noChangeAspect="1"/>
          </p:cNvGraphicFramePr>
          <p:nvPr/>
        </p:nvGraphicFramePr>
        <p:xfrm>
          <a:off x="7332663" y="5721350"/>
          <a:ext cx="26685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1" name="Equation" r:id="rId21" imgW="1269720" imgH="406080" progId="Equation.DSMT4">
                  <p:embed/>
                </p:oleObj>
              </mc:Choice>
              <mc:Fallback>
                <p:oleObj name="Equation" r:id="rId21" imgW="1269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332663" y="5721350"/>
                        <a:ext cx="266858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2" name="Rectangle 32"/>
          <p:cNvSpPr>
            <a:spLocks noChangeArrowheads="1"/>
          </p:cNvSpPr>
          <p:nvPr/>
        </p:nvSpPr>
        <p:spPr bwMode="auto">
          <a:xfrm>
            <a:off x="1905000" y="461963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解法二   </a:t>
            </a:r>
            <a:r>
              <a:rPr kumimoji="1" lang="zh-CN" altLang="en-US" sz="2800" b="1">
                <a:latin typeface="宋体" panose="02010600030101010101" pitchFamily="2" charset="-122"/>
              </a:rPr>
              <a:t>用柱面坐标系</a:t>
            </a:r>
          </a:p>
        </p:txBody>
      </p:sp>
      <p:graphicFrame>
        <p:nvGraphicFramePr>
          <p:cNvPr id="2150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95673"/>
              </p:ext>
            </p:extLst>
          </p:nvPr>
        </p:nvGraphicFramePr>
        <p:xfrm>
          <a:off x="2055813" y="1116013"/>
          <a:ext cx="1474580" cy="94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2" name="Equation" r:id="rId23" imgW="596880" imgH="380880" progId="Equation.DSMT4">
                  <p:embed/>
                </p:oleObj>
              </mc:Choice>
              <mc:Fallback>
                <p:oleObj name="Equation" r:id="rId23" imgW="59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5813" y="1116013"/>
                        <a:ext cx="1474580" cy="941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4" name="Object 34"/>
          <p:cNvGraphicFramePr>
            <a:graphicFrameLocks noChangeAspect="1"/>
          </p:cNvGraphicFramePr>
          <p:nvPr/>
        </p:nvGraphicFramePr>
        <p:xfrm>
          <a:off x="1924050" y="2997201"/>
          <a:ext cx="75565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3" name="公式" r:id="rId25" imgW="3047760" imgH="444240" progId="Equation.3">
                  <p:embed/>
                </p:oleObj>
              </mc:Choice>
              <mc:Fallback>
                <p:oleObj name="公式" r:id="rId25" imgW="304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24050" y="2997201"/>
                        <a:ext cx="75565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3339"/>
              </p:ext>
            </p:extLst>
          </p:nvPr>
        </p:nvGraphicFramePr>
        <p:xfrm>
          <a:off x="1862138" y="5038725"/>
          <a:ext cx="16684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4" name="Equation" r:id="rId27" imgW="672840" imgH="406080" progId="Equation.DSMT4">
                  <p:embed/>
                </p:oleObj>
              </mc:Choice>
              <mc:Fallback>
                <p:oleObj name="Equation" r:id="rId27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62138" y="5038725"/>
                        <a:ext cx="1668462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6" name="Object 36"/>
          <p:cNvGraphicFramePr>
            <a:graphicFrameLocks noChangeAspect="1"/>
          </p:cNvGraphicFramePr>
          <p:nvPr/>
        </p:nvGraphicFramePr>
        <p:xfrm>
          <a:off x="1955800" y="1844675"/>
          <a:ext cx="46275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5" name="Equation" r:id="rId29" imgW="1866600" imgH="406080" progId="Equation.DSMT4">
                  <p:embed/>
                </p:oleObj>
              </mc:Choice>
              <mc:Fallback>
                <p:oleObj name="Equation" r:id="rId29" imgW="1866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55800" y="1844675"/>
                        <a:ext cx="4627563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7" name="Object 37"/>
          <p:cNvGraphicFramePr>
            <a:graphicFrameLocks noChangeAspect="1"/>
          </p:cNvGraphicFramePr>
          <p:nvPr/>
        </p:nvGraphicFramePr>
        <p:xfrm>
          <a:off x="1981200" y="4292600"/>
          <a:ext cx="4470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6" name="公式" r:id="rId31" imgW="1803240" imgH="215640" progId="Equation.3">
                  <p:embed/>
                </p:oleObj>
              </mc:Choice>
              <mc:Fallback>
                <p:oleObj name="公式" r:id="rId31" imgW="1803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4292600"/>
                        <a:ext cx="44704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7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1" grpId="0" animBg="1"/>
      <p:bldP spid="215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0A7729-ACFE-4B8D-8E73-2AB9F1871A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black">
          <a:xfrm>
            <a:off x="2514600" y="2514600"/>
            <a:ext cx="7620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“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先单”的“单”选哪一个变量？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514601" y="1812926"/>
            <a:ext cx="724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往另两个坐标面上投影的情况与此类似。</a:t>
            </a:r>
          </a:p>
        </p:txBody>
      </p:sp>
      <p:sp>
        <p:nvSpPr>
          <p:cNvPr id="123904" name="Text Box 0"/>
          <p:cNvSpPr txBox="1">
            <a:spLocks noChangeArrowheads="1"/>
          </p:cNvSpPr>
          <p:nvPr/>
        </p:nvSpPr>
        <p:spPr bwMode="auto">
          <a:xfrm>
            <a:off x="2819401" y="3276601"/>
            <a:ext cx="71577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依被积函数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及积分区域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共同确定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87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E5EB-BE0E-4E00-982D-15EBDFC3D256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216066" name="Group 2"/>
          <p:cNvGrpSpPr>
            <a:grpSpLocks noChangeAspect="1"/>
          </p:cNvGrpSpPr>
          <p:nvPr/>
        </p:nvGrpSpPr>
        <p:grpSpPr bwMode="auto">
          <a:xfrm>
            <a:off x="7478714" y="1155700"/>
            <a:ext cx="1862137" cy="965200"/>
            <a:chOff x="710" y="816"/>
            <a:chExt cx="1066" cy="553"/>
          </a:xfrm>
        </p:grpSpPr>
        <p:sp>
          <p:nvSpPr>
            <p:cNvPr id="216067" name="Arc 3"/>
            <p:cNvSpPr>
              <a:spLocks noChangeAspect="1"/>
            </p:cNvSpPr>
            <p:nvPr/>
          </p:nvSpPr>
          <p:spPr bwMode="black">
            <a:xfrm flipV="1">
              <a:off x="710" y="816"/>
              <a:ext cx="1066" cy="553"/>
            </a:xfrm>
            <a:custGeom>
              <a:avLst/>
              <a:gdLst>
                <a:gd name="G0" fmla="+- 18801 0 0"/>
                <a:gd name="G1" fmla="+- 0 0 0"/>
                <a:gd name="G2" fmla="+- 21600 0 0"/>
                <a:gd name="T0" fmla="*/ 37606 w 37606"/>
                <a:gd name="T1" fmla="*/ 10627 h 21600"/>
                <a:gd name="T2" fmla="*/ 0 w 37606"/>
                <a:gd name="T3" fmla="*/ 10634 h 21600"/>
                <a:gd name="T4" fmla="*/ 18801 w 37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06" h="21600" fill="none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</a:path>
                <a:path w="37606" h="21600" stroke="0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  <a:lnTo>
                    <a:pt x="18801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8" name="Oval 4"/>
            <p:cNvSpPr>
              <a:spLocks noChangeAspect="1" noChangeArrowheads="1"/>
            </p:cNvSpPr>
            <p:nvPr/>
          </p:nvSpPr>
          <p:spPr bwMode="auto">
            <a:xfrm>
              <a:off x="719" y="1056"/>
              <a:ext cx="1050" cy="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7400925" y="828675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6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400925" y="828675"/>
                        <a:ext cx="476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Oval 6" descr="深色下对角线"/>
          <p:cNvSpPr>
            <a:spLocks noChangeAspect="1" noChangeArrowheads="1"/>
          </p:cNvSpPr>
          <p:nvPr/>
        </p:nvSpPr>
        <p:spPr bwMode="auto">
          <a:xfrm>
            <a:off x="7664451" y="1322388"/>
            <a:ext cx="1471613" cy="203200"/>
          </a:xfrm>
          <a:prstGeom prst="ellipse">
            <a:avLst/>
          </a:prstGeom>
          <a:pattFill prst="dkDnDiag">
            <a:fgClr>
              <a:schemeClr val="accent1"/>
            </a:fgClr>
            <a:bgClr>
              <a:srgbClr val="FFFFFF"/>
            </a:bgClr>
          </a:patt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9134475" y="887413"/>
          <a:ext cx="574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7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134475" y="887413"/>
                        <a:ext cx="5746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072" name="Group 8"/>
          <p:cNvGrpSpPr>
            <a:grpSpLocks noChangeAspect="1"/>
          </p:cNvGrpSpPr>
          <p:nvPr/>
        </p:nvGrpSpPr>
        <p:grpSpPr bwMode="auto">
          <a:xfrm>
            <a:off x="7400926" y="233364"/>
            <a:ext cx="2529045" cy="2769075"/>
            <a:chOff x="665" y="288"/>
            <a:chExt cx="1449" cy="1586"/>
          </a:xfrm>
        </p:grpSpPr>
        <p:sp>
          <p:nvSpPr>
            <p:cNvPr id="216073" name="Line 9"/>
            <p:cNvSpPr>
              <a:spLocks noChangeAspect="1" noChangeShapeType="1"/>
            </p:cNvSpPr>
            <p:nvPr/>
          </p:nvSpPr>
          <p:spPr bwMode="black">
            <a:xfrm flipH="1">
              <a:off x="914" y="1390"/>
              <a:ext cx="337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74" name="Line 10"/>
            <p:cNvSpPr>
              <a:spLocks noChangeAspect="1" noChangeShapeType="1"/>
            </p:cNvSpPr>
            <p:nvPr/>
          </p:nvSpPr>
          <p:spPr bwMode="black">
            <a:xfrm>
              <a:off x="1234" y="1404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75" name="Rectangle 11"/>
            <p:cNvSpPr>
              <a:spLocks noChangeAspect="1" noChangeArrowheads="1"/>
            </p:cNvSpPr>
            <p:nvPr/>
          </p:nvSpPr>
          <p:spPr bwMode="black">
            <a:xfrm>
              <a:off x="1920" y="1344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6076" name="Line 12"/>
            <p:cNvSpPr>
              <a:spLocks noChangeAspect="1" noChangeShapeType="1"/>
            </p:cNvSpPr>
            <p:nvPr/>
          </p:nvSpPr>
          <p:spPr bwMode="black">
            <a:xfrm flipV="1">
              <a:off x="1234" y="432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77" name="Rectangle 13"/>
            <p:cNvSpPr>
              <a:spLocks noChangeAspect="1" noChangeArrowheads="1"/>
            </p:cNvSpPr>
            <p:nvPr/>
          </p:nvSpPr>
          <p:spPr bwMode="black">
            <a:xfrm>
              <a:off x="665" y="1583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6078" name="Rectangle 14"/>
            <p:cNvSpPr>
              <a:spLocks noChangeAspect="1" noChangeArrowheads="1"/>
            </p:cNvSpPr>
            <p:nvPr/>
          </p:nvSpPr>
          <p:spPr bwMode="black">
            <a:xfrm>
              <a:off x="1008" y="288"/>
              <a:ext cx="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16079" name="Rectangle 15"/>
            <p:cNvSpPr>
              <a:spLocks noChangeAspect="1" noChangeArrowheads="1"/>
            </p:cNvSpPr>
            <p:nvPr/>
          </p:nvSpPr>
          <p:spPr bwMode="black">
            <a:xfrm>
              <a:off x="960" y="1248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216080" name="Group 16"/>
          <p:cNvGrpSpPr>
            <a:grpSpLocks noChangeAspect="1"/>
          </p:cNvGrpSpPr>
          <p:nvPr/>
        </p:nvGrpSpPr>
        <p:grpSpPr bwMode="auto">
          <a:xfrm flipV="1">
            <a:off x="7667625" y="4217988"/>
            <a:ext cx="1862138" cy="965200"/>
            <a:chOff x="710" y="816"/>
            <a:chExt cx="1066" cy="553"/>
          </a:xfrm>
        </p:grpSpPr>
        <p:sp>
          <p:nvSpPr>
            <p:cNvPr id="216081" name="Arc 17"/>
            <p:cNvSpPr>
              <a:spLocks noChangeAspect="1"/>
            </p:cNvSpPr>
            <p:nvPr/>
          </p:nvSpPr>
          <p:spPr bwMode="black">
            <a:xfrm flipV="1">
              <a:off x="710" y="816"/>
              <a:ext cx="1066" cy="553"/>
            </a:xfrm>
            <a:custGeom>
              <a:avLst/>
              <a:gdLst>
                <a:gd name="G0" fmla="+- 18801 0 0"/>
                <a:gd name="G1" fmla="+- 0 0 0"/>
                <a:gd name="G2" fmla="+- 21600 0 0"/>
                <a:gd name="T0" fmla="*/ 37606 w 37606"/>
                <a:gd name="T1" fmla="*/ 10627 h 21600"/>
                <a:gd name="T2" fmla="*/ 0 w 37606"/>
                <a:gd name="T3" fmla="*/ 10634 h 21600"/>
                <a:gd name="T4" fmla="*/ 18801 w 3760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06" h="21600" fill="none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</a:path>
                <a:path w="37606" h="21600" stroke="0" extrusionOk="0">
                  <a:moveTo>
                    <a:pt x="37605" y="10626"/>
                  </a:moveTo>
                  <a:cubicBezTo>
                    <a:pt x="33774" y="17407"/>
                    <a:pt x="26589" y="21599"/>
                    <a:pt x="18801" y="21600"/>
                  </a:cubicBezTo>
                  <a:cubicBezTo>
                    <a:pt x="11015" y="21600"/>
                    <a:pt x="3832" y="17410"/>
                    <a:pt x="-1" y="10634"/>
                  </a:cubicBezTo>
                  <a:lnTo>
                    <a:pt x="1880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2" name="Oval 18"/>
            <p:cNvSpPr>
              <a:spLocks noChangeAspect="1" noChangeArrowheads="1"/>
            </p:cNvSpPr>
            <p:nvPr/>
          </p:nvSpPr>
          <p:spPr bwMode="auto">
            <a:xfrm>
              <a:off x="719" y="1056"/>
              <a:ext cx="1050" cy="77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6083" name="Object 19"/>
          <p:cNvGraphicFramePr>
            <a:graphicFrameLocks noChangeAspect="1"/>
          </p:cNvGraphicFramePr>
          <p:nvPr/>
        </p:nvGraphicFramePr>
        <p:xfrm>
          <a:off x="7489825" y="4851400"/>
          <a:ext cx="48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8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489825" y="4851400"/>
                        <a:ext cx="482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4" name="Oval 20" descr="深色下对角线"/>
          <p:cNvSpPr>
            <a:spLocks noChangeAspect="1" noChangeArrowheads="1"/>
          </p:cNvSpPr>
          <p:nvPr/>
        </p:nvSpPr>
        <p:spPr bwMode="auto">
          <a:xfrm flipV="1">
            <a:off x="7897814" y="4848225"/>
            <a:ext cx="1330325" cy="184150"/>
          </a:xfrm>
          <a:prstGeom prst="ellipse">
            <a:avLst/>
          </a:prstGeom>
          <a:pattFill prst="dkDnDiag">
            <a:fgClr>
              <a:schemeClr val="accent1"/>
            </a:fgClr>
            <a:bgClr>
              <a:srgbClr val="FFFFFF"/>
            </a:bgClr>
          </a:pattFill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085" name="Object 21"/>
          <p:cNvGraphicFramePr>
            <a:graphicFrameLocks noChangeAspect="1"/>
          </p:cNvGraphicFramePr>
          <p:nvPr/>
        </p:nvGraphicFramePr>
        <p:xfrm>
          <a:off x="9564688" y="4513264"/>
          <a:ext cx="6032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9" name="Equation" r:id="rId9" imgW="253800" imgH="228600" progId="Equation.DSMT4">
                  <p:embed/>
                </p:oleObj>
              </mc:Choice>
              <mc:Fallback>
                <p:oleObj name="Equation" r:id="rId9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564688" y="4513264"/>
                        <a:ext cx="6032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6086" name="Group 22"/>
          <p:cNvGrpSpPr>
            <a:grpSpLocks noChangeAspect="1"/>
          </p:cNvGrpSpPr>
          <p:nvPr/>
        </p:nvGrpSpPr>
        <p:grpSpPr bwMode="auto">
          <a:xfrm>
            <a:off x="7589839" y="3255964"/>
            <a:ext cx="2529045" cy="2770663"/>
            <a:chOff x="665" y="288"/>
            <a:chExt cx="1449" cy="1587"/>
          </a:xfrm>
        </p:grpSpPr>
        <p:sp>
          <p:nvSpPr>
            <p:cNvPr id="216087" name="Line 23"/>
            <p:cNvSpPr>
              <a:spLocks noChangeAspect="1" noChangeShapeType="1"/>
            </p:cNvSpPr>
            <p:nvPr/>
          </p:nvSpPr>
          <p:spPr bwMode="black">
            <a:xfrm flipH="1">
              <a:off x="914" y="1390"/>
              <a:ext cx="337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88" name="Line 24"/>
            <p:cNvSpPr>
              <a:spLocks noChangeAspect="1" noChangeShapeType="1"/>
            </p:cNvSpPr>
            <p:nvPr/>
          </p:nvSpPr>
          <p:spPr bwMode="black">
            <a:xfrm>
              <a:off x="1234" y="1404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89" name="Rectangle 25"/>
            <p:cNvSpPr>
              <a:spLocks noChangeAspect="1" noChangeArrowheads="1"/>
            </p:cNvSpPr>
            <p:nvPr/>
          </p:nvSpPr>
          <p:spPr bwMode="black">
            <a:xfrm>
              <a:off x="1920" y="1345"/>
              <a:ext cx="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6090" name="Line 26"/>
            <p:cNvSpPr>
              <a:spLocks noChangeAspect="1" noChangeShapeType="1"/>
            </p:cNvSpPr>
            <p:nvPr/>
          </p:nvSpPr>
          <p:spPr bwMode="black">
            <a:xfrm flipV="1">
              <a:off x="1234" y="432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91" name="Rectangle 27"/>
            <p:cNvSpPr>
              <a:spLocks noChangeAspect="1" noChangeArrowheads="1"/>
            </p:cNvSpPr>
            <p:nvPr/>
          </p:nvSpPr>
          <p:spPr bwMode="black">
            <a:xfrm>
              <a:off x="665" y="1584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6092" name="Rectangle 28"/>
            <p:cNvSpPr>
              <a:spLocks noChangeAspect="1" noChangeArrowheads="1"/>
            </p:cNvSpPr>
            <p:nvPr/>
          </p:nvSpPr>
          <p:spPr bwMode="black">
            <a:xfrm>
              <a:off x="1008" y="288"/>
              <a:ext cx="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16093" name="Rectangle 29"/>
            <p:cNvSpPr>
              <a:spLocks noChangeAspect="1" noChangeArrowheads="1"/>
            </p:cNvSpPr>
            <p:nvPr/>
          </p:nvSpPr>
          <p:spPr bwMode="black">
            <a:xfrm>
              <a:off x="960" y="1248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7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216094" name="Object 30"/>
          <p:cNvGraphicFramePr>
            <a:graphicFrameLocks noChangeAspect="1"/>
          </p:cNvGraphicFramePr>
          <p:nvPr/>
        </p:nvGraphicFramePr>
        <p:xfrm>
          <a:off x="7848600" y="1203326"/>
          <a:ext cx="6540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0" name="公式" r:id="rId11" imgW="279360" imgH="393480" progId="Equation.3">
                  <p:embed/>
                </p:oleObj>
              </mc:Choice>
              <mc:Fallback>
                <p:oleObj name="公式" r:id="rId11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848600" y="1203326"/>
                        <a:ext cx="6540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5" name="Object 31"/>
          <p:cNvGraphicFramePr>
            <a:graphicFrameLocks noChangeAspect="1"/>
          </p:cNvGraphicFramePr>
          <p:nvPr/>
        </p:nvGraphicFramePr>
        <p:xfrm>
          <a:off x="8054975" y="4262439"/>
          <a:ext cx="6556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1" name="公式" r:id="rId13" imgW="279360" imgH="393480" progId="Equation.3">
                  <p:embed/>
                </p:oleObj>
              </mc:Choice>
              <mc:Fallback>
                <p:oleObj name="公式" r:id="rId13" imgW="279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8054975" y="4262439"/>
                        <a:ext cx="65563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95625"/>
              </p:ext>
            </p:extLst>
          </p:nvPr>
        </p:nvGraphicFramePr>
        <p:xfrm>
          <a:off x="2157413" y="550863"/>
          <a:ext cx="48815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2" name="Equation" r:id="rId15" imgW="1968480" imgH="215640" progId="Equation.DSMT4">
                  <p:embed/>
                </p:oleObj>
              </mc:Choice>
              <mc:Fallback>
                <p:oleObj name="Equation" r:id="rId15" imgW="1968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57413" y="550863"/>
                        <a:ext cx="4881562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7" name="Object 33"/>
          <p:cNvGraphicFramePr>
            <a:graphicFrameLocks noChangeAspect="1"/>
          </p:cNvGraphicFramePr>
          <p:nvPr/>
        </p:nvGraphicFramePr>
        <p:xfrm>
          <a:off x="7177088" y="2921000"/>
          <a:ext cx="322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3" name="Equation" r:id="rId17" imgW="1536480" imgH="241200" progId="Equation.DSMT4">
                  <p:embed/>
                </p:oleObj>
              </mc:Choice>
              <mc:Fallback>
                <p:oleObj name="Equation" r:id="rId17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177088" y="2921000"/>
                        <a:ext cx="322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8" name="Object 34"/>
          <p:cNvGraphicFramePr>
            <a:graphicFrameLocks noChangeAspect="1"/>
          </p:cNvGraphicFramePr>
          <p:nvPr/>
        </p:nvGraphicFramePr>
        <p:xfrm>
          <a:off x="6929438" y="5945188"/>
          <a:ext cx="3384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" name="Equation" r:id="rId19" imgW="1612800" imgH="241200" progId="Equation.DSMT4">
                  <p:embed/>
                </p:oleObj>
              </mc:Choice>
              <mc:Fallback>
                <p:oleObj name="Equation" r:id="rId19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929438" y="5945188"/>
                        <a:ext cx="3384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916875"/>
              </p:ext>
            </p:extLst>
          </p:nvPr>
        </p:nvGraphicFramePr>
        <p:xfrm>
          <a:off x="2112963" y="1328738"/>
          <a:ext cx="14795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5" name="Equation" r:id="rId21" imgW="596880" imgH="380880" progId="Equation.DSMT4">
                  <p:embed/>
                </p:oleObj>
              </mc:Choice>
              <mc:Fallback>
                <p:oleObj name="Equation" r:id="rId21" imgW="59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12963" y="1328738"/>
                        <a:ext cx="147955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0" name="Object 36"/>
          <p:cNvGraphicFramePr>
            <a:graphicFrameLocks noChangeAspect="1"/>
          </p:cNvGraphicFramePr>
          <p:nvPr/>
        </p:nvGraphicFramePr>
        <p:xfrm>
          <a:off x="2135189" y="2319339"/>
          <a:ext cx="26130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6" name="公式" r:id="rId23" imgW="1054080" imgH="431640" progId="Equation.3">
                  <p:embed/>
                </p:oleObj>
              </mc:Choice>
              <mc:Fallback>
                <p:oleObj name="公式" r:id="rId23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5189" y="2319339"/>
                        <a:ext cx="2613025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1" name="Object 37"/>
          <p:cNvGraphicFramePr>
            <a:graphicFrameLocks noChangeAspect="1"/>
          </p:cNvGraphicFramePr>
          <p:nvPr/>
        </p:nvGraphicFramePr>
        <p:xfrm>
          <a:off x="2135188" y="3381376"/>
          <a:ext cx="314801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" name="Equation" r:id="rId25" imgW="1269720" imgH="393480" progId="Equation.DSMT4">
                  <p:embed/>
                </p:oleObj>
              </mc:Choice>
              <mc:Fallback>
                <p:oleObj name="Equation" r:id="rId25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5188" y="3381376"/>
                        <a:ext cx="3148012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79419"/>
              </p:ext>
            </p:extLst>
          </p:nvPr>
        </p:nvGraphicFramePr>
        <p:xfrm>
          <a:off x="3500438" y="1328738"/>
          <a:ext cx="3463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8" name="Equation" r:id="rId27" imgW="1396800" imgH="406080" progId="Equation.DSMT4">
                  <p:embed/>
                </p:oleObj>
              </mc:Choice>
              <mc:Fallback>
                <p:oleObj name="Equation" r:id="rId27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500438" y="1328738"/>
                        <a:ext cx="34639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22784"/>
              </p:ext>
            </p:extLst>
          </p:nvPr>
        </p:nvGraphicFramePr>
        <p:xfrm>
          <a:off x="2135188" y="5173663"/>
          <a:ext cx="16684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9" name="Equation" r:id="rId29" imgW="672840" imgH="406080" progId="Equation.DSMT4">
                  <p:embed/>
                </p:oleObj>
              </mc:Choice>
              <mc:Fallback>
                <p:oleObj name="Equation" r:id="rId29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5188" y="5173663"/>
                        <a:ext cx="1668462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4" name="Object 40"/>
          <p:cNvGraphicFramePr>
            <a:graphicFrameLocks noChangeAspect="1"/>
          </p:cNvGraphicFramePr>
          <p:nvPr/>
        </p:nvGraphicFramePr>
        <p:xfrm>
          <a:off x="2722563" y="4159250"/>
          <a:ext cx="33067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0" name="Equation" r:id="rId31" imgW="1333440" imgH="380880" progId="Equation.DSMT4">
                  <p:embed/>
                </p:oleObj>
              </mc:Choice>
              <mc:Fallback>
                <p:oleObj name="Equation" r:id="rId31" imgW="1333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22563" y="4159250"/>
                        <a:ext cx="3306762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05" name="Object 41"/>
          <p:cNvGraphicFramePr>
            <a:graphicFrameLocks noChangeAspect="1"/>
          </p:cNvGraphicFramePr>
          <p:nvPr/>
        </p:nvGraphicFramePr>
        <p:xfrm>
          <a:off x="4673600" y="2166939"/>
          <a:ext cx="26114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1" name="公式" r:id="rId33" imgW="1079280" imgH="495000" progId="Equation.3">
                  <p:embed/>
                </p:oleObj>
              </mc:Choice>
              <mc:Fallback>
                <p:oleObj name="公式" r:id="rId33" imgW="10792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73600" y="2166939"/>
                        <a:ext cx="2611438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8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12B-582D-4744-AABF-F61563F11B7D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936759"/>
              </p:ext>
            </p:extLst>
          </p:nvPr>
        </p:nvGraphicFramePr>
        <p:xfrm>
          <a:off x="3019982" y="574087"/>
          <a:ext cx="831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7" name="Equation" r:id="rId3" imgW="876240" imgH="444240" progId="Equation.DSMT4">
                  <p:embed/>
                </p:oleObj>
              </mc:Choice>
              <mc:Fallback>
                <p:oleObj name="Equation" r:id="rId3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982" y="574087"/>
                        <a:ext cx="831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057400" y="18415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  <a:r>
              <a:rPr kumimoji="1"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改变积分次序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72204"/>
              </p:ext>
            </p:extLst>
          </p:nvPr>
        </p:nvGraphicFramePr>
        <p:xfrm>
          <a:off x="2263775" y="2451100"/>
          <a:ext cx="2633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8" name="Equation" r:id="rId5" imgW="1054080" imgH="330120" progId="Equation.DSMT4">
                  <p:embed/>
                </p:oleObj>
              </mc:Choice>
              <mc:Fallback>
                <p:oleObj name="Equation" r:id="rId5" imgW="1054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451100"/>
                        <a:ext cx="2633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64107"/>
              </p:ext>
            </p:extLst>
          </p:nvPr>
        </p:nvGraphicFramePr>
        <p:xfrm>
          <a:off x="2997200" y="3200400"/>
          <a:ext cx="2855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9" name="Equation" r:id="rId7" imgW="1143000" imgH="330120" progId="Equation.DSMT4">
                  <p:embed/>
                </p:oleObj>
              </mc:Choice>
              <mc:Fallback>
                <p:oleObj name="Equation" r:id="rId7" imgW="114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200400"/>
                        <a:ext cx="2855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2316163" y="4114800"/>
          <a:ext cx="374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0" name="公式" r:id="rId9" imgW="1498320" imgH="330120" progId="Equation.3">
                  <p:embed/>
                </p:oleObj>
              </mc:Choice>
              <mc:Fallback>
                <p:oleObj name="公式" r:id="rId9" imgW="1498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114800"/>
                        <a:ext cx="374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2571751" y="5181600"/>
          <a:ext cx="3681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1" name="公式" r:id="rId11" imgW="1473120" imgH="330120" progId="Equation.3">
                  <p:embed/>
                </p:oleObj>
              </mc:Choice>
              <mc:Fallback>
                <p:oleObj name="公式" r:id="rId11" imgW="14731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5181600"/>
                        <a:ext cx="3681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8" name="Line 8"/>
          <p:cNvSpPr>
            <a:spLocks noChangeAspect="1" noChangeShapeType="1"/>
          </p:cNvSpPr>
          <p:nvPr/>
        </p:nvSpPr>
        <p:spPr bwMode="auto">
          <a:xfrm>
            <a:off x="2743200" y="6019800"/>
            <a:ext cx="325278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89488"/>
              </p:ext>
            </p:extLst>
          </p:nvPr>
        </p:nvGraphicFramePr>
        <p:xfrm>
          <a:off x="6188075" y="5105400"/>
          <a:ext cx="3490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2" name="Equation" r:id="rId13" imgW="1396800" imgH="406080" progId="Equation.DSMT4">
                  <p:embed/>
                </p:oleObj>
              </mc:Choice>
              <mc:Fallback>
                <p:oleObj name="Equation" r:id="rId13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5105400"/>
                        <a:ext cx="34909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6511"/>
              </p:ext>
            </p:extLst>
          </p:nvPr>
        </p:nvGraphicFramePr>
        <p:xfrm>
          <a:off x="6124575" y="4114800"/>
          <a:ext cx="3681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3" name="Equation" r:id="rId15" imgW="1473120" imgH="330120" progId="Equation.DSMT4">
                  <p:embed/>
                </p:oleObj>
              </mc:Choice>
              <mc:Fallback>
                <p:oleObj name="Equation" r:id="rId15" imgW="1473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114800"/>
                        <a:ext cx="3681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8077201" y="1676400"/>
            <a:ext cx="2333625" cy="2209800"/>
            <a:chOff x="4272" y="1344"/>
            <a:chExt cx="1470" cy="1392"/>
          </a:xfrm>
        </p:grpSpPr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4272" y="235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 flipV="1">
              <a:off x="4512" y="1392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14" name="Object 14"/>
            <p:cNvGraphicFramePr>
              <a:graphicFrameLocks noChangeAspect="1"/>
            </p:cNvGraphicFramePr>
            <p:nvPr/>
          </p:nvGraphicFramePr>
          <p:xfrm>
            <a:off x="5566" y="2400"/>
            <a:ext cx="17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4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6" y="2400"/>
                          <a:ext cx="17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15" name="Object 15"/>
            <p:cNvGraphicFramePr>
              <a:graphicFrameLocks noChangeAspect="1"/>
            </p:cNvGraphicFramePr>
            <p:nvPr/>
          </p:nvGraphicFramePr>
          <p:xfrm>
            <a:off x="4329" y="1344"/>
            <a:ext cx="14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5" name="公式" r:id="rId19" imgW="101520" imgH="164880" progId="Equation.3">
                    <p:embed/>
                  </p:oleObj>
                </mc:Choice>
                <mc:Fallback>
                  <p:oleObj name="公式" r:id="rId19" imgW="1015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1344"/>
                          <a:ext cx="14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16" name="Group 16"/>
          <p:cNvGrpSpPr>
            <a:grpSpLocks/>
          </p:cNvGrpSpPr>
          <p:nvPr/>
        </p:nvGrpSpPr>
        <p:grpSpPr bwMode="auto">
          <a:xfrm>
            <a:off x="8458200" y="1676400"/>
            <a:ext cx="1576388" cy="1981200"/>
            <a:chOff x="4512" y="1344"/>
            <a:chExt cx="993" cy="1248"/>
          </a:xfrm>
        </p:grpSpPr>
        <p:sp>
          <p:nvSpPr>
            <p:cNvPr id="204817" name="AutoShape 17"/>
            <p:cNvSpPr>
              <a:spLocks noChangeAspect="1" noChangeArrowheads="1"/>
            </p:cNvSpPr>
            <p:nvPr/>
          </p:nvSpPr>
          <p:spPr bwMode="auto">
            <a:xfrm rot="5400000" flipH="1" flipV="1">
              <a:off x="4512" y="1604"/>
              <a:ext cx="748" cy="748"/>
            </a:xfrm>
            <a:prstGeom prst="rtTriangle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5753193"/>
                </p:ext>
              </p:extLst>
            </p:nvPr>
          </p:nvGraphicFramePr>
          <p:xfrm>
            <a:off x="5027" y="1344"/>
            <a:ext cx="47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6" name="Equation" r:id="rId21" imgW="342720" imgH="164880" progId="Equation.DSMT4">
                    <p:embed/>
                  </p:oleObj>
                </mc:Choice>
                <mc:Fallback>
                  <p:oleObj name="Equation" r:id="rId21" imgW="342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7" y="1344"/>
                          <a:ext cx="47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6332346"/>
                </p:ext>
              </p:extLst>
            </p:nvPr>
          </p:nvGraphicFramePr>
          <p:xfrm>
            <a:off x="5194" y="2397"/>
            <a:ext cx="17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7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" y="2397"/>
                          <a:ext cx="17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20" name="Line 20"/>
          <p:cNvSpPr>
            <a:spLocks noChangeShapeType="1"/>
          </p:cNvSpPr>
          <p:nvPr/>
        </p:nvSpPr>
        <p:spPr bwMode="auto">
          <a:xfrm flipV="1">
            <a:off x="8991600" y="1828800"/>
            <a:ext cx="0" cy="182880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>
            <a:off x="8077200" y="2743200"/>
            <a:ext cx="19812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22" name="Object 22"/>
          <p:cNvGraphicFramePr>
            <a:graphicFrameLocks noChangeAspect="1"/>
          </p:cNvGraphicFramePr>
          <p:nvPr/>
        </p:nvGraphicFramePr>
        <p:xfrm>
          <a:off x="4843463" y="2451100"/>
          <a:ext cx="250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" name="公式" r:id="rId25" imgW="1002960" imgH="330120" progId="Equation.3">
                  <p:embed/>
                </p:oleObj>
              </mc:Choice>
              <mc:Fallback>
                <p:oleObj name="公式" r:id="rId25" imgW="1002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2451100"/>
                        <a:ext cx="250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3" name="Line 23"/>
          <p:cNvSpPr>
            <a:spLocks noChangeAspect="1" noChangeShapeType="1"/>
          </p:cNvSpPr>
          <p:nvPr/>
        </p:nvSpPr>
        <p:spPr bwMode="auto">
          <a:xfrm>
            <a:off x="4876800" y="3200400"/>
            <a:ext cx="241458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24" name="Object 24"/>
          <p:cNvGraphicFramePr>
            <a:graphicFrameLocks noChangeAspect="1"/>
          </p:cNvGraphicFramePr>
          <p:nvPr/>
        </p:nvGraphicFramePr>
        <p:xfrm>
          <a:off x="2520951" y="985838"/>
          <a:ext cx="66008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9" name="Equation" r:id="rId27" imgW="2641320" imgH="342720" progId="Equation.DSMT4">
                  <p:embed/>
                </p:oleObj>
              </mc:Choice>
              <mc:Fallback>
                <p:oleObj name="Equation" r:id="rId27" imgW="2641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1" y="985838"/>
                        <a:ext cx="66008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69545" y="4835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  <p:bldP spid="204808" grpId="0" animBg="1"/>
      <p:bldP spid="204820" grpId="0" animBg="1"/>
      <p:bldP spid="204821" grpId="0" animBg="1"/>
      <p:bldP spid="2048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FFDF-4154-4903-A48D-64936CC7E728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41228"/>
              </p:ext>
            </p:extLst>
          </p:nvPr>
        </p:nvGraphicFramePr>
        <p:xfrm>
          <a:off x="2848769" y="361154"/>
          <a:ext cx="47275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" name="Equation" r:id="rId3" imgW="1930320" imgH="330120" progId="Equation.DSMT4">
                  <p:embed/>
                </p:oleObj>
              </mc:Choice>
              <mc:Fallback>
                <p:oleObj name="Equation" r:id="rId3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48769" y="361154"/>
                        <a:ext cx="4727575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3314701" y="4678364"/>
          <a:ext cx="55991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8" name="公式" r:id="rId5" imgW="2286000" imgH="330120" progId="Equation.3">
                  <p:embed/>
                </p:oleObj>
              </mc:Choice>
              <mc:Fallback>
                <p:oleObj name="公式" r:id="rId5" imgW="2286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314701" y="4678364"/>
                        <a:ext cx="5599113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21776"/>
              </p:ext>
            </p:extLst>
          </p:nvPr>
        </p:nvGraphicFramePr>
        <p:xfrm>
          <a:off x="3268663" y="5562600"/>
          <a:ext cx="575468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" name="Equation" r:id="rId7" imgW="2349360" imgH="330120" progId="Equation.DSMT4">
                  <p:embed/>
                </p:oleObj>
              </mc:Choice>
              <mc:Fallback>
                <p:oleObj name="Equation" r:id="rId7" imgW="2349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268663" y="5562600"/>
                        <a:ext cx="5754687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14901"/>
              </p:ext>
            </p:extLst>
          </p:nvPr>
        </p:nvGraphicFramePr>
        <p:xfrm>
          <a:off x="5663520" y="1852276"/>
          <a:ext cx="27209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0" name="Equation" r:id="rId9" imgW="2869920" imgH="736560" progId="Equation.DSMT4">
                  <p:embed/>
                </p:oleObj>
              </mc:Choice>
              <mc:Fallback>
                <p:oleObj name="Equation" r:id="rId9" imgW="28699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663520" y="1852276"/>
                        <a:ext cx="2720975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3048001" y="2689226"/>
          <a:ext cx="43291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1" name="Equation" r:id="rId11" imgW="4559040" imgH="457200" progId="Equation.DSMT4">
                  <p:embed/>
                </p:oleObj>
              </mc:Choice>
              <mc:Fallback>
                <p:oleObj name="Equation" r:id="rId11" imgW="4559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048001" y="2689226"/>
                        <a:ext cx="43291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89920"/>
              </p:ext>
            </p:extLst>
          </p:nvPr>
        </p:nvGraphicFramePr>
        <p:xfrm>
          <a:off x="3141663" y="3222625"/>
          <a:ext cx="34607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2" name="Equation" r:id="rId13" imgW="3644640" imgH="457200" progId="Equation.DSMT4">
                  <p:embed/>
                </p:oleObj>
              </mc:Choice>
              <mc:Fallback>
                <p:oleObj name="Equation" r:id="rId13" imgW="3644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41663" y="3222625"/>
                        <a:ext cx="34607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2819401" y="1031876"/>
          <a:ext cx="55038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3" name="公式" r:id="rId15" imgW="2247840" imgH="419040" progId="Equation.3">
                  <p:embed/>
                </p:oleObj>
              </mc:Choice>
              <mc:Fallback>
                <p:oleObj name="公式" r:id="rId15" imgW="2247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19401" y="1031876"/>
                        <a:ext cx="55038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4" name="Object 10"/>
          <p:cNvGraphicFramePr>
            <a:graphicFrameLocks noChangeAspect="1"/>
          </p:cNvGraphicFramePr>
          <p:nvPr/>
        </p:nvGraphicFramePr>
        <p:xfrm>
          <a:off x="2743201" y="3763964"/>
          <a:ext cx="46021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4" name="Equation" r:id="rId17" imgW="1879560" imgH="330120" progId="Equation.DSMT4">
                  <p:embed/>
                </p:oleObj>
              </mc:Choice>
              <mc:Fallback>
                <p:oleObj name="Equation" r:id="rId17" imgW="1879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1" y="3763964"/>
                        <a:ext cx="4602163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000546" y="2005012"/>
            <a:ext cx="91222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6590" y="476252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3559" y="1932317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原函数降重法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438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标注 3"/>
          <p:cNvSpPr/>
          <p:nvPr/>
        </p:nvSpPr>
        <p:spPr>
          <a:xfrm>
            <a:off x="7088777" y="5788416"/>
            <a:ext cx="4998720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A884-A5A3-451C-BC7E-5F8DFFE952EA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2133601" y="1927225"/>
          <a:ext cx="54848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4" name="公式" r:id="rId3" imgW="2286000" imgH="482400" progId="Equation.3">
                  <p:embed/>
                </p:oleObj>
              </mc:Choice>
              <mc:Fallback>
                <p:oleObj name="公式" r:id="rId3" imgW="228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3601" y="1927225"/>
                        <a:ext cx="5484813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921878"/>
              </p:ext>
            </p:extLst>
          </p:nvPr>
        </p:nvGraphicFramePr>
        <p:xfrm>
          <a:off x="2087563" y="2928939"/>
          <a:ext cx="71294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5" name="公式" r:id="rId5" imgW="2971800" imgH="507960" progId="Equation.3">
                  <p:embed/>
                </p:oleObj>
              </mc:Choice>
              <mc:Fallback>
                <p:oleObj name="公式" r:id="rId5" imgW="2971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87563" y="2928939"/>
                        <a:ext cx="712946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63334"/>
              </p:ext>
            </p:extLst>
          </p:nvPr>
        </p:nvGraphicFramePr>
        <p:xfrm>
          <a:off x="1954213" y="3933824"/>
          <a:ext cx="39608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6" name="Equation" r:id="rId7" imgW="1650960" imgH="406080" progId="Equation.DSMT4">
                  <p:embed/>
                </p:oleObj>
              </mc:Choice>
              <mc:Fallback>
                <p:oleObj name="Equation" r:id="rId7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54213" y="3933824"/>
                        <a:ext cx="396081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68409"/>
              </p:ext>
            </p:extLst>
          </p:nvPr>
        </p:nvGraphicFramePr>
        <p:xfrm>
          <a:off x="1954213" y="4824413"/>
          <a:ext cx="49037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7" name="Equation" r:id="rId9" imgW="2044440" imgH="406080" progId="Equation.DSMT4">
                  <p:embed/>
                </p:oleObj>
              </mc:Choice>
              <mc:Fallback>
                <p:oleObj name="Equation" r:id="rId9" imgW="2044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54213" y="4824413"/>
                        <a:ext cx="490378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53499"/>
              </p:ext>
            </p:extLst>
          </p:nvPr>
        </p:nvGraphicFramePr>
        <p:xfrm>
          <a:off x="4667250" y="5732463"/>
          <a:ext cx="1004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8" name="Equation" r:id="rId11" imgW="419040" imgH="419040" progId="Equation.DSMT4">
                  <p:embed/>
                </p:oleObj>
              </mc:Choice>
              <mc:Fallback>
                <p:oleObj name="Equation" r:id="rId11" imgW="41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67250" y="5732463"/>
                        <a:ext cx="1004888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33751"/>
              </p:ext>
            </p:extLst>
          </p:nvPr>
        </p:nvGraphicFramePr>
        <p:xfrm>
          <a:off x="1954213" y="5687969"/>
          <a:ext cx="26209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9" name="Equation" r:id="rId13" imgW="1091880" imgH="406080" progId="Equation.DSMT4">
                  <p:embed/>
                </p:oleObj>
              </mc:Choice>
              <mc:Fallback>
                <p:oleObj name="Equation" r:id="rId13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54213" y="5687969"/>
                        <a:ext cx="262096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6" name="Object 8"/>
          <p:cNvGraphicFramePr>
            <a:graphicFrameLocks noChangeAspect="1"/>
          </p:cNvGraphicFramePr>
          <p:nvPr/>
        </p:nvGraphicFramePr>
        <p:xfrm>
          <a:off x="2133600" y="427038"/>
          <a:ext cx="45100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0" name="Equation" r:id="rId15" imgW="1879560" imgH="330120" progId="Equation.DSMT4">
                  <p:embed/>
                </p:oleObj>
              </mc:Choice>
              <mc:Fallback>
                <p:oleObj name="Equation" r:id="rId15" imgW="1879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3600" y="427038"/>
                        <a:ext cx="451008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410485"/>
              </p:ext>
            </p:extLst>
          </p:nvPr>
        </p:nvGraphicFramePr>
        <p:xfrm>
          <a:off x="2087563" y="1189038"/>
          <a:ext cx="56372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" name="Equation" r:id="rId17" imgW="2349360" imgH="330120" progId="Equation.DSMT4">
                  <p:embed/>
                </p:oleObj>
              </mc:Choice>
              <mc:Fallback>
                <p:oleObj name="Equation" r:id="rId17" imgW="2349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87563" y="1189038"/>
                        <a:ext cx="563721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726614" y="5833130"/>
            <a:ext cx="451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</a:t>
            </a:r>
            <a:r>
              <a:rPr lang="zh-CN" altLang="en-US" sz="2800" b="1" dirty="0"/>
              <a:t>用此方法试一下！</a:t>
            </a:r>
          </a:p>
        </p:txBody>
      </p:sp>
    </p:spTree>
    <p:extLst>
      <p:ext uri="{BB962C8B-B14F-4D97-AF65-F5344CB8AC3E}">
        <p14:creationId xmlns:p14="http://schemas.microsoft.com/office/powerpoint/2010/main" val="1447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2971800" y="776288"/>
          <a:ext cx="662940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" name="Equation" r:id="rId3" imgW="6311880" imgH="1511280" progId="Equation.3">
                  <p:embed/>
                </p:oleObj>
              </mc:Choice>
              <mc:Fallback>
                <p:oleObj name="Equation" r:id="rId3" imgW="631188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76288"/>
                        <a:ext cx="662940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2865438" y="2514600"/>
          <a:ext cx="4068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1" name="Equation" r:id="rId5" imgW="3771720" imgH="469800" progId="Equation.3">
                  <p:embed/>
                </p:oleObj>
              </mc:Choice>
              <mc:Fallback>
                <p:oleObj name="Equation" r:id="rId5" imgW="37717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514600"/>
                        <a:ext cx="4068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946276" y="3223419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74672"/>
              </p:ext>
            </p:extLst>
          </p:nvPr>
        </p:nvGraphicFramePr>
        <p:xfrm>
          <a:off x="2633528" y="3242469"/>
          <a:ext cx="4568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2" name="Equation" r:id="rId7" imgW="4127400" imgH="812520" progId="Equation.3">
                  <p:embed/>
                </p:oleObj>
              </mc:Choice>
              <mc:Fallback>
                <p:oleObj name="Equation" r:id="rId7" imgW="41274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8" y="3242469"/>
                        <a:ext cx="4568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11324"/>
              </p:ext>
            </p:extLst>
          </p:nvPr>
        </p:nvGraphicFramePr>
        <p:xfrm>
          <a:off x="3006499" y="4165600"/>
          <a:ext cx="4660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3" name="Equation" r:id="rId9" imgW="4216320" imgH="736560" progId="Equation.3">
                  <p:embed/>
                </p:oleObj>
              </mc:Choice>
              <mc:Fallback>
                <p:oleObj name="Equation" r:id="rId9" imgW="42163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499" y="4165600"/>
                        <a:ext cx="4660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2962276" y="4983164"/>
          <a:ext cx="27527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4" name="Equation" r:id="rId11" imgW="2387520" imgH="698400" progId="Equation.3">
                  <p:embed/>
                </p:oleObj>
              </mc:Choice>
              <mc:Fallback>
                <p:oleObj name="Equation" r:id="rId11" imgW="23875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6" y="4983164"/>
                        <a:ext cx="27527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7801"/>
              </p:ext>
            </p:extLst>
          </p:nvPr>
        </p:nvGraphicFramePr>
        <p:xfrm>
          <a:off x="5861050" y="4724401"/>
          <a:ext cx="1968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5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4724401"/>
                        <a:ext cx="19685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14945"/>
              </p:ext>
            </p:extLst>
          </p:nvPr>
        </p:nvGraphicFramePr>
        <p:xfrm>
          <a:off x="5937250" y="4237038"/>
          <a:ext cx="1587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6" name="Equation" r:id="rId15" imgW="101520" imgH="164880" progId="Equation.DSMT4">
                  <p:embed/>
                </p:oleObj>
              </mc:Choice>
              <mc:Fallback>
                <p:oleObj name="Equation" r:id="rId15" imgW="1015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4237038"/>
                        <a:ext cx="158750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53083"/>
              </p:ext>
            </p:extLst>
          </p:nvPr>
        </p:nvGraphicFramePr>
        <p:xfrm>
          <a:off x="4343401" y="4198938"/>
          <a:ext cx="23812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" name="Equation" r:id="rId17" imgW="152280" imgH="139680" progId="Equation.DSMT4">
                  <p:embed/>
                </p:oleObj>
              </mc:Choice>
              <mc:Fallback>
                <p:oleObj name="Equation" r:id="rId17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198938"/>
                        <a:ext cx="238125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77897"/>
              </p:ext>
            </p:extLst>
          </p:nvPr>
        </p:nvGraphicFramePr>
        <p:xfrm>
          <a:off x="4267200" y="4751388"/>
          <a:ext cx="1968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8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51388"/>
                        <a:ext cx="19685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78096"/>
              </p:ext>
            </p:extLst>
          </p:nvPr>
        </p:nvGraphicFramePr>
        <p:xfrm>
          <a:off x="3429000" y="4751388"/>
          <a:ext cx="1968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9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51388"/>
                        <a:ext cx="19685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286117"/>
              </p:ext>
            </p:extLst>
          </p:nvPr>
        </p:nvGraphicFramePr>
        <p:xfrm>
          <a:off x="3505201" y="4217988"/>
          <a:ext cx="36036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0" name="Equation" r:id="rId23" imgW="228600" imgH="177480" progId="Equation.DSMT4">
                  <p:embed/>
                </p:oleObj>
              </mc:Choice>
              <mc:Fallback>
                <p:oleObj name="Equation" r:id="rId23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217988"/>
                        <a:ext cx="36036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410" name="Group 18"/>
          <p:cNvGrpSpPr>
            <a:grpSpLocks/>
          </p:cNvGrpSpPr>
          <p:nvPr/>
        </p:nvGrpSpPr>
        <p:grpSpPr bwMode="auto">
          <a:xfrm>
            <a:off x="8001000" y="2743200"/>
            <a:ext cx="2286000" cy="2438400"/>
            <a:chOff x="3264" y="2640"/>
            <a:chExt cx="1440" cy="1536"/>
          </a:xfrm>
        </p:grpSpPr>
        <p:pic>
          <p:nvPicPr>
            <p:cNvPr id="187411" name="Picture 19" descr="lc-9-4-13(1)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736"/>
              <a:ext cx="1440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7412" name="Group 20"/>
            <p:cNvGrpSpPr>
              <a:grpSpLocks/>
            </p:cNvGrpSpPr>
            <p:nvPr/>
          </p:nvGrpSpPr>
          <p:grpSpPr bwMode="auto">
            <a:xfrm>
              <a:off x="3456" y="2640"/>
              <a:ext cx="1248" cy="1376"/>
              <a:chOff x="3456" y="2640"/>
              <a:chExt cx="1248" cy="1376"/>
            </a:xfrm>
          </p:grpSpPr>
          <p:grpSp>
            <p:nvGrpSpPr>
              <p:cNvPr id="187413" name="Group 21"/>
              <p:cNvGrpSpPr>
                <a:grpSpLocks/>
              </p:cNvGrpSpPr>
              <p:nvPr/>
            </p:nvGrpSpPr>
            <p:grpSpPr bwMode="auto">
              <a:xfrm>
                <a:off x="3456" y="2640"/>
                <a:ext cx="1248" cy="1376"/>
                <a:chOff x="576" y="1440"/>
                <a:chExt cx="1248" cy="1376"/>
              </a:xfrm>
            </p:grpSpPr>
            <p:graphicFrame>
              <p:nvGraphicFramePr>
                <p:cNvPr id="187414" name="Object 22"/>
                <p:cNvGraphicFramePr>
                  <a:graphicFrameLocks noChangeAspect="1"/>
                </p:cNvGraphicFramePr>
                <p:nvPr/>
              </p:nvGraphicFramePr>
              <p:xfrm>
                <a:off x="672" y="2640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41" name="Equation" r:id="rId26" imgW="139680" imgH="139680" progId="Equation.3">
                        <p:embed/>
                      </p:oleObj>
                    </mc:Choice>
                    <mc:Fallback>
                      <p:oleObj name="Equation" r:id="rId26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2640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7415" name="Object 23"/>
                <p:cNvGraphicFramePr>
                  <a:graphicFrameLocks noChangeAspect="1"/>
                </p:cNvGraphicFramePr>
                <p:nvPr/>
              </p:nvGraphicFramePr>
              <p:xfrm>
                <a:off x="1603" y="2416"/>
                <a:ext cx="173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42" name="Equation" r:id="rId28" imgW="139680" imgH="164880" progId="Equation.3">
                        <p:embed/>
                      </p:oleObj>
                    </mc:Choice>
                    <mc:Fallback>
                      <p:oleObj name="Equation" r:id="rId28" imgW="13968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3" y="2416"/>
                              <a:ext cx="173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741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104" y="1968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1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104" y="1488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7418" name="Object 26"/>
                <p:cNvGraphicFramePr>
                  <a:graphicFrameLocks noChangeAspect="1"/>
                </p:cNvGraphicFramePr>
                <p:nvPr/>
              </p:nvGraphicFramePr>
              <p:xfrm>
                <a:off x="912" y="1440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43" name="Equation" r:id="rId30" imgW="114120" imgH="139680" progId="Equation.3">
                        <p:embed/>
                      </p:oleObj>
                    </mc:Choice>
                    <mc:Fallback>
                      <p:oleObj name="Equation" r:id="rId30" imgW="1141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440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7419" name="Object 27"/>
                <p:cNvGraphicFramePr>
                  <a:graphicFrameLocks noChangeAspect="1"/>
                </p:cNvGraphicFramePr>
                <p:nvPr/>
              </p:nvGraphicFramePr>
              <p:xfrm>
                <a:off x="1056" y="2368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444" name="Equation" r:id="rId32" imgW="164880" imgH="177480" progId="Equation.3">
                        <p:embed/>
                      </p:oleObj>
                    </mc:Choice>
                    <mc:Fallback>
                      <p:oleObj name="Equation" r:id="rId32" imgW="16488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2368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7420" name="Line 28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4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336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2" name="Line 30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576" y="2576"/>
                  <a:ext cx="192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87424" name="Object 32"/>
              <p:cNvGraphicFramePr>
                <a:graphicFrameLocks noChangeAspect="1"/>
              </p:cNvGraphicFramePr>
              <p:nvPr/>
            </p:nvGraphicFramePr>
            <p:xfrm>
              <a:off x="4002" y="2988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45" name="Equation" r:id="rId34" imgW="164880" imgH="279360" progId="Equation.3">
                      <p:embed/>
                    </p:oleObj>
                  </mc:Choice>
                  <mc:Fallback>
                    <p:oleObj name="Equation" r:id="rId34" imgW="16488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2" y="2988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25" name="Object 33"/>
              <p:cNvGraphicFramePr>
                <a:graphicFrameLocks noChangeAspect="1"/>
              </p:cNvGraphicFramePr>
              <p:nvPr/>
            </p:nvGraphicFramePr>
            <p:xfrm>
              <a:off x="3504" y="3666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46" name="Equation" r:id="rId36" imgW="164880" imgH="279360" progId="Equation.3">
                      <p:embed/>
                    </p:oleObj>
                  </mc:Choice>
                  <mc:Fallback>
                    <p:oleObj name="Equation" r:id="rId36" imgW="16488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666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26" name="Object 34"/>
              <p:cNvGraphicFramePr>
                <a:graphicFrameLocks noChangeAspect="1"/>
              </p:cNvGraphicFramePr>
              <p:nvPr/>
            </p:nvGraphicFramePr>
            <p:xfrm>
              <a:off x="4416" y="3570"/>
              <a:ext cx="75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47" name="Equation" r:id="rId38" imgW="164880" imgH="279360" progId="Equation.3">
                      <p:embed/>
                    </p:oleObj>
                  </mc:Choice>
                  <mc:Fallback>
                    <p:oleObj name="Equation" r:id="rId38" imgW="164880" imgH="2793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570"/>
                            <a:ext cx="75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7427" name="Text Box 35"/>
          <p:cNvSpPr txBox="1">
            <a:spLocks noChangeArrowheads="1"/>
          </p:cNvSpPr>
          <p:nvPr/>
        </p:nvSpPr>
        <p:spPr bwMode="auto">
          <a:xfrm>
            <a:off x="1866900" y="7318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72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Oval 2"/>
          <p:cNvSpPr>
            <a:spLocks noChangeArrowheads="1"/>
          </p:cNvSpPr>
          <p:nvPr/>
        </p:nvSpPr>
        <p:spPr bwMode="auto">
          <a:xfrm>
            <a:off x="5650202" y="3050382"/>
            <a:ext cx="1588798" cy="559973"/>
          </a:xfrm>
          <a:prstGeom prst="ellipse">
            <a:avLst/>
          </a:prstGeom>
          <a:solidFill>
            <a:srgbClr val="33CCCC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2819400" y="639383"/>
          <a:ext cx="5410200" cy="108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3" imgW="2209680" imgH="444240" progId="Equation.DSMT4">
                  <p:embed/>
                </p:oleObj>
              </mc:Choice>
              <mc:Fallback>
                <p:oleObj name="Equation" r:id="rId3" imgW="2209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39383"/>
                        <a:ext cx="5410200" cy="1082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2819400" y="1531430"/>
          <a:ext cx="3329486" cy="126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" name="Equation" r:id="rId5" imgW="1333440" imgH="507960" progId="Equation.DSMT4">
                  <p:embed/>
                </p:oleObj>
              </mc:Choice>
              <mc:Fallback>
                <p:oleObj name="Equation" r:id="rId5" imgW="1333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31430"/>
                        <a:ext cx="3329486" cy="1267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2819400" y="2842732"/>
          <a:ext cx="23764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2" name="Equation" r:id="rId7" imgW="1002960" imgH="419040" progId="Equation.DSMT4">
                  <p:embed/>
                </p:oleObj>
              </mc:Choice>
              <mc:Fallback>
                <p:oleObj name="Equation" r:id="rId7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42732"/>
                        <a:ext cx="23764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2805113" y="3876675"/>
          <a:ext cx="30781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9" imgW="1269720" imgH="406080" progId="Equation.DSMT4">
                  <p:embed/>
                </p:oleObj>
              </mc:Choice>
              <mc:Fallback>
                <p:oleObj name="Equation" r:id="rId9" imgW="1269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876675"/>
                        <a:ext cx="307816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5867400" y="4112864"/>
          <a:ext cx="137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" name="公式" r:id="rId11" imgW="545760" imgH="203040" progId="Equation.3">
                  <p:embed/>
                </p:oleObj>
              </mc:Choice>
              <mc:Fallback>
                <p:oleObj name="公式" r:id="rId11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2864"/>
                        <a:ext cx="1371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6383135" y="1851026"/>
          <a:ext cx="6207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name="Equation" r:id="rId13" imgW="304560" imgH="444240" progId="Equation.DSMT4">
                  <p:embed/>
                </p:oleObj>
              </mc:Choice>
              <mc:Fallback>
                <p:oleObj name="Equation" r:id="rId13" imgW="304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135" y="1851026"/>
                        <a:ext cx="6207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1" name="Object 15"/>
          <p:cNvGraphicFramePr>
            <a:graphicFrameLocks noChangeAspect="1"/>
          </p:cNvGraphicFramePr>
          <p:nvPr/>
        </p:nvGraphicFramePr>
        <p:xfrm>
          <a:off x="5735638" y="3077162"/>
          <a:ext cx="13700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6" name="Equation" r:id="rId15" imgW="571320" imgH="203040" progId="Equation.DSMT4">
                  <p:embed/>
                </p:oleObj>
              </mc:Choice>
              <mc:Fallback>
                <p:oleObj name="Equation" r:id="rId15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077162"/>
                        <a:ext cx="13700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02302" y="4954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841171" y="4713446"/>
          <a:ext cx="6491171" cy="10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Equation" r:id="rId17" imgW="2743200" imgH="444240" progId="Equation.DSMT4">
                  <p:embed/>
                </p:oleObj>
              </mc:Choice>
              <mc:Fallback>
                <p:oleObj name="Equation" r:id="rId17" imgW="2743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171" y="4713446"/>
                        <a:ext cx="6491171" cy="105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873273" y="5698030"/>
          <a:ext cx="5724730" cy="55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Equation" r:id="rId19" imgW="2349360" imgH="228600" progId="Equation.DSMT4">
                  <p:embed/>
                </p:oleObj>
              </mc:Choice>
              <mc:Fallback>
                <p:oleObj name="Equation" r:id="rId19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273" y="5698030"/>
                        <a:ext cx="5724730" cy="55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68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71" name="Group 15"/>
          <p:cNvGrpSpPr>
            <a:grpSpLocks/>
          </p:cNvGrpSpPr>
          <p:nvPr/>
        </p:nvGrpSpPr>
        <p:grpSpPr bwMode="auto">
          <a:xfrm>
            <a:off x="1478973" y="262732"/>
            <a:ext cx="7762875" cy="1697039"/>
            <a:chOff x="472" y="164"/>
            <a:chExt cx="4890" cy="1069"/>
          </a:xfrm>
        </p:grpSpPr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476" y="164"/>
              <a:ext cx="6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66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148" y="195"/>
                  <a:ext cx="421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b="1" dirty="0"/>
                    <a:t>求 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[ 0 , +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∞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zh-CN" altLang="en-US" sz="2800" b="1" dirty="0"/>
                    <a:t>上的连续函数 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 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2800" b="1" dirty="0"/>
                    <a:t>, </a:t>
                  </a:r>
                  <a:r>
                    <a:rPr lang="zh-CN" altLang="en-US" sz="2800" b="1" dirty="0"/>
                    <a:t>使它满足</a:t>
                  </a:r>
                  <a:endParaRPr lang="zh-CN" altLang="el-GR" sz="2800" b="1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661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8" y="195"/>
                  <a:ext cx="4214" cy="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" t="-16279" r="-1094" b="-3372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8662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428781"/>
                    </p:ext>
                  </p:extLst>
                </p:nvPr>
              </p:nvGraphicFramePr>
              <p:xfrm>
                <a:off x="472" y="532"/>
                <a:ext cx="4070" cy="70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310" name="Equation" r:id="rId4" imgW="2641320" imgH="431640" progId="Equation.DSMT4">
                        <p:embed/>
                      </p:oleObj>
                    </mc:Choice>
                    <mc:Fallback>
                      <p:oleObj name="Equation" r:id="rId4" imgW="264132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" y="532"/>
                              <a:ext cx="4070" cy="7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8662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428781"/>
                    </p:ext>
                  </p:extLst>
                </p:nvPr>
              </p:nvGraphicFramePr>
              <p:xfrm>
                <a:off x="472" y="532"/>
                <a:ext cx="4070" cy="70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289" name="Equation" r:id="rId6" imgW="2641320" imgH="431640" progId="Equation.DSMT4">
                        <p:embed/>
                      </p:oleObj>
                    </mc:Choice>
                    <mc:Fallback>
                      <p:oleObj name="Equation" r:id="rId6" imgW="264132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" y="532"/>
                              <a:ext cx="4070" cy="7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935453" y="1968278"/>
            <a:ext cx="541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2835494" y="1800310"/>
          <a:ext cx="55610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8" imgW="2273040" imgH="380880" progId="Equation.DSMT4">
                  <p:embed/>
                </p:oleObj>
              </mc:Choice>
              <mc:Fallback>
                <p:oleObj name="Equation" r:id="rId8" imgW="2273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94" y="1800310"/>
                        <a:ext cx="55610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3248859" y="2739233"/>
          <a:ext cx="5506351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10" imgW="2095200" imgH="190440" progId="Equation.DSMT4">
                  <p:embed/>
                </p:oleObj>
              </mc:Choice>
              <mc:Fallback>
                <p:oleObj name="Equation" r:id="rId10" imgW="2095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859" y="2739233"/>
                        <a:ext cx="5506351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2835494" y="3206835"/>
          <a:ext cx="5919716" cy="82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3" name="Equation" r:id="rId12" imgW="2286000" imgH="330120" progId="Equation.DSMT4">
                  <p:embed/>
                </p:oleObj>
              </mc:Choice>
              <mc:Fallback>
                <p:oleObj name="Equation" r:id="rId12" imgW="2286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94" y="3206835"/>
                        <a:ext cx="5919716" cy="826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9" name="Object 13"/>
          <p:cNvGraphicFramePr>
            <a:graphicFrameLocks noChangeAspect="1"/>
          </p:cNvGraphicFramePr>
          <p:nvPr/>
        </p:nvGraphicFramePr>
        <p:xfrm>
          <a:off x="2835493" y="4054560"/>
          <a:ext cx="5250501" cy="84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14" imgW="1993680" imgH="330120" progId="Equation.DSMT4">
                  <p:embed/>
                </p:oleObj>
              </mc:Choice>
              <mc:Fallback>
                <p:oleObj name="Equation" r:id="rId14" imgW="1993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93" y="4054560"/>
                        <a:ext cx="5250501" cy="84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ChangeAspect="1"/>
          </p:cNvGraphicFramePr>
          <p:nvPr/>
        </p:nvGraphicFramePr>
        <p:xfrm>
          <a:off x="2835493" y="4896845"/>
          <a:ext cx="5117812" cy="80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16" imgW="2044440" imgH="330120" progId="Equation.DSMT4">
                  <p:embed/>
                </p:oleObj>
              </mc:Choice>
              <mc:Fallback>
                <p:oleObj name="Equation" r:id="rId16" imgW="2044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493" y="4896845"/>
                        <a:ext cx="5117812" cy="80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835784" y="5691673"/>
          <a:ext cx="36433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18" imgW="1371600" imgH="330120" progId="Equation.DSMT4">
                  <p:embed/>
                </p:oleObj>
              </mc:Choice>
              <mc:Fallback>
                <p:oleObj name="Equation" r:id="rId18" imgW="1371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784" y="5691673"/>
                        <a:ext cx="36433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2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89" name="Group 9"/>
          <p:cNvGrpSpPr>
            <a:grpSpLocks/>
          </p:cNvGrpSpPr>
          <p:nvPr/>
        </p:nvGrpSpPr>
        <p:grpSpPr bwMode="auto">
          <a:xfrm>
            <a:off x="1075316" y="397967"/>
            <a:ext cx="5087938" cy="850899"/>
            <a:chOff x="884" y="720"/>
            <a:chExt cx="3205" cy="536"/>
          </a:xfrm>
        </p:grpSpPr>
        <p:sp>
          <p:nvSpPr>
            <p:cNvPr id="199685" name="Text Box 5"/>
            <p:cNvSpPr txBox="1">
              <a:spLocks noChangeArrowheads="1"/>
            </p:cNvSpPr>
            <p:nvPr/>
          </p:nvSpPr>
          <p:spPr bwMode="auto">
            <a:xfrm>
              <a:off x="884" y="845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即</a:t>
              </a:r>
            </a:p>
          </p:txBody>
        </p:sp>
        <p:graphicFrame>
          <p:nvGraphicFramePr>
            <p:cNvPr id="199686" name="Object 6"/>
            <p:cNvGraphicFramePr>
              <a:graphicFrameLocks noChangeAspect="1"/>
            </p:cNvGraphicFramePr>
            <p:nvPr/>
          </p:nvGraphicFramePr>
          <p:xfrm>
            <a:off x="1264" y="720"/>
            <a:ext cx="2825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49" name="Equation" r:id="rId3" imgW="1688760" imgH="330120" progId="Equation.DSMT4">
                    <p:embed/>
                  </p:oleObj>
                </mc:Choice>
                <mc:Fallback>
                  <p:oleObj name="Equation" r:id="rId3" imgW="168876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720"/>
                          <a:ext cx="2825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9698" name="Group 18"/>
          <p:cNvGrpSpPr>
            <a:grpSpLocks/>
          </p:cNvGrpSpPr>
          <p:nvPr/>
        </p:nvGrpSpPr>
        <p:grpSpPr bwMode="auto">
          <a:xfrm>
            <a:off x="1087657" y="1257600"/>
            <a:ext cx="5460999" cy="1050925"/>
            <a:chOff x="567" y="1706"/>
            <a:chExt cx="3440" cy="662"/>
          </a:xfrm>
        </p:grpSpPr>
        <p:sp>
          <p:nvSpPr>
            <p:cNvPr id="199687" name="Text Box 7"/>
            <p:cNvSpPr txBox="1">
              <a:spLocks noChangeArrowheads="1"/>
            </p:cNvSpPr>
            <p:nvPr/>
          </p:nvSpPr>
          <p:spPr bwMode="auto">
            <a:xfrm>
              <a:off x="567" y="1706"/>
              <a:ext cx="16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两边对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="1" dirty="0"/>
                <a:t>  </a:t>
              </a:r>
              <a:r>
                <a:rPr lang="zh-CN" altLang="en-US" sz="2800" b="1" dirty="0"/>
                <a:t>求导有</a:t>
              </a:r>
            </a:p>
          </p:txBody>
        </p:sp>
        <p:graphicFrame>
          <p:nvGraphicFramePr>
            <p:cNvPr id="199688" name="Object 8"/>
            <p:cNvGraphicFramePr>
              <a:graphicFrameLocks noChangeAspect="1"/>
            </p:cNvGraphicFramePr>
            <p:nvPr/>
          </p:nvGraphicFramePr>
          <p:xfrm>
            <a:off x="1522" y="1998"/>
            <a:ext cx="248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0" name="Equation" r:id="rId5" imgW="1485720" imgH="228600" progId="Equation.DSMT4">
                    <p:embed/>
                  </p:oleObj>
                </mc:Choice>
                <mc:Fallback>
                  <p:oleObj name="Equation" r:id="rId5" imgW="1485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1998"/>
                          <a:ext cx="248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1075316" y="2396299"/>
            <a:ext cx="6401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又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(0) = 0 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故知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满足以下初值问题</a:t>
            </a:r>
          </a:p>
        </p:txBody>
      </p:sp>
      <p:grpSp>
        <p:nvGrpSpPr>
          <p:cNvPr id="199696" name="Group 16"/>
          <p:cNvGrpSpPr>
            <a:grpSpLocks/>
          </p:cNvGrpSpPr>
          <p:nvPr/>
        </p:nvGrpSpPr>
        <p:grpSpPr bwMode="auto">
          <a:xfrm>
            <a:off x="2248110" y="2997070"/>
            <a:ext cx="3868738" cy="1139826"/>
            <a:chOff x="1495" y="2327"/>
            <a:chExt cx="2437" cy="718"/>
          </a:xfrm>
        </p:grpSpPr>
        <p:graphicFrame>
          <p:nvGraphicFramePr>
            <p:cNvPr id="199692" name="Object 12"/>
            <p:cNvGraphicFramePr>
              <a:graphicFrameLocks noChangeAspect="1"/>
            </p:cNvGraphicFramePr>
            <p:nvPr/>
          </p:nvGraphicFramePr>
          <p:xfrm>
            <a:off x="1672" y="2327"/>
            <a:ext cx="226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1" name="Equation" r:id="rId7" imgW="1498320" imgH="228600" progId="Equation.DSMT4">
                    <p:embed/>
                  </p:oleObj>
                </mc:Choice>
                <mc:Fallback>
                  <p:oleObj name="Equation" r:id="rId7" imgW="1498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327"/>
                          <a:ext cx="2260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693" name="Object 13"/>
            <p:cNvGraphicFramePr>
              <a:graphicFrameLocks noChangeAspect="1"/>
            </p:cNvGraphicFramePr>
            <p:nvPr/>
          </p:nvGraphicFramePr>
          <p:xfrm>
            <a:off x="1626" y="2719"/>
            <a:ext cx="87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2"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2719"/>
                          <a:ext cx="87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694" name="AutoShape 14"/>
            <p:cNvSpPr>
              <a:spLocks/>
            </p:cNvSpPr>
            <p:nvPr/>
          </p:nvSpPr>
          <p:spPr bwMode="auto">
            <a:xfrm>
              <a:off x="1495" y="2382"/>
              <a:ext cx="115" cy="663"/>
            </a:xfrm>
            <a:prstGeom prst="leftBrace">
              <a:avLst>
                <a:gd name="adj1" fmla="val 2701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6534153" y="3103205"/>
            <a:ext cx="3113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可分离变量方程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045949" y="4141500"/>
            <a:ext cx="4006850" cy="1111250"/>
            <a:chOff x="1095" y="-9"/>
            <a:chExt cx="2524" cy="700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095" y="213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由于</a:t>
              </a:r>
            </a:p>
          </p:txBody>
        </p:sp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1602" y="-9"/>
            <a:ext cx="2017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3" name="Equation" r:id="rId11" imgW="1206360" imgH="431640" progId="Equation.DSMT4">
                    <p:embed/>
                  </p:oleObj>
                </mc:Choice>
                <mc:Fallback>
                  <p:oleObj name="Equation" r:id="rId11" imgW="1206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-9"/>
                          <a:ext cx="2017" cy="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5181456" y="4136896"/>
          <a:ext cx="50688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name="Equation" r:id="rId13" imgW="1981080" imgH="406080" progId="Equation.DSMT4">
                  <p:embed/>
                </p:oleObj>
              </mc:Choice>
              <mc:Fallback>
                <p:oleObj name="Equation" r:id="rId13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456" y="4136896"/>
                        <a:ext cx="50688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235075" y="5399088"/>
          <a:ext cx="37417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Equation" r:id="rId15" imgW="1409400" imgH="253800" progId="Equation.DSMT4">
                  <p:embed/>
                </p:oleObj>
              </mc:Choice>
              <mc:Fallback>
                <p:oleObj name="Equation" r:id="rId15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5399088"/>
                        <a:ext cx="374173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4976813" y="5430831"/>
            <a:ext cx="3403601" cy="523875"/>
            <a:chOff x="1247" y="2840"/>
            <a:chExt cx="2144" cy="330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247" y="2840"/>
              <a:ext cx="11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由</a:t>
              </a:r>
              <a:r>
                <a:rPr lang="zh-CN" altLang="en-US" sz="2800" dirty="0"/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(0)</a:t>
              </a:r>
              <a:r>
                <a:rPr lang="en-US" altLang="zh-CN" sz="2800" dirty="0"/>
                <a:t> =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22" name="Object 9"/>
            <p:cNvGraphicFramePr>
              <a:graphicFrameLocks noChangeAspect="1"/>
            </p:cNvGraphicFramePr>
            <p:nvPr/>
          </p:nvGraphicFramePr>
          <p:xfrm>
            <a:off x="2436" y="2840"/>
            <a:ext cx="9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6" name="Equation" r:id="rId17" imgW="571320" imgH="177480" progId="Equation.DSMT4">
                    <p:embed/>
                  </p:oleObj>
                </mc:Choice>
                <mc:Fallback>
                  <p:oleObj name="Equation" r:id="rId17" imgW="571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840"/>
                          <a:ext cx="9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8547878" y="5017800"/>
          <a:ext cx="3404929" cy="109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19" imgW="1333440" imgH="444240" progId="Equation.DSMT4">
                  <p:embed/>
                </p:oleObj>
              </mc:Choice>
              <mc:Fallback>
                <p:oleObj name="Equation" r:id="rId19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878" y="5017800"/>
                        <a:ext cx="3404929" cy="1097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3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3071" y="587875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675773"/>
              </p:ext>
            </p:extLst>
          </p:nvPr>
        </p:nvGraphicFramePr>
        <p:xfrm>
          <a:off x="2985924" y="471900"/>
          <a:ext cx="4231409" cy="84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5" name="Equation" r:id="rId3" imgW="1904760" imgH="380880" progId="Equation.DSMT4">
                  <p:embed/>
                </p:oleObj>
              </mc:Choice>
              <mc:Fallback>
                <p:oleObj name="Equation" r:id="rId3" imgW="1904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5924" y="471900"/>
                        <a:ext cx="4231409" cy="84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186307" y="543277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其中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/>
              <a:t>是由曲面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0267"/>
              </p:ext>
            </p:extLst>
          </p:nvPr>
        </p:nvGraphicFramePr>
        <p:xfrm>
          <a:off x="1141269" y="1059648"/>
          <a:ext cx="5896840" cy="95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6" name="Equation" r:id="rId5" imgW="2501640" imgH="406080" progId="Equation.DSMT4">
                  <p:embed/>
                </p:oleObj>
              </mc:Choice>
              <mc:Fallback>
                <p:oleObj name="Equation" r:id="rId5" imgW="2501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1269" y="1059648"/>
                        <a:ext cx="5896840" cy="95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38109" y="1276969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所围成的立体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48905" y="20259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73161"/>
              </p:ext>
            </p:extLst>
          </p:nvPr>
        </p:nvGraphicFramePr>
        <p:xfrm>
          <a:off x="1579659" y="1990706"/>
          <a:ext cx="4403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" name="Equation" r:id="rId7" imgW="1790640" imgH="241200" progId="Equation.DSMT4">
                  <p:embed/>
                </p:oleObj>
              </mc:Choice>
              <mc:Fallback>
                <p:oleObj name="Equation" r:id="rId7" imgW="1790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9659" y="1990706"/>
                        <a:ext cx="44037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83384" y="210409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88033"/>
              </p:ext>
            </p:extLst>
          </p:nvPr>
        </p:nvGraphicFramePr>
        <p:xfrm>
          <a:off x="6451696" y="1990706"/>
          <a:ext cx="39354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" name="Equation" r:id="rId9" imgW="1600200" imgH="241200" progId="Equation.DSMT4">
                  <p:embed/>
                </p:oleObj>
              </mc:Choice>
              <mc:Fallback>
                <p:oleObj name="Equation" r:id="rId9" imgW="1600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1696" y="1990706"/>
                        <a:ext cx="3935413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48905" y="259145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我们有，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173489"/>
              </p:ext>
            </p:extLst>
          </p:nvPr>
        </p:nvGraphicFramePr>
        <p:xfrm>
          <a:off x="2548083" y="2564536"/>
          <a:ext cx="2956342" cy="170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" name="Equation" r:id="rId11" imgW="1320480" imgH="761760" progId="Equation.DSMT4">
                  <p:embed/>
                </p:oleObj>
              </mc:Choice>
              <mc:Fallback>
                <p:oleObj name="Equation" r:id="rId11" imgW="13204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8083" y="2564536"/>
                        <a:ext cx="2956342" cy="170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83756" y="4192296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且知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800" b="1" dirty="0"/>
              <a:t>对应区域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579121"/>
              </p:ext>
            </p:extLst>
          </p:nvPr>
        </p:nvGraphicFramePr>
        <p:xfrm>
          <a:off x="3619414" y="4096224"/>
          <a:ext cx="5721913" cy="54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0" name="Equation" r:id="rId13" imgW="2400120" imgH="228600" progId="Equation.DSMT4">
                  <p:embed/>
                </p:oleObj>
              </mc:Choice>
              <mc:Fallback>
                <p:oleObj name="Equation" r:id="rId13" imgW="240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9414" y="4096224"/>
                        <a:ext cx="5721913" cy="544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20942" y="48371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从而，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12351"/>
              </p:ext>
            </p:extLst>
          </p:nvPr>
        </p:nvGraphicFramePr>
        <p:xfrm>
          <a:off x="1955800" y="4691063"/>
          <a:ext cx="59515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1" name="Equation" r:id="rId15" imgW="2450880" imgH="419040" progId="Equation.DSMT4">
                  <p:embed/>
                </p:oleObj>
              </mc:Choice>
              <mc:Fallback>
                <p:oleObj name="Equation" r:id="rId15" imgW="2450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55800" y="4691063"/>
                        <a:ext cx="5951538" cy="101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77289"/>
              </p:ext>
            </p:extLst>
          </p:nvPr>
        </p:nvGraphicFramePr>
        <p:xfrm>
          <a:off x="2600325" y="5600700"/>
          <a:ext cx="46593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2" name="Equation" r:id="rId17" imgW="1917360" imgH="419040" progId="Equation.DSMT4">
                  <p:embed/>
                </p:oleObj>
              </mc:Choice>
              <mc:Fallback>
                <p:oleObj name="Equation" r:id="rId17" imgW="1917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00325" y="5600700"/>
                        <a:ext cx="4659313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08585"/>
              </p:ext>
            </p:extLst>
          </p:nvPr>
        </p:nvGraphicFramePr>
        <p:xfrm>
          <a:off x="7398948" y="5484632"/>
          <a:ext cx="1512454" cy="67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3"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98948" y="5484632"/>
                        <a:ext cx="1512454" cy="67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895183"/>
              </p:ext>
            </p:extLst>
          </p:nvPr>
        </p:nvGraphicFramePr>
        <p:xfrm>
          <a:off x="8911402" y="5824162"/>
          <a:ext cx="354900" cy="41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4" name="Equation" r:id="rId21" imgW="152280" imgH="177480" progId="Equation.DSMT4">
                  <p:embed/>
                </p:oleObj>
              </mc:Choice>
              <mc:Fallback>
                <p:oleObj name="Equation" r:id="rId21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11402" y="5824162"/>
                        <a:ext cx="354900" cy="41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8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425FEC-CC17-4838-A16D-96B58E1B4BE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black">
          <a:xfrm>
            <a:off x="2362200" y="106680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夹在平面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之间，竖坐标为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的平面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截</a:t>
            </a: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所得截面记为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，则有</a:t>
            </a:r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2678113" y="2028825"/>
          <a:ext cx="70802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3" imgW="2819160" imgH="431640" progId="Equation.DSMT4">
                  <p:embed/>
                </p:oleObj>
              </mc:Choice>
              <mc:Fallback>
                <p:oleObj name="Equation" r:id="rId3" imgW="2819160" imgH="431640" progId="Equation.DSMT4">
                  <p:embed/>
                  <p:pic>
                    <p:nvPicPr>
                      <p:cNvPr id="124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78113" y="2028825"/>
                        <a:ext cx="708025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2" name="Text Box 4"/>
          <p:cNvSpPr txBox="1">
            <a:spLocks noChangeArrowheads="1"/>
          </p:cNvSpPr>
          <p:nvPr/>
        </p:nvSpPr>
        <p:spPr bwMode="black">
          <a:xfrm>
            <a:off x="2362201" y="3048001"/>
            <a:ext cx="771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通常选用此法时应满足：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black">
          <a:xfrm>
            <a:off x="2438401" y="3733800"/>
            <a:ext cx="7712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①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1" u="none" strike="noStrike" kern="1200" cap="none" spc="0" normalizeH="0" baseline="-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较简单：圆、椭圆、矩形、三角形等，容易算得其面积；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2346325" y="447675"/>
            <a:ext cx="7997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截面法”又称“先二后一法”、“切片法”。</a:t>
            </a:r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2576513" y="4802188"/>
          <a:ext cx="43227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5" imgW="1777680" imgH="380880" progId="Equation.DSMT4">
                  <p:embed/>
                </p:oleObj>
              </mc:Choice>
              <mc:Fallback>
                <p:oleObj name="Equation" r:id="rId5" imgW="1777680" imgH="380880" progId="Equation.DSMT4">
                  <p:embed/>
                  <p:pic>
                    <p:nvPicPr>
                      <p:cNvPr id="124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76513" y="4802188"/>
                        <a:ext cx="4322762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3001963" y="5715000"/>
          <a:ext cx="45386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7" imgW="1866600" imgH="215640" progId="Equation.DSMT4">
                  <p:embed/>
                </p:oleObj>
              </mc:Choice>
              <mc:Fallback>
                <p:oleObj name="Equation" r:id="rId7" imgW="1866600" imgH="215640" progId="Equation.DSMT4">
                  <p:embed/>
                  <p:pic>
                    <p:nvPicPr>
                      <p:cNvPr id="124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001963" y="5715000"/>
                        <a:ext cx="453866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0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2" grpId="0" autoUpdateAnimBg="0"/>
      <p:bldP spid="12493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43FEA5-B44E-43BA-8DCD-C4FEC55C89E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black">
          <a:xfrm>
            <a:off x="2362200" y="609601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二、柱面坐标系下计算三重积分 </a:t>
            </a:r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1276350" y="1014286"/>
          <a:ext cx="870585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3" imgW="3327120" imgH="939600" progId="Equation.DSMT4">
                  <p:embed/>
                </p:oleObj>
              </mc:Choice>
              <mc:Fallback>
                <p:oleObj name="Equation" r:id="rId3" imgW="3327120" imgH="939600" progId="Equation.DSMT4">
                  <p:embed/>
                  <p:pic>
                    <p:nvPicPr>
                      <p:cNvPr id="125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76350" y="1014286"/>
                        <a:ext cx="8705850" cy="242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206692" y="3371701"/>
            <a:ext cx="8482346" cy="578506"/>
            <a:chOff x="230" y="553"/>
            <a:chExt cx="5603" cy="31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30" y="553"/>
              <a:ext cx="479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若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593" y="598"/>
            <a:ext cx="524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1" name="Equation" r:id="rId5" imgW="4368600" imgH="228600" progId="Equation.DSMT4">
                    <p:embed/>
                  </p:oleObj>
                </mc:Choice>
                <mc:Fallback>
                  <p:oleObj name="Equation" r:id="rId5" imgW="4368600" imgH="228600" progId="Equation.DSMT4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598"/>
                          <a:ext cx="5240" cy="2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7034" y="400386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856171" y="4098084"/>
          <a:ext cx="8596363" cy="71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7" imgW="7657920" imgH="609480" progId="Equation.DSMT4">
                  <p:embed/>
                </p:oleObj>
              </mc:Choice>
              <mc:Fallback>
                <p:oleObj name="Equation" r:id="rId7" imgW="7657920" imgH="6094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171" y="4098084"/>
                        <a:ext cx="8596363" cy="715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068512" y="4813612"/>
          <a:ext cx="7121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9" imgW="6553080" imgH="571320" progId="Equation.DSMT4">
                  <p:embed/>
                </p:oleObj>
              </mc:Choice>
              <mc:Fallback>
                <p:oleObj name="Equation" r:id="rId9" imgW="6553080" imgH="57132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2" y="4813612"/>
                        <a:ext cx="7121525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9292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00216C-7E65-4499-94AC-1B68BB0E6DB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black">
          <a:xfrm>
            <a:off x="2209800" y="533401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三、球面坐标系下计算三重积分。 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320121" y="1224879"/>
          <a:ext cx="8346394" cy="94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3" imgW="3340080" imgH="406080" progId="Equation.DSMT4">
                  <p:embed/>
                </p:oleObj>
              </mc:Choice>
              <mc:Fallback>
                <p:oleObj name="Equation" r:id="rId3" imgW="3340080" imgH="406080" progId="Equation.DSMT4">
                  <p:embed/>
                  <p:pic>
                    <p:nvPicPr>
                      <p:cNvPr id="126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20121" y="1224879"/>
                        <a:ext cx="8346394" cy="941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Rectangle 4"/>
          <p:cNvSpPr>
            <a:spLocks noChangeArrowheads="1"/>
          </p:cNvSpPr>
          <p:nvPr/>
        </p:nvSpPr>
        <p:spPr bwMode="black">
          <a:xfrm>
            <a:off x="1191746" y="5045166"/>
            <a:ext cx="93101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有的三重积分可能有多种选择：不同的坐标系、不同的顺序积等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总结经验，选取简单的方法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184818" y="2273135"/>
            <a:ext cx="9572626" cy="533399"/>
            <a:chOff x="258" y="2403"/>
            <a:chExt cx="6030" cy="336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58" y="240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若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</a:p>
          </p:txBody>
        </p:sp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581" y="2408"/>
            <a:ext cx="570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5" name="Equation" r:id="rId5" imgW="4495680" imgH="228600" progId="Equation.DSMT4">
                    <p:embed/>
                  </p:oleObj>
                </mc:Choice>
                <mc:Fallback>
                  <p:oleObj name="Equation" r:id="rId5" imgW="4495680" imgH="228600" progId="Equation.DSMT4">
                    <p:embed/>
                    <p:pic>
                      <p:nvPicPr>
                        <p:cNvPr id="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2408"/>
                          <a:ext cx="5707" cy="3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191746" y="2884504"/>
            <a:ext cx="3146425" cy="684213"/>
            <a:chOff x="263" y="2818"/>
            <a:chExt cx="1982" cy="431"/>
          </a:xfrm>
        </p:grpSpPr>
        <p:graphicFrame>
          <p:nvGraphicFramePr>
            <p:cNvPr id="11" name="Object 14"/>
            <p:cNvGraphicFramePr>
              <a:graphicFrameLocks noChangeAspect="1"/>
            </p:cNvGraphicFramePr>
            <p:nvPr/>
          </p:nvGraphicFramePr>
          <p:xfrm>
            <a:off x="661" y="2818"/>
            <a:ext cx="158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6" name="Equation" r:id="rId7" imgW="1397000" imgH="381000" progId="Equation.DSMT4">
                    <p:embed/>
                  </p:oleObj>
                </mc:Choice>
                <mc:Fallback>
                  <p:oleObj name="Equation" r:id="rId7" imgW="1397000" imgH="381000" progId="Equation.DSMT4">
                    <p:embed/>
                    <p:pic>
                      <p:nvPicPr>
                        <p:cNvPr id="1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2818"/>
                          <a:ext cx="1584" cy="4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63" y="282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则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</a:t>
              </a:r>
            </a:p>
          </p:txBody>
        </p:sp>
      </p:grpSp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2209801" y="3441776"/>
          <a:ext cx="66294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9" imgW="3632200" imgH="381000" progId="Equation.DSMT4">
                  <p:embed/>
                </p:oleObj>
              </mc:Choice>
              <mc:Fallback>
                <p:oleObj name="Equation" r:id="rId9" imgW="3632200" imgH="381000" progId="Equation.DSMT4">
                  <p:embed/>
                  <p:pic>
                    <p:nvPicPr>
                      <p:cNvPr id="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441776"/>
                        <a:ext cx="6629400" cy="71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2209800" y="4171915"/>
          <a:ext cx="79930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11" imgW="4267200" imgH="355600" progId="Equation.DSMT4">
                  <p:embed/>
                </p:oleObj>
              </mc:Choice>
              <mc:Fallback>
                <p:oleObj name="Equation" r:id="rId11" imgW="4267200" imgH="355600" progId="Equation.DSMT4">
                  <p:embed/>
                  <p:pic>
                    <p:nvPicPr>
                      <p:cNvPr id="1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71915"/>
                        <a:ext cx="79930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6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C89661-C15E-47B2-9D6C-20746628944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black">
          <a:xfrm>
            <a:off x="2209800" y="457201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四、三重积分中的对称性的应用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2924175" y="1785938"/>
          <a:ext cx="6951663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2933640" imgH="914400" progId="Equation.DSMT4">
                  <p:embed/>
                </p:oleObj>
              </mc:Choice>
              <mc:Fallback>
                <p:oleObj name="Equation" r:id="rId3" imgW="2933640" imgH="914400" progId="Equation.DSMT4">
                  <p:embed/>
                  <p:pic>
                    <p:nvPicPr>
                      <p:cNvPr id="128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24175" y="1785938"/>
                        <a:ext cx="6951663" cy="214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Rectangle 4"/>
          <p:cNvSpPr>
            <a:spLocks noChangeArrowheads="1"/>
          </p:cNvSpPr>
          <p:nvPr/>
        </p:nvSpPr>
        <p:spPr bwMode="black">
          <a:xfrm>
            <a:off x="2438400" y="53340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类似地：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black">
          <a:xfrm>
            <a:off x="2346325" y="4151969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 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2346325" y="1127126"/>
            <a:ext cx="41921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关于平面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905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  <p:bldP spid="12800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2CFB9-3A42-4802-AAB4-291D4557C80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black">
          <a:xfrm>
            <a:off x="2286000" y="6096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关于原点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对称， 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，或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的部分，则</a:t>
            </a:r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2514601" y="1676401"/>
          <a:ext cx="706596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3" imgW="3073320" imgH="914400" progId="Equation.DSMT4">
                  <p:embed/>
                </p:oleObj>
              </mc:Choice>
              <mc:Fallback>
                <p:oleObj name="Equation" r:id="rId3" imgW="3073320" imgH="914400" progId="Equation.DSMT4">
                  <p:embed/>
                  <p:pic>
                    <p:nvPicPr>
                      <p:cNvPr id="129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14601" y="1676401"/>
                        <a:ext cx="7065963" cy="213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3673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99EDB3-5020-4B19-8D7C-7D72A0F82B5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black">
          <a:xfrm>
            <a:off x="2133600" y="304801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关于变量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具有轮换对称性，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2011363" y="1447800"/>
          <a:ext cx="7629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3416040" imgH="380880" progId="Equation.DSMT4">
                  <p:embed/>
                </p:oleObj>
              </mc:Choice>
              <mc:Fallback>
                <p:oleObj name="Equation" r:id="rId3" imgW="3416040" imgH="380880" progId="Equation.DSMT4">
                  <p:embed/>
                  <p:pic>
                    <p:nvPicPr>
                      <p:cNvPr id="130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11363" y="1447800"/>
                        <a:ext cx="76295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452688" y="2117725"/>
          <a:ext cx="70326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2869920" imgH="444240" progId="Equation.DSMT4">
                  <p:embed/>
                </p:oleObj>
              </mc:Choice>
              <mc:Fallback>
                <p:oleObj name="Equation" r:id="rId5" imgW="2869920" imgH="444240" progId="Equation.DSMT4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52688" y="2117725"/>
                        <a:ext cx="7032625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Rectangle 5"/>
          <p:cNvSpPr>
            <a:spLocks noChangeArrowheads="1"/>
          </p:cNvSpPr>
          <p:nvPr/>
        </p:nvSpPr>
        <p:spPr bwMode="black">
          <a:xfrm>
            <a:off x="2209800" y="838201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即若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2538413" y="3886200"/>
          <a:ext cx="54975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7" imgW="2044440" imgH="380880" progId="Equation.DSMT4">
                  <p:embed/>
                </p:oleObj>
              </mc:Choice>
              <mc:Fallback>
                <p:oleObj name="Equation" r:id="rId7" imgW="2044440" imgH="380880" progId="Equation.DSMT4">
                  <p:embed/>
                  <p:pic>
                    <p:nvPicPr>
                      <p:cNvPr id="130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38413" y="3886200"/>
                        <a:ext cx="5497512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2743201" y="5486400"/>
          <a:ext cx="50133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公式" r:id="rId9" imgW="1892160" imgH="393480" progId="Equation.3">
                  <p:embed/>
                </p:oleObj>
              </mc:Choice>
              <mc:Fallback>
                <p:oleObj name="公式" r:id="rId9" imgW="1892160" imgH="393480" progId="Equation.3">
                  <p:embed/>
                  <p:pic>
                    <p:nvPicPr>
                      <p:cNvPr id="130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43201" y="5486400"/>
                        <a:ext cx="5013325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7818438" y="5548313"/>
          <a:ext cx="158273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11" imgW="660240" imgH="406080" progId="Equation.DSMT4">
                  <p:embed/>
                </p:oleObj>
              </mc:Choice>
              <mc:Fallback>
                <p:oleObj name="Equation" r:id="rId11" imgW="660240" imgH="406080" progId="Equation.DSMT4">
                  <p:embed/>
                  <p:pic>
                    <p:nvPicPr>
                      <p:cNvPr id="130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818438" y="5548313"/>
                        <a:ext cx="1582737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2498725" y="3295651"/>
          <a:ext cx="5035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13" imgW="1879560" imgH="215640" progId="Equation.DSMT4">
                  <p:embed/>
                </p:oleObj>
              </mc:Choice>
              <mc:Fallback>
                <p:oleObj name="Equation" r:id="rId13" imgW="1879560" imgH="215640" progId="Equation.DSMT4">
                  <p:embed/>
                  <p:pic>
                    <p:nvPicPr>
                      <p:cNvPr id="130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98725" y="3295651"/>
                        <a:ext cx="50355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2767013" y="4632325"/>
          <a:ext cx="41671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15" imgW="1549080" imgH="444240" progId="Equation.DSMT4">
                  <p:embed/>
                </p:oleObj>
              </mc:Choice>
              <mc:Fallback>
                <p:oleObj name="Equation" r:id="rId15" imgW="1549080" imgH="444240" progId="Equation.DSMT4">
                  <p:embed/>
                  <p:pic>
                    <p:nvPicPr>
                      <p:cNvPr id="130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767013" y="4632325"/>
                        <a:ext cx="4167187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9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931</Words>
  <Application>Microsoft Office PowerPoint</Application>
  <PresentationFormat>宽屏</PresentationFormat>
  <Paragraphs>166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黑体</vt:lpstr>
      <vt:lpstr>楷体_GB2312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公式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刘 修铭</cp:lastModifiedBy>
  <cp:revision>89</cp:revision>
  <dcterms:created xsi:type="dcterms:W3CDTF">2020-02-22T13:05:21Z</dcterms:created>
  <dcterms:modified xsi:type="dcterms:W3CDTF">2022-04-04T10:42:37Z</dcterms:modified>
</cp:coreProperties>
</file>