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6" r:id="rId9"/>
    <p:sldId id="267" r:id="rId10"/>
    <p:sldId id="268" r:id="rId11"/>
    <p:sldId id="303" r:id="rId12"/>
    <p:sldId id="272" r:id="rId13"/>
    <p:sldId id="273" r:id="rId14"/>
    <p:sldId id="310" r:id="rId15"/>
    <p:sldId id="309" r:id="rId16"/>
    <p:sldId id="276" r:id="rId17"/>
    <p:sldId id="277" r:id="rId18"/>
    <p:sldId id="283" r:id="rId19"/>
    <p:sldId id="284" r:id="rId20"/>
    <p:sldId id="305" r:id="rId21"/>
    <p:sldId id="307" r:id="rId22"/>
    <p:sldId id="308" r:id="rId23"/>
    <p:sldId id="304" r:id="rId24"/>
    <p:sldId id="285" r:id="rId25"/>
    <p:sldId id="286" r:id="rId26"/>
    <p:sldId id="287" r:id="rId27"/>
    <p:sldId id="288" r:id="rId28"/>
    <p:sldId id="306" r:id="rId29"/>
    <p:sldId id="289" r:id="rId30"/>
    <p:sldId id="290" r:id="rId31"/>
    <p:sldId id="291" r:id="rId32"/>
    <p:sldId id="292" r:id="rId33"/>
    <p:sldId id="293" r:id="rId34"/>
    <p:sldId id="294" r:id="rId35"/>
    <p:sldId id="300" r:id="rId36"/>
    <p:sldId id="299" r:id="rId37"/>
    <p:sldId id="301" r:id="rId38"/>
    <p:sldId id="295" r:id="rId39"/>
    <p:sldId id="296" r:id="rId40"/>
    <p:sldId id="302"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w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wmf"/><Relationship Id="rId5" Type="http://schemas.openxmlformats.org/officeDocument/2006/relationships/image" Target="../media/image55.emf"/><Relationship Id="rId10" Type="http://schemas.openxmlformats.org/officeDocument/2006/relationships/image" Target="../media/image60.wmf"/><Relationship Id="rId4" Type="http://schemas.openxmlformats.org/officeDocument/2006/relationships/image" Target="../media/image54.emf"/><Relationship Id="rId9" Type="http://schemas.openxmlformats.org/officeDocument/2006/relationships/image" Target="../media/image59.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wmf"/><Relationship Id="rId12"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wmf"/><Relationship Id="rId2" Type="http://schemas.openxmlformats.org/officeDocument/2006/relationships/image" Target="../media/image74.wmf"/><Relationship Id="rId16" Type="http://schemas.openxmlformats.org/officeDocument/2006/relationships/image" Target="../media/image88.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5" Type="http://schemas.openxmlformats.org/officeDocument/2006/relationships/image" Target="../media/image8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 Id="rId14" Type="http://schemas.openxmlformats.org/officeDocument/2006/relationships/image" Target="../media/image8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01.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5" Type="http://schemas.openxmlformats.org/officeDocument/2006/relationships/image" Target="../media/image10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 Id="rId14" Type="http://schemas.openxmlformats.org/officeDocument/2006/relationships/image" Target="../media/image10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image" Target="../media/image106.emf"/><Relationship Id="rId7" Type="http://schemas.openxmlformats.org/officeDocument/2006/relationships/image" Target="../media/image110.emf"/><Relationship Id="rId2" Type="http://schemas.openxmlformats.org/officeDocument/2006/relationships/image" Target="../media/image105.emf"/><Relationship Id="rId1" Type="http://schemas.openxmlformats.org/officeDocument/2006/relationships/image" Target="../media/image104.wmf"/><Relationship Id="rId6" Type="http://schemas.openxmlformats.org/officeDocument/2006/relationships/image" Target="../media/image109.emf"/><Relationship Id="rId5" Type="http://schemas.openxmlformats.org/officeDocument/2006/relationships/image" Target="../media/image108.wmf"/><Relationship Id="rId4" Type="http://schemas.openxmlformats.org/officeDocument/2006/relationships/image" Target="../media/image10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e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emf"/><Relationship Id="rId4" Type="http://schemas.openxmlformats.org/officeDocument/2006/relationships/image" Target="../media/image1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emf"/><Relationship Id="rId4" Type="http://schemas.openxmlformats.org/officeDocument/2006/relationships/image" Target="../media/image12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image" Target="../media/image151.wmf"/><Relationship Id="rId3" Type="http://schemas.openxmlformats.org/officeDocument/2006/relationships/image" Target="../media/image142.wmf"/><Relationship Id="rId7" Type="http://schemas.openxmlformats.org/officeDocument/2006/relationships/image" Target="../media/image91.wmf"/><Relationship Id="rId12" Type="http://schemas.openxmlformats.org/officeDocument/2006/relationships/image" Target="../media/image150.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49.wmf"/><Relationship Id="rId5" Type="http://schemas.openxmlformats.org/officeDocument/2006/relationships/image" Target="../media/image144.wmf"/><Relationship Id="rId15" Type="http://schemas.openxmlformats.org/officeDocument/2006/relationships/image" Target="../media/image153.wmf"/><Relationship Id="rId10" Type="http://schemas.openxmlformats.org/officeDocument/2006/relationships/image" Target="../media/image148.emf"/><Relationship Id="rId4" Type="http://schemas.openxmlformats.org/officeDocument/2006/relationships/image" Target="../media/image143.wmf"/><Relationship Id="rId9" Type="http://schemas.openxmlformats.org/officeDocument/2006/relationships/image" Target="../media/image147.wmf"/><Relationship Id="rId14" Type="http://schemas.openxmlformats.org/officeDocument/2006/relationships/image" Target="../media/image1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image" Target="../media/image158.wmf"/><Relationship Id="rId3" Type="http://schemas.openxmlformats.org/officeDocument/2006/relationships/image" Target="../media/image142.wmf"/><Relationship Id="rId7" Type="http://schemas.openxmlformats.org/officeDocument/2006/relationships/image" Target="../media/image91.wmf"/><Relationship Id="rId12" Type="http://schemas.openxmlformats.org/officeDocument/2006/relationships/image" Target="../media/image157.wmf"/><Relationship Id="rId2" Type="http://schemas.openxmlformats.org/officeDocument/2006/relationships/image" Target="../media/image141.wmf"/><Relationship Id="rId16" Type="http://schemas.openxmlformats.org/officeDocument/2006/relationships/image" Target="../media/image16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6.wmf"/><Relationship Id="rId5" Type="http://schemas.openxmlformats.org/officeDocument/2006/relationships/image" Target="../media/image144.wmf"/><Relationship Id="rId15" Type="http://schemas.openxmlformats.org/officeDocument/2006/relationships/image" Target="../media/image160.wmf"/><Relationship Id="rId10" Type="http://schemas.openxmlformats.org/officeDocument/2006/relationships/image" Target="../media/image150.wmf"/><Relationship Id="rId4" Type="http://schemas.openxmlformats.org/officeDocument/2006/relationships/image" Target="../media/image143.wmf"/><Relationship Id="rId9" Type="http://schemas.openxmlformats.org/officeDocument/2006/relationships/image" Target="../media/image149.wmf"/><Relationship Id="rId14" Type="http://schemas.openxmlformats.org/officeDocument/2006/relationships/image" Target="../media/image15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image" Target="../media/image174.wmf"/><Relationship Id="rId18" Type="http://schemas.openxmlformats.org/officeDocument/2006/relationships/image" Target="../media/image179.wmf"/><Relationship Id="rId3" Type="http://schemas.openxmlformats.org/officeDocument/2006/relationships/image" Target="../media/image164.wmf"/><Relationship Id="rId21" Type="http://schemas.openxmlformats.org/officeDocument/2006/relationships/image" Target="../media/image182.wmf"/><Relationship Id="rId7" Type="http://schemas.openxmlformats.org/officeDocument/2006/relationships/image" Target="../media/image168.emf"/><Relationship Id="rId12" Type="http://schemas.openxmlformats.org/officeDocument/2006/relationships/image" Target="../media/image173.wmf"/><Relationship Id="rId17" Type="http://schemas.openxmlformats.org/officeDocument/2006/relationships/image" Target="../media/image178.wmf"/><Relationship Id="rId2" Type="http://schemas.openxmlformats.org/officeDocument/2006/relationships/image" Target="../media/image163.wmf"/><Relationship Id="rId16" Type="http://schemas.openxmlformats.org/officeDocument/2006/relationships/image" Target="../media/image177.wmf"/><Relationship Id="rId20" Type="http://schemas.openxmlformats.org/officeDocument/2006/relationships/image" Target="../media/image181.wmf"/><Relationship Id="rId1" Type="http://schemas.openxmlformats.org/officeDocument/2006/relationships/image" Target="../media/image162.wmf"/><Relationship Id="rId6" Type="http://schemas.openxmlformats.org/officeDocument/2006/relationships/image" Target="../media/image167.wmf"/><Relationship Id="rId11" Type="http://schemas.openxmlformats.org/officeDocument/2006/relationships/image" Target="../media/image172.wmf"/><Relationship Id="rId5" Type="http://schemas.openxmlformats.org/officeDocument/2006/relationships/image" Target="../media/image166.wmf"/><Relationship Id="rId15" Type="http://schemas.openxmlformats.org/officeDocument/2006/relationships/image" Target="../media/image176.wmf"/><Relationship Id="rId10" Type="http://schemas.openxmlformats.org/officeDocument/2006/relationships/image" Target="../media/image171.wmf"/><Relationship Id="rId19" Type="http://schemas.openxmlformats.org/officeDocument/2006/relationships/image" Target="../media/image180.wmf"/><Relationship Id="rId4" Type="http://schemas.openxmlformats.org/officeDocument/2006/relationships/image" Target="../media/image165.wmf"/><Relationship Id="rId9" Type="http://schemas.openxmlformats.org/officeDocument/2006/relationships/image" Target="../media/image170.wmf"/><Relationship Id="rId14" Type="http://schemas.openxmlformats.org/officeDocument/2006/relationships/image" Target="../media/image175.wmf"/><Relationship Id="rId22" Type="http://schemas.openxmlformats.org/officeDocument/2006/relationships/image" Target="../media/image18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emf"/><Relationship Id="rId2" Type="http://schemas.openxmlformats.org/officeDocument/2006/relationships/image" Target="../media/image186.emf"/><Relationship Id="rId1" Type="http://schemas.openxmlformats.org/officeDocument/2006/relationships/image" Target="../media/image185.emf"/><Relationship Id="rId6" Type="http://schemas.openxmlformats.org/officeDocument/2006/relationships/image" Target="../media/image190.wmf"/><Relationship Id="rId11" Type="http://schemas.openxmlformats.org/officeDocument/2006/relationships/image" Target="../media/image195.emf"/><Relationship Id="rId5" Type="http://schemas.openxmlformats.org/officeDocument/2006/relationships/image" Target="../media/image189.wmf"/><Relationship Id="rId10" Type="http://schemas.openxmlformats.org/officeDocument/2006/relationships/image" Target="../media/image194.wmf"/><Relationship Id="rId4" Type="http://schemas.openxmlformats.org/officeDocument/2006/relationships/image" Target="../media/image188.emf"/><Relationship Id="rId9" Type="http://schemas.openxmlformats.org/officeDocument/2006/relationships/image" Target="../media/image193.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image" Target="../media/image198.wmf"/><Relationship Id="rId7" Type="http://schemas.openxmlformats.org/officeDocument/2006/relationships/image" Target="../media/image202.emf"/><Relationship Id="rId2" Type="http://schemas.openxmlformats.org/officeDocument/2006/relationships/image" Target="../media/image197.emf"/><Relationship Id="rId1" Type="http://schemas.openxmlformats.org/officeDocument/2006/relationships/image" Target="../media/image196.wmf"/><Relationship Id="rId6" Type="http://schemas.openxmlformats.org/officeDocument/2006/relationships/image" Target="../media/image201.emf"/><Relationship Id="rId5" Type="http://schemas.openxmlformats.org/officeDocument/2006/relationships/image" Target="../media/image200.emf"/><Relationship Id="rId4" Type="http://schemas.openxmlformats.org/officeDocument/2006/relationships/image" Target="../media/image199.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11.emf"/><Relationship Id="rId13" Type="http://schemas.openxmlformats.org/officeDocument/2006/relationships/image" Target="../media/image216.emf"/><Relationship Id="rId3" Type="http://schemas.openxmlformats.org/officeDocument/2006/relationships/image" Target="../media/image206.wmf"/><Relationship Id="rId7" Type="http://schemas.openxmlformats.org/officeDocument/2006/relationships/image" Target="../media/image210.emf"/><Relationship Id="rId12" Type="http://schemas.openxmlformats.org/officeDocument/2006/relationships/image" Target="../media/image215.emf"/><Relationship Id="rId2" Type="http://schemas.openxmlformats.org/officeDocument/2006/relationships/image" Target="../media/image205.wmf"/><Relationship Id="rId1" Type="http://schemas.openxmlformats.org/officeDocument/2006/relationships/image" Target="../media/image204.emf"/><Relationship Id="rId6" Type="http://schemas.openxmlformats.org/officeDocument/2006/relationships/image" Target="../media/image209.emf"/><Relationship Id="rId11" Type="http://schemas.openxmlformats.org/officeDocument/2006/relationships/image" Target="../media/image214.emf"/><Relationship Id="rId5" Type="http://schemas.openxmlformats.org/officeDocument/2006/relationships/image" Target="../media/image208.wmf"/><Relationship Id="rId10" Type="http://schemas.openxmlformats.org/officeDocument/2006/relationships/image" Target="../media/image213.wmf"/><Relationship Id="rId4" Type="http://schemas.openxmlformats.org/officeDocument/2006/relationships/image" Target="../media/image207.emf"/><Relationship Id="rId9" Type="http://schemas.openxmlformats.org/officeDocument/2006/relationships/image" Target="../media/image212.emf"/><Relationship Id="rId14" Type="http://schemas.openxmlformats.org/officeDocument/2006/relationships/image" Target="../media/image21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image" Target="../media/image230.wmf"/><Relationship Id="rId18" Type="http://schemas.openxmlformats.org/officeDocument/2006/relationships/image" Target="../media/image92.wmf"/><Relationship Id="rId3" Type="http://schemas.openxmlformats.org/officeDocument/2006/relationships/image" Target="../media/image220.wmf"/><Relationship Id="rId7" Type="http://schemas.openxmlformats.org/officeDocument/2006/relationships/image" Target="../media/image224.wmf"/><Relationship Id="rId12" Type="http://schemas.openxmlformats.org/officeDocument/2006/relationships/image" Target="../media/image229.wmf"/><Relationship Id="rId17" Type="http://schemas.openxmlformats.org/officeDocument/2006/relationships/image" Target="../media/image91.wmf"/><Relationship Id="rId2" Type="http://schemas.openxmlformats.org/officeDocument/2006/relationships/image" Target="../media/image219.wmf"/><Relationship Id="rId16" Type="http://schemas.openxmlformats.org/officeDocument/2006/relationships/image" Target="../media/image90.wmf"/><Relationship Id="rId20" Type="http://schemas.openxmlformats.org/officeDocument/2006/relationships/image" Target="../media/image234.wmf"/><Relationship Id="rId1" Type="http://schemas.openxmlformats.org/officeDocument/2006/relationships/image" Target="../media/image218.wmf"/><Relationship Id="rId6" Type="http://schemas.openxmlformats.org/officeDocument/2006/relationships/image" Target="../media/image223.wmf"/><Relationship Id="rId11" Type="http://schemas.openxmlformats.org/officeDocument/2006/relationships/image" Target="../media/image228.wmf"/><Relationship Id="rId5" Type="http://schemas.openxmlformats.org/officeDocument/2006/relationships/image" Target="../media/image222.wmf"/><Relationship Id="rId15" Type="http://schemas.openxmlformats.org/officeDocument/2006/relationships/image" Target="../media/image232.wmf"/><Relationship Id="rId10" Type="http://schemas.openxmlformats.org/officeDocument/2006/relationships/image" Target="../media/image227.wmf"/><Relationship Id="rId19" Type="http://schemas.openxmlformats.org/officeDocument/2006/relationships/image" Target="../media/image233.wmf"/><Relationship Id="rId4" Type="http://schemas.openxmlformats.org/officeDocument/2006/relationships/image" Target="../media/image221.wmf"/><Relationship Id="rId9" Type="http://schemas.openxmlformats.org/officeDocument/2006/relationships/image" Target="../media/image226.wmf"/><Relationship Id="rId14" Type="http://schemas.openxmlformats.org/officeDocument/2006/relationships/image" Target="../media/image23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 Id="rId5" Type="http://schemas.openxmlformats.org/officeDocument/2006/relationships/image" Target="../media/image239.emf"/><Relationship Id="rId4" Type="http://schemas.openxmlformats.org/officeDocument/2006/relationships/image" Target="../media/image238.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47.emf"/><Relationship Id="rId3" Type="http://schemas.openxmlformats.org/officeDocument/2006/relationships/image" Target="../media/image242.emf"/><Relationship Id="rId7" Type="http://schemas.openxmlformats.org/officeDocument/2006/relationships/image" Target="../media/image246.e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wmf"/><Relationship Id="rId5" Type="http://schemas.openxmlformats.org/officeDocument/2006/relationships/image" Target="../media/image244.emf"/><Relationship Id="rId4" Type="http://schemas.openxmlformats.org/officeDocument/2006/relationships/image" Target="../media/image243.wmf"/><Relationship Id="rId9" Type="http://schemas.openxmlformats.org/officeDocument/2006/relationships/image" Target="../media/image24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56.emf"/><Relationship Id="rId3" Type="http://schemas.openxmlformats.org/officeDocument/2006/relationships/image" Target="../media/image251.wmf"/><Relationship Id="rId7" Type="http://schemas.openxmlformats.org/officeDocument/2006/relationships/image" Target="../media/image255.wmf"/><Relationship Id="rId2" Type="http://schemas.openxmlformats.org/officeDocument/2006/relationships/image" Target="../media/image250.emf"/><Relationship Id="rId1" Type="http://schemas.openxmlformats.org/officeDocument/2006/relationships/image" Target="../media/image249.emf"/><Relationship Id="rId6" Type="http://schemas.openxmlformats.org/officeDocument/2006/relationships/image" Target="../media/image254.wmf"/><Relationship Id="rId5" Type="http://schemas.openxmlformats.org/officeDocument/2006/relationships/image" Target="../media/image253.emf"/><Relationship Id="rId4" Type="http://schemas.openxmlformats.org/officeDocument/2006/relationships/image" Target="../media/image252.emf"/><Relationship Id="rId9" Type="http://schemas.openxmlformats.org/officeDocument/2006/relationships/image" Target="../media/image25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image" Target="../media/image260.emf"/><Relationship Id="rId7" Type="http://schemas.openxmlformats.org/officeDocument/2006/relationships/image" Target="../media/image264.e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emf"/><Relationship Id="rId5" Type="http://schemas.openxmlformats.org/officeDocument/2006/relationships/image" Target="../media/image262.emf"/><Relationship Id="rId4" Type="http://schemas.openxmlformats.org/officeDocument/2006/relationships/image" Target="../media/image261.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image" Target="../media/image268.wmf"/><Relationship Id="rId7" Type="http://schemas.openxmlformats.org/officeDocument/2006/relationships/image" Target="../media/image272.wmf"/><Relationship Id="rId2" Type="http://schemas.openxmlformats.org/officeDocument/2006/relationships/image" Target="../media/image267.emf"/><Relationship Id="rId1" Type="http://schemas.openxmlformats.org/officeDocument/2006/relationships/image" Target="../media/image266.emf"/><Relationship Id="rId6" Type="http://schemas.openxmlformats.org/officeDocument/2006/relationships/image" Target="../media/image271.wmf"/><Relationship Id="rId5" Type="http://schemas.openxmlformats.org/officeDocument/2006/relationships/image" Target="../media/image270.emf"/><Relationship Id="rId4" Type="http://schemas.openxmlformats.org/officeDocument/2006/relationships/image" Target="../media/image269.wmf"/><Relationship Id="rId9" Type="http://schemas.openxmlformats.org/officeDocument/2006/relationships/image" Target="../media/image27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emf"/><Relationship Id="rId7" Type="http://schemas.openxmlformats.org/officeDocument/2006/relationships/image" Target="../media/image281.wmf"/><Relationship Id="rId12" Type="http://schemas.openxmlformats.org/officeDocument/2006/relationships/image" Target="../media/image286.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11" Type="http://schemas.openxmlformats.org/officeDocument/2006/relationships/image" Target="../media/image285.emf"/><Relationship Id="rId5" Type="http://schemas.openxmlformats.org/officeDocument/2006/relationships/image" Target="../media/image279.wmf"/><Relationship Id="rId10" Type="http://schemas.openxmlformats.org/officeDocument/2006/relationships/image" Target="../media/image284.wmf"/><Relationship Id="rId4" Type="http://schemas.openxmlformats.org/officeDocument/2006/relationships/image" Target="../media/image278.wmf"/><Relationship Id="rId9" Type="http://schemas.openxmlformats.org/officeDocument/2006/relationships/image" Target="../media/image28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image" Target="../media/image277.emf"/><Relationship Id="rId7" Type="http://schemas.openxmlformats.org/officeDocument/2006/relationships/image" Target="../media/image289.wmf"/><Relationship Id="rId12" Type="http://schemas.openxmlformats.org/officeDocument/2006/relationships/image" Target="../media/image294.wmf"/><Relationship Id="rId2" Type="http://schemas.openxmlformats.org/officeDocument/2006/relationships/image" Target="../media/image288.wmf"/><Relationship Id="rId1" Type="http://schemas.openxmlformats.org/officeDocument/2006/relationships/image" Target="../media/image287.wmf"/><Relationship Id="rId6" Type="http://schemas.openxmlformats.org/officeDocument/2006/relationships/image" Target="../media/image280.wmf"/><Relationship Id="rId11" Type="http://schemas.openxmlformats.org/officeDocument/2006/relationships/image" Target="../media/image293.wmf"/><Relationship Id="rId5" Type="http://schemas.openxmlformats.org/officeDocument/2006/relationships/image" Target="../media/image279.wmf"/><Relationship Id="rId10" Type="http://schemas.openxmlformats.org/officeDocument/2006/relationships/image" Target="../media/image292.wmf"/><Relationship Id="rId4" Type="http://schemas.openxmlformats.org/officeDocument/2006/relationships/image" Target="../media/image278.wmf"/><Relationship Id="rId9" Type="http://schemas.openxmlformats.org/officeDocument/2006/relationships/image" Target="../media/image29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image" Target="../media/image297.wmf"/><Relationship Id="rId7" Type="http://schemas.openxmlformats.org/officeDocument/2006/relationships/image" Target="../media/image301.wmf"/><Relationship Id="rId2" Type="http://schemas.openxmlformats.org/officeDocument/2006/relationships/image" Target="../media/image296.wmf"/><Relationship Id="rId1" Type="http://schemas.openxmlformats.org/officeDocument/2006/relationships/image" Target="../media/image295.wmf"/><Relationship Id="rId6" Type="http://schemas.openxmlformats.org/officeDocument/2006/relationships/image" Target="../media/image300.wmf"/><Relationship Id="rId5" Type="http://schemas.openxmlformats.org/officeDocument/2006/relationships/image" Target="../media/image299.wmf"/><Relationship Id="rId10" Type="http://schemas.openxmlformats.org/officeDocument/2006/relationships/image" Target="../media/image304.wmf"/><Relationship Id="rId4" Type="http://schemas.openxmlformats.org/officeDocument/2006/relationships/image" Target="../media/image298.wmf"/><Relationship Id="rId9" Type="http://schemas.openxmlformats.org/officeDocument/2006/relationships/image" Target="../media/image30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306.wmf"/><Relationship Id="rId1" Type="http://schemas.openxmlformats.org/officeDocument/2006/relationships/image" Target="../media/image305.wmf"/><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18.wmf"/><Relationship Id="rId3" Type="http://schemas.openxmlformats.org/officeDocument/2006/relationships/image" Target="../media/image313.wmf"/><Relationship Id="rId7" Type="http://schemas.openxmlformats.org/officeDocument/2006/relationships/image" Target="../media/image317.wmf"/><Relationship Id="rId2" Type="http://schemas.openxmlformats.org/officeDocument/2006/relationships/image" Target="../media/image312.emf"/><Relationship Id="rId1" Type="http://schemas.openxmlformats.org/officeDocument/2006/relationships/image" Target="../media/image311.wmf"/><Relationship Id="rId6" Type="http://schemas.openxmlformats.org/officeDocument/2006/relationships/image" Target="../media/image316.emf"/><Relationship Id="rId5" Type="http://schemas.openxmlformats.org/officeDocument/2006/relationships/image" Target="../media/image315.emf"/><Relationship Id="rId4" Type="http://schemas.openxmlformats.org/officeDocument/2006/relationships/image" Target="../media/image314.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321.emf"/><Relationship Id="rId7" Type="http://schemas.openxmlformats.org/officeDocument/2006/relationships/image" Target="../media/image323.emf"/><Relationship Id="rId2" Type="http://schemas.openxmlformats.org/officeDocument/2006/relationships/image" Target="../media/image320.emf"/><Relationship Id="rId1" Type="http://schemas.openxmlformats.org/officeDocument/2006/relationships/image" Target="../media/image319.emf"/><Relationship Id="rId6" Type="http://schemas.openxmlformats.org/officeDocument/2006/relationships/image" Target="../media/image322.emf"/><Relationship Id="rId5" Type="http://schemas.openxmlformats.org/officeDocument/2006/relationships/image" Target="../media/image318.wmf"/><Relationship Id="rId4" Type="http://schemas.openxmlformats.org/officeDocument/2006/relationships/image" Target="../media/image31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5" Type="http://schemas.openxmlformats.org/officeDocument/2006/relationships/image" Target="../media/image329.wmf"/><Relationship Id="rId4" Type="http://schemas.openxmlformats.org/officeDocument/2006/relationships/image" Target="../media/image32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emf"/><Relationship Id="rId1" Type="http://schemas.openxmlformats.org/officeDocument/2006/relationships/image" Target="../media/image330.wmf"/><Relationship Id="rId4" Type="http://schemas.openxmlformats.org/officeDocument/2006/relationships/image" Target="../media/image3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36.wmf"/><Relationship Id="rId2" Type="http://schemas.openxmlformats.org/officeDocument/2006/relationships/image" Target="../media/image335.emf"/><Relationship Id="rId1" Type="http://schemas.openxmlformats.org/officeDocument/2006/relationships/image" Target="../media/image334.emf"/><Relationship Id="rId4" Type="http://schemas.openxmlformats.org/officeDocument/2006/relationships/image" Target="../media/image33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w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emf"/><Relationship Id="rId9"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17" Type="http://schemas.openxmlformats.org/officeDocument/2006/relationships/image" Target="../media/image50.wmf"/><Relationship Id="rId2" Type="http://schemas.openxmlformats.org/officeDocument/2006/relationships/image" Target="../media/image35.wmf"/><Relationship Id="rId16" Type="http://schemas.openxmlformats.org/officeDocument/2006/relationships/image" Target="../media/image49.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36081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70425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78288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9200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46353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06940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374001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43826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89152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77711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04351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300524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2.e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31.emf"/><Relationship Id="rId20" Type="http://schemas.openxmlformats.org/officeDocument/2006/relationships/image" Target="../media/image33.emf"/><Relationship Id="rId1" Type="http://schemas.openxmlformats.org/officeDocument/2006/relationships/vmlDrawing" Target="../drawings/vmlDrawing8.vml"/><Relationship Id="rId6" Type="http://schemas.openxmlformats.org/officeDocument/2006/relationships/image" Target="../media/image26.e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emf"/><Relationship Id="rId19" Type="http://schemas.openxmlformats.org/officeDocument/2006/relationships/oleObject" Target="../embeddings/oleObject33.bin"/><Relationship Id="rId4" Type="http://schemas.openxmlformats.org/officeDocument/2006/relationships/image" Target="../media/image25.emf"/><Relationship Id="rId9" Type="http://schemas.openxmlformats.org/officeDocument/2006/relationships/oleObject" Target="../embeddings/oleObject28.bin"/><Relationship Id="rId14" Type="http://schemas.openxmlformats.org/officeDocument/2006/relationships/image" Target="../media/image30.w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39.bin"/><Relationship Id="rId18" Type="http://schemas.openxmlformats.org/officeDocument/2006/relationships/image" Target="../media/image41.wmf"/><Relationship Id="rId26" Type="http://schemas.openxmlformats.org/officeDocument/2006/relationships/image" Target="../media/image45.wmf"/><Relationship Id="rId3" Type="http://schemas.openxmlformats.org/officeDocument/2006/relationships/oleObject" Target="../embeddings/oleObject34.bin"/><Relationship Id="rId21" Type="http://schemas.openxmlformats.org/officeDocument/2006/relationships/oleObject" Target="../embeddings/oleObject43.bin"/><Relationship Id="rId34" Type="http://schemas.openxmlformats.org/officeDocument/2006/relationships/image" Target="../media/image49.wmf"/><Relationship Id="rId7" Type="http://schemas.openxmlformats.org/officeDocument/2006/relationships/oleObject" Target="../embeddings/oleObject36.bin"/><Relationship Id="rId12" Type="http://schemas.openxmlformats.org/officeDocument/2006/relationships/image" Target="../media/image38.wmf"/><Relationship Id="rId17" Type="http://schemas.openxmlformats.org/officeDocument/2006/relationships/oleObject" Target="../embeddings/oleObject41.bin"/><Relationship Id="rId25" Type="http://schemas.openxmlformats.org/officeDocument/2006/relationships/oleObject" Target="../embeddings/oleObject45.bin"/><Relationship Id="rId33" Type="http://schemas.openxmlformats.org/officeDocument/2006/relationships/oleObject" Target="../embeddings/oleObject49.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29" Type="http://schemas.openxmlformats.org/officeDocument/2006/relationships/oleObject" Target="../embeddings/oleObject47.bin"/><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38.bin"/><Relationship Id="rId24" Type="http://schemas.openxmlformats.org/officeDocument/2006/relationships/image" Target="../media/image44.wmf"/><Relationship Id="rId32" Type="http://schemas.openxmlformats.org/officeDocument/2006/relationships/image" Target="../media/image48.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46.wmf"/><Relationship Id="rId36" Type="http://schemas.openxmlformats.org/officeDocument/2006/relationships/image" Target="../media/image50.wmf"/><Relationship Id="rId10" Type="http://schemas.openxmlformats.org/officeDocument/2006/relationships/image" Target="../media/image37.wmf"/><Relationship Id="rId19" Type="http://schemas.openxmlformats.org/officeDocument/2006/relationships/oleObject" Target="../embeddings/oleObject42.bin"/><Relationship Id="rId31" Type="http://schemas.openxmlformats.org/officeDocument/2006/relationships/oleObject" Target="../embeddings/oleObject48.bin"/><Relationship Id="rId4" Type="http://schemas.openxmlformats.org/officeDocument/2006/relationships/image" Target="../media/image34.wmf"/><Relationship Id="rId9" Type="http://schemas.openxmlformats.org/officeDocument/2006/relationships/oleObject" Target="../embeddings/oleObject37.bin"/><Relationship Id="rId14" Type="http://schemas.openxmlformats.org/officeDocument/2006/relationships/image" Target="../media/image39.wmf"/><Relationship Id="rId22" Type="http://schemas.openxmlformats.org/officeDocument/2006/relationships/image" Target="../media/image43.wmf"/><Relationship Id="rId27" Type="http://schemas.openxmlformats.org/officeDocument/2006/relationships/oleObject" Target="../embeddings/oleObject46.bin"/><Relationship Id="rId30" Type="http://schemas.openxmlformats.org/officeDocument/2006/relationships/image" Target="../media/image47.wmf"/><Relationship Id="rId35" Type="http://schemas.openxmlformats.org/officeDocument/2006/relationships/oleObject" Target="../embeddings/oleObject50.bin"/><Relationship Id="rId8" Type="http://schemas.openxmlformats.org/officeDocument/2006/relationships/image" Target="../media/image36.wmf"/></Relationships>
</file>

<file path=ppt/slides/_rels/slide12.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6.bin"/><Relationship Id="rId18" Type="http://schemas.openxmlformats.org/officeDocument/2006/relationships/image" Target="../media/image58.e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55.emf"/><Relationship Id="rId17" Type="http://schemas.openxmlformats.org/officeDocument/2006/relationships/oleObject" Target="../embeddings/oleObject58.bin"/><Relationship Id="rId2" Type="http://schemas.openxmlformats.org/officeDocument/2006/relationships/slideLayout" Target="../slideLayouts/slideLayout7.xml"/><Relationship Id="rId16" Type="http://schemas.openxmlformats.org/officeDocument/2006/relationships/image" Target="../media/image57.emf"/><Relationship Id="rId20" Type="http://schemas.openxmlformats.org/officeDocument/2006/relationships/image" Target="../media/image59.emf"/><Relationship Id="rId1" Type="http://schemas.openxmlformats.org/officeDocument/2006/relationships/vmlDrawing" Target="../drawings/vmlDrawing10.vml"/><Relationship Id="rId6" Type="http://schemas.openxmlformats.org/officeDocument/2006/relationships/image" Target="../media/image52.e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54.emf"/><Relationship Id="rId19" Type="http://schemas.openxmlformats.org/officeDocument/2006/relationships/oleObject" Target="../embeddings/oleObject59.bin"/><Relationship Id="rId4" Type="http://schemas.openxmlformats.org/officeDocument/2006/relationships/image" Target="../media/image51.emf"/><Relationship Id="rId9" Type="http://schemas.openxmlformats.org/officeDocument/2006/relationships/oleObject" Target="../embeddings/oleObject54.bin"/><Relationship Id="rId14" Type="http://schemas.openxmlformats.org/officeDocument/2006/relationships/image" Target="../media/image56.wmf"/><Relationship Id="rId22"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6.bin"/><Relationship Id="rId18" Type="http://schemas.openxmlformats.org/officeDocument/2006/relationships/image" Target="../media/image68.emf"/><Relationship Id="rId26" Type="http://schemas.openxmlformats.org/officeDocument/2006/relationships/image" Target="../media/image72.e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5.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emf"/><Relationship Id="rId1" Type="http://schemas.openxmlformats.org/officeDocument/2006/relationships/vmlDrawing" Target="../drawings/vmlDrawing11.vml"/><Relationship Id="rId6" Type="http://schemas.openxmlformats.org/officeDocument/2006/relationships/image" Target="../media/image62.emf"/><Relationship Id="rId11" Type="http://schemas.openxmlformats.org/officeDocument/2006/relationships/oleObject" Target="../embeddings/oleObject65.bin"/><Relationship Id="rId24" Type="http://schemas.openxmlformats.org/officeDocument/2006/relationships/image" Target="../media/image71.e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10" Type="http://schemas.openxmlformats.org/officeDocument/2006/relationships/image" Target="../media/image64.wmf"/><Relationship Id="rId19" Type="http://schemas.openxmlformats.org/officeDocument/2006/relationships/oleObject" Target="../embeddings/oleObject69.bin"/><Relationship Id="rId4" Type="http://schemas.openxmlformats.org/officeDocument/2006/relationships/image" Target="../media/image61.emf"/><Relationship Id="rId9" Type="http://schemas.openxmlformats.org/officeDocument/2006/relationships/oleObject" Target="../embeddings/oleObject64.bin"/><Relationship Id="rId14" Type="http://schemas.openxmlformats.org/officeDocument/2006/relationships/image" Target="../media/image66.emf"/><Relationship Id="rId22" Type="http://schemas.openxmlformats.org/officeDocument/2006/relationships/image" Target="../media/image70.wmf"/></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78.bin"/><Relationship Id="rId18" Type="http://schemas.openxmlformats.org/officeDocument/2006/relationships/image" Target="../media/image80.wmf"/><Relationship Id="rId26" Type="http://schemas.openxmlformats.org/officeDocument/2006/relationships/oleObject" Target="../embeddings/oleObject85.bin"/><Relationship Id="rId3" Type="http://schemas.openxmlformats.org/officeDocument/2006/relationships/oleObject" Target="../embeddings/oleObject73.bin"/><Relationship Id="rId21" Type="http://schemas.openxmlformats.org/officeDocument/2006/relationships/oleObject" Target="../embeddings/oleObject82.bin"/><Relationship Id="rId34" Type="http://schemas.openxmlformats.org/officeDocument/2006/relationships/oleObject" Target="../embeddings/oleObject89.bin"/><Relationship Id="rId7" Type="http://schemas.openxmlformats.org/officeDocument/2006/relationships/oleObject" Target="../embeddings/oleObject75.bin"/><Relationship Id="rId12" Type="http://schemas.openxmlformats.org/officeDocument/2006/relationships/image" Target="../media/image77.wmf"/><Relationship Id="rId17" Type="http://schemas.openxmlformats.org/officeDocument/2006/relationships/oleObject" Target="../embeddings/oleObject80.bin"/><Relationship Id="rId25" Type="http://schemas.openxmlformats.org/officeDocument/2006/relationships/image" Target="../media/image83.wmf"/><Relationship Id="rId33" Type="http://schemas.openxmlformats.org/officeDocument/2006/relationships/image" Target="../media/image87.wmf"/><Relationship Id="rId2" Type="http://schemas.openxmlformats.org/officeDocument/2006/relationships/slideLayout" Target="../slideLayouts/slideLayout7.xml"/><Relationship Id="rId16" Type="http://schemas.openxmlformats.org/officeDocument/2006/relationships/image" Target="../media/image79.wmf"/><Relationship Id="rId20" Type="http://schemas.openxmlformats.org/officeDocument/2006/relationships/image" Target="../media/image81.wmf"/><Relationship Id="rId29" Type="http://schemas.openxmlformats.org/officeDocument/2006/relationships/image" Target="../media/image85.wmf"/><Relationship Id="rId1" Type="http://schemas.openxmlformats.org/officeDocument/2006/relationships/vmlDrawing" Target="../drawings/vmlDrawing12.vml"/><Relationship Id="rId6" Type="http://schemas.openxmlformats.org/officeDocument/2006/relationships/image" Target="../media/image74.wmf"/><Relationship Id="rId11" Type="http://schemas.openxmlformats.org/officeDocument/2006/relationships/oleObject" Target="../embeddings/oleObject77.bin"/><Relationship Id="rId24" Type="http://schemas.openxmlformats.org/officeDocument/2006/relationships/oleObject" Target="../embeddings/oleObject84.bin"/><Relationship Id="rId32" Type="http://schemas.openxmlformats.org/officeDocument/2006/relationships/oleObject" Target="../embeddings/oleObject88.bin"/><Relationship Id="rId5" Type="http://schemas.openxmlformats.org/officeDocument/2006/relationships/oleObject" Target="../embeddings/oleObject74.bin"/><Relationship Id="rId15" Type="http://schemas.openxmlformats.org/officeDocument/2006/relationships/oleObject" Target="../embeddings/oleObject79.bin"/><Relationship Id="rId23" Type="http://schemas.openxmlformats.org/officeDocument/2006/relationships/oleObject" Target="../embeddings/oleObject83.bin"/><Relationship Id="rId28" Type="http://schemas.openxmlformats.org/officeDocument/2006/relationships/oleObject" Target="../embeddings/oleObject86.bin"/><Relationship Id="rId10" Type="http://schemas.openxmlformats.org/officeDocument/2006/relationships/image" Target="../media/image76.wmf"/><Relationship Id="rId19" Type="http://schemas.openxmlformats.org/officeDocument/2006/relationships/oleObject" Target="../embeddings/oleObject81.bin"/><Relationship Id="rId31" Type="http://schemas.openxmlformats.org/officeDocument/2006/relationships/image" Target="../media/image86.wmf"/><Relationship Id="rId4" Type="http://schemas.openxmlformats.org/officeDocument/2006/relationships/image" Target="../media/image73.wmf"/><Relationship Id="rId9" Type="http://schemas.openxmlformats.org/officeDocument/2006/relationships/oleObject" Target="../embeddings/oleObject76.bin"/><Relationship Id="rId14" Type="http://schemas.openxmlformats.org/officeDocument/2006/relationships/image" Target="../media/image78.wmf"/><Relationship Id="rId22" Type="http://schemas.openxmlformats.org/officeDocument/2006/relationships/image" Target="../media/image82.wmf"/><Relationship Id="rId27" Type="http://schemas.openxmlformats.org/officeDocument/2006/relationships/image" Target="../media/image84.wmf"/><Relationship Id="rId30" Type="http://schemas.openxmlformats.org/officeDocument/2006/relationships/oleObject" Target="../embeddings/oleObject87.bin"/><Relationship Id="rId35" Type="http://schemas.openxmlformats.org/officeDocument/2006/relationships/image" Target="../media/image88.wmf"/><Relationship Id="rId8" Type="http://schemas.openxmlformats.org/officeDocument/2006/relationships/image" Target="../media/image75.wmf"/></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5.bin"/><Relationship Id="rId18" Type="http://schemas.openxmlformats.org/officeDocument/2006/relationships/oleObject" Target="../embeddings/oleObject98.bin"/><Relationship Id="rId26" Type="http://schemas.openxmlformats.org/officeDocument/2006/relationships/oleObject" Target="../embeddings/oleObject102.bin"/><Relationship Id="rId3" Type="http://schemas.openxmlformats.org/officeDocument/2006/relationships/oleObject" Target="../embeddings/oleObject90.bin"/><Relationship Id="rId21" Type="http://schemas.openxmlformats.org/officeDocument/2006/relationships/image" Target="../media/image97.wmf"/><Relationship Id="rId7" Type="http://schemas.openxmlformats.org/officeDocument/2006/relationships/oleObject" Target="../embeddings/oleObject92.bin"/><Relationship Id="rId12" Type="http://schemas.openxmlformats.org/officeDocument/2006/relationships/image" Target="../media/image93.wmf"/><Relationship Id="rId17" Type="http://schemas.openxmlformats.org/officeDocument/2006/relationships/image" Target="../media/image95.wmf"/><Relationship Id="rId25" Type="http://schemas.openxmlformats.org/officeDocument/2006/relationships/image" Target="../media/image99.wmf"/><Relationship Id="rId33" Type="http://schemas.openxmlformats.org/officeDocument/2006/relationships/image" Target="../media/image103.wmf"/><Relationship Id="rId2" Type="http://schemas.openxmlformats.org/officeDocument/2006/relationships/slideLayout" Target="../slideLayouts/slideLayout7.xml"/><Relationship Id="rId16" Type="http://schemas.openxmlformats.org/officeDocument/2006/relationships/oleObject" Target="../embeddings/oleObject97.bin"/><Relationship Id="rId20" Type="http://schemas.openxmlformats.org/officeDocument/2006/relationships/oleObject" Target="../embeddings/oleObject99.bin"/><Relationship Id="rId29" Type="http://schemas.openxmlformats.org/officeDocument/2006/relationships/image" Target="../media/image101.wmf"/><Relationship Id="rId1" Type="http://schemas.openxmlformats.org/officeDocument/2006/relationships/vmlDrawing" Target="../drawings/vmlDrawing13.vml"/><Relationship Id="rId6" Type="http://schemas.openxmlformats.org/officeDocument/2006/relationships/image" Target="../media/image90.wmf"/><Relationship Id="rId11" Type="http://schemas.openxmlformats.org/officeDocument/2006/relationships/oleObject" Target="../embeddings/oleObject94.bin"/><Relationship Id="rId24" Type="http://schemas.openxmlformats.org/officeDocument/2006/relationships/oleObject" Target="../embeddings/oleObject101.bin"/><Relationship Id="rId32" Type="http://schemas.openxmlformats.org/officeDocument/2006/relationships/oleObject" Target="../embeddings/oleObject105.bin"/><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image" Target="../media/image98.wmf"/><Relationship Id="rId28" Type="http://schemas.openxmlformats.org/officeDocument/2006/relationships/oleObject" Target="../embeddings/oleObject103.bin"/><Relationship Id="rId10" Type="http://schemas.openxmlformats.org/officeDocument/2006/relationships/image" Target="../media/image92.wmf"/><Relationship Id="rId19" Type="http://schemas.openxmlformats.org/officeDocument/2006/relationships/image" Target="../media/image96.wmf"/><Relationship Id="rId31" Type="http://schemas.openxmlformats.org/officeDocument/2006/relationships/image" Target="../media/image102.wmf"/><Relationship Id="rId4" Type="http://schemas.openxmlformats.org/officeDocument/2006/relationships/image" Target="../media/image89.wmf"/><Relationship Id="rId9" Type="http://schemas.openxmlformats.org/officeDocument/2006/relationships/oleObject" Target="../embeddings/oleObject93.bin"/><Relationship Id="rId14" Type="http://schemas.openxmlformats.org/officeDocument/2006/relationships/image" Target="../media/image94.wmf"/><Relationship Id="rId22" Type="http://schemas.openxmlformats.org/officeDocument/2006/relationships/oleObject" Target="../embeddings/oleObject100.bin"/><Relationship Id="rId27" Type="http://schemas.openxmlformats.org/officeDocument/2006/relationships/image" Target="../media/image100.wmf"/><Relationship Id="rId30" Type="http://schemas.openxmlformats.org/officeDocument/2006/relationships/oleObject" Target="../embeddings/oleObject104.bin"/><Relationship Id="rId8" Type="http://schemas.openxmlformats.org/officeDocument/2006/relationships/image" Target="../media/image91.wmf"/></Relationships>
</file>

<file path=ppt/slides/_rels/slide16.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oleObject" Target="../embeddings/oleObject111.bin"/><Relationship Id="rId18" Type="http://schemas.openxmlformats.org/officeDocument/2006/relationships/image" Target="../media/image111.e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8.wmf"/><Relationship Id="rId17"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10.emf"/><Relationship Id="rId1" Type="http://schemas.openxmlformats.org/officeDocument/2006/relationships/vmlDrawing" Target="../drawings/vmlDrawing14.vml"/><Relationship Id="rId6" Type="http://schemas.openxmlformats.org/officeDocument/2006/relationships/image" Target="../media/image105.e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7.emf"/><Relationship Id="rId4" Type="http://schemas.openxmlformats.org/officeDocument/2006/relationships/image" Target="../media/image104.wmf"/><Relationship Id="rId9" Type="http://schemas.openxmlformats.org/officeDocument/2006/relationships/oleObject" Target="../embeddings/oleObject109.bin"/><Relationship Id="rId14" Type="http://schemas.openxmlformats.org/officeDocument/2006/relationships/image" Target="../media/image109.emf"/></Relationships>
</file>

<file path=ppt/slides/_rels/slide17.xml.rels><?xml version="1.0" encoding="UTF-8" standalone="yes"?>
<Relationships xmlns="http://schemas.openxmlformats.org/package/2006/relationships"><Relationship Id="rId8" Type="http://schemas.openxmlformats.org/officeDocument/2006/relationships/image" Target="../media/image114.emf"/><Relationship Id="rId13" Type="http://schemas.openxmlformats.org/officeDocument/2006/relationships/oleObject" Target="../embeddings/oleObject119.bin"/><Relationship Id="rId18" Type="http://schemas.openxmlformats.org/officeDocument/2006/relationships/image" Target="../media/image119.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6.wmf"/><Relationship Id="rId17"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15.vml"/><Relationship Id="rId6" Type="http://schemas.openxmlformats.org/officeDocument/2006/relationships/image" Target="../media/image113.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115.wmf"/><Relationship Id="rId19" Type="http://schemas.openxmlformats.org/officeDocument/2006/relationships/oleObject" Target="../embeddings/oleObject122.bin"/><Relationship Id="rId4" Type="http://schemas.openxmlformats.org/officeDocument/2006/relationships/image" Target="../media/image112.wmf"/><Relationship Id="rId9" Type="http://schemas.openxmlformats.org/officeDocument/2006/relationships/oleObject" Target="../embeddings/oleObject117.bin"/><Relationship Id="rId14" Type="http://schemas.openxmlformats.org/officeDocument/2006/relationships/image" Target="../media/image117.wmf"/></Relationships>
</file>

<file path=ppt/slides/_rels/slide18.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2.wmf"/><Relationship Id="rId5" Type="http://schemas.openxmlformats.org/officeDocument/2006/relationships/oleObject" Target="../embeddings/oleObject124.bin"/><Relationship Id="rId10" Type="http://schemas.openxmlformats.org/officeDocument/2006/relationships/image" Target="../media/image124.wmf"/><Relationship Id="rId4" Type="http://schemas.openxmlformats.org/officeDocument/2006/relationships/image" Target="../media/image121.emf"/><Relationship Id="rId9" Type="http://schemas.openxmlformats.org/officeDocument/2006/relationships/oleObject" Target="../embeddings/oleObject126.bin"/></Relationships>
</file>

<file path=ppt/slides/_rels/slide19.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29.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6.e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30.bin"/></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image" Target="../media/image138.wmf"/><Relationship Id="rId18" Type="http://schemas.openxmlformats.org/officeDocument/2006/relationships/image" Target="../media/image135.w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37.wmf"/><Relationship Id="rId17" Type="http://schemas.openxmlformats.org/officeDocument/2006/relationships/oleObject" Target="../embeddings/oleObject137.bin"/><Relationship Id="rId2" Type="http://schemas.openxmlformats.org/officeDocument/2006/relationships/slideLayout" Target="../slideLayouts/slideLayout7.xml"/><Relationship Id="rId16" Type="http://schemas.openxmlformats.org/officeDocument/2006/relationships/image" Target="../media/image134.wmf"/><Relationship Id="rId1" Type="http://schemas.openxmlformats.org/officeDocument/2006/relationships/vmlDrawing" Target="../drawings/vmlDrawing18.vml"/><Relationship Id="rId6" Type="http://schemas.openxmlformats.org/officeDocument/2006/relationships/image" Target="../media/image131.emf"/><Relationship Id="rId11" Type="http://schemas.openxmlformats.org/officeDocument/2006/relationships/image" Target="../media/image133.wmf"/><Relationship Id="rId5" Type="http://schemas.openxmlformats.org/officeDocument/2006/relationships/oleObject" Target="../embeddings/oleObject133.bin"/><Relationship Id="rId15" Type="http://schemas.openxmlformats.org/officeDocument/2006/relationships/oleObject" Target="../embeddings/oleObject136.bin"/><Relationship Id="rId10" Type="http://schemas.openxmlformats.org/officeDocument/2006/relationships/oleObject" Target="../embeddings/oleObject135.bin"/><Relationship Id="rId4" Type="http://schemas.openxmlformats.org/officeDocument/2006/relationships/image" Target="../media/image130.emf"/><Relationship Id="rId9" Type="http://schemas.openxmlformats.org/officeDocument/2006/relationships/image" Target="../media/image136.wmf"/><Relationship Id="rId14" Type="http://schemas.openxmlformats.org/officeDocument/2006/relationships/image" Target="../media/image139.w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143.bin"/><Relationship Id="rId18" Type="http://schemas.openxmlformats.org/officeDocument/2006/relationships/image" Target="../media/image146.wmf"/><Relationship Id="rId26" Type="http://schemas.openxmlformats.org/officeDocument/2006/relationships/oleObject" Target="../embeddings/oleObject149.bin"/><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44.wmf"/><Relationship Id="rId17" Type="http://schemas.openxmlformats.org/officeDocument/2006/relationships/oleObject" Target="../embeddings/oleObject145.bin"/><Relationship Id="rId25" Type="http://schemas.openxmlformats.org/officeDocument/2006/relationships/image" Target="../media/image154.jpeg"/><Relationship Id="rId33" Type="http://schemas.openxmlformats.org/officeDocument/2006/relationships/image" Target="../media/image153.wmf"/><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147.wmf"/><Relationship Id="rId29" Type="http://schemas.openxmlformats.org/officeDocument/2006/relationships/image" Target="../media/image151.wmf"/><Relationship Id="rId1" Type="http://schemas.openxmlformats.org/officeDocument/2006/relationships/vmlDrawing" Target="../drawings/vmlDrawing19.vml"/><Relationship Id="rId6" Type="http://schemas.openxmlformats.org/officeDocument/2006/relationships/image" Target="../media/image141.wmf"/><Relationship Id="rId11" Type="http://schemas.openxmlformats.org/officeDocument/2006/relationships/oleObject" Target="../embeddings/oleObject142.bin"/><Relationship Id="rId24" Type="http://schemas.openxmlformats.org/officeDocument/2006/relationships/image" Target="../media/image149.wmf"/><Relationship Id="rId32" Type="http://schemas.openxmlformats.org/officeDocument/2006/relationships/oleObject" Target="../embeddings/oleObject152.bin"/><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28" Type="http://schemas.openxmlformats.org/officeDocument/2006/relationships/oleObject" Target="../embeddings/oleObject150.bin"/><Relationship Id="rId10" Type="http://schemas.openxmlformats.org/officeDocument/2006/relationships/image" Target="../media/image143.wmf"/><Relationship Id="rId19" Type="http://schemas.openxmlformats.org/officeDocument/2006/relationships/oleObject" Target="../embeddings/oleObject146.bin"/><Relationship Id="rId31" Type="http://schemas.openxmlformats.org/officeDocument/2006/relationships/image" Target="../media/image152.wmf"/><Relationship Id="rId4" Type="http://schemas.openxmlformats.org/officeDocument/2006/relationships/image" Target="../media/image140.wmf"/><Relationship Id="rId9" Type="http://schemas.openxmlformats.org/officeDocument/2006/relationships/oleObject" Target="../embeddings/oleObject141.bin"/><Relationship Id="rId14" Type="http://schemas.openxmlformats.org/officeDocument/2006/relationships/image" Target="../media/image145.wmf"/><Relationship Id="rId22" Type="http://schemas.openxmlformats.org/officeDocument/2006/relationships/image" Target="../media/image148.emf"/><Relationship Id="rId27" Type="http://schemas.openxmlformats.org/officeDocument/2006/relationships/image" Target="../media/image150.wmf"/><Relationship Id="rId30" Type="http://schemas.openxmlformats.org/officeDocument/2006/relationships/oleObject" Target="../embeddings/oleObject151.bin"/><Relationship Id="rId8" Type="http://schemas.openxmlformats.org/officeDocument/2006/relationships/image" Target="../media/image142.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58.bin"/><Relationship Id="rId18" Type="http://schemas.openxmlformats.org/officeDocument/2006/relationships/image" Target="../media/image155.emf"/><Relationship Id="rId26" Type="http://schemas.openxmlformats.org/officeDocument/2006/relationships/oleObject" Target="../embeddings/oleObject164.bin"/><Relationship Id="rId3" Type="http://schemas.openxmlformats.org/officeDocument/2006/relationships/oleObject" Target="../embeddings/oleObject153.bin"/><Relationship Id="rId21" Type="http://schemas.openxmlformats.org/officeDocument/2006/relationships/image" Target="../media/image154.jpeg"/><Relationship Id="rId34" Type="http://schemas.openxmlformats.org/officeDocument/2006/relationships/oleObject" Target="../embeddings/oleObject168.bin"/><Relationship Id="rId7" Type="http://schemas.openxmlformats.org/officeDocument/2006/relationships/oleObject" Target="../embeddings/oleObject155.bin"/><Relationship Id="rId12" Type="http://schemas.openxmlformats.org/officeDocument/2006/relationships/image" Target="../media/image144.wmf"/><Relationship Id="rId17" Type="http://schemas.openxmlformats.org/officeDocument/2006/relationships/oleObject" Target="../embeddings/oleObject160.bin"/><Relationship Id="rId25" Type="http://schemas.openxmlformats.org/officeDocument/2006/relationships/image" Target="../media/image156.wmf"/><Relationship Id="rId33" Type="http://schemas.openxmlformats.org/officeDocument/2006/relationships/image" Target="../media/image160.wmf"/><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149.wmf"/><Relationship Id="rId29" Type="http://schemas.openxmlformats.org/officeDocument/2006/relationships/image" Target="../media/image158.wmf"/><Relationship Id="rId1" Type="http://schemas.openxmlformats.org/officeDocument/2006/relationships/vmlDrawing" Target="../drawings/vmlDrawing20.vml"/><Relationship Id="rId6" Type="http://schemas.openxmlformats.org/officeDocument/2006/relationships/image" Target="../media/image141.wmf"/><Relationship Id="rId11" Type="http://schemas.openxmlformats.org/officeDocument/2006/relationships/oleObject" Target="../embeddings/oleObject157.bin"/><Relationship Id="rId24" Type="http://schemas.openxmlformats.org/officeDocument/2006/relationships/oleObject" Target="../embeddings/oleObject163.bin"/><Relationship Id="rId32" Type="http://schemas.openxmlformats.org/officeDocument/2006/relationships/oleObject" Target="../embeddings/oleObject167.bin"/><Relationship Id="rId5" Type="http://schemas.openxmlformats.org/officeDocument/2006/relationships/oleObject" Target="../embeddings/oleObject154.bin"/><Relationship Id="rId15" Type="http://schemas.openxmlformats.org/officeDocument/2006/relationships/oleObject" Target="../embeddings/oleObject159.bin"/><Relationship Id="rId23" Type="http://schemas.openxmlformats.org/officeDocument/2006/relationships/image" Target="../media/image150.wmf"/><Relationship Id="rId28" Type="http://schemas.openxmlformats.org/officeDocument/2006/relationships/oleObject" Target="../embeddings/oleObject165.bin"/><Relationship Id="rId10" Type="http://schemas.openxmlformats.org/officeDocument/2006/relationships/image" Target="../media/image143.wmf"/><Relationship Id="rId19" Type="http://schemas.openxmlformats.org/officeDocument/2006/relationships/oleObject" Target="../embeddings/oleObject161.bin"/><Relationship Id="rId31" Type="http://schemas.openxmlformats.org/officeDocument/2006/relationships/image" Target="../media/image159.wmf"/><Relationship Id="rId4" Type="http://schemas.openxmlformats.org/officeDocument/2006/relationships/image" Target="../media/image140.wmf"/><Relationship Id="rId9" Type="http://schemas.openxmlformats.org/officeDocument/2006/relationships/oleObject" Target="../embeddings/oleObject156.bin"/><Relationship Id="rId14" Type="http://schemas.openxmlformats.org/officeDocument/2006/relationships/image" Target="../media/image145.wmf"/><Relationship Id="rId22" Type="http://schemas.openxmlformats.org/officeDocument/2006/relationships/oleObject" Target="../embeddings/oleObject162.bin"/><Relationship Id="rId27" Type="http://schemas.openxmlformats.org/officeDocument/2006/relationships/image" Target="../media/image157.wmf"/><Relationship Id="rId30" Type="http://schemas.openxmlformats.org/officeDocument/2006/relationships/oleObject" Target="../embeddings/oleObject166.bin"/><Relationship Id="rId35" Type="http://schemas.openxmlformats.org/officeDocument/2006/relationships/image" Target="../media/image161.wmf"/><Relationship Id="rId8" Type="http://schemas.openxmlformats.org/officeDocument/2006/relationships/image" Target="../media/image142.w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174.bin"/><Relationship Id="rId18" Type="http://schemas.openxmlformats.org/officeDocument/2006/relationships/image" Target="../media/image169.wmf"/><Relationship Id="rId26" Type="http://schemas.openxmlformats.org/officeDocument/2006/relationships/image" Target="../media/image173.wmf"/><Relationship Id="rId39" Type="http://schemas.openxmlformats.org/officeDocument/2006/relationships/oleObject" Target="../embeddings/oleObject187.bin"/><Relationship Id="rId21" Type="http://schemas.openxmlformats.org/officeDocument/2006/relationships/oleObject" Target="../embeddings/oleObject178.bin"/><Relationship Id="rId34" Type="http://schemas.openxmlformats.org/officeDocument/2006/relationships/image" Target="../media/image177.wmf"/><Relationship Id="rId42" Type="http://schemas.openxmlformats.org/officeDocument/2006/relationships/image" Target="../media/image181.wmf"/><Relationship Id="rId7"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68.emf"/><Relationship Id="rId29" Type="http://schemas.openxmlformats.org/officeDocument/2006/relationships/oleObject" Target="../embeddings/oleObject182.bin"/><Relationship Id="rId1" Type="http://schemas.openxmlformats.org/officeDocument/2006/relationships/vmlDrawing" Target="../drawings/vmlDrawing21.vml"/><Relationship Id="rId6" Type="http://schemas.openxmlformats.org/officeDocument/2006/relationships/image" Target="../media/image163.wmf"/><Relationship Id="rId11" Type="http://schemas.openxmlformats.org/officeDocument/2006/relationships/oleObject" Target="../embeddings/oleObject173.bin"/><Relationship Id="rId24" Type="http://schemas.openxmlformats.org/officeDocument/2006/relationships/image" Target="../media/image172.wmf"/><Relationship Id="rId32" Type="http://schemas.openxmlformats.org/officeDocument/2006/relationships/image" Target="../media/image176.wmf"/><Relationship Id="rId37" Type="http://schemas.openxmlformats.org/officeDocument/2006/relationships/oleObject" Target="../embeddings/oleObject186.bin"/><Relationship Id="rId40" Type="http://schemas.openxmlformats.org/officeDocument/2006/relationships/image" Target="../media/image180.wmf"/><Relationship Id="rId45" Type="http://schemas.openxmlformats.org/officeDocument/2006/relationships/oleObject" Target="../embeddings/oleObject190.bin"/><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74.wmf"/><Relationship Id="rId36" Type="http://schemas.openxmlformats.org/officeDocument/2006/relationships/image" Target="../media/image178.wmf"/><Relationship Id="rId10" Type="http://schemas.openxmlformats.org/officeDocument/2006/relationships/image" Target="../media/image165.wmf"/><Relationship Id="rId19" Type="http://schemas.openxmlformats.org/officeDocument/2006/relationships/oleObject" Target="../embeddings/oleObject177.bin"/><Relationship Id="rId31" Type="http://schemas.openxmlformats.org/officeDocument/2006/relationships/oleObject" Target="../embeddings/oleObject183.bin"/><Relationship Id="rId44" Type="http://schemas.openxmlformats.org/officeDocument/2006/relationships/image" Target="../media/image182.wmf"/><Relationship Id="rId4" Type="http://schemas.openxmlformats.org/officeDocument/2006/relationships/image" Target="../media/image162.wmf"/><Relationship Id="rId9" Type="http://schemas.openxmlformats.org/officeDocument/2006/relationships/oleObject" Target="../embeddings/oleObject172.bin"/><Relationship Id="rId14" Type="http://schemas.openxmlformats.org/officeDocument/2006/relationships/image" Target="../media/image167.wmf"/><Relationship Id="rId22" Type="http://schemas.openxmlformats.org/officeDocument/2006/relationships/image" Target="../media/image171.wmf"/><Relationship Id="rId27" Type="http://schemas.openxmlformats.org/officeDocument/2006/relationships/oleObject" Target="../embeddings/oleObject181.bin"/><Relationship Id="rId30" Type="http://schemas.openxmlformats.org/officeDocument/2006/relationships/image" Target="../media/image175.wmf"/><Relationship Id="rId35" Type="http://schemas.openxmlformats.org/officeDocument/2006/relationships/oleObject" Target="../embeddings/oleObject185.bin"/><Relationship Id="rId43" Type="http://schemas.openxmlformats.org/officeDocument/2006/relationships/oleObject" Target="../embeddings/oleObject189.bin"/><Relationship Id="rId8" Type="http://schemas.openxmlformats.org/officeDocument/2006/relationships/image" Target="../media/image164.wmf"/><Relationship Id="rId3" Type="http://schemas.openxmlformats.org/officeDocument/2006/relationships/oleObject" Target="../embeddings/oleObject169.bin"/><Relationship Id="rId12" Type="http://schemas.openxmlformats.org/officeDocument/2006/relationships/image" Target="../media/image166.wmf"/><Relationship Id="rId17" Type="http://schemas.openxmlformats.org/officeDocument/2006/relationships/oleObject" Target="../embeddings/oleObject176.bin"/><Relationship Id="rId25" Type="http://schemas.openxmlformats.org/officeDocument/2006/relationships/oleObject" Target="../embeddings/oleObject180.bin"/><Relationship Id="rId33" Type="http://schemas.openxmlformats.org/officeDocument/2006/relationships/oleObject" Target="../embeddings/oleObject184.bin"/><Relationship Id="rId38" Type="http://schemas.openxmlformats.org/officeDocument/2006/relationships/image" Target="../media/image179.wmf"/><Relationship Id="rId46" Type="http://schemas.openxmlformats.org/officeDocument/2006/relationships/image" Target="../media/image183.emf"/><Relationship Id="rId20" Type="http://schemas.openxmlformats.org/officeDocument/2006/relationships/image" Target="../media/image170.wmf"/><Relationship Id="rId41" Type="http://schemas.openxmlformats.org/officeDocument/2006/relationships/oleObject" Target="../embeddings/oleObject18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184.wmf"/></Relationships>
</file>

<file path=ppt/slides/_rels/slide25.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97.bin"/><Relationship Id="rId18" Type="http://schemas.openxmlformats.org/officeDocument/2006/relationships/image" Target="../media/image192.wmf"/><Relationship Id="rId3" Type="http://schemas.openxmlformats.org/officeDocument/2006/relationships/oleObject" Target="../embeddings/oleObject192.bin"/><Relationship Id="rId21" Type="http://schemas.openxmlformats.org/officeDocument/2006/relationships/oleObject" Target="../embeddings/oleObject201.bin"/><Relationship Id="rId7" Type="http://schemas.openxmlformats.org/officeDocument/2006/relationships/oleObject" Target="../embeddings/oleObject194.bin"/><Relationship Id="rId12" Type="http://schemas.openxmlformats.org/officeDocument/2006/relationships/image" Target="../media/image189.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91.emf"/><Relationship Id="rId20" Type="http://schemas.openxmlformats.org/officeDocument/2006/relationships/image" Target="../media/image193.emf"/><Relationship Id="rId1" Type="http://schemas.openxmlformats.org/officeDocument/2006/relationships/vmlDrawing" Target="../drawings/vmlDrawing23.vml"/><Relationship Id="rId6" Type="http://schemas.openxmlformats.org/officeDocument/2006/relationships/image" Target="../media/image186.emf"/><Relationship Id="rId11" Type="http://schemas.openxmlformats.org/officeDocument/2006/relationships/oleObject" Target="../embeddings/oleObject196.bin"/><Relationship Id="rId24" Type="http://schemas.openxmlformats.org/officeDocument/2006/relationships/image" Target="../media/image195.emf"/><Relationship Id="rId5" Type="http://schemas.openxmlformats.org/officeDocument/2006/relationships/oleObject" Target="../embeddings/oleObject193.bin"/><Relationship Id="rId15" Type="http://schemas.openxmlformats.org/officeDocument/2006/relationships/oleObject" Target="../embeddings/oleObject198.bin"/><Relationship Id="rId23" Type="http://schemas.openxmlformats.org/officeDocument/2006/relationships/oleObject" Target="../embeddings/oleObject202.bin"/><Relationship Id="rId10" Type="http://schemas.openxmlformats.org/officeDocument/2006/relationships/image" Target="../media/image188.emf"/><Relationship Id="rId19" Type="http://schemas.openxmlformats.org/officeDocument/2006/relationships/oleObject" Target="../embeddings/oleObject200.bin"/><Relationship Id="rId4" Type="http://schemas.openxmlformats.org/officeDocument/2006/relationships/image" Target="../media/image185.emf"/><Relationship Id="rId9" Type="http://schemas.openxmlformats.org/officeDocument/2006/relationships/oleObject" Target="../embeddings/oleObject195.bin"/><Relationship Id="rId14" Type="http://schemas.openxmlformats.org/officeDocument/2006/relationships/image" Target="../media/image190.wmf"/><Relationship Id="rId22" Type="http://schemas.openxmlformats.org/officeDocument/2006/relationships/image" Target="../media/image194.wmf"/></Relationships>
</file>

<file path=ppt/slides/_rels/slide26.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08.bin"/><Relationship Id="rId18" Type="http://schemas.openxmlformats.org/officeDocument/2006/relationships/image" Target="../media/image203.e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00.emf"/><Relationship Id="rId17"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202.emf"/><Relationship Id="rId1" Type="http://schemas.openxmlformats.org/officeDocument/2006/relationships/vmlDrawing" Target="../drawings/vmlDrawing24.vml"/><Relationship Id="rId6" Type="http://schemas.openxmlformats.org/officeDocument/2006/relationships/image" Target="../media/image197.e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199.emf"/><Relationship Id="rId4" Type="http://schemas.openxmlformats.org/officeDocument/2006/relationships/image" Target="../media/image196.wmf"/><Relationship Id="rId9" Type="http://schemas.openxmlformats.org/officeDocument/2006/relationships/oleObject" Target="../embeddings/oleObject206.bin"/><Relationship Id="rId14" Type="http://schemas.openxmlformats.org/officeDocument/2006/relationships/image" Target="../media/image201.emf"/></Relationships>
</file>

<file path=ppt/slides/_rels/slide27.x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oleObject" Target="../embeddings/oleObject216.bin"/><Relationship Id="rId18" Type="http://schemas.openxmlformats.org/officeDocument/2006/relationships/image" Target="../media/image211.emf"/><Relationship Id="rId26" Type="http://schemas.openxmlformats.org/officeDocument/2006/relationships/image" Target="../media/image215.emf"/><Relationship Id="rId3" Type="http://schemas.openxmlformats.org/officeDocument/2006/relationships/oleObject" Target="../embeddings/oleObject211.bin"/><Relationship Id="rId21" Type="http://schemas.openxmlformats.org/officeDocument/2006/relationships/oleObject" Target="../embeddings/oleObject220.bin"/><Relationship Id="rId7" Type="http://schemas.openxmlformats.org/officeDocument/2006/relationships/oleObject" Target="../embeddings/oleObject213.bin"/><Relationship Id="rId12" Type="http://schemas.openxmlformats.org/officeDocument/2006/relationships/image" Target="../media/image208.wmf"/><Relationship Id="rId17" Type="http://schemas.openxmlformats.org/officeDocument/2006/relationships/oleObject" Target="../embeddings/oleObject218.bin"/><Relationship Id="rId25" Type="http://schemas.openxmlformats.org/officeDocument/2006/relationships/oleObject" Target="../embeddings/oleObject222.bin"/><Relationship Id="rId2" Type="http://schemas.openxmlformats.org/officeDocument/2006/relationships/slideLayout" Target="../slideLayouts/slideLayout7.xml"/><Relationship Id="rId16" Type="http://schemas.openxmlformats.org/officeDocument/2006/relationships/image" Target="../media/image210.emf"/><Relationship Id="rId20" Type="http://schemas.openxmlformats.org/officeDocument/2006/relationships/image" Target="../media/image212.emf"/><Relationship Id="rId29" Type="http://schemas.openxmlformats.org/officeDocument/2006/relationships/oleObject" Target="../embeddings/oleObject224.bin"/><Relationship Id="rId1" Type="http://schemas.openxmlformats.org/officeDocument/2006/relationships/vmlDrawing" Target="../drawings/vmlDrawing25.vml"/><Relationship Id="rId6" Type="http://schemas.openxmlformats.org/officeDocument/2006/relationships/image" Target="../media/image205.wmf"/><Relationship Id="rId11" Type="http://schemas.openxmlformats.org/officeDocument/2006/relationships/oleObject" Target="../embeddings/oleObject215.bin"/><Relationship Id="rId24" Type="http://schemas.openxmlformats.org/officeDocument/2006/relationships/image" Target="../media/image214.emf"/><Relationship Id="rId5" Type="http://schemas.openxmlformats.org/officeDocument/2006/relationships/oleObject" Target="../embeddings/oleObject212.bin"/><Relationship Id="rId15" Type="http://schemas.openxmlformats.org/officeDocument/2006/relationships/oleObject" Target="../embeddings/oleObject217.bin"/><Relationship Id="rId23" Type="http://schemas.openxmlformats.org/officeDocument/2006/relationships/oleObject" Target="../embeddings/oleObject221.bin"/><Relationship Id="rId28" Type="http://schemas.openxmlformats.org/officeDocument/2006/relationships/image" Target="../media/image216.emf"/><Relationship Id="rId10" Type="http://schemas.openxmlformats.org/officeDocument/2006/relationships/image" Target="../media/image207.emf"/><Relationship Id="rId19" Type="http://schemas.openxmlformats.org/officeDocument/2006/relationships/oleObject" Target="../embeddings/oleObject219.bin"/><Relationship Id="rId4" Type="http://schemas.openxmlformats.org/officeDocument/2006/relationships/image" Target="../media/image204.emf"/><Relationship Id="rId9" Type="http://schemas.openxmlformats.org/officeDocument/2006/relationships/oleObject" Target="../embeddings/oleObject214.bin"/><Relationship Id="rId14" Type="http://schemas.openxmlformats.org/officeDocument/2006/relationships/image" Target="../media/image209.emf"/><Relationship Id="rId22" Type="http://schemas.openxmlformats.org/officeDocument/2006/relationships/image" Target="../media/image213.wmf"/><Relationship Id="rId27" Type="http://schemas.openxmlformats.org/officeDocument/2006/relationships/oleObject" Target="../embeddings/oleObject223.bin"/><Relationship Id="rId30" Type="http://schemas.openxmlformats.org/officeDocument/2006/relationships/image" Target="../media/image217.wmf"/></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230.bin"/><Relationship Id="rId18" Type="http://schemas.openxmlformats.org/officeDocument/2006/relationships/image" Target="../media/image225.wmf"/><Relationship Id="rId26" Type="http://schemas.openxmlformats.org/officeDocument/2006/relationships/image" Target="../media/image229.wmf"/><Relationship Id="rId39" Type="http://schemas.openxmlformats.org/officeDocument/2006/relationships/image" Target="../media/image91.wmf"/><Relationship Id="rId21" Type="http://schemas.openxmlformats.org/officeDocument/2006/relationships/oleObject" Target="../embeddings/oleObject234.bin"/><Relationship Id="rId34" Type="http://schemas.openxmlformats.org/officeDocument/2006/relationships/oleObject" Target="../embeddings/oleObject242.bin"/><Relationship Id="rId42" Type="http://schemas.openxmlformats.org/officeDocument/2006/relationships/oleObject" Target="../embeddings/oleObject246.bin"/><Relationship Id="rId47" Type="http://schemas.openxmlformats.org/officeDocument/2006/relationships/image" Target="../media/image234.wmf"/><Relationship Id="rId7" Type="http://schemas.openxmlformats.org/officeDocument/2006/relationships/oleObject" Target="../embeddings/oleObject227.bin"/><Relationship Id="rId2" Type="http://schemas.openxmlformats.org/officeDocument/2006/relationships/slideLayout" Target="../slideLayouts/slideLayout7.xml"/><Relationship Id="rId16" Type="http://schemas.openxmlformats.org/officeDocument/2006/relationships/image" Target="../media/image224.wmf"/><Relationship Id="rId29" Type="http://schemas.openxmlformats.org/officeDocument/2006/relationships/image" Target="../media/image230.wmf"/><Relationship Id="rId1" Type="http://schemas.openxmlformats.org/officeDocument/2006/relationships/vmlDrawing" Target="../drawings/vmlDrawing26.vml"/><Relationship Id="rId6" Type="http://schemas.openxmlformats.org/officeDocument/2006/relationships/image" Target="../media/image219.wmf"/><Relationship Id="rId11" Type="http://schemas.openxmlformats.org/officeDocument/2006/relationships/oleObject" Target="../embeddings/oleObject229.bin"/><Relationship Id="rId24" Type="http://schemas.openxmlformats.org/officeDocument/2006/relationships/image" Target="../media/image228.wmf"/><Relationship Id="rId32" Type="http://schemas.openxmlformats.org/officeDocument/2006/relationships/image" Target="../media/image231.wmf"/><Relationship Id="rId37" Type="http://schemas.openxmlformats.org/officeDocument/2006/relationships/image" Target="../media/image90.wmf"/><Relationship Id="rId40" Type="http://schemas.openxmlformats.org/officeDocument/2006/relationships/oleObject" Target="../embeddings/oleObject245.bin"/><Relationship Id="rId45" Type="http://schemas.openxmlformats.org/officeDocument/2006/relationships/oleObject" Target="../embeddings/oleObject248.bin"/><Relationship Id="rId5" Type="http://schemas.openxmlformats.org/officeDocument/2006/relationships/oleObject" Target="../embeddings/oleObject226.bin"/><Relationship Id="rId15" Type="http://schemas.openxmlformats.org/officeDocument/2006/relationships/oleObject" Target="../embeddings/oleObject231.bin"/><Relationship Id="rId23" Type="http://schemas.openxmlformats.org/officeDocument/2006/relationships/oleObject" Target="../embeddings/oleObject235.bin"/><Relationship Id="rId28" Type="http://schemas.openxmlformats.org/officeDocument/2006/relationships/oleObject" Target="../embeddings/oleObject238.bin"/><Relationship Id="rId36" Type="http://schemas.openxmlformats.org/officeDocument/2006/relationships/oleObject" Target="../embeddings/oleObject243.bin"/><Relationship Id="rId10" Type="http://schemas.openxmlformats.org/officeDocument/2006/relationships/image" Target="../media/image221.wmf"/><Relationship Id="rId19" Type="http://schemas.openxmlformats.org/officeDocument/2006/relationships/oleObject" Target="../embeddings/oleObject233.bin"/><Relationship Id="rId31" Type="http://schemas.openxmlformats.org/officeDocument/2006/relationships/oleObject" Target="../embeddings/oleObject240.bin"/><Relationship Id="rId44" Type="http://schemas.openxmlformats.org/officeDocument/2006/relationships/oleObject" Target="../embeddings/oleObject247.bin"/><Relationship Id="rId4" Type="http://schemas.openxmlformats.org/officeDocument/2006/relationships/image" Target="../media/image218.wmf"/><Relationship Id="rId9" Type="http://schemas.openxmlformats.org/officeDocument/2006/relationships/oleObject" Target="../embeddings/oleObject228.bin"/><Relationship Id="rId14" Type="http://schemas.openxmlformats.org/officeDocument/2006/relationships/image" Target="../media/image223.wmf"/><Relationship Id="rId22" Type="http://schemas.openxmlformats.org/officeDocument/2006/relationships/image" Target="../media/image227.wmf"/><Relationship Id="rId27" Type="http://schemas.openxmlformats.org/officeDocument/2006/relationships/oleObject" Target="../embeddings/oleObject237.bin"/><Relationship Id="rId30" Type="http://schemas.openxmlformats.org/officeDocument/2006/relationships/oleObject" Target="../embeddings/oleObject239.bin"/><Relationship Id="rId35" Type="http://schemas.openxmlformats.org/officeDocument/2006/relationships/image" Target="../media/image232.wmf"/><Relationship Id="rId43" Type="http://schemas.openxmlformats.org/officeDocument/2006/relationships/image" Target="../media/image233.wmf"/><Relationship Id="rId8" Type="http://schemas.openxmlformats.org/officeDocument/2006/relationships/image" Target="../media/image220.wmf"/><Relationship Id="rId3" Type="http://schemas.openxmlformats.org/officeDocument/2006/relationships/oleObject" Target="../embeddings/oleObject225.bin"/><Relationship Id="rId12" Type="http://schemas.openxmlformats.org/officeDocument/2006/relationships/image" Target="../media/image222.wmf"/><Relationship Id="rId17" Type="http://schemas.openxmlformats.org/officeDocument/2006/relationships/oleObject" Target="../embeddings/oleObject232.bin"/><Relationship Id="rId25" Type="http://schemas.openxmlformats.org/officeDocument/2006/relationships/oleObject" Target="../embeddings/oleObject236.bin"/><Relationship Id="rId33" Type="http://schemas.openxmlformats.org/officeDocument/2006/relationships/oleObject" Target="../embeddings/oleObject241.bin"/><Relationship Id="rId38" Type="http://schemas.openxmlformats.org/officeDocument/2006/relationships/oleObject" Target="../embeddings/oleObject244.bin"/><Relationship Id="rId46" Type="http://schemas.openxmlformats.org/officeDocument/2006/relationships/oleObject" Target="../embeddings/oleObject249.bin"/><Relationship Id="rId20" Type="http://schemas.openxmlformats.org/officeDocument/2006/relationships/image" Target="../media/image226.wmf"/><Relationship Id="rId41" Type="http://schemas.openxmlformats.org/officeDocument/2006/relationships/image" Target="../media/image92.wmf"/></Relationships>
</file>

<file path=ppt/slides/_rels/slide29.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39.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236.w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238.emf"/><Relationship Id="rId4" Type="http://schemas.openxmlformats.org/officeDocument/2006/relationships/image" Target="../media/image235.wmf"/><Relationship Id="rId9" Type="http://schemas.openxmlformats.org/officeDocument/2006/relationships/oleObject" Target="../embeddings/oleObject25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260.bin"/><Relationship Id="rId18" Type="http://schemas.openxmlformats.org/officeDocument/2006/relationships/image" Target="../media/image247.e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4.e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image" Target="../media/image246.emf"/><Relationship Id="rId20" Type="http://schemas.openxmlformats.org/officeDocument/2006/relationships/image" Target="../media/image248.wmf"/><Relationship Id="rId1" Type="http://schemas.openxmlformats.org/officeDocument/2006/relationships/vmlDrawing" Target="../drawings/vmlDrawing28.vml"/><Relationship Id="rId6" Type="http://schemas.openxmlformats.org/officeDocument/2006/relationships/image" Target="../media/image241.e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43.wmf"/><Relationship Id="rId19" Type="http://schemas.openxmlformats.org/officeDocument/2006/relationships/oleObject" Target="../embeddings/oleObject263.bin"/><Relationship Id="rId4" Type="http://schemas.openxmlformats.org/officeDocument/2006/relationships/image" Target="../media/image240.emf"/><Relationship Id="rId9" Type="http://schemas.openxmlformats.org/officeDocument/2006/relationships/oleObject" Target="../embeddings/oleObject258.bin"/><Relationship Id="rId14" Type="http://schemas.openxmlformats.org/officeDocument/2006/relationships/image" Target="../media/image245.wmf"/></Relationships>
</file>

<file path=ppt/slides/_rels/slide31.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69.bin"/><Relationship Id="rId18" Type="http://schemas.openxmlformats.org/officeDocument/2006/relationships/image" Target="../media/image256.emf"/><Relationship Id="rId3" Type="http://schemas.openxmlformats.org/officeDocument/2006/relationships/oleObject" Target="../embeddings/oleObject264.bin"/><Relationship Id="rId7" Type="http://schemas.openxmlformats.org/officeDocument/2006/relationships/oleObject" Target="../embeddings/oleObject266.bin"/><Relationship Id="rId12" Type="http://schemas.openxmlformats.org/officeDocument/2006/relationships/image" Target="../media/image253.emf"/><Relationship Id="rId17" Type="http://schemas.openxmlformats.org/officeDocument/2006/relationships/oleObject" Target="../embeddings/oleObject271.bin"/><Relationship Id="rId2" Type="http://schemas.openxmlformats.org/officeDocument/2006/relationships/slideLayout" Target="../slideLayouts/slideLayout7.xml"/><Relationship Id="rId16" Type="http://schemas.openxmlformats.org/officeDocument/2006/relationships/image" Target="../media/image255.wmf"/><Relationship Id="rId20" Type="http://schemas.openxmlformats.org/officeDocument/2006/relationships/image" Target="../media/image257.emf"/><Relationship Id="rId1" Type="http://schemas.openxmlformats.org/officeDocument/2006/relationships/vmlDrawing" Target="../drawings/vmlDrawing29.vml"/><Relationship Id="rId6" Type="http://schemas.openxmlformats.org/officeDocument/2006/relationships/image" Target="../media/image250.emf"/><Relationship Id="rId11" Type="http://schemas.openxmlformats.org/officeDocument/2006/relationships/oleObject" Target="../embeddings/oleObject268.bin"/><Relationship Id="rId5" Type="http://schemas.openxmlformats.org/officeDocument/2006/relationships/oleObject" Target="../embeddings/oleObject265.bin"/><Relationship Id="rId15" Type="http://schemas.openxmlformats.org/officeDocument/2006/relationships/oleObject" Target="../embeddings/oleObject270.bin"/><Relationship Id="rId10" Type="http://schemas.openxmlformats.org/officeDocument/2006/relationships/image" Target="../media/image252.emf"/><Relationship Id="rId19" Type="http://schemas.openxmlformats.org/officeDocument/2006/relationships/oleObject" Target="../embeddings/oleObject272.bin"/><Relationship Id="rId4" Type="http://schemas.openxmlformats.org/officeDocument/2006/relationships/image" Target="../media/image249.emf"/><Relationship Id="rId9" Type="http://schemas.openxmlformats.org/officeDocument/2006/relationships/oleObject" Target="../embeddings/oleObject267.bin"/><Relationship Id="rId14" Type="http://schemas.openxmlformats.org/officeDocument/2006/relationships/image" Target="../media/image254.wmf"/></Relationships>
</file>

<file path=ppt/slides/_rels/slide32.xml.rels><?xml version="1.0" encoding="UTF-8" standalone="yes"?>
<Relationships xmlns="http://schemas.openxmlformats.org/package/2006/relationships"><Relationship Id="rId8" Type="http://schemas.openxmlformats.org/officeDocument/2006/relationships/image" Target="../media/image260.emf"/><Relationship Id="rId13" Type="http://schemas.openxmlformats.org/officeDocument/2006/relationships/oleObject" Target="../embeddings/oleObject278.bin"/><Relationship Id="rId18" Type="http://schemas.openxmlformats.org/officeDocument/2006/relationships/image" Target="../media/image265.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62.emf"/><Relationship Id="rId17" Type="http://schemas.openxmlformats.org/officeDocument/2006/relationships/oleObject" Target="../embeddings/oleObject280.bin"/><Relationship Id="rId2" Type="http://schemas.openxmlformats.org/officeDocument/2006/relationships/slideLayout" Target="../slideLayouts/slideLayout7.xml"/><Relationship Id="rId16" Type="http://schemas.openxmlformats.org/officeDocument/2006/relationships/image" Target="../media/image264.emf"/><Relationship Id="rId1" Type="http://schemas.openxmlformats.org/officeDocument/2006/relationships/vmlDrawing" Target="../drawings/vmlDrawing30.vml"/><Relationship Id="rId6" Type="http://schemas.openxmlformats.org/officeDocument/2006/relationships/image" Target="../media/image259.w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261.wmf"/><Relationship Id="rId4" Type="http://schemas.openxmlformats.org/officeDocument/2006/relationships/image" Target="../media/image258.wmf"/><Relationship Id="rId9" Type="http://schemas.openxmlformats.org/officeDocument/2006/relationships/oleObject" Target="../embeddings/oleObject276.bin"/><Relationship Id="rId14" Type="http://schemas.openxmlformats.org/officeDocument/2006/relationships/image" Target="../media/image263.emf"/></Relationships>
</file>

<file path=ppt/slides/_rels/slide33.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86.bin"/><Relationship Id="rId18" Type="http://schemas.openxmlformats.org/officeDocument/2006/relationships/image" Target="../media/image273.e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70.emf"/><Relationship Id="rId17" Type="http://schemas.openxmlformats.org/officeDocument/2006/relationships/oleObject" Target="../embeddings/oleObject288.bin"/><Relationship Id="rId2" Type="http://schemas.openxmlformats.org/officeDocument/2006/relationships/slideLayout" Target="../slideLayouts/slideLayout7.xml"/><Relationship Id="rId16" Type="http://schemas.openxmlformats.org/officeDocument/2006/relationships/image" Target="../media/image272.wmf"/><Relationship Id="rId20" Type="http://schemas.openxmlformats.org/officeDocument/2006/relationships/image" Target="../media/image274.wmf"/><Relationship Id="rId1" Type="http://schemas.openxmlformats.org/officeDocument/2006/relationships/vmlDrawing" Target="../drawings/vmlDrawing31.vml"/><Relationship Id="rId6" Type="http://schemas.openxmlformats.org/officeDocument/2006/relationships/image" Target="../media/image267.emf"/><Relationship Id="rId11" Type="http://schemas.openxmlformats.org/officeDocument/2006/relationships/oleObject" Target="../embeddings/oleObject285.bin"/><Relationship Id="rId5" Type="http://schemas.openxmlformats.org/officeDocument/2006/relationships/oleObject" Target="../embeddings/oleObject282.bin"/><Relationship Id="rId15" Type="http://schemas.openxmlformats.org/officeDocument/2006/relationships/oleObject" Target="../embeddings/oleObject287.bin"/><Relationship Id="rId10" Type="http://schemas.openxmlformats.org/officeDocument/2006/relationships/image" Target="../media/image269.wmf"/><Relationship Id="rId19" Type="http://schemas.openxmlformats.org/officeDocument/2006/relationships/oleObject" Target="../embeddings/oleObject289.bin"/><Relationship Id="rId4" Type="http://schemas.openxmlformats.org/officeDocument/2006/relationships/image" Target="../media/image266.emf"/><Relationship Id="rId9" Type="http://schemas.openxmlformats.org/officeDocument/2006/relationships/oleObject" Target="../embeddings/oleObject284.bin"/><Relationship Id="rId14" Type="http://schemas.openxmlformats.org/officeDocument/2006/relationships/image" Target="../media/image271.wmf"/></Relationships>
</file>

<file path=ppt/slides/_rels/slide34.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image" Target="../media/image279.wmf"/><Relationship Id="rId18" Type="http://schemas.openxmlformats.org/officeDocument/2006/relationships/oleObject" Target="../embeddings/oleObject298.bin"/><Relationship Id="rId26" Type="http://schemas.openxmlformats.org/officeDocument/2006/relationships/oleObject" Target="../embeddings/oleObject302.bin"/><Relationship Id="rId3" Type="http://schemas.openxmlformats.org/officeDocument/2006/relationships/oleObject" Target="../embeddings/oleObject290.bin"/><Relationship Id="rId21" Type="http://schemas.openxmlformats.org/officeDocument/2006/relationships/image" Target="../media/image283.wmf"/><Relationship Id="rId7" Type="http://schemas.openxmlformats.org/officeDocument/2006/relationships/oleObject" Target="../embeddings/oleObject292.bin"/><Relationship Id="rId12" Type="http://schemas.openxmlformats.org/officeDocument/2006/relationships/oleObject" Target="../embeddings/oleObject295.bin"/><Relationship Id="rId17" Type="http://schemas.openxmlformats.org/officeDocument/2006/relationships/image" Target="../media/image281.wmf"/><Relationship Id="rId25" Type="http://schemas.openxmlformats.org/officeDocument/2006/relationships/image" Target="../media/image285.emf"/><Relationship Id="rId2" Type="http://schemas.openxmlformats.org/officeDocument/2006/relationships/slideLayout" Target="../slideLayouts/slideLayout7.xml"/><Relationship Id="rId16" Type="http://schemas.openxmlformats.org/officeDocument/2006/relationships/oleObject" Target="../embeddings/oleObject297.bin"/><Relationship Id="rId20" Type="http://schemas.openxmlformats.org/officeDocument/2006/relationships/oleObject" Target="../embeddings/oleObject299.bin"/><Relationship Id="rId1" Type="http://schemas.openxmlformats.org/officeDocument/2006/relationships/vmlDrawing" Target="../drawings/vmlDrawing32.vml"/><Relationship Id="rId6" Type="http://schemas.openxmlformats.org/officeDocument/2006/relationships/image" Target="../media/image276.wmf"/><Relationship Id="rId11" Type="http://schemas.openxmlformats.org/officeDocument/2006/relationships/oleObject" Target="../embeddings/oleObject294.bin"/><Relationship Id="rId24" Type="http://schemas.openxmlformats.org/officeDocument/2006/relationships/oleObject" Target="../embeddings/oleObject301.bin"/><Relationship Id="rId5" Type="http://schemas.openxmlformats.org/officeDocument/2006/relationships/oleObject" Target="../embeddings/oleObject291.bin"/><Relationship Id="rId15" Type="http://schemas.openxmlformats.org/officeDocument/2006/relationships/image" Target="../media/image280.wmf"/><Relationship Id="rId23" Type="http://schemas.openxmlformats.org/officeDocument/2006/relationships/image" Target="../media/image284.wmf"/><Relationship Id="rId10" Type="http://schemas.openxmlformats.org/officeDocument/2006/relationships/image" Target="../media/image278.wmf"/><Relationship Id="rId19" Type="http://schemas.openxmlformats.org/officeDocument/2006/relationships/image" Target="../media/image282.wmf"/><Relationship Id="rId4" Type="http://schemas.openxmlformats.org/officeDocument/2006/relationships/image" Target="../media/image275.wmf"/><Relationship Id="rId9" Type="http://schemas.openxmlformats.org/officeDocument/2006/relationships/oleObject" Target="../embeddings/oleObject293.bin"/><Relationship Id="rId14" Type="http://schemas.openxmlformats.org/officeDocument/2006/relationships/oleObject" Target="../embeddings/oleObject296.bin"/><Relationship Id="rId22" Type="http://schemas.openxmlformats.org/officeDocument/2006/relationships/oleObject" Target="../embeddings/oleObject300.bin"/><Relationship Id="rId27" Type="http://schemas.openxmlformats.org/officeDocument/2006/relationships/image" Target="../media/image286.wmf"/></Relationships>
</file>

<file path=ppt/slides/_rels/slide35.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image" Target="../media/image279.wmf"/><Relationship Id="rId18" Type="http://schemas.openxmlformats.org/officeDocument/2006/relationships/oleObject" Target="../embeddings/oleObject311.bin"/><Relationship Id="rId26" Type="http://schemas.openxmlformats.org/officeDocument/2006/relationships/oleObject" Target="../embeddings/oleObject315.bin"/><Relationship Id="rId3" Type="http://schemas.openxmlformats.org/officeDocument/2006/relationships/oleObject" Target="../embeddings/oleObject303.bin"/><Relationship Id="rId21" Type="http://schemas.openxmlformats.org/officeDocument/2006/relationships/image" Target="../media/image291.wmf"/><Relationship Id="rId7" Type="http://schemas.openxmlformats.org/officeDocument/2006/relationships/oleObject" Target="../embeddings/oleObject305.bin"/><Relationship Id="rId12" Type="http://schemas.openxmlformats.org/officeDocument/2006/relationships/oleObject" Target="../embeddings/oleObject308.bin"/><Relationship Id="rId17" Type="http://schemas.openxmlformats.org/officeDocument/2006/relationships/image" Target="../media/image289.wmf"/><Relationship Id="rId25" Type="http://schemas.openxmlformats.org/officeDocument/2006/relationships/image" Target="../media/image293.wmf"/><Relationship Id="rId2" Type="http://schemas.openxmlformats.org/officeDocument/2006/relationships/slideLayout" Target="../slideLayouts/slideLayout7.xml"/><Relationship Id="rId16" Type="http://schemas.openxmlformats.org/officeDocument/2006/relationships/oleObject" Target="../embeddings/oleObject310.bin"/><Relationship Id="rId20" Type="http://schemas.openxmlformats.org/officeDocument/2006/relationships/oleObject" Target="../embeddings/oleObject312.bin"/><Relationship Id="rId1" Type="http://schemas.openxmlformats.org/officeDocument/2006/relationships/vmlDrawing" Target="../drawings/vmlDrawing33.vml"/><Relationship Id="rId6" Type="http://schemas.openxmlformats.org/officeDocument/2006/relationships/image" Target="../media/image288.wmf"/><Relationship Id="rId11" Type="http://schemas.openxmlformats.org/officeDocument/2006/relationships/oleObject" Target="../embeddings/oleObject307.bin"/><Relationship Id="rId24" Type="http://schemas.openxmlformats.org/officeDocument/2006/relationships/oleObject" Target="../embeddings/oleObject314.bin"/><Relationship Id="rId5" Type="http://schemas.openxmlformats.org/officeDocument/2006/relationships/oleObject" Target="../embeddings/oleObject304.bin"/><Relationship Id="rId15" Type="http://schemas.openxmlformats.org/officeDocument/2006/relationships/image" Target="../media/image280.wmf"/><Relationship Id="rId23" Type="http://schemas.openxmlformats.org/officeDocument/2006/relationships/image" Target="../media/image292.wmf"/><Relationship Id="rId10" Type="http://schemas.openxmlformats.org/officeDocument/2006/relationships/image" Target="../media/image278.wmf"/><Relationship Id="rId19"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306.bin"/><Relationship Id="rId14" Type="http://schemas.openxmlformats.org/officeDocument/2006/relationships/oleObject" Target="../embeddings/oleObject309.bin"/><Relationship Id="rId22" Type="http://schemas.openxmlformats.org/officeDocument/2006/relationships/oleObject" Target="../embeddings/oleObject313.bin"/><Relationship Id="rId27" Type="http://schemas.openxmlformats.org/officeDocument/2006/relationships/image" Target="../media/image294.wmf"/></Relationships>
</file>

<file path=ppt/slides/_rels/slide36.xml.rels><?xml version="1.0" encoding="UTF-8" standalone="yes"?>
<Relationships xmlns="http://schemas.openxmlformats.org/package/2006/relationships"><Relationship Id="rId8" Type="http://schemas.openxmlformats.org/officeDocument/2006/relationships/image" Target="../media/image297.wmf"/><Relationship Id="rId13" Type="http://schemas.openxmlformats.org/officeDocument/2006/relationships/oleObject" Target="../embeddings/oleObject321.bin"/><Relationship Id="rId18" Type="http://schemas.openxmlformats.org/officeDocument/2006/relationships/image" Target="../media/image302.wmf"/><Relationship Id="rId3" Type="http://schemas.openxmlformats.org/officeDocument/2006/relationships/oleObject" Target="../embeddings/oleObject316.bin"/><Relationship Id="rId21" Type="http://schemas.openxmlformats.org/officeDocument/2006/relationships/oleObject" Target="../embeddings/oleObject325.bin"/><Relationship Id="rId7" Type="http://schemas.openxmlformats.org/officeDocument/2006/relationships/oleObject" Target="../embeddings/oleObject318.bin"/><Relationship Id="rId12" Type="http://schemas.openxmlformats.org/officeDocument/2006/relationships/image" Target="../media/image299.wmf"/><Relationship Id="rId17" Type="http://schemas.openxmlformats.org/officeDocument/2006/relationships/oleObject" Target="../embeddings/oleObject323.bin"/><Relationship Id="rId2" Type="http://schemas.openxmlformats.org/officeDocument/2006/relationships/slideLayout" Target="../slideLayouts/slideLayout7.xml"/><Relationship Id="rId16" Type="http://schemas.openxmlformats.org/officeDocument/2006/relationships/image" Target="../media/image301.wmf"/><Relationship Id="rId20" Type="http://schemas.openxmlformats.org/officeDocument/2006/relationships/image" Target="../media/image303.wmf"/><Relationship Id="rId1" Type="http://schemas.openxmlformats.org/officeDocument/2006/relationships/vmlDrawing" Target="../drawings/vmlDrawing34.vml"/><Relationship Id="rId6" Type="http://schemas.openxmlformats.org/officeDocument/2006/relationships/image" Target="../media/image296.wmf"/><Relationship Id="rId11" Type="http://schemas.openxmlformats.org/officeDocument/2006/relationships/oleObject" Target="../embeddings/oleObject320.bin"/><Relationship Id="rId5" Type="http://schemas.openxmlformats.org/officeDocument/2006/relationships/oleObject" Target="../embeddings/oleObject317.bin"/><Relationship Id="rId15" Type="http://schemas.openxmlformats.org/officeDocument/2006/relationships/oleObject" Target="../embeddings/oleObject322.bin"/><Relationship Id="rId10" Type="http://schemas.openxmlformats.org/officeDocument/2006/relationships/image" Target="../media/image298.wmf"/><Relationship Id="rId19" Type="http://schemas.openxmlformats.org/officeDocument/2006/relationships/oleObject" Target="../embeddings/oleObject324.bin"/><Relationship Id="rId4" Type="http://schemas.openxmlformats.org/officeDocument/2006/relationships/image" Target="../media/image295.wmf"/><Relationship Id="rId9" Type="http://schemas.openxmlformats.org/officeDocument/2006/relationships/oleObject" Target="../embeddings/oleObject319.bin"/><Relationship Id="rId14" Type="http://schemas.openxmlformats.org/officeDocument/2006/relationships/image" Target="../media/image300.wmf"/><Relationship Id="rId22" Type="http://schemas.openxmlformats.org/officeDocument/2006/relationships/image" Target="../media/image304.wmf"/></Relationships>
</file>

<file path=ppt/slides/_rels/slide37.x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oleObject" Target="../embeddings/oleObject331.bin"/><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09.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306.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308.wmf"/><Relationship Id="rId4" Type="http://schemas.openxmlformats.org/officeDocument/2006/relationships/image" Target="../media/image305.wmf"/><Relationship Id="rId9" Type="http://schemas.openxmlformats.org/officeDocument/2006/relationships/oleObject" Target="../embeddings/oleObject329.bin"/><Relationship Id="rId14" Type="http://schemas.openxmlformats.org/officeDocument/2006/relationships/image" Target="../media/image310.wmf"/></Relationships>
</file>

<file path=ppt/slides/_rels/slide38.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37.bin"/><Relationship Id="rId18" Type="http://schemas.openxmlformats.org/officeDocument/2006/relationships/image" Target="../media/image318.wmf"/><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315.emf"/><Relationship Id="rId17" Type="http://schemas.openxmlformats.org/officeDocument/2006/relationships/oleObject" Target="../embeddings/oleObject339.bin"/><Relationship Id="rId2" Type="http://schemas.openxmlformats.org/officeDocument/2006/relationships/slideLayout" Target="../slideLayouts/slideLayout7.xml"/><Relationship Id="rId16" Type="http://schemas.openxmlformats.org/officeDocument/2006/relationships/image" Target="../media/image317.wmf"/><Relationship Id="rId1" Type="http://schemas.openxmlformats.org/officeDocument/2006/relationships/vmlDrawing" Target="../drawings/vmlDrawing36.vml"/><Relationship Id="rId6" Type="http://schemas.openxmlformats.org/officeDocument/2006/relationships/image" Target="../media/image312.emf"/><Relationship Id="rId11" Type="http://schemas.openxmlformats.org/officeDocument/2006/relationships/oleObject" Target="../embeddings/oleObject336.bin"/><Relationship Id="rId5" Type="http://schemas.openxmlformats.org/officeDocument/2006/relationships/oleObject" Target="../embeddings/oleObject333.bin"/><Relationship Id="rId15" Type="http://schemas.openxmlformats.org/officeDocument/2006/relationships/oleObject" Target="../embeddings/oleObject338.bin"/><Relationship Id="rId10" Type="http://schemas.openxmlformats.org/officeDocument/2006/relationships/image" Target="../media/image314.emf"/><Relationship Id="rId4" Type="http://schemas.openxmlformats.org/officeDocument/2006/relationships/image" Target="../media/image311.wmf"/><Relationship Id="rId9" Type="http://schemas.openxmlformats.org/officeDocument/2006/relationships/oleObject" Target="../embeddings/oleObject335.bin"/><Relationship Id="rId14" Type="http://schemas.openxmlformats.org/officeDocument/2006/relationships/image" Target="../media/image316.emf"/></Relationships>
</file>

<file path=ppt/slides/_rels/slide39.xml.rels><?xml version="1.0" encoding="UTF-8" standalone="yes"?>
<Relationships xmlns="http://schemas.openxmlformats.org/package/2006/relationships"><Relationship Id="rId8" Type="http://schemas.openxmlformats.org/officeDocument/2006/relationships/image" Target="../media/image321.emf"/><Relationship Id="rId13" Type="http://schemas.openxmlformats.org/officeDocument/2006/relationships/oleObject" Target="../embeddings/oleObject345.bin"/><Relationship Id="rId18" Type="http://schemas.openxmlformats.org/officeDocument/2006/relationships/image" Target="../media/image324.wmf"/><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318.wmf"/><Relationship Id="rId17" Type="http://schemas.openxmlformats.org/officeDocument/2006/relationships/oleObject" Target="../embeddings/oleObject347.bin"/><Relationship Id="rId2" Type="http://schemas.openxmlformats.org/officeDocument/2006/relationships/slideLayout" Target="../slideLayouts/slideLayout7.xml"/><Relationship Id="rId16" Type="http://schemas.openxmlformats.org/officeDocument/2006/relationships/image" Target="../media/image323.emf"/><Relationship Id="rId1" Type="http://schemas.openxmlformats.org/officeDocument/2006/relationships/vmlDrawing" Target="../drawings/vmlDrawing37.vml"/><Relationship Id="rId6" Type="http://schemas.openxmlformats.org/officeDocument/2006/relationships/image" Target="../media/image320.emf"/><Relationship Id="rId11" Type="http://schemas.openxmlformats.org/officeDocument/2006/relationships/oleObject" Target="../embeddings/oleObject344.bin"/><Relationship Id="rId5" Type="http://schemas.openxmlformats.org/officeDocument/2006/relationships/oleObject" Target="../embeddings/oleObject341.bin"/><Relationship Id="rId15" Type="http://schemas.openxmlformats.org/officeDocument/2006/relationships/oleObject" Target="../embeddings/oleObject346.bin"/><Relationship Id="rId10" Type="http://schemas.openxmlformats.org/officeDocument/2006/relationships/image" Target="../media/image317.wmf"/><Relationship Id="rId4" Type="http://schemas.openxmlformats.org/officeDocument/2006/relationships/image" Target="../media/image319.emf"/><Relationship Id="rId9" Type="http://schemas.openxmlformats.org/officeDocument/2006/relationships/oleObject" Target="../embeddings/oleObject343.bin"/><Relationship Id="rId14" Type="http://schemas.openxmlformats.org/officeDocument/2006/relationships/image" Target="../media/image322.e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2.bin"/><Relationship Id="rId1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e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3.emf"/><Relationship Id="rId20"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emf"/><Relationship Id="rId19" Type="http://schemas.openxmlformats.org/officeDocument/2006/relationships/oleObject" Target="../embeddings/oleObject15.bin"/><Relationship Id="rId4" Type="http://schemas.openxmlformats.org/officeDocument/2006/relationships/image" Target="../media/image7.emf"/><Relationship Id="rId9" Type="http://schemas.openxmlformats.org/officeDocument/2006/relationships/oleObject" Target="../embeddings/oleObject10.bin"/><Relationship Id="rId14" Type="http://schemas.openxmlformats.org/officeDocument/2006/relationships/image" Target="../media/image12.emf"/></Relationships>
</file>

<file path=ppt/slides/_rels/slide40.x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oleObject" Target="../embeddings/oleObject348.bin"/><Relationship Id="rId7" Type="http://schemas.openxmlformats.org/officeDocument/2006/relationships/oleObject" Target="../embeddings/oleObject350.bin"/><Relationship Id="rId12" Type="http://schemas.openxmlformats.org/officeDocument/2006/relationships/image" Target="../media/image329.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326.wmf"/><Relationship Id="rId11" Type="http://schemas.openxmlformats.org/officeDocument/2006/relationships/oleObject" Target="../embeddings/oleObject352.bin"/><Relationship Id="rId5" Type="http://schemas.openxmlformats.org/officeDocument/2006/relationships/oleObject" Target="../embeddings/oleObject349.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51.bin"/></Relationships>
</file>

<file path=ppt/slides/_rels/slide41.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53.bin"/><Relationship Id="rId7" Type="http://schemas.openxmlformats.org/officeDocument/2006/relationships/oleObject" Target="../embeddings/oleObject35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331.emf"/><Relationship Id="rId5" Type="http://schemas.openxmlformats.org/officeDocument/2006/relationships/oleObject" Target="../embeddings/oleObject354.bin"/><Relationship Id="rId10" Type="http://schemas.openxmlformats.org/officeDocument/2006/relationships/image" Target="../media/image333.wmf"/><Relationship Id="rId4" Type="http://schemas.openxmlformats.org/officeDocument/2006/relationships/image" Target="../media/image330.wmf"/><Relationship Id="rId9" Type="http://schemas.openxmlformats.org/officeDocument/2006/relationships/oleObject" Target="../embeddings/oleObject356.bin"/></Relationships>
</file>

<file path=ppt/slides/_rels/slide42.x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oleObject" Target="../embeddings/oleObject357.bin"/><Relationship Id="rId7" Type="http://schemas.openxmlformats.org/officeDocument/2006/relationships/oleObject" Target="../embeddings/oleObject35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335.emf"/><Relationship Id="rId5" Type="http://schemas.openxmlformats.org/officeDocument/2006/relationships/oleObject" Target="../embeddings/oleObject358.bin"/><Relationship Id="rId10" Type="http://schemas.openxmlformats.org/officeDocument/2006/relationships/image" Target="../media/image337.wmf"/><Relationship Id="rId4" Type="http://schemas.openxmlformats.org/officeDocument/2006/relationships/image" Target="../media/image334.emf"/><Relationship Id="rId9" Type="http://schemas.openxmlformats.org/officeDocument/2006/relationships/oleObject" Target="../embeddings/oleObject36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13D6A082-EBC9-4251-8525-CF06CE30826C}" type="slidenum">
              <a:rPr lang="en-US" altLang="zh-CN"/>
              <a:pPr/>
              <a:t>1</a:t>
            </a:fld>
            <a:endParaRPr lang="en-US" altLang="zh-CN"/>
          </a:p>
        </p:txBody>
      </p:sp>
      <p:sp>
        <p:nvSpPr>
          <p:cNvPr id="2050" name="Rectangle 2"/>
          <p:cNvSpPr>
            <a:spLocks noChangeArrowheads="1"/>
          </p:cNvSpPr>
          <p:nvPr/>
        </p:nvSpPr>
        <p:spPr bwMode="auto">
          <a:xfrm>
            <a:off x="3733800" y="533400"/>
            <a:ext cx="38862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200" b="1" dirty="0" smtClean="0">
                <a:solidFill>
                  <a:srgbClr val="000000"/>
                </a:solidFill>
                <a:latin typeface="华文行楷" panose="02010800040101010101" pitchFamily="2" charset="-122"/>
                <a:ea typeface="华文行楷" panose="02010800040101010101" pitchFamily="2" charset="-122"/>
              </a:rPr>
              <a:t>第八章  </a:t>
            </a:r>
            <a:r>
              <a:rPr lang="zh-CN" altLang="en-US" sz="4200" b="1" dirty="0">
                <a:solidFill>
                  <a:srgbClr val="000000"/>
                </a:solidFill>
                <a:latin typeface="华文行楷" panose="02010800040101010101" pitchFamily="2" charset="-122"/>
                <a:ea typeface="华文行楷" panose="02010800040101010101" pitchFamily="2" charset="-122"/>
              </a:rPr>
              <a:t>重积分</a:t>
            </a:r>
          </a:p>
        </p:txBody>
      </p:sp>
      <p:sp>
        <p:nvSpPr>
          <p:cNvPr id="2051" name="Rectangle 3"/>
          <p:cNvSpPr>
            <a:spLocks noChangeArrowheads="1"/>
          </p:cNvSpPr>
          <p:nvPr/>
        </p:nvSpPr>
        <p:spPr bwMode="auto">
          <a:xfrm>
            <a:off x="2514600" y="1295400"/>
            <a:ext cx="746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0000FF"/>
                </a:solidFill>
                <a:latin typeface="Times New Roman" panose="02020603050405020304" pitchFamily="18" charset="0"/>
                <a:ea typeface="楷体_GB2312" pitchFamily="49" charset="-122"/>
                <a:cs typeface="Times New Roman" panose="02020603050405020304" pitchFamily="18" charset="0"/>
              </a:rPr>
              <a:t>7.2</a:t>
            </a:r>
            <a:r>
              <a:rPr lang="en-US" altLang="zh-CN" sz="3600" b="1" dirty="0">
                <a:solidFill>
                  <a:srgbClr val="0000FF"/>
                </a:solidFill>
                <a:latin typeface="楷体_GB2312" pitchFamily="49" charset="-122"/>
                <a:ea typeface="楷体_GB2312" pitchFamily="49" charset="-122"/>
              </a:rPr>
              <a:t>    </a:t>
            </a:r>
            <a:r>
              <a:rPr lang="zh-CN" altLang="en-US" sz="3600" b="1" dirty="0">
                <a:solidFill>
                  <a:srgbClr val="0000FF"/>
                </a:solidFill>
                <a:latin typeface="楷体_GB2312" pitchFamily="49" charset="-122"/>
                <a:ea typeface="楷体_GB2312" pitchFamily="49" charset="-122"/>
              </a:rPr>
              <a:t>二重积分的计算法 </a:t>
            </a:r>
          </a:p>
        </p:txBody>
      </p:sp>
      <p:sp>
        <p:nvSpPr>
          <p:cNvPr id="2052" name="Rectangle 4"/>
          <p:cNvSpPr>
            <a:spLocks noChangeArrowheads="1"/>
          </p:cNvSpPr>
          <p:nvPr/>
        </p:nvSpPr>
        <p:spPr bwMode="black">
          <a:xfrm>
            <a:off x="2590800" y="1979614"/>
            <a:ext cx="6629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00FF"/>
                </a:solidFill>
                <a:latin typeface="Times New Roman" panose="02020603050405020304" pitchFamily="18" charset="0"/>
                <a:ea typeface="楷体_GB2312" pitchFamily="49" charset="-122"/>
                <a:cs typeface="Times New Roman" panose="02020603050405020304" pitchFamily="18" charset="0"/>
              </a:rPr>
              <a:t>7.2.4  </a:t>
            </a:r>
            <a:r>
              <a:rPr lang="zh-CN" altLang="en-US" sz="3200" b="1" dirty="0">
                <a:solidFill>
                  <a:srgbClr val="0000FF"/>
                </a:solidFill>
                <a:ea typeface="楷体_GB2312" pitchFamily="49" charset="-122"/>
              </a:rPr>
              <a:t>二重积分习题课</a:t>
            </a:r>
          </a:p>
        </p:txBody>
      </p:sp>
      <p:sp>
        <p:nvSpPr>
          <p:cNvPr id="2053" name="Rectangle 5"/>
          <p:cNvSpPr>
            <a:spLocks noChangeArrowheads="1"/>
          </p:cNvSpPr>
          <p:nvPr/>
        </p:nvSpPr>
        <p:spPr bwMode="black">
          <a:xfrm>
            <a:off x="3048000" y="5867401"/>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性质 </a:t>
            </a:r>
          </a:p>
        </p:txBody>
      </p:sp>
      <p:sp>
        <p:nvSpPr>
          <p:cNvPr id="2054" name="Text Box 6"/>
          <p:cNvSpPr txBox="1">
            <a:spLocks noChangeArrowheads="1"/>
          </p:cNvSpPr>
          <p:nvPr/>
        </p:nvSpPr>
        <p:spPr bwMode="auto">
          <a:xfrm>
            <a:off x="2667000" y="2590801"/>
            <a:ext cx="3309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一、内容提要</a:t>
            </a:r>
          </a:p>
        </p:txBody>
      </p:sp>
      <p:sp>
        <p:nvSpPr>
          <p:cNvPr id="2055" name="Rectangle 7"/>
          <p:cNvSpPr>
            <a:spLocks noChangeArrowheads="1"/>
          </p:cNvSpPr>
          <p:nvPr/>
        </p:nvSpPr>
        <p:spPr bwMode="auto">
          <a:xfrm>
            <a:off x="2819400" y="3200401"/>
            <a:ext cx="6757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（一）二重积分的概念、性质</a:t>
            </a:r>
          </a:p>
        </p:txBody>
      </p:sp>
      <p:sp>
        <p:nvSpPr>
          <p:cNvPr id="2056" name="Text Box 8"/>
          <p:cNvSpPr txBox="1">
            <a:spLocks noChangeArrowheads="1"/>
          </p:cNvSpPr>
          <p:nvPr/>
        </p:nvSpPr>
        <p:spPr bwMode="auto">
          <a:xfrm>
            <a:off x="3048000" y="3810001"/>
            <a:ext cx="2497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定义</a:t>
            </a:r>
          </a:p>
        </p:txBody>
      </p:sp>
      <p:sp>
        <p:nvSpPr>
          <p:cNvPr id="2057" name="Rectangle 9"/>
          <p:cNvSpPr>
            <a:spLocks noChangeArrowheads="1"/>
          </p:cNvSpPr>
          <p:nvPr/>
        </p:nvSpPr>
        <p:spPr bwMode="black">
          <a:xfrm>
            <a:off x="3048000" y="5057773"/>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几何意义：曲顶柱体的体积 </a:t>
            </a:r>
          </a:p>
        </p:txBody>
      </p:sp>
      <p:graphicFrame>
        <p:nvGraphicFramePr>
          <p:cNvPr id="2058" name="Object 10"/>
          <p:cNvGraphicFramePr>
            <a:graphicFrameLocks noChangeAspect="1"/>
          </p:cNvGraphicFramePr>
          <p:nvPr/>
        </p:nvGraphicFramePr>
        <p:xfrm>
          <a:off x="3581400" y="4114800"/>
          <a:ext cx="5494338" cy="1066800"/>
        </p:xfrm>
        <a:graphic>
          <a:graphicData uri="http://schemas.openxmlformats.org/presentationml/2006/ole">
            <mc:AlternateContent xmlns:mc="http://schemas.openxmlformats.org/markup-compatibility/2006">
              <mc:Choice xmlns:v="urn:schemas-microsoft-com:vml" Requires="v">
                <p:oleObj spid="_x0000_s1055" name="Equation" r:id="rId3" imgW="2273040" imgH="444240" progId="Equation.DSMT4">
                  <p:embed/>
                </p:oleObj>
              </mc:Choice>
              <mc:Fallback>
                <p:oleObj name="Equation" r:id="rId3" imgW="22730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581400" y="4114800"/>
                        <a:ext cx="54943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81503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left)">
                                      <p:cBhvr>
                                        <p:cTn id="12" dur="500"/>
                                        <p:tgtEl>
                                          <p:spTgt spid="2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left)">
                                      <p:cBhvr>
                                        <p:cTn id="17" dur="500"/>
                                        <p:tgtEl>
                                          <p:spTgt spid="2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wipe(left)">
                                      <p:cBhvr>
                                        <p:cTn id="22" dur="500"/>
                                        <p:tgtEl>
                                          <p:spTgt spid="2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5"/>
                                        </p:tgtEl>
                                        <p:attrNameLst>
                                          <p:attrName>style.visibility</p:attrName>
                                        </p:attrNameLst>
                                      </p:cBhvr>
                                      <p:to>
                                        <p:strVal val="visible"/>
                                      </p:to>
                                    </p:set>
                                    <p:animEffect transition="in" filter="wipe(left)">
                                      <p:cBhvr>
                                        <p:cTn id="27" dur="500"/>
                                        <p:tgtEl>
                                          <p:spTgt spid="20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wipe(left)">
                                      <p:cBhvr>
                                        <p:cTn id="32" dur="500"/>
                                        <p:tgtEl>
                                          <p:spTgt spid="20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8"/>
                                        </p:tgtEl>
                                        <p:attrNameLst>
                                          <p:attrName>style.visibility</p:attrName>
                                        </p:attrNameLst>
                                      </p:cBhvr>
                                      <p:to>
                                        <p:strVal val="visible"/>
                                      </p:to>
                                    </p:set>
                                    <p:animEffect transition="in" filter="wipe(left)">
                                      <p:cBhvr>
                                        <p:cTn id="37" dur="500"/>
                                        <p:tgtEl>
                                          <p:spTgt spid="20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57"/>
                                        </p:tgtEl>
                                        <p:attrNameLst>
                                          <p:attrName>style.visibility</p:attrName>
                                        </p:attrNameLst>
                                      </p:cBhvr>
                                      <p:to>
                                        <p:strVal val="visible"/>
                                      </p:to>
                                    </p:set>
                                    <p:animEffect transition="in" filter="wipe(left)">
                                      <p:cBhvr>
                                        <p:cTn id="42" dur="500"/>
                                        <p:tgtEl>
                                          <p:spTgt spid="20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53"/>
                                        </p:tgtEl>
                                        <p:attrNameLst>
                                          <p:attrName>style.visibility</p:attrName>
                                        </p:attrNameLst>
                                      </p:cBhvr>
                                      <p:to>
                                        <p:strVal val="visible"/>
                                      </p:to>
                                    </p:set>
                                    <p:animEffect transition="in" filter="wipe(left)">
                                      <p:cBhvr>
                                        <p:cTn id="4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2" grpId="0" autoUpdateAnimBg="0"/>
      <p:bldP spid="2053" grpId="0" autoUpdateAnimBg="0"/>
      <p:bldP spid="2054" grpId="0" autoUpdateAnimBg="0"/>
      <p:bldP spid="2055" grpId="0" autoUpdateAnimBg="0"/>
      <p:bldP spid="2056" grpId="0" autoUpdateAnimBg="0"/>
      <p:bldP spid="20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0DDDC3DB-FC4C-459E-B3A3-4C970E10888F}" type="slidenum">
              <a:rPr lang="en-US" altLang="zh-CN"/>
              <a:pPr/>
              <a:t>10</a:t>
            </a:fld>
            <a:endParaRPr lang="en-US" altLang="zh-CN"/>
          </a:p>
        </p:txBody>
      </p:sp>
      <p:graphicFrame>
        <p:nvGraphicFramePr>
          <p:cNvPr id="33794" name="Object 2"/>
          <p:cNvGraphicFramePr>
            <a:graphicFrameLocks noChangeAspect="1"/>
          </p:cNvGraphicFramePr>
          <p:nvPr/>
        </p:nvGraphicFramePr>
        <p:xfrm>
          <a:off x="2157414" y="3860801"/>
          <a:ext cx="3108325" cy="517525"/>
        </p:xfrm>
        <a:graphic>
          <a:graphicData uri="http://schemas.openxmlformats.org/presentationml/2006/ole">
            <mc:AlternateContent xmlns:mc="http://schemas.openxmlformats.org/markup-compatibility/2006">
              <mc:Choice xmlns:v="urn:schemas-microsoft-com:vml" Requires="v">
                <p:oleObj spid="_x0000_s10557" name="Equation" r:id="rId3" imgW="1295280" imgH="215640" progId="Equation.DSMT4">
                  <p:embed/>
                </p:oleObj>
              </mc:Choice>
              <mc:Fallback>
                <p:oleObj name="Equation" r:id="rId3" imgW="129528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57414" y="3860801"/>
                        <a:ext cx="31083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2668588" y="1557338"/>
          <a:ext cx="4660900" cy="609600"/>
        </p:xfrm>
        <a:graphic>
          <a:graphicData uri="http://schemas.openxmlformats.org/presentationml/2006/ole">
            <mc:AlternateContent xmlns:mc="http://schemas.openxmlformats.org/markup-compatibility/2006">
              <mc:Choice xmlns:v="urn:schemas-microsoft-com:vml" Requires="v">
                <p:oleObj spid="_x0000_s10558" name="Equation" r:id="rId5" imgW="1942920" imgH="253800" progId="Equation.DSMT4">
                  <p:embed/>
                </p:oleObj>
              </mc:Choice>
              <mc:Fallback>
                <p:oleObj name="Equation" r:id="rId5" imgW="19429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668588" y="1557338"/>
                        <a:ext cx="4660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extLst>
              <p:ext uri="{D42A27DB-BD31-4B8C-83A1-F6EECF244321}">
                <p14:modId xmlns:p14="http://schemas.microsoft.com/office/powerpoint/2010/main" val="3987217490"/>
              </p:ext>
            </p:extLst>
          </p:nvPr>
        </p:nvGraphicFramePr>
        <p:xfrm>
          <a:off x="2606676" y="2170114"/>
          <a:ext cx="4784725" cy="1006475"/>
        </p:xfrm>
        <a:graphic>
          <a:graphicData uri="http://schemas.openxmlformats.org/presentationml/2006/ole">
            <mc:AlternateContent xmlns:mc="http://schemas.openxmlformats.org/markup-compatibility/2006">
              <mc:Choice xmlns:v="urn:schemas-microsoft-com:vml" Requires="v">
                <p:oleObj spid="_x0000_s10559" name="Equation" r:id="rId7" imgW="1930320" imgH="406080" progId="Equation.DSMT4">
                  <p:embed/>
                </p:oleObj>
              </mc:Choice>
              <mc:Fallback>
                <p:oleObj name="Equation" r:id="rId7" imgW="1930320" imgH="406080" progId="Equation.DSMT4">
                  <p:embed/>
                  <p:pic>
                    <p:nvPicPr>
                      <p:cNvPr id="0" name=""/>
                      <p:cNvPicPr>
                        <a:picLocks noChangeAspect="1" noChangeArrowheads="1"/>
                      </p:cNvPicPr>
                      <p:nvPr/>
                    </p:nvPicPr>
                    <p:blipFill>
                      <a:blip r:embed="rId8"/>
                      <a:srcRect/>
                      <a:stretch>
                        <a:fillRect/>
                      </a:stretch>
                    </p:blipFill>
                    <p:spPr bwMode="black">
                      <a:xfrm>
                        <a:off x="2606676" y="2170114"/>
                        <a:ext cx="47847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527301" y="3168650"/>
          <a:ext cx="3686175" cy="547688"/>
        </p:xfrm>
        <a:graphic>
          <a:graphicData uri="http://schemas.openxmlformats.org/presentationml/2006/ole">
            <mc:AlternateContent xmlns:mc="http://schemas.openxmlformats.org/markup-compatibility/2006">
              <mc:Choice xmlns:v="urn:schemas-microsoft-com:vml" Requires="v">
                <p:oleObj spid="_x0000_s10560" name="Equation" r:id="rId9" imgW="1536480" imgH="228600" progId="Equation.DSMT4">
                  <p:embed/>
                </p:oleObj>
              </mc:Choice>
              <mc:Fallback>
                <p:oleObj name="Equation" r:id="rId9" imgW="15364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527301" y="3168650"/>
                        <a:ext cx="36861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extLst>
              <p:ext uri="{D42A27DB-BD31-4B8C-83A1-F6EECF244321}">
                <p14:modId xmlns:p14="http://schemas.microsoft.com/office/powerpoint/2010/main" val="2390175080"/>
              </p:ext>
            </p:extLst>
          </p:nvPr>
        </p:nvGraphicFramePr>
        <p:xfrm>
          <a:off x="1993900" y="534988"/>
          <a:ext cx="7813675" cy="1096962"/>
        </p:xfrm>
        <a:graphic>
          <a:graphicData uri="http://schemas.openxmlformats.org/presentationml/2006/ole">
            <mc:AlternateContent xmlns:mc="http://schemas.openxmlformats.org/markup-compatibility/2006">
              <mc:Choice xmlns:v="urn:schemas-microsoft-com:vml" Requires="v">
                <p:oleObj spid="_x0000_s10561" name="Equation" r:id="rId11" imgW="3035160" imgH="457200" progId="Equation.DSMT4">
                  <p:embed/>
                </p:oleObj>
              </mc:Choice>
              <mc:Fallback>
                <p:oleObj name="Equation" r:id="rId11" imgW="3035160" imgH="457200" progId="Equation.DSMT4">
                  <p:embed/>
                  <p:pic>
                    <p:nvPicPr>
                      <p:cNvPr id="0" name=""/>
                      <p:cNvPicPr>
                        <a:picLocks noChangeAspect="1" noChangeArrowheads="1"/>
                      </p:cNvPicPr>
                      <p:nvPr/>
                    </p:nvPicPr>
                    <p:blipFill>
                      <a:blip r:embed="rId12"/>
                      <a:srcRect/>
                      <a:stretch>
                        <a:fillRect/>
                      </a:stretch>
                    </p:blipFill>
                    <p:spPr bwMode="black">
                      <a:xfrm>
                        <a:off x="1993900" y="534988"/>
                        <a:ext cx="7813675" cy="1096962"/>
                      </a:xfrm>
                      <a:prstGeom prst="rect">
                        <a:avLst/>
                      </a:prstGeom>
                      <a:noFill/>
                      <a:extLst/>
                    </p:spPr>
                  </p:pic>
                </p:oleObj>
              </mc:Fallback>
            </mc:AlternateContent>
          </a:graphicData>
        </a:graphic>
      </p:graphicFrame>
      <p:sp>
        <p:nvSpPr>
          <p:cNvPr id="33799" name="Oval 7" descr="大棋盘"/>
          <p:cNvSpPr>
            <a:spLocks noChangeAspect="1" noChangeArrowheads="1"/>
          </p:cNvSpPr>
          <p:nvPr/>
        </p:nvSpPr>
        <p:spPr bwMode="invGray">
          <a:xfrm>
            <a:off x="7493000" y="1939926"/>
            <a:ext cx="2133600" cy="2009775"/>
          </a:xfrm>
          <a:prstGeom prst="ellipse">
            <a:avLst/>
          </a:prstGeom>
          <a:pattFill prst="lgCheck">
            <a:fgClr>
              <a:srgbClr val="FFFFCC"/>
            </a:fgClr>
            <a:bgClr>
              <a:srgbClr val="FF33CC"/>
            </a:bgClr>
          </a:pattFill>
          <a:ln w="3810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Rectangle 8" descr="深色上对角线"/>
          <p:cNvSpPr>
            <a:spLocks noChangeAspect="1" noChangeArrowheads="1"/>
          </p:cNvSpPr>
          <p:nvPr/>
        </p:nvSpPr>
        <p:spPr bwMode="auto">
          <a:xfrm>
            <a:off x="7797800" y="2243138"/>
            <a:ext cx="1462088" cy="1401762"/>
          </a:xfrm>
          <a:prstGeom prst="rect">
            <a:avLst/>
          </a:prstGeom>
          <a:pattFill prst="dkUpDiag">
            <a:fgClr>
              <a:srgbClr val="00CC99"/>
            </a:fgClr>
            <a:bgClr>
              <a:srgbClr val="FFFFFF"/>
            </a:bgClr>
          </a:pattFill>
          <a:ln w="38100">
            <a:solidFill>
              <a:srgbClr val="00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Oval 9" descr="深色上对角线"/>
          <p:cNvSpPr>
            <a:spLocks noChangeAspect="1" noChangeArrowheads="1"/>
          </p:cNvSpPr>
          <p:nvPr/>
        </p:nvSpPr>
        <p:spPr bwMode="invGray">
          <a:xfrm>
            <a:off x="7797800" y="2265364"/>
            <a:ext cx="1462088" cy="1379537"/>
          </a:xfrm>
          <a:prstGeom prst="ellipse">
            <a:avLst/>
          </a:prstGeom>
          <a:pattFill prst="dkUpDiag">
            <a:fgClr>
              <a:srgbClr val="0000FF"/>
            </a:fgClr>
            <a:bgClr>
              <a:srgbClr val="FFFFFF"/>
            </a:bgClr>
          </a:patt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802" name="Group 10"/>
          <p:cNvGrpSpPr>
            <a:grpSpLocks/>
          </p:cNvGrpSpPr>
          <p:nvPr/>
        </p:nvGrpSpPr>
        <p:grpSpPr bwMode="auto">
          <a:xfrm>
            <a:off x="7248525" y="1268414"/>
            <a:ext cx="3092450" cy="2905125"/>
            <a:chOff x="3812" y="1200"/>
            <a:chExt cx="1948" cy="1830"/>
          </a:xfrm>
        </p:grpSpPr>
        <p:sp>
          <p:nvSpPr>
            <p:cNvPr id="33803" name="Rectangle 11"/>
            <p:cNvSpPr>
              <a:spLocks noChangeAspect="1" noChangeArrowheads="1"/>
            </p:cNvSpPr>
            <p:nvPr/>
          </p:nvSpPr>
          <p:spPr bwMode="invGray">
            <a:xfrm>
              <a:off x="4426" y="1200"/>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grpSp>
          <p:nvGrpSpPr>
            <p:cNvPr id="33804" name="Group 12"/>
            <p:cNvGrpSpPr>
              <a:grpSpLocks noChangeAspect="1"/>
            </p:cNvGrpSpPr>
            <p:nvPr/>
          </p:nvGrpSpPr>
          <p:grpSpPr bwMode="auto">
            <a:xfrm>
              <a:off x="3812" y="1373"/>
              <a:ext cx="1948" cy="1657"/>
              <a:chOff x="3264" y="216"/>
              <a:chExt cx="2435" cy="2072"/>
            </a:xfrm>
          </p:grpSpPr>
          <p:sp>
            <p:nvSpPr>
              <p:cNvPr id="33805" name="Line 13"/>
              <p:cNvSpPr>
                <a:spLocks noChangeAspect="1" noChangeShapeType="1"/>
              </p:cNvSpPr>
              <p:nvPr/>
            </p:nvSpPr>
            <p:spPr bwMode="invGray">
              <a:xfrm>
                <a:off x="3264" y="1886"/>
                <a:ext cx="225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14"/>
              <p:cNvSpPr>
                <a:spLocks noChangeAspect="1" noChangeShapeType="1"/>
              </p:cNvSpPr>
              <p:nvPr/>
            </p:nvSpPr>
            <p:spPr bwMode="invGray">
              <a:xfrm flipV="1">
                <a:off x="4287" y="216"/>
                <a:ext cx="0" cy="20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Rectangle 15"/>
              <p:cNvSpPr>
                <a:spLocks noChangeAspect="1" noChangeArrowheads="1"/>
              </p:cNvSpPr>
              <p:nvPr/>
            </p:nvSpPr>
            <p:spPr bwMode="invGray">
              <a:xfrm>
                <a:off x="4303" y="1123"/>
                <a:ext cx="27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sp>
            <p:nvSpPr>
              <p:cNvPr id="33808" name="Line 16"/>
              <p:cNvSpPr>
                <a:spLocks noChangeAspect="1" noChangeShapeType="1"/>
              </p:cNvSpPr>
              <p:nvPr/>
            </p:nvSpPr>
            <p:spPr bwMode="invGray">
              <a:xfrm>
                <a:off x="4287" y="1370"/>
                <a:ext cx="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Rectangle 17"/>
              <p:cNvSpPr>
                <a:spLocks noChangeAspect="1" noChangeArrowheads="1"/>
              </p:cNvSpPr>
              <p:nvPr/>
            </p:nvSpPr>
            <p:spPr bwMode="invGray">
              <a:xfrm>
                <a:off x="4080" y="539"/>
                <a:ext cx="27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sp>
            <p:nvSpPr>
              <p:cNvPr id="33810" name="Rectangle 18"/>
              <p:cNvSpPr>
                <a:spLocks noChangeAspect="1" noChangeArrowheads="1"/>
              </p:cNvSpPr>
              <p:nvPr/>
            </p:nvSpPr>
            <p:spPr bwMode="invGray">
              <a:xfrm>
                <a:off x="5424" y="1854"/>
                <a:ext cx="275"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sp>
            <p:nvSpPr>
              <p:cNvPr id="33811" name="Rectangle 19"/>
              <p:cNvSpPr>
                <a:spLocks noChangeAspect="1" noChangeArrowheads="1"/>
              </p:cNvSpPr>
              <p:nvPr/>
            </p:nvSpPr>
            <p:spPr bwMode="invGray">
              <a:xfrm>
                <a:off x="4032" y="1815"/>
                <a:ext cx="28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grpSp>
      </p:grpSp>
      <p:sp>
        <p:nvSpPr>
          <p:cNvPr id="33812" name="Rectangle 20"/>
          <p:cNvSpPr>
            <a:spLocks noChangeArrowheads="1"/>
          </p:cNvSpPr>
          <p:nvPr/>
        </p:nvSpPr>
        <p:spPr bwMode="black">
          <a:xfrm>
            <a:off x="2441575" y="5181600"/>
            <a:ext cx="4648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zh-CN" altLang="en-US" sz="2800" b="1" dirty="0"/>
              <a:t>因为</a:t>
            </a:r>
            <a:r>
              <a:rPr lang="zh-CN" altLang="en-US" sz="2800" b="1" dirty="0" smtClean="0"/>
              <a:t>在 </a:t>
            </a:r>
            <a:r>
              <a:rPr lang="en-US" altLang="zh-CN" sz="2800" b="1" i="1" dirty="0" smtClean="0">
                <a:latin typeface="Times New Roman" panose="02020603050405020304" pitchFamily="18" charset="0"/>
                <a:cs typeface="Times New Roman" panose="02020603050405020304" pitchFamily="18" charset="0"/>
              </a:rPr>
              <a:t>D</a:t>
            </a:r>
            <a:r>
              <a:rPr lang="en-US" altLang="zh-CN" sz="2800" b="1" baseline="-30000" dirty="0" smtClean="0">
                <a:latin typeface="Times New Roman" panose="02020603050405020304" pitchFamily="18" charset="0"/>
                <a:cs typeface="Times New Roman" panose="02020603050405020304" pitchFamily="18" charset="0"/>
              </a:rPr>
              <a:t>2 </a:t>
            </a:r>
            <a:r>
              <a:rPr lang="zh-CN" altLang="en-US" sz="2800" b="1" dirty="0" smtClean="0">
                <a:solidFill>
                  <a:srgbClr val="FF33CC"/>
                </a:solidFill>
              </a:rPr>
              <a:t>内部 </a:t>
            </a:r>
            <a:r>
              <a:rPr lang="en-US" altLang="zh-CN" sz="2800" b="1" i="1" dirty="0" smtClean="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x</a:t>
            </a:r>
            <a:r>
              <a:rPr lang="en-US" altLang="zh-CN" sz="2800" b="1" dirty="0" err="1">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t>;</a:t>
            </a:r>
          </a:p>
        </p:txBody>
      </p:sp>
      <p:sp>
        <p:nvSpPr>
          <p:cNvPr id="33813" name="Rectangle 21"/>
          <p:cNvSpPr>
            <a:spLocks noChangeArrowheads="1"/>
          </p:cNvSpPr>
          <p:nvPr/>
        </p:nvSpPr>
        <p:spPr bwMode="black">
          <a:xfrm>
            <a:off x="2495550" y="5867400"/>
            <a:ext cx="2514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zh-CN" altLang="en-US" sz="2800" b="1"/>
              <a:t>所以有</a:t>
            </a:r>
          </a:p>
        </p:txBody>
      </p:sp>
      <p:sp>
        <p:nvSpPr>
          <p:cNvPr id="33814" name="Rectangle 22"/>
          <p:cNvSpPr>
            <a:spLocks noChangeArrowheads="1"/>
          </p:cNvSpPr>
          <p:nvPr/>
        </p:nvSpPr>
        <p:spPr bwMode="black">
          <a:xfrm>
            <a:off x="4117975" y="5867400"/>
            <a:ext cx="518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en-US" altLang="zh-CN" sz="2800" b="1" i="1" dirty="0">
                <a:solidFill>
                  <a:srgbClr val="0000FF"/>
                </a:solidFill>
                <a:latin typeface="Times New Roman" panose="02020603050405020304" pitchFamily="18" charset="0"/>
                <a:cs typeface="Times New Roman" panose="02020603050405020304" pitchFamily="18" charset="0"/>
              </a:rPr>
              <a:t>I</a:t>
            </a:r>
            <a:r>
              <a:rPr lang="en-US" altLang="zh-CN" sz="2800" b="1" baseline="-30000" dirty="0">
                <a:solidFill>
                  <a:srgbClr val="0000FF"/>
                </a:solidFill>
                <a:latin typeface="Times New Roman" panose="02020603050405020304" pitchFamily="18" charset="0"/>
                <a:cs typeface="Times New Roman" panose="02020603050405020304" pitchFamily="18" charset="0"/>
              </a:rPr>
              <a:t>3</a:t>
            </a:r>
            <a:r>
              <a:rPr lang="en-US" altLang="zh-CN"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solidFill>
                  <a:srgbClr val="0000FF"/>
                </a:solidFill>
                <a:latin typeface="Times New Roman" panose="02020603050405020304" pitchFamily="18" charset="0"/>
                <a:cs typeface="Times New Roman" panose="02020603050405020304" pitchFamily="18" charset="0"/>
              </a:rPr>
              <a:t>I</a:t>
            </a:r>
            <a:r>
              <a:rPr lang="en-US" altLang="zh-CN" sz="2800" b="1" baseline="-30000" dirty="0">
                <a:solidFill>
                  <a:srgbClr val="0000FF"/>
                </a:solidFill>
                <a:latin typeface="Times New Roman" panose="02020603050405020304" pitchFamily="18" charset="0"/>
                <a:cs typeface="Times New Roman" panose="02020603050405020304" pitchFamily="18" charset="0"/>
              </a:rPr>
              <a:t>1</a:t>
            </a:r>
            <a:r>
              <a:rPr lang="en-US" altLang="zh-CN"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smtClean="0">
                <a:solidFill>
                  <a:srgbClr val="0000FF"/>
                </a:solidFill>
                <a:latin typeface="Times New Roman" panose="02020603050405020304" pitchFamily="18" charset="0"/>
                <a:cs typeface="Times New Roman" panose="02020603050405020304" pitchFamily="18" charset="0"/>
              </a:rPr>
              <a:t>I</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a:solidFill>
                  <a:srgbClr val="0000FF"/>
                </a:solidFill>
              </a:rPr>
              <a:t>.</a:t>
            </a:r>
            <a:r>
              <a:rPr lang="zh-CN" altLang="en-US" sz="2800" b="1" dirty="0" smtClean="0">
                <a:solidFill>
                  <a:srgbClr val="0000FF"/>
                </a:solidFill>
              </a:rPr>
              <a:t> </a:t>
            </a:r>
            <a:endParaRPr lang="zh-CN" altLang="en-US" sz="2800" b="1" dirty="0">
              <a:solidFill>
                <a:srgbClr val="0000FF"/>
              </a:solidFill>
            </a:endParaRPr>
          </a:p>
        </p:txBody>
      </p:sp>
      <p:sp>
        <p:nvSpPr>
          <p:cNvPr id="33815" name="Rectangle 23"/>
          <p:cNvSpPr>
            <a:spLocks noChangeArrowheads="1"/>
          </p:cNvSpPr>
          <p:nvPr/>
        </p:nvSpPr>
        <p:spPr bwMode="black">
          <a:xfrm>
            <a:off x="6551613" y="5181600"/>
            <a:ext cx="3505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zh-CN" altLang="en-US" sz="2800" b="1" dirty="0" smtClean="0"/>
              <a:t>在 </a:t>
            </a:r>
            <a:r>
              <a:rPr lang="en-US" altLang="zh-CN" sz="2800" b="1" i="1" dirty="0" smtClean="0">
                <a:latin typeface="Times New Roman" panose="02020603050405020304" pitchFamily="18" charset="0"/>
                <a:cs typeface="Times New Roman" panose="02020603050405020304" pitchFamily="18" charset="0"/>
              </a:rPr>
              <a:t>D</a:t>
            </a:r>
            <a:r>
              <a:rPr lang="en-US" altLang="zh-CN" sz="2800" b="1" baseline="-30000" dirty="0" smtClean="0">
                <a:latin typeface="Times New Roman" panose="02020603050405020304" pitchFamily="18" charset="0"/>
                <a:cs typeface="Times New Roman" panose="02020603050405020304" pitchFamily="18" charset="0"/>
              </a:rPr>
              <a:t>2</a:t>
            </a:r>
            <a:r>
              <a:rPr lang="zh-CN" altLang="en-US" sz="2800" b="1" dirty="0" smtClean="0">
                <a:solidFill>
                  <a:srgbClr val="FF33CC"/>
                </a:solidFill>
              </a:rPr>
              <a:t>外部 </a:t>
            </a:r>
            <a:r>
              <a:rPr lang="en-US" altLang="zh-CN" sz="2800" b="1" i="1" dirty="0" smtClean="0">
                <a:latin typeface="Times New Roman" panose="02020603050405020304" pitchFamily="18" charset="0"/>
                <a:cs typeface="Times New Roman" panose="02020603050405020304" pitchFamily="18" charset="0"/>
              </a:rPr>
              <a:t>f</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err="1" smtClean="0">
                <a:latin typeface="Times New Roman" panose="02020603050405020304" pitchFamily="18" charset="0"/>
                <a:cs typeface="Times New Roman" panose="02020603050405020304" pitchFamily="18" charset="0"/>
              </a:rPr>
              <a:t>x</a:t>
            </a:r>
            <a:r>
              <a:rPr lang="en-US" altLang="zh-CN" sz="2800" b="1" dirty="0" err="1" smtClean="0">
                <a:latin typeface="Times New Roman" panose="02020603050405020304" pitchFamily="18" charset="0"/>
                <a:cs typeface="Times New Roman" panose="02020603050405020304" pitchFamily="18" charset="0"/>
              </a:rPr>
              <a:t>,</a:t>
            </a:r>
            <a:r>
              <a:rPr lang="en-US" altLang="zh-CN" sz="2800" b="1" i="1" dirty="0" err="1" smtClean="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&lt;</a:t>
            </a:r>
            <a:r>
              <a:rPr lang="en-US" altLang="zh-CN" sz="2800" b="1" dirty="0">
                <a:latin typeface="Times New Roman" panose="02020603050405020304" pitchFamily="18" charset="0"/>
                <a:cs typeface="Times New Roman" panose="02020603050405020304" pitchFamily="18" charset="0"/>
              </a:rPr>
              <a:t>0</a:t>
            </a:r>
          </a:p>
        </p:txBody>
      </p:sp>
      <p:graphicFrame>
        <p:nvGraphicFramePr>
          <p:cNvPr id="33816" name="Object 24"/>
          <p:cNvGraphicFramePr>
            <a:graphicFrameLocks noChangeAspect="1"/>
          </p:cNvGraphicFramePr>
          <p:nvPr>
            <p:extLst>
              <p:ext uri="{D42A27DB-BD31-4B8C-83A1-F6EECF244321}">
                <p14:modId xmlns:p14="http://schemas.microsoft.com/office/powerpoint/2010/main" val="1178125821"/>
              </p:ext>
            </p:extLst>
          </p:nvPr>
        </p:nvGraphicFramePr>
        <p:xfrm>
          <a:off x="2576513" y="4343400"/>
          <a:ext cx="5257800" cy="628650"/>
        </p:xfrm>
        <a:graphic>
          <a:graphicData uri="http://schemas.openxmlformats.org/presentationml/2006/ole">
            <mc:AlternateContent xmlns:mc="http://schemas.openxmlformats.org/markup-compatibility/2006">
              <mc:Choice xmlns:v="urn:schemas-microsoft-com:vml" Requires="v">
                <p:oleObj spid="_x0000_s10562" name="Equation" r:id="rId13" imgW="2120760" imgH="253800" progId="Equation.DSMT4">
                  <p:embed/>
                </p:oleObj>
              </mc:Choice>
              <mc:Fallback>
                <p:oleObj name="Equation" r:id="rId13" imgW="2120760" imgH="253800" progId="Equation.DSMT4">
                  <p:embed/>
                  <p:pic>
                    <p:nvPicPr>
                      <p:cNvPr id="0" name=""/>
                      <p:cNvPicPr>
                        <a:picLocks noChangeAspect="1" noChangeArrowheads="1"/>
                      </p:cNvPicPr>
                      <p:nvPr/>
                    </p:nvPicPr>
                    <p:blipFill>
                      <a:blip r:embed="rId14"/>
                      <a:srcRect/>
                      <a:stretch>
                        <a:fillRect/>
                      </a:stretch>
                    </p:blipFill>
                    <p:spPr bwMode="black">
                      <a:xfrm>
                        <a:off x="2576513" y="4343400"/>
                        <a:ext cx="52578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7" name="Object 25"/>
          <p:cNvGraphicFramePr>
            <a:graphicFrameLocks noChangeAspect="1"/>
          </p:cNvGraphicFramePr>
          <p:nvPr/>
        </p:nvGraphicFramePr>
        <p:xfrm>
          <a:off x="8904288" y="2060575"/>
          <a:ext cx="487362" cy="547688"/>
        </p:xfrm>
        <a:graphic>
          <a:graphicData uri="http://schemas.openxmlformats.org/presentationml/2006/ole">
            <mc:AlternateContent xmlns:mc="http://schemas.openxmlformats.org/markup-compatibility/2006">
              <mc:Choice xmlns:v="urn:schemas-microsoft-com:vml" Requires="v">
                <p:oleObj spid="_x0000_s10563" name="Equation" r:id="rId15" imgW="203040" imgH="228600" progId="Equation.DSMT4">
                  <p:embed/>
                </p:oleObj>
              </mc:Choice>
              <mc:Fallback>
                <p:oleObj name="Equation" r:id="rId15" imgW="2030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8904288" y="20605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8" name="Object 26"/>
          <p:cNvGraphicFramePr>
            <a:graphicFrameLocks noChangeAspect="1"/>
          </p:cNvGraphicFramePr>
          <p:nvPr/>
        </p:nvGraphicFramePr>
        <p:xfrm>
          <a:off x="8040688" y="2708275"/>
          <a:ext cx="487362" cy="547688"/>
        </p:xfrm>
        <a:graphic>
          <a:graphicData uri="http://schemas.openxmlformats.org/presentationml/2006/ole">
            <mc:AlternateContent xmlns:mc="http://schemas.openxmlformats.org/markup-compatibility/2006">
              <mc:Choice xmlns:v="urn:schemas-microsoft-com:vml" Requires="v">
                <p:oleObj spid="_x0000_s10564" name="Equation" r:id="rId17" imgW="203040" imgH="228600" progId="Equation.DSMT4">
                  <p:embed/>
                </p:oleObj>
              </mc:Choice>
              <mc:Fallback>
                <p:oleObj name="Equation" r:id="rId17" imgW="20304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8040688" y="27082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9" name="Object 27"/>
          <p:cNvGraphicFramePr>
            <a:graphicFrameLocks noChangeAspect="1"/>
          </p:cNvGraphicFramePr>
          <p:nvPr/>
        </p:nvGraphicFramePr>
        <p:xfrm>
          <a:off x="9336088" y="2708275"/>
          <a:ext cx="487362" cy="547688"/>
        </p:xfrm>
        <a:graphic>
          <a:graphicData uri="http://schemas.openxmlformats.org/presentationml/2006/ole">
            <mc:AlternateContent xmlns:mc="http://schemas.openxmlformats.org/markup-compatibility/2006">
              <mc:Choice xmlns:v="urn:schemas-microsoft-com:vml" Requires="v">
                <p:oleObj spid="_x0000_s10565" name="Equation" r:id="rId19" imgW="203040" imgH="228600" progId="Equation.DSMT4">
                  <p:embed/>
                </p:oleObj>
              </mc:Choice>
              <mc:Fallback>
                <p:oleObj name="Equation" r:id="rId19" imgW="20304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9336088" y="27082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685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wipe(left)">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794"/>
                                        </p:tgtEl>
                                        <p:attrNameLst>
                                          <p:attrName>style.visibility</p:attrName>
                                        </p:attrNameLst>
                                      </p:cBhvr>
                                      <p:to>
                                        <p:strVal val="visible"/>
                                      </p:to>
                                    </p:set>
                                    <p:animEffect transition="in" filter="wipe(left)">
                                      <p:cBhvr>
                                        <p:cTn id="27" dur="500"/>
                                        <p:tgtEl>
                                          <p:spTgt spid="337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802"/>
                                        </p:tgtEl>
                                        <p:attrNameLst>
                                          <p:attrName>style.visibility</p:attrName>
                                        </p:attrNameLst>
                                      </p:cBhvr>
                                      <p:to>
                                        <p:strVal val="visible"/>
                                      </p:to>
                                    </p:set>
                                    <p:animEffect transition="in" filter="wipe(left)">
                                      <p:cBhvr>
                                        <p:cTn id="32" dur="500"/>
                                        <p:tgtEl>
                                          <p:spTgt spid="338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00"/>
                                        </p:tgtEl>
                                        <p:attrNameLst>
                                          <p:attrName>style.visibility</p:attrName>
                                        </p:attrNameLst>
                                      </p:cBhvr>
                                      <p:to>
                                        <p:strVal val="visible"/>
                                      </p:to>
                                    </p:set>
                                    <p:animEffect transition="in" filter="wipe(left)">
                                      <p:cBhvr>
                                        <p:cTn id="37" dur="500"/>
                                        <p:tgtEl>
                                          <p:spTgt spid="338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817"/>
                                        </p:tgtEl>
                                        <p:attrNameLst>
                                          <p:attrName>style.visibility</p:attrName>
                                        </p:attrNameLst>
                                      </p:cBhvr>
                                      <p:to>
                                        <p:strVal val="visible"/>
                                      </p:to>
                                    </p:set>
                                    <p:animEffect transition="in" filter="wipe(left)">
                                      <p:cBhvr>
                                        <p:cTn id="42" dur="500"/>
                                        <p:tgtEl>
                                          <p:spTgt spid="338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01"/>
                                        </p:tgtEl>
                                        <p:attrNameLst>
                                          <p:attrName>style.visibility</p:attrName>
                                        </p:attrNameLst>
                                      </p:cBhvr>
                                      <p:to>
                                        <p:strVal val="visible"/>
                                      </p:to>
                                    </p:set>
                                    <p:animEffect transition="in" filter="wipe(left)">
                                      <p:cBhvr>
                                        <p:cTn id="47" dur="500"/>
                                        <p:tgtEl>
                                          <p:spTgt spid="338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818"/>
                                        </p:tgtEl>
                                        <p:attrNameLst>
                                          <p:attrName>style.visibility</p:attrName>
                                        </p:attrNameLst>
                                      </p:cBhvr>
                                      <p:to>
                                        <p:strVal val="visible"/>
                                      </p:to>
                                    </p:set>
                                    <p:animEffect transition="in" filter="wipe(left)">
                                      <p:cBhvr>
                                        <p:cTn id="52" dur="500"/>
                                        <p:tgtEl>
                                          <p:spTgt spid="338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799"/>
                                        </p:tgtEl>
                                        <p:attrNameLst>
                                          <p:attrName>style.visibility</p:attrName>
                                        </p:attrNameLst>
                                      </p:cBhvr>
                                      <p:to>
                                        <p:strVal val="visible"/>
                                      </p:to>
                                    </p:set>
                                    <p:animEffect transition="in" filter="wipe(left)">
                                      <p:cBhvr>
                                        <p:cTn id="57" dur="500"/>
                                        <p:tgtEl>
                                          <p:spTgt spid="3379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3819"/>
                                        </p:tgtEl>
                                        <p:attrNameLst>
                                          <p:attrName>style.visibility</p:attrName>
                                        </p:attrNameLst>
                                      </p:cBhvr>
                                      <p:to>
                                        <p:strVal val="visible"/>
                                      </p:to>
                                    </p:set>
                                    <p:animEffect transition="in" filter="wipe(left)">
                                      <p:cBhvr>
                                        <p:cTn id="62" dur="500"/>
                                        <p:tgtEl>
                                          <p:spTgt spid="338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3816"/>
                                        </p:tgtEl>
                                        <p:attrNameLst>
                                          <p:attrName>style.visibility</p:attrName>
                                        </p:attrNameLst>
                                      </p:cBhvr>
                                      <p:to>
                                        <p:strVal val="visible"/>
                                      </p:to>
                                    </p:set>
                                    <p:animEffect transition="in" filter="wipe(left)">
                                      <p:cBhvr>
                                        <p:cTn id="67" dur="500"/>
                                        <p:tgtEl>
                                          <p:spTgt spid="338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12"/>
                                        </p:tgtEl>
                                        <p:attrNameLst>
                                          <p:attrName>style.visibility</p:attrName>
                                        </p:attrNameLst>
                                      </p:cBhvr>
                                      <p:to>
                                        <p:strVal val="visible"/>
                                      </p:to>
                                    </p:set>
                                    <p:animEffect transition="in" filter="wipe(left)">
                                      <p:cBhvr>
                                        <p:cTn id="72" dur="500"/>
                                        <p:tgtEl>
                                          <p:spTgt spid="338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815"/>
                                        </p:tgtEl>
                                        <p:attrNameLst>
                                          <p:attrName>style.visibility</p:attrName>
                                        </p:attrNameLst>
                                      </p:cBhvr>
                                      <p:to>
                                        <p:strVal val="visible"/>
                                      </p:to>
                                    </p:set>
                                    <p:animEffect transition="in" filter="wipe(left)">
                                      <p:cBhvr>
                                        <p:cTn id="77" dur="500"/>
                                        <p:tgtEl>
                                          <p:spTgt spid="338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3813"/>
                                        </p:tgtEl>
                                        <p:attrNameLst>
                                          <p:attrName>style.visibility</p:attrName>
                                        </p:attrNameLst>
                                      </p:cBhvr>
                                      <p:to>
                                        <p:strVal val="visible"/>
                                      </p:to>
                                    </p:set>
                                    <p:animEffect transition="in" filter="wipe(left)">
                                      <p:cBhvr>
                                        <p:cTn id="82" dur="500"/>
                                        <p:tgtEl>
                                          <p:spTgt spid="338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3814"/>
                                        </p:tgtEl>
                                        <p:attrNameLst>
                                          <p:attrName>style.visibility</p:attrName>
                                        </p:attrNameLst>
                                      </p:cBhvr>
                                      <p:to>
                                        <p:strVal val="visible"/>
                                      </p:to>
                                    </p:set>
                                    <p:animEffect transition="in" filter="wipe(left)">
                                      <p:cBhvr>
                                        <p:cTn id="87" dur="500"/>
                                        <p:tgtEl>
                                          <p:spTgt spid="3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12" grpId="0" autoUpdateAnimBg="0"/>
      <p:bldP spid="33813" grpId="0" autoUpdateAnimBg="0"/>
      <p:bldP spid="33814" grpId="0" autoUpdateAnimBg="0"/>
      <p:bldP spid="338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66748598"/>
              </p:ext>
            </p:extLst>
          </p:nvPr>
        </p:nvGraphicFramePr>
        <p:xfrm>
          <a:off x="4810125" y="735095"/>
          <a:ext cx="1212850" cy="461962"/>
        </p:xfrm>
        <a:graphic>
          <a:graphicData uri="http://schemas.openxmlformats.org/presentationml/2006/ole">
            <mc:AlternateContent xmlns:mc="http://schemas.openxmlformats.org/markup-compatibility/2006">
              <mc:Choice xmlns:v="urn:schemas-microsoft-com:vml" Requires="v">
                <p:oleObj spid="_x0000_s46459" name="Equation" r:id="rId3" imgW="520560" imgH="203040" progId="Equation.DSMT4">
                  <p:embed/>
                </p:oleObj>
              </mc:Choice>
              <mc:Fallback>
                <p:oleObj name="Equation" r:id="rId3" imgW="520560" imgH="203040" progId="Equation.DSMT4">
                  <p:embed/>
                  <p:pic>
                    <p:nvPicPr>
                      <p:cNvPr id="0" name="对象 268"/>
                      <p:cNvPicPr>
                        <a:picLocks noChangeAspect="1" noChangeArrowheads="1"/>
                      </p:cNvPicPr>
                      <p:nvPr/>
                    </p:nvPicPr>
                    <p:blipFill>
                      <a:blip r:embed="rId4"/>
                      <a:srcRect/>
                      <a:stretch>
                        <a:fillRect/>
                      </a:stretch>
                    </p:blipFill>
                    <p:spPr bwMode="auto">
                      <a:xfrm>
                        <a:off x="4810125" y="735095"/>
                        <a:ext cx="1212850" cy="46196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78164578"/>
              </p:ext>
            </p:extLst>
          </p:nvPr>
        </p:nvGraphicFramePr>
        <p:xfrm>
          <a:off x="8150632" y="744983"/>
          <a:ext cx="397165" cy="397165"/>
        </p:xfrm>
        <a:graphic>
          <a:graphicData uri="http://schemas.openxmlformats.org/presentationml/2006/ole">
            <mc:AlternateContent xmlns:mc="http://schemas.openxmlformats.org/markup-compatibility/2006">
              <mc:Choice xmlns:v="urn:schemas-microsoft-com:vml" Requires="v">
                <p:oleObj spid="_x0000_s46460" name="Equation" r:id="rId5" imgW="164880" imgH="164880" progId="Equation.DSMT4">
                  <p:embed/>
                </p:oleObj>
              </mc:Choice>
              <mc:Fallback>
                <p:oleObj name="Equation" r:id="rId5" imgW="164880" imgH="164880" progId="Equation.DSMT4">
                  <p:embed/>
                  <p:pic>
                    <p:nvPicPr>
                      <p:cNvPr id="0" name="对象 269"/>
                      <p:cNvPicPr>
                        <a:picLocks noChangeAspect="1" noChangeArrowheads="1"/>
                      </p:cNvPicPr>
                      <p:nvPr/>
                    </p:nvPicPr>
                    <p:blipFill>
                      <a:blip r:embed="rId6"/>
                      <a:srcRect/>
                      <a:stretch>
                        <a:fillRect/>
                      </a:stretch>
                    </p:blipFill>
                    <p:spPr bwMode="auto">
                      <a:xfrm>
                        <a:off x="8150632" y="744983"/>
                        <a:ext cx="397165" cy="39716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92708252"/>
              </p:ext>
            </p:extLst>
          </p:nvPr>
        </p:nvGraphicFramePr>
        <p:xfrm>
          <a:off x="1401762" y="1350963"/>
          <a:ext cx="2652643" cy="810346"/>
        </p:xfrm>
        <a:graphic>
          <a:graphicData uri="http://schemas.openxmlformats.org/presentationml/2006/ole">
            <mc:AlternateContent xmlns:mc="http://schemas.openxmlformats.org/markup-compatibility/2006">
              <mc:Choice xmlns:v="urn:schemas-microsoft-com:vml" Requires="v">
                <p:oleObj spid="_x0000_s46461" name="Equation" r:id="rId7" imgW="1257120" imgH="380880" progId="Equation.DSMT4">
                  <p:embed/>
                </p:oleObj>
              </mc:Choice>
              <mc:Fallback>
                <p:oleObj name="Equation" r:id="rId7" imgW="1257120" imgH="380880" progId="Equation.DSMT4">
                  <p:embed/>
                  <p:pic>
                    <p:nvPicPr>
                      <p:cNvPr id="0" name="对象 270"/>
                      <p:cNvPicPr>
                        <a:picLocks noChangeAspect="1" noChangeArrowheads="1"/>
                      </p:cNvPicPr>
                      <p:nvPr/>
                    </p:nvPicPr>
                    <p:blipFill>
                      <a:blip r:embed="rId8"/>
                      <a:srcRect/>
                      <a:stretch>
                        <a:fillRect/>
                      </a:stretch>
                    </p:blipFill>
                    <p:spPr bwMode="auto">
                      <a:xfrm>
                        <a:off x="1401762" y="1350963"/>
                        <a:ext cx="2652643" cy="81034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09536396"/>
              </p:ext>
            </p:extLst>
          </p:nvPr>
        </p:nvGraphicFramePr>
        <p:xfrm>
          <a:off x="4810125" y="1411288"/>
          <a:ext cx="3675063" cy="476250"/>
        </p:xfrm>
        <a:graphic>
          <a:graphicData uri="http://schemas.openxmlformats.org/presentationml/2006/ole">
            <mc:AlternateContent xmlns:mc="http://schemas.openxmlformats.org/markup-compatibility/2006">
              <mc:Choice xmlns:v="urn:schemas-microsoft-com:vml" Requires="v">
                <p:oleObj spid="_x0000_s46462" name="Equation" r:id="rId9" imgW="1523880" imgH="203040" progId="Equation.DSMT4">
                  <p:embed/>
                </p:oleObj>
              </mc:Choice>
              <mc:Fallback>
                <p:oleObj name="Equation" r:id="rId9" imgW="1523880" imgH="203040" progId="Equation.DSMT4">
                  <p:embed/>
                  <p:pic>
                    <p:nvPicPr>
                      <p:cNvPr id="0" name="对象 271"/>
                      <p:cNvPicPr>
                        <a:picLocks noChangeAspect="1" noChangeArrowheads="1"/>
                      </p:cNvPicPr>
                      <p:nvPr/>
                    </p:nvPicPr>
                    <p:blipFill>
                      <a:blip r:embed="rId10"/>
                      <a:srcRect/>
                      <a:stretch>
                        <a:fillRect/>
                      </a:stretch>
                    </p:blipFill>
                    <p:spPr bwMode="auto">
                      <a:xfrm>
                        <a:off x="4810125" y="1411288"/>
                        <a:ext cx="3675063" cy="476250"/>
                      </a:xfrm>
                      <a:prstGeom prst="rect">
                        <a:avLst/>
                      </a:prstGeom>
                      <a:noFill/>
                    </p:spPr>
                  </p:pic>
                </p:oleObj>
              </mc:Fallback>
            </mc:AlternateContent>
          </a:graphicData>
        </a:graphic>
      </p:graphicFrame>
      <p:sp>
        <p:nvSpPr>
          <p:cNvPr id="6" name="Rectangle 5"/>
          <p:cNvSpPr>
            <a:spLocks noChangeArrowheads="1"/>
          </p:cNvSpPr>
          <p:nvPr/>
        </p:nvSpPr>
        <p:spPr bwMode="auto">
          <a:xfrm>
            <a:off x="1481859" y="673837"/>
            <a:ext cx="39346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设有界非负连续函数</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843588" y="681956"/>
            <a:ext cx="264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在有界闭区域</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8452716" y="681956"/>
            <a:ext cx="3519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上可积</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证明：若</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165599" y="1356771"/>
            <a:ext cx="7943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则</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11" name="文本框 10"/>
          <p:cNvSpPr txBox="1"/>
          <p:nvPr/>
        </p:nvSpPr>
        <p:spPr>
          <a:xfrm>
            <a:off x="841526" y="704466"/>
            <a:ext cx="543739" cy="523220"/>
          </a:xfrm>
          <a:prstGeom prst="rect">
            <a:avLst/>
          </a:prstGeom>
          <a:noFill/>
        </p:spPr>
        <p:txBody>
          <a:bodyPr wrap="none" rtlCol="0">
            <a:spAutoFit/>
          </a:bodyPr>
          <a:lstStyle/>
          <a:p>
            <a:r>
              <a:rPr lang="zh-CN" altLang="en-US" sz="2800" b="1" dirty="0" smtClean="0">
                <a:solidFill>
                  <a:srgbClr val="FF0000"/>
                </a:solidFill>
              </a:rPr>
              <a:t>例</a:t>
            </a:r>
            <a:endParaRPr lang="zh-CN" altLang="en-US" sz="2800" b="1" dirty="0">
              <a:solidFill>
                <a:srgbClr val="FF0000"/>
              </a:solidFill>
            </a:endParaRPr>
          </a:p>
        </p:txBody>
      </p:sp>
      <p:sp>
        <p:nvSpPr>
          <p:cNvPr id="12" name="文本框 11"/>
          <p:cNvSpPr txBox="1"/>
          <p:nvPr/>
        </p:nvSpPr>
        <p:spPr>
          <a:xfrm>
            <a:off x="1028850" y="2161309"/>
            <a:ext cx="906017" cy="523220"/>
          </a:xfrm>
          <a:prstGeom prst="rect">
            <a:avLst/>
          </a:prstGeom>
          <a:noFill/>
        </p:spPr>
        <p:txBody>
          <a:bodyPr wrap="none" rtlCol="0">
            <a:spAutoFit/>
          </a:bodyPr>
          <a:lstStyle/>
          <a:p>
            <a:r>
              <a:rPr lang="zh-CN" altLang="en-US" sz="2800" b="1" dirty="0">
                <a:latin typeface="宋体" panose="02010600030101010101" pitchFamily="2" charset="-122"/>
                <a:cs typeface="Times New Roman" panose="02020603050405020304" pitchFamily="18" charset="0"/>
              </a:rPr>
              <a:t>证明</a:t>
            </a:r>
            <a:endParaRPr lang="zh-CN" altLang="en-US" sz="2800" dirty="0"/>
          </a:p>
        </p:txBody>
      </p:sp>
      <p:sp>
        <p:nvSpPr>
          <p:cNvPr id="13" name="文本框 12"/>
          <p:cNvSpPr txBox="1"/>
          <p:nvPr/>
        </p:nvSpPr>
        <p:spPr>
          <a:xfrm>
            <a:off x="2013527" y="2161309"/>
            <a:ext cx="1362874" cy="523220"/>
          </a:xfrm>
          <a:prstGeom prst="rect">
            <a:avLst/>
          </a:prstGeom>
          <a:noFill/>
        </p:spPr>
        <p:txBody>
          <a:bodyPr wrap="none" rtlCol="0">
            <a:spAutoFit/>
          </a:bodyPr>
          <a:lstStyle/>
          <a:p>
            <a:r>
              <a:rPr lang="zh-CN" altLang="en-US" sz="2800" b="1" dirty="0" smtClean="0"/>
              <a:t>反证法</a:t>
            </a:r>
            <a:r>
              <a:rPr lang="en-US" altLang="zh-CN" sz="2800" b="1" dirty="0" smtClean="0"/>
              <a:t>.</a:t>
            </a:r>
            <a:endParaRPr lang="zh-CN" altLang="en-US" sz="2800" b="1" dirty="0"/>
          </a:p>
        </p:txBody>
      </p:sp>
      <p:graphicFrame>
        <p:nvGraphicFramePr>
          <p:cNvPr id="14" name="对象 13"/>
          <p:cNvGraphicFramePr>
            <a:graphicFrameLocks noChangeAspect="1"/>
          </p:cNvGraphicFramePr>
          <p:nvPr>
            <p:extLst>
              <p:ext uri="{D42A27DB-BD31-4B8C-83A1-F6EECF244321}">
                <p14:modId xmlns:p14="http://schemas.microsoft.com/office/powerpoint/2010/main" val="3564800986"/>
              </p:ext>
            </p:extLst>
          </p:nvPr>
        </p:nvGraphicFramePr>
        <p:xfrm>
          <a:off x="3449204" y="2161309"/>
          <a:ext cx="6877050" cy="552450"/>
        </p:xfrm>
        <a:graphic>
          <a:graphicData uri="http://schemas.openxmlformats.org/presentationml/2006/ole">
            <mc:AlternateContent xmlns:mc="http://schemas.openxmlformats.org/markup-compatibility/2006">
              <mc:Choice xmlns:v="urn:schemas-microsoft-com:vml" Requires="v">
                <p:oleObj spid="_x0000_s46463" name="Equation" r:id="rId11" imgW="2844720" imgH="228600" progId="Equation.DSMT4">
                  <p:embed/>
                </p:oleObj>
              </mc:Choice>
              <mc:Fallback>
                <p:oleObj name="Equation" r:id="rId11" imgW="2844720" imgH="228600" progId="Equation.DSMT4">
                  <p:embed/>
                  <p:pic>
                    <p:nvPicPr>
                      <p:cNvPr id="0" name=""/>
                      <p:cNvPicPr/>
                      <p:nvPr/>
                    </p:nvPicPr>
                    <p:blipFill>
                      <a:blip r:embed="rId12"/>
                      <a:stretch>
                        <a:fillRect/>
                      </a:stretch>
                    </p:blipFill>
                    <p:spPr>
                      <a:xfrm>
                        <a:off x="3449204" y="2161309"/>
                        <a:ext cx="6877050" cy="552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999335298"/>
              </p:ext>
            </p:extLst>
          </p:nvPr>
        </p:nvGraphicFramePr>
        <p:xfrm>
          <a:off x="1091020" y="2800642"/>
          <a:ext cx="7059612" cy="550863"/>
        </p:xfrm>
        <a:graphic>
          <a:graphicData uri="http://schemas.openxmlformats.org/presentationml/2006/ole">
            <mc:AlternateContent xmlns:mc="http://schemas.openxmlformats.org/markup-compatibility/2006">
              <mc:Choice xmlns:v="urn:schemas-microsoft-com:vml" Requires="v">
                <p:oleObj spid="_x0000_s46464" name="Equation" r:id="rId13" imgW="2933640" imgH="228600" progId="Equation.DSMT4">
                  <p:embed/>
                </p:oleObj>
              </mc:Choice>
              <mc:Fallback>
                <p:oleObj name="Equation" r:id="rId13" imgW="2933640" imgH="228600" progId="Equation.DSMT4">
                  <p:embed/>
                  <p:pic>
                    <p:nvPicPr>
                      <p:cNvPr id="0" name=""/>
                      <p:cNvPicPr/>
                      <p:nvPr/>
                    </p:nvPicPr>
                    <p:blipFill>
                      <a:blip r:embed="rId14"/>
                      <a:stretch>
                        <a:fillRect/>
                      </a:stretch>
                    </p:blipFill>
                    <p:spPr>
                      <a:xfrm>
                        <a:off x="1091020" y="2800642"/>
                        <a:ext cx="7059612" cy="5508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04462132"/>
              </p:ext>
            </p:extLst>
          </p:nvPr>
        </p:nvGraphicFramePr>
        <p:xfrm>
          <a:off x="1028850" y="3215484"/>
          <a:ext cx="6523037" cy="1008062"/>
        </p:xfrm>
        <a:graphic>
          <a:graphicData uri="http://schemas.openxmlformats.org/presentationml/2006/ole">
            <mc:AlternateContent xmlns:mc="http://schemas.openxmlformats.org/markup-compatibility/2006">
              <mc:Choice xmlns:v="urn:schemas-microsoft-com:vml" Requires="v">
                <p:oleObj spid="_x0000_s46465" name="Equation" r:id="rId15" imgW="2628720" imgH="406080" progId="Equation.DSMT4">
                  <p:embed/>
                </p:oleObj>
              </mc:Choice>
              <mc:Fallback>
                <p:oleObj name="Equation" r:id="rId15" imgW="2628720" imgH="406080" progId="Equation.DSMT4">
                  <p:embed/>
                  <p:pic>
                    <p:nvPicPr>
                      <p:cNvPr id="0" name=""/>
                      <p:cNvPicPr/>
                      <p:nvPr/>
                    </p:nvPicPr>
                    <p:blipFill>
                      <a:blip r:embed="rId16"/>
                      <a:stretch>
                        <a:fillRect/>
                      </a:stretch>
                    </p:blipFill>
                    <p:spPr>
                      <a:xfrm>
                        <a:off x="1028850" y="3215484"/>
                        <a:ext cx="6523037" cy="1008062"/>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47232026"/>
              </p:ext>
            </p:extLst>
          </p:nvPr>
        </p:nvGraphicFramePr>
        <p:xfrm>
          <a:off x="935038" y="4169392"/>
          <a:ext cx="2940050" cy="542925"/>
        </p:xfrm>
        <a:graphic>
          <a:graphicData uri="http://schemas.openxmlformats.org/presentationml/2006/ole">
            <mc:AlternateContent xmlns:mc="http://schemas.openxmlformats.org/markup-compatibility/2006">
              <mc:Choice xmlns:v="urn:schemas-microsoft-com:vml" Requires="v">
                <p:oleObj spid="_x0000_s46466" name="Equation" r:id="rId17" imgW="1168200" imgH="215640" progId="Equation.DSMT4">
                  <p:embed/>
                </p:oleObj>
              </mc:Choice>
              <mc:Fallback>
                <p:oleObj name="Equation" r:id="rId17" imgW="1168200" imgH="215640" progId="Equation.DSMT4">
                  <p:embed/>
                  <p:pic>
                    <p:nvPicPr>
                      <p:cNvPr id="0" name=""/>
                      <p:cNvPicPr/>
                      <p:nvPr/>
                    </p:nvPicPr>
                    <p:blipFill>
                      <a:blip r:embed="rId18"/>
                      <a:stretch>
                        <a:fillRect/>
                      </a:stretch>
                    </p:blipFill>
                    <p:spPr>
                      <a:xfrm>
                        <a:off x="935038" y="4169392"/>
                        <a:ext cx="2940050" cy="542925"/>
                      </a:xfrm>
                      <a:prstGeom prst="rect">
                        <a:avLst/>
                      </a:prstGeom>
                    </p:spPr>
                  </p:pic>
                </p:oleObj>
              </mc:Fallback>
            </mc:AlternateContent>
          </a:graphicData>
        </a:graphic>
      </p:graphicFrame>
      <p:sp>
        <p:nvSpPr>
          <p:cNvPr id="22" name="文本框 21"/>
          <p:cNvSpPr txBox="1"/>
          <p:nvPr/>
        </p:nvSpPr>
        <p:spPr>
          <a:xfrm>
            <a:off x="3833948" y="4165228"/>
            <a:ext cx="4512774" cy="523220"/>
          </a:xfrm>
          <a:prstGeom prst="rect">
            <a:avLst/>
          </a:prstGeom>
          <a:noFill/>
        </p:spPr>
        <p:txBody>
          <a:bodyPr wrap="none" rtlCol="0">
            <a:spAutoFit/>
          </a:bodyPr>
          <a:lstStyle/>
          <a:p>
            <a:r>
              <a:rPr lang="zh-CN" altLang="en-US" sz="2800" b="1" dirty="0"/>
              <a:t>则</a:t>
            </a:r>
            <a:r>
              <a:rPr lang="zh-CN" altLang="en-US" sz="2800" b="1" dirty="0" smtClean="0"/>
              <a:t>由区域可加性和保序性，</a:t>
            </a:r>
            <a:endParaRPr lang="zh-CN" altLang="en-US" sz="2800" b="1" dirty="0"/>
          </a:p>
        </p:txBody>
      </p:sp>
      <p:grpSp>
        <p:nvGrpSpPr>
          <p:cNvPr id="32" name="组合 31"/>
          <p:cNvGrpSpPr/>
          <p:nvPr/>
        </p:nvGrpSpPr>
        <p:grpSpPr>
          <a:xfrm>
            <a:off x="9578109" y="4562644"/>
            <a:ext cx="2159021" cy="1607247"/>
            <a:chOff x="9578109" y="4562644"/>
            <a:chExt cx="2159021" cy="1607247"/>
          </a:xfrm>
        </p:grpSpPr>
        <p:sp>
          <p:nvSpPr>
            <p:cNvPr id="20" name="椭圆 19"/>
            <p:cNvSpPr/>
            <p:nvPr/>
          </p:nvSpPr>
          <p:spPr>
            <a:xfrm>
              <a:off x="9578109" y="4712317"/>
              <a:ext cx="2159021" cy="1457574"/>
            </a:xfrm>
            <a:prstGeom prst="ellipse">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073718" y="4562644"/>
              <a:ext cx="642651" cy="705656"/>
            </a:xfrm>
            <a:prstGeom prst="ellipse">
              <a:avLst/>
            </a:prstGeom>
            <a:solidFill>
              <a:schemeClr val="accent6">
                <a:alpha val="49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66718798"/>
                </p:ext>
              </p:extLst>
            </p:nvPr>
          </p:nvGraphicFramePr>
          <p:xfrm>
            <a:off x="10200763" y="5242811"/>
            <a:ext cx="396586" cy="396586"/>
          </p:xfrm>
          <a:graphic>
            <a:graphicData uri="http://schemas.openxmlformats.org/presentationml/2006/ole">
              <mc:AlternateContent xmlns:mc="http://schemas.openxmlformats.org/markup-compatibility/2006">
                <mc:Choice xmlns:v="urn:schemas-microsoft-com:vml" Requires="v">
                  <p:oleObj spid="_x0000_s46467" name="Equation" r:id="rId19" imgW="164880" imgH="164880" progId="Equation.DSMT4">
                    <p:embed/>
                  </p:oleObj>
                </mc:Choice>
                <mc:Fallback>
                  <p:oleObj name="Equation" r:id="rId19" imgW="164880" imgH="164880" progId="Equation.DSMT4">
                    <p:embed/>
                    <p:pic>
                      <p:nvPicPr>
                        <p:cNvPr id="0" name=""/>
                        <p:cNvPicPr/>
                        <p:nvPr/>
                      </p:nvPicPr>
                      <p:blipFill>
                        <a:blip r:embed="rId20"/>
                        <a:stretch>
                          <a:fillRect/>
                        </a:stretch>
                      </p:blipFill>
                      <p:spPr>
                        <a:xfrm>
                          <a:off x="10200763" y="5242811"/>
                          <a:ext cx="396586" cy="396586"/>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050546502"/>
                </p:ext>
              </p:extLst>
            </p:nvPr>
          </p:nvGraphicFramePr>
          <p:xfrm>
            <a:off x="11210907" y="4626874"/>
            <a:ext cx="318857" cy="343384"/>
          </p:xfrm>
          <a:graphic>
            <a:graphicData uri="http://schemas.openxmlformats.org/presentationml/2006/ole">
              <mc:AlternateContent xmlns:mc="http://schemas.openxmlformats.org/markup-compatibility/2006">
                <mc:Choice xmlns:v="urn:schemas-microsoft-com:vml" Requires="v">
                  <p:oleObj spid="_x0000_s46468" name="Equation" r:id="rId21" imgW="164880" imgH="177480" progId="Equation.DSMT4">
                    <p:embed/>
                  </p:oleObj>
                </mc:Choice>
                <mc:Fallback>
                  <p:oleObj name="Equation" r:id="rId21" imgW="164880" imgH="177480" progId="Equation.DSMT4">
                    <p:embed/>
                    <p:pic>
                      <p:nvPicPr>
                        <p:cNvPr id="0" name=""/>
                        <p:cNvPicPr/>
                        <p:nvPr/>
                      </p:nvPicPr>
                      <p:blipFill>
                        <a:blip r:embed="rId22"/>
                        <a:stretch>
                          <a:fillRect/>
                        </a:stretch>
                      </p:blipFill>
                      <p:spPr>
                        <a:xfrm>
                          <a:off x="11210907" y="4626874"/>
                          <a:ext cx="318857" cy="343384"/>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55479793"/>
                </p:ext>
              </p:extLst>
            </p:nvPr>
          </p:nvGraphicFramePr>
          <p:xfrm>
            <a:off x="11210907" y="4991292"/>
            <a:ext cx="343895" cy="298042"/>
          </p:xfrm>
          <a:graphic>
            <a:graphicData uri="http://schemas.openxmlformats.org/presentationml/2006/ole">
              <mc:AlternateContent xmlns:mc="http://schemas.openxmlformats.org/markup-compatibility/2006">
                <mc:Choice xmlns:v="urn:schemas-microsoft-com:vml" Requires="v">
                  <p:oleObj spid="_x0000_s46469" name="Equation" r:id="rId23" imgW="190440" imgH="164880" progId="Equation.DSMT4">
                    <p:embed/>
                  </p:oleObj>
                </mc:Choice>
                <mc:Fallback>
                  <p:oleObj name="Equation" r:id="rId23" imgW="190440" imgH="164880" progId="Equation.DSMT4">
                    <p:embed/>
                    <p:pic>
                      <p:nvPicPr>
                        <p:cNvPr id="0" name=""/>
                        <p:cNvPicPr/>
                        <p:nvPr/>
                      </p:nvPicPr>
                      <p:blipFill>
                        <a:blip r:embed="rId24"/>
                        <a:stretch>
                          <a:fillRect/>
                        </a:stretch>
                      </p:blipFill>
                      <p:spPr>
                        <a:xfrm>
                          <a:off x="11210907" y="4991292"/>
                          <a:ext cx="343895" cy="298042"/>
                        </a:xfrm>
                        <a:prstGeom prst="rect">
                          <a:avLst/>
                        </a:prstGeom>
                      </p:spPr>
                    </p:pic>
                  </p:oleObj>
                </mc:Fallback>
              </mc:AlternateContent>
            </a:graphicData>
          </a:graphic>
        </p:graphicFrame>
      </p:grpSp>
      <p:grpSp>
        <p:nvGrpSpPr>
          <p:cNvPr id="10" name="组合 9"/>
          <p:cNvGrpSpPr/>
          <p:nvPr/>
        </p:nvGrpSpPr>
        <p:grpSpPr>
          <a:xfrm>
            <a:off x="9386510" y="2500956"/>
            <a:ext cx="2415938" cy="1707778"/>
            <a:chOff x="9386510" y="2500956"/>
            <a:chExt cx="2415938" cy="1707778"/>
          </a:xfrm>
        </p:grpSpPr>
        <p:sp>
          <p:nvSpPr>
            <p:cNvPr id="18" name="椭圆 17"/>
            <p:cNvSpPr/>
            <p:nvPr/>
          </p:nvSpPr>
          <p:spPr>
            <a:xfrm>
              <a:off x="9386510" y="2672157"/>
              <a:ext cx="2025093" cy="153657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740273" y="3027004"/>
              <a:ext cx="494448" cy="5289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893499253"/>
                </p:ext>
              </p:extLst>
            </p:nvPr>
          </p:nvGraphicFramePr>
          <p:xfrm>
            <a:off x="10963260" y="2500956"/>
            <a:ext cx="839188" cy="367145"/>
          </p:xfrm>
          <a:graphic>
            <a:graphicData uri="http://schemas.openxmlformats.org/presentationml/2006/ole">
              <mc:AlternateContent xmlns:mc="http://schemas.openxmlformats.org/markup-compatibility/2006">
                <mc:Choice xmlns:v="urn:schemas-microsoft-com:vml" Requires="v">
                  <p:oleObj spid="_x0000_s46470" name="Equation" r:id="rId25" imgW="406080" imgH="177480" progId="Equation.DSMT4">
                    <p:embed/>
                  </p:oleObj>
                </mc:Choice>
                <mc:Fallback>
                  <p:oleObj name="Equation" r:id="rId25" imgW="406080" imgH="177480" progId="Equation.DSMT4">
                    <p:embed/>
                    <p:pic>
                      <p:nvPicPr>
                        <p:cNvPr id="0" name=""/>
                        <p:cNvPicPr/>
                        <p:nvPr/>
                      </p:nvPicPr>
                      <p:blipFill>
                        <a:blip r:embed="rId26"/>
                        <a:stretch>
                          <a:fillRect/>
                        </a:stretch>
                      </p:blipFill>
                      <p:spPr>
                        <a:xfrm>
                          <a:off x="10963260" y="2500956"/>
                          <a:ext cx="839188" cy="36714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281627550"/>
                </p:ext>
              </p:extLst>
            </p:nvPr>
          </p:nvGraphicFramePr>
          <p:xfrm>
            <a:off x="9804177" y="3351505"/>
            <a:ext cx="396586" cy="396586"/>
          </p:xfrm>
          <a:graphic>
            <a:graphicData uri="http://schemas.openxmlformats.org/presentationml/2006/ole">
              <mc:AlternateContent xmlns:mc="http://schemas.openxmlformats.org/markup-compatibility/2006">
                <mc:Choice xmlns:v="urn:schemas-microsoft-com:vml" Requires="v">
                  <p:oleObj spid="_x0000_s46471" name="Equation" r:id="rId27" imgW="164880" imgH="164880" progId="Equation.DSMT4">
                    <p:embed/>
                  </p:oleObj>
                </mc:Choice>
                <mc:Fallback>
                  <p:oleObj name="Equation" r:id="rId27" imgW="164880" imgH="164880" progId="Equation.DSMT4">
                    <p:embed/>
                    <p:pic>
                      <p:nvPicPr>
                        <p:cNvPr id="0" name=""/>
                        <p:cNvPicPr/>
                        <p:nvPr/>
                      </p:nvPicPr>
                      <p:blipFill>
                        <a:blip r:embed="rId28"/>
                        <a:stretch>
                          <a:fillRect/>
                        </a:stretch>
                      </p:blipFill>
                      <p:spPr>
                        <a:xfrm>
                          <a:off x="9804177" y="3351505"/>
                          <a:ext cx="396586" cy="396586"/>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137239514"/>
                </p:ext>
              </p:extLst>
            </p:nvPr>
          </p:nvGraphicFramePr>
          <p:xfrm>
            <a:off x="10828068" y="3097061"/>
            <a:ext cx="318857" cy="343384"/>
          </p:xfrm>
          <a:graphic>
            <a:graphicData uri="http://schemas.openxmlformats.org/presentationml/2006/ole">
              <mc:AlternateContent xmlns:mc="http://schemas.openxmlformats.org/markup-compatibility/2006">
                <mc:Choice xmlns:v="urn:schemas-microsoft-com:vml" Requires="v">
                  <p:oleObj spid="_x0000_s46472" name="Equation" r:id="rId29" imgW="164880" imgH="177480" progId="Equation.DSMT4">
                    <p:embed/>
                  </p:oleObj>
                </mc:Choice>
                <mc:Fallback>
                  <p:oleObj name="Equation" r:id="rId29" imgW="164880" imgH="177480" progId="Equation.DSMT4">
                    <p:embed/>
                    <p:pic>
                      <p:nvPicPr>
                        <p:cNvPr id="0" name=""/>
                        <p:cNvPicPr/>
                        <p:nvPr/>
                      </p:nvPicPr>
                      <p:blipFill>
                        <a:blip r:embed="rId30"/>
                        <a:stretch>
                          <a:fillRect/>
                        </a:stretch>
                      </p:blipFill>
                      <p:spPr>
                        <a:xfrm>
                          <a:off x="10828068" y="3097061"/>
                          <a:ext cx="318857" cy="343384"/>
                        </a:xfrm>
                        <a:prstGeom prst="rect">
                          <a:avLst/>
                        </a:prstGeom>
                      </p:spPr>
                    </p:pic>
                  </p:oleObj>
                </mc:Fallback>
              </mc:AlternateContent>
            </a:graphicData>
          </a:graphic>
        </p:graphicFrame>
      </p:grpSp>
      <p:graphicFrame>
        <p:nvGraphicFramePr>
          <p:cNvPr id="29" name="对象 28"/>
          <p:cNvGraphicFramePr>
            <a:graphicFrameLocks noChangeAspect="1"/>
          </p:cNvGraphicFramePr>
          <p:nvPr>
            <p:extLst>
              <p:ext uri="{D42A27DB-BD31-4B8C-83A1-F6EECF244321}">
                <p14:modId xmlns:p14="http://schemas.microsoft.com/office/powerpoint/2010/main" val="3450111450"/>
              </p:ext>
            </p:extLst>
          </p:nvPr>
        </p:nvGraphicFramePr>
        <p:xfrm>
          <a:off x="1016154" y="4836773"/>
          <a:ext cx="6816281" cy="814695"/>
        </p:xfrm>
        <a:graphic>
          <a:graphicData uri="http://schemas.openxmlformats.org/presentationml/2006/ole">
            <mc:AlternateContent xmlns:mc="http://schemas.openxmlformats.org/markup-compatibility/2006">
              <mc:Choice xmlns:v="urn:schemas-microsoft-com:vml" Requires="v">
                <p:oleObj spid="_x0000_s46473" name="Equation" r:id="rId31" imgW="3187440" imgH="380880" progId="Equation.DSMT4">
                  <p:embed/>
                </p:oleObj>
              </mc:Choice>
              <mc:Fallback>
                <p:oleObj name="Equation" r:id="rId31" imgW="3187440" imgH="380880" progId="Equation.DSMT4">
                  <p:embed/>
                  <p:pic>
                    <p:nvPicPr>
                      <p:cNvPr id="0" name=""/>
                      <p:cNvPicPr/>
                      <p:nvPr/>
                    </p:nvPicPr>
                    <p:blipFill>
                      <a:blip r:embed="rId32"/>
                      <a:stretch>
                        <a:fillRect/>
                      </a:stretch>
                    </p:blipFill>
                    <p:spPr>
                      <a:xfrm>
                        <a:off x="1016154" y="4836773"/>
                        <a:ext cx="6816281" cy="81469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133297475"/>
              </p:ext>
            </p:extLst>
          </p:nvPr>
        </p:nvGraphicFramePr>
        <p:xfrm>
          <a:off x="987425" y="5443538"/>
          <a:ext cx="2887663" cy="879475"/>
        </p:xfrm>
        <a:graphic>
          <a:graphicData uri="http://schemas.openxmlformats.org/presentationml/2006/ole">
            <mc:AlternateContent xmlns:mc="http://schemas.openxmlformats.org/markup-compatibility/2006">
              <mc:Choice xmlns:v="urn:schemas-microsoft-com:vml" Requires="v">
                <p:oleObj spid="_x0000_s46474" name="Equation" r:id="rId33" imgW="1333440" imgH="406080" progId="Equation.DSMT4">
                  <p:embed/>
                </p:oleObj>
              </mc:Choice>
              <mc:Fallback>
                <p:oleObj name="Equation" r:id="rId33" imgW="1333440" imgH="406080" progId="Equation.DSMT4">
                  <p:embed/>
                  <p:pic>
                    <p:nvPicPr>
                      <p:cNvPr id="0" name=""/>
                      <p:cNvPicPr/>
                      <p:nvPr/>
                    </p:nvPicPr>
                    <p:blipFill>
                      <a:blip r:embed="rId34"/>
                      <a:stretch>
                        <a:fillRect/>
                      </a:stretch>
                    </p:blipFill>
                    <p:spPr>
                      <a:xfrm>
                        <a:off x="987425" y="5443538"/>
                        <a:ext cx="2887663" cy="879475"/>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055268457"/>
              </p:ext>
            </p:extLst>
          </p:nvPr>
        </p:nvGraphicFramePr>
        <p:xfrm>
          <a:off x="4045149" y="5580342"/>
          <a:ext cx="3957347" cy="849665"/>
        </p:xfrm>
        <a:graphic>
          <a:graphicData uri="http://schemas.openxmlformats.org/presentationml/2006/ole">
            <mc:AlternateContent xmlns:mc="http://schemas.openxmlformats.org/markup-compatibility/2006">
              <mc:Choice xmlns:v="urn:schemas-microsoft-com:vml" Requires="v">
                <p:oleObj spid="_x0000_s46475" name="Equation" r:id="rId35" imgW="1790640" imgH="380880" progId="Equation.DSMT4">
                  <p:embed/>
                </p:oleObj>
              </mc:Choice>
              <mc:Fallback>
                <p:oleObj name="Equation" r:id="rId35" imgW="1790640" imgH="380880" progId="Equation.DSMT4">
                  <p:embed/>
                  <p:pic>
                    <p:nvPicPr>
                      <p:cNvPr id="0" name=""/>
                      <p:cNvPicPr>
                        <a:picLocks noChangeAspect="1" noChangeArrowheads="1"/>
                      </p:cNvPicPr>
                      <p:nvPr/>
                    </p:nvPicPr>
                    <p:blipFill>
                      <a:blip r:embed="rId36"/>
                      <a:srcRect/>
                      <a:stretch>
                        <a:fillRect/>
                      </a:stretch>
                    </p:blipFill>
                    <p:spPr bwMode="auto">
                      <a:xfrm>
                        <a:off x="4045149" y="5580342"/>
                        <a:ext cx="3957347" cy="849665"/>
                      </a:xfrm>
                      <a:prstGeom prst="rect">
                        <a:avLst/>
                      </a:prstGeom>
                      <a:noFill/>
                    </p:spPr>
                  </p:pic>
                </p:oleObj>
              </mc:Fallback>
            </mc:AlternateContent>
          </a:graphicData>
        </a:graphic>
      </p:graphicFrame>
    </p:spTree>
    <p:extLst>
      <p:ext uri="{BB962C8B-B14F-4D97-AF65-F5344CB8AC3E}">
        <p14:creationId xmlns:p14="http://schemas.microsoft.com/office/powerpoint/2010/main" val="144726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EFA3DA19-43EE-4995-B15E-CA70C4B675A0}" type="slidenum">
              <a:rPr lang="en-US" altLang="zh-CN"/>
              <a:pPr/>
              <a:t>12</a:t>
            </a:fld>
            <a:endParaRPr lang="en-US" altLang="zh-CN"/>
          </a:p>
        </p:txBody>
      </p:sp>
      <p:graphicFrame>
        <p:nvGraphicFramePr>
          <p:cNvPr id="29698" name="Object 2"/>
          <p:cNvGraphicFramePr>
            <a:graphicFrameLocks noChangeAspect="1"/>
          </p:cNvGraphicFramePr>
          <p:nvPr/>
        </p:nvGraphicFramePr>
        <p:xfrm>
          <a:off x="2193925" y="1676400"/>
          <a:ext cx="6884988" cy="1157288"/>
        </p:xfrm>
        <a:graphic>
          <a:graphicData uri="http://schemas.openxmlformats.org/presentationml/2006/ole">
            <mc:AlternateContent xmlns:mc="http://schemas.openxmlformats.org/markup-compatibility/2006">
              <mc:Choice xmlns:v="urn:schemas-microsoft-com:vml" Requires="v">
                <p:oleObj spid="_x0000_s14688" name="Equation" r:id="rId3" imgW="2869920" imgH="482400" progId="Equation.DSMT4">
                  <p:embed/>
                </p:oleObj>
              </mc:Choice>
              <mc:Fallback>
                <p:oleObj name="Equation" r:id="rId3" imgW="28699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93925" y="1676400"/>
                        <a:ext cx="6884988"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9" name="Rectangle 3"/>
          <p:cNvSpPr>
            <a:spLocks noChangeArrowheads="1"/>
          </p:cNvSpPr>
          <p:nvPr/>
        </p:nvSpPr>
        <p:spPr bwMode="black">
          <a:xfrm>
            <a:off x="2133600" y="39211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smtClean="0">
                <a:solidFill>
                  <a:srgbClr val="0000FF"/>
                </a:solidFill>
              </a:rPr>
              <a:t>例</a:t>
            </a: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rPr>
              <a:t> </a:t>
            </a:r>
            <a:r>
              <a:rPr lang="zh-CN" altLang="en-US" sz="2800" b="1" dirty="0">
                <a:solidFill>
                  <a:srgbClr val="000000"/>
                </a:solidFill>
              </a:rPr>
              <a:t>计算下列二重积分</a:t>
            </a:r>
          </a:p>
        </p:txBody>
      </p:sp>
      <p:graphicFrame>
        <p:nvGraphicFramePr>
          <p:cNvPr id="29700" name="Object 4"/>
          <p:cNvGraphicFramePr>
            <a:graphicFrameLocks noChangeAspect="1"/>
          </p:cNvGraphicFramePr>
          <p:nvPr/>
        </p:nvGraphicFramePr>
        <p:xfrm>
          <a:off x="2193926" y="1001713"/>
          <a:ext cx="7129463" cy="914400"/>
        </p:xfrm>
        <a:graphic>
          <a:graphicData uri="http://schemas.openxmlformats.org/presentationml/2006/ole">
            <mc:AlternateContent xmlns:mc="http://schemas.openxmlformats.org/markup-compatibility/2006">
              <mc:Choice xmlns:v="urn:schemas-microsoft-com:vml" Requires="v">
                <p:oleObj spid="_x0000_s14689" name="Equation" r:id="rId5" imgW="2971800" imgH="380880" progId="Equation.DSMT4">
                  <p:embed/>
                </p:oleObj>
              </mc:Choice>
              <mc:Fallback>
                <p:oleObj name="Equation" r:id="rId5" imgW="297180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193926" y="1001713"/>
                        <a:ext cx="71294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1" name="Rectangle 5"/>
          <p:cNvSpPr>
            <a:spLocks noChangeArrowheads="1"/>
          </p:cNvSpPr>
          <p:nvPr/>
        </p:nvSpPr>
        <p:spPr bwMode="black">
          <a:xfrm>
            <a:off x="2127250" y="277336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FF"/>
                </a:solidFill>
              </a:rPr>
              <a:t>解</a:t>
            </a:r>
            <a:r>
              <a:rPr lang="zh-CN" altLang="en-US" sz="2800" b="1" dirty="0"/>
              <a:t>  </a:t>
            </a:r>
            <a:r>
              <a:rPr lang="en-US" altLang="zh-CN" sz="2800" b="1" dirty="0">
                <a:latin typeface="Times New Roman" panose="02020603050405020304" pitchFamily="18" charset="0"/>
                <a:cs typeface="Times New Roman" panose="02020603050405020304" pitchFamily="18" charset="0"/>
              </a:rPr>
              <a:t>(1) </a:t>
            </a:r>
            <a:r>
              <a:rPr lang="en-US" altLang="zh-CN" sz="2800" b="1" i="1" dirty="0">
                <a:latin typeface="Times New Roman" panose="02020603050405020304" pitchFamily="18" charset="0"/>
                <a:cs typeface="Times New Roman" panose="02020603050405020304" pitchFamily="18" charset="0"/>
              </a:rPr>
              <a:t>D</a:t>
            </a:r>
            <a:r>
              <a:rPr lang="zh-CN" altLang="en-US" sz="2800" b="1" dirty="0"/>
              <a:t>的图形如右。</a:t>
            </a:r>
          </a:p>
        </p:txBody>
      </p:sp>
      <p:sp>
        <p:nvSpPr>
          <p:cNvPr id="29702" name="Rectangle 6"/>
          <p:cNvSpPr>
            <a:spLocks noChangeArrowheads="1"/>
          </p:cNvSpPr>
          <p:nvPr/>
        </p:nvSpPr>
        <p:spPr bwMode="black">
          <a:xfrm>
            <a:off x="2711450" y="3357563"/>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应先积</a:t>
            </a:r>
            <a:r>
              <a:rPr lang="en-US" altLang="zh-CN" sz="2800" b="1" i="1" dirty="0">
                <a:solidFill>
                  <a:srgbClr val="000000"/>
                </a:solidFill>
                <a:latin typeface="Times New Roman" panose="02020603050405020304" pitchFamily="18" charset="0"/>
                <a:cs typeface="Times New Roman" panose="02020603050405020304" pitchFamily="18" charset="0"/>
              </a:rPr>
              <a:t>y</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29703" name="Object 7"/>
          <p:cNvGraphicFramePr>
            <a:graphicFrameLocks noChangeAspect="1"/>
          </p:cNvGraphicFramePr>
          <p:nvPr>
            <p:extLst>
              <p:ext uri="{D42A27DB-BD31-4B8C-83A1-F6EECF244321}">
                <p14:modId xmlns:p14="http://schemas.microsoft.com/office/powerpoint/2010/main" val="3152033253"/>
              </p:ext>
            </p:extLst>
          </p:nvPr>
        </p:nvGraphicFramePr>
        <p:xfrm>
          <a:off x="2408238" y="3860800"/>
          <a:ext cx="3243262" cy="881063"/>
        </p:xfrm>
        <a:graphic>
          <a:graphicData uri="http://schemas.openxmlformats.org/presentationml/2006/ole">
            <mc:AlternateContent xmlns:mc="http://schemas.openxmlformats.org/markup-compatibility/2006">
              <mc:Choice xmlns:v="urn:schemas-microsoft-com:vml" Requires="v">
                <p:oleObj spid="_x0000_s14690" name="Equation" r:id="rId7" imgW="1307880" imgH="355320" progId="Equation.DSMT4">
                  <p:embed/>
                </p:oleObj>
              </mc:Choice>
              <mc:Fallback>
                <p:oleObj name="Equation" r:id="rId7" imgW="1307880" imgH="355320" progId="Equation.DSMT4">
                  <p:embed/>
                  <p:pic>
                    <p:nvPicPr>
                      <p:cNvPr id="0" name=""/>
                      <p:cNvPicPr>
                        <a:picLocks noChangeAspect="1" noChangeArrowheads="1"/>
                      </p:cNvPicPr>
                      <p:nvPr/>
                    </p:nvPicPr>
                    <p:blipFill>
                      <a:blip r:embed="rId8"/>
                      <a:srcRect/>
                      <a:stretch>
                        <a:fillRect/>
                      </a:stretch>
                    </p:blipFill>
                    <p:spPr bwMode="black">
                      <a:xfrm>
                        <a:off x="2408238" y="3860800"/>
                        <a:ext cx="3243262"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4" name="Object 8"/>
          <p:cNvGraphicFramePr>
            <a:graphicFrameLocks noChangeAspect="1"/>
          </p:cNvGraphicFramePr>
          <p:nvPr/>
        </p:nvGraphicFramePr>
        <p:xfrm>
          <a:off x="2711451" y="4724400"/>
          <a:ext cx="2455863" cy="819150"/>
        </p:xfrm>
        <a:graphic>
          <a:graphicData uri="http://schemas.openxmlformats.org/presentationml/2006/ole">
            <mc:AlternateContent xmlns:mc="http://schemas.openxmlformats.org/markup-compatibility/2006">
              <mc:Choice xmlns:v="urn:schemas-microsoft-com:vml" Requires="v">
                <p:oleObj spid="_x0000_s14691" name="Equation" r:id="rId9" imgW="990360" imgH="330120" progId="Equation.DSMT4">
                  <p:embed/>
                </p:oleObj>
              </mc:Choice>
              <mc:Fallback>
                <p:oleObj name="Equation" r:id="rId9" imgW="990360" imgH="3301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711451" y="4724400"/>
                        <a:ext cx="24558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5" name="Object 9"/>
          <p:cNvGraphicFramePr>
            <a:graphicFrameLocks noChangeAspect="1"/>
          </p:cNvGraphicFramePr>
          <p:nvPr/>
        </p:nvGraphicFramePr>
        <p:xfrm>
          <a:off x="2711450" y="5373689"/>
          <a:ext cx="2109788" cy="1195387"/>
        </p:xfrm>
        <a:graphic>
          <a:graphicData uri="http://schemas.openxmlformats.org/presentationml/2006/ole">
            <mc:AlternateContent xmlns:mc="http://schemas.openxmlformats.org/markup-compatibility/2006">
              <mc:Choice xmlns:v="urn:schemas-microsoft-com:vml" Requires="v">
                <p:oleObj spid="_x0000_s14692" name="Equation" r:id="rId11" imgW="850680" imgH="482400" progId="Equation.DSMT4">
                  <p:embed/>
                </p:oleObj>
              </mc:Choice>
              <mc:Fallback>
                <p:oleObj name="Equation" r:id="rId11" imgW="850680" imgH="482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2711450" y="5373689"/>
                        <a:ext cx="2109788" cy="119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10"/>
          <p:cNvGraphicFramePr>
            <a:graphicFrameLocks noChangeAspect="1"/>
          </p:cNvGraphicFramePr>
          <p:nvPr>
            <p:extLst>
              <p:ext uri="{D42A27DB-BD31-4B8C-83A1-F6EECF244321}">
                <p14:modId xmlns:p14="http://schemas.microsoft.com/office/powerpoint/2010/main" val="3852215369"/>
              </p:ext>
            </p:extLst>
          </p:nvPr>
        </p:nvGraphicFramePr>
        <p:xfrm>
          <a:off x="4909498" y="5543550"/>
          <a:ext cx="2092019" cy="930275"/>
        </p:xfrm>
        <a:graphic>
          <a:graphicData uri="http://schemas.openxmlformats.org/presentationml/2006/ole">
            <mc:AlternateContent xmlns:mc="http://schemas.openxmlformats.org/markup-compatibility/2006">
              <mc:Choice xmlns:v="urn:schemas-microsoft-com:vml" Requires="v">
                <p:oleObj spid="_x0000_s14693" name="Equation" r:id="rId13" imgW="914400" imgH="406080" progId="Equation.DSMT4">
                  <p:embed/>
                </p:oleObj>
              </mc:Choice>
              <mc:Fallback>
                <p:oleObj name="Equation" r:id="rId13" imgW="914400" imgH="406080" progId="Equation.DSMT4">
                  <p:embed/>
                  <p:pic>
                    <p:nvPicPr>
                      <p:cNvPr id="0" name=""/>
                      <p:cNvPicPr>
                        <a:picLocks noChangeAspect="1" noChangeArrowheads="1"/>
                      </p:cNvPicPr>
                      <p:nvPr/>
                    </p:nvPicPr>
                    <p:blipFill>
                      <a:blip r:embed="rId14"/>
                      <a:srcRect/>
                      <a:stretch>
                        <a:fillRect/>
                      </a:stretch>
                    </p:blipFill>
                    <p:spPr bwMode="black">
                      <a:xfrm>
                        <a:off x="4909498" y="5543550"/>
                        <a:ext cx="2092019" cy="930275"/>
                      </a:xfrm>
                      <a:prstGeom prst="rect">
                        <a:avLst/>
                      </a:prstGeom>
                      <a:noFill/>
                      <a:extLst/>
                    </p:spPr>
                  </p:pic>
                </p:oleObj>
              </mc:Fallback>
            </mc:AlternateContent>
          </a:graphicData>
        </a:graphic>
      </p:graphicFrame>
      <p:sp>
        <p:nvSpPr>
          <p:cNvPr id="29707" name="Freeform 11" descr="深色下对角线"/>
          <p:cNvSpPr>
            <a:spLocks/>
          </p:cNvSpPr>
          <p:nvPr/>
        </p:nvSpPr>
        <p:spPr bwMode="auto">
          <a:xfrm>
            <a:off x="8183564" y="3571875"/>
            <a:ext cx="1152525" cy="1296988"/>
          </a:xfrm>
          <a:custGeom>
            <a:avLst/>
            <a:gdLst>
              <a:gd name="T0" fmla="*/ 726 w 726"/>
              <a:gd name="T1" fmla="*/ 0 h 817"/>
              <a:gd name="T2" fmla="*/ 635 w 726"/>
              <a:gd name="T3" fmla="*/ 227 h 817"/>
              <a:gd name="T4" fmla="*/ 590 w 726"/>
              <a:gd name="T5" fmla="*/ 363 h 817"/>
              <a:gd name="T6" fmla="*/ 454 w 726"/>
              <a:gd name="T7" fmla="*/ 590 h 817"/>
              <a:gd name="T8" fmla="*/ 227 w 726"/>
              <a:gd name="T9" fmla="*/ 771 h 817"/>
              <a:gd name="T10" fmla="*/ 136 w 726"/>
              <a:gd name="T11" fmla="*/ 817 h 817"/>
              <a:gd name="T12" fmla="*/ 0 w 726"/>
              <a:gd name="T13" fmla="*/ 817 h 817"/>
              <a:gd name="T14" fmla="*/ 182 w 726"/>
              <a:gd name="T15" fmla="*/ 817 h 817"/>
              <a:gd name="T16" fmla="*/ 408 w 726"/>
              <a:gd name="T17" fmla="*/ 817 h 817"/>
              <a:gd name="T18" fmla="*/ 726 w 726"/>
              <a:gd name="T19" fmla="*/ 817 h 817"/>
              <a:gd name="T20" fmla="*/ 726 w 726"/>
              <a:gd name="T21" fmla="*/ 499 h 817"/>
              <a:gd name="T22" fmla="*/ 726 w 726"/>
              <a:gd name="T23" fmla="*/ 4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6" h="817">
                <a:moveTo>
                  <a:pt x="726" y="0"/>
                </a:moveTo>
                <a:lnTo>
                  <a:pt x="635" y="227"/>
                </a:lnTo>
                <a:lnTo>
                  <a:pt x="590" y="363"/>
                </a:lnTo>
                <a:lnTo>
                  <a:pt x="454" y="590"/>
                </a:lnTo>
                <a:lnTo>
                  <a:pt x="227" y="771"/>
                </a:lnTo>
                <a:lnTo>
                  <a:pt x="136" y="817"/>
                </a:lnTo>
                <a:lnTo>
                  <a:pt x="0" y="817"/>
                </a:lnTo>
                <a:lnTo>
                  <a:pt x="182" y="817"/>
                </a:lnTo>
                <a:lnTo>
                  <a:pt x="408" y="817"/>
                </a:lnTo>
                <a:lnTo>
                  <a:pt x="726" y="817"/>
                </a:lnTo>
                <a:lnTo>
                  <a:pt x="726" y="499"/>
                </a:lnTo>
                <a:lnTo>
                  <a:pt x="726" y="46"/>
                </a:lnTo>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08" name="Group 12"/>
          <p:cNvGrpSpPr>
            <a:grpSpLocks/>
          </p:cNvGrpSpPr>
          <p:nvPr/>
        </p:nvGrpSpPr>
        <p:grpSpPr bwMode="auto">
          <a:xfrm>
            <a:off x="6743700" y="2719389"/>
            <a:ext cx="3632200" cy="2725737"/>
            <a:chOff x="3243" y="164"/>
            <a:chExt cx="2288" cy="1717"/>
          </a:xfrm>
        </p:grpSpPr>
        <p:sp>
          <p:nvSpPr>
            <p:cNvPr id="29709" name="Line 13"/>
            <p:cNvSpPr>
              <a:spLocks noChangeAspect="1" noChangeShapeType="1"/>
            </p:cNvSpPr>
            <p:nvPr/>
          </p:nvSpPr>
          <p:spPr bwMode="black">
            <a:xfrm>
              <a:off x="3243" y="1525"/>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4"/>
            <p:cNvSpPr>
              <a:spLocks noChangeAspect="1" noChangeShapeType="1"/>
            </p:cNvSpPr>
            <p:nvPr/>
          </p:nvSpPr>
          <p:spPr bwMode="black">
            <a:xfrm flipV="1">
              <a:off x="4167" y="249"/>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1" name="Object 15"/>
            <p:cNvGraphicFramePr>
              <a:graphicFrameLocks noChangeAspect="1"/>
            </p:cNvGraphicFramePr>
            <p:nvPr/>
          </p:nvGraphicFramePr>
          <p:xfrm>
            <a:off x="5329" y="1525"/>
            <a:ext cx="202" cy="202"/>
          </p:xfrm>
          <a:graphic>
            <a:graphicData uri="http://schemas.openxmlformats.org/presentationml/2006/ole">
              <mc:AlternateContent xmlns:mc="http://schemas.openxmlformats.org/markup-compatibility/2006">
                <mc:Choice xmlns:v="urn:schemas-microsoft-com:vml" Requires="v">
                  <p:oleObj spid="_x0000_s14694" name="Equation" r:id="rId15" imgW="139680" imgH="139680" progId="Equation.DSMT4">
                    <p:embed/>
                  </p:oleObj>
                </mc:Choice>
                <mc:Fallback>
                  <p:oleObj name="Equation" r:id="rId15" imgW="139680" imgH="1396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5329" y="1525"/>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2" name="Object 16"/>
            <p:cNvGraphicFramePr>
              <a:graphicFrameLocks noChangeAspect="1"/>
            </p:cNvGraphicFramePr>
            <p:nvPr/>
          </p:nvGraphicFramePr>
          <p:xfrm>
            <a:off x="3956" y="1525"/>
            <a:ext cx="239" cy="257"/>
          </p:xfrm>
          <a:graphic>
            <a:graphicData uri="http://schemas.openxmlformats.org/presentationml/2006/ole">
              <mc:AlternateContent xmlns:mc="http://schemas.openxmlformats.org/markup-compatibility/2006">
                <mc:Choice xmlns:v="urn:schemas-microsoft-com:vml" Requires="v">
                  <p:oleObj spid="_x0000_s14695" name="Equation" r:id="rId17" imgW="164880" imgH="177480" progId="Equation.DSMT4">
                    <p:embed/>
                  </p:oleObj>
                </mc:Choice>
                <mc:Fallback>
                  <p:oleObj name="Equation" r:id="rId17" imgW="16488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3956" y="1525"/>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3" name="Object 17"/>
            <p:cNvGraphicFramePr>
              <a:graphicFrameLocks noChangeAspect="1"/>
            </p:cNvGraphicFramePr>
            <p:nvPr/>
          </p:nvGraphicFramePr>
          <p:xfrm>
            <a:off x="3923" y="164"/>
            <a:ext cx="202" cy="238"/>
          </p:xfrm>
          <a:graphic>
            <a:graphicData uri="http://schemas.openxmlformats.org/presentationml/2006/ole">
              <mc:AlternateContent xmlns:mc="http://schemas.openxmlformats.org/markup-compatibility/2006">
                <mc:Choice xmlns:v="urn:schemas-microsoft-com:vml" Requires="v">
                  <p:oleObj spid="_x0000_s14696" name="Equation" r:id="rId19" imgW="139680" imgH="164880" progId="Equation.DSMT4">
                    <p:embed/>
                  </p:oleObj>
                </mc:Choice>
                <mc:Fallback>
                  <p:oleObj name="Equation" r:id="rId19" imgW="139680" imgH="1648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3923" y="164"/>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14" name="Group 18"/>
          <p:cNvGrpSpPr>
            <a:grpSpLocks/>
          </p:cNvGrpSpPr>
          <p:nvPr/>
        </p:nvGrpSpPr>
        <p:grpSpPr bwMode="auto">
          <a:xfrm>
            <a:off x="7104064" y="1690689"/>
            <a:ext cx="2224087" cy="3189287"/>
            <a:chOff x="3470" y="-484"/>
            <a:chExt cx="1401" cy="2009"/>
          </a:xfrm>
        </p:grpSpPr>
        <p:sp>
          <p:nvSpPr>
            <p:cNvPr id="29715" name="Arc 19"/>
            <p:cNvSpPr>
              <a:spLocks/>
            </p:cNvSpPr>
            <p:nvPr/>
          </p:nvSpPr>
          <p:spPr bwMode="auto">
            <a:xfrm flipH="1" flipV="1">
              <a:off x="3470" y="-484"/>
              <a:ext cx="702" cy="2009"/>
            </a:xfrm>
            <a:custGeom>
              <a:avLst/>
              <a:gdLst>
                <a:gd name="G0" fmla="+- 0 0 0"/>
                <a:gd name="G1" fmla="+- 21600 0 0"/>
                <a:gd name="G2" fmla="+- 21600 0 0"/>
                <a:gd name="T0" fmla="*/ 0 w 17251"/>
                <a:gd name="T1" fmla="*/ 0 h 21600"/>
                <a:gd name="T2" fmla="*/ 17251 w 17251"/>
                <a:gd name="T3" fmla="*/ 8601 h 21600"/>
                <a:gd name="T4" fmla="*/ 0 w 17251"/>
                <a:gd name="T5" fmla="*/ 21600 h 21600"/>
              </a:gdLst>
              <a:ahLst/>
              <a:cxnLst>
                <a:cxn ang="0">
                  <a:pos x="T0" y="T1"/>
                </a:cxn>
                <a:cxn ang="0">
                  <a:pos x="T2" y="T3"/>
                </a:cxn>
                <a:cxn ang="0">
                  <a:pos x="T4" y="T5"/>
                </a:cxn>
              </a:cxnLst>
              <a:rect l="0" t="0" r="r" b="b"/>
              <a:pathLst>
                <a:path w="17251" h="21600" fill="none" extrusionOk="0">
                  <a:moveTo>
                    <a:pt x="0" y="0"/>
                  </a:moveTo>
                  <a:cubicBezTo>
                    <a:pt x="6781" y="0"/>
                    <a:pt x="13169" y="3184"/>
                    <a:pt x="17250" y="8601"/>
                  </a:cubicBezTo>
                </a:path>
                <a:path w="17251" h="21600" stroke="0" extrusionOk="0">
                  <a:moveTo>
                    <a:pt x="0" y="0"/>
                  </a:moveTo>
                  <a:cubicBezTo>
                    <a:pt x="6781" y="0"/>
                    <a:pt x="13169" y="3184"/>
                    <a:pt x="17250" y="8601"/>
                  </a:cubicBezTo>
                  <a:lnTo>
                    <a:pt x="0" y="21600"/>
                  </a:lnTo>
                  <a:close/>
                </a:path>
              </a:pathLst>
            </a:custGeom>
            <a:noFill/>
            <a:ln w="38100">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6" name="Arc 20"/>
            <p:cNvSpPr>
              <a:spLocks/>
            </p:cNvSpPr>
            <p:nvPr/>
          </p:nvSpPr>
          <p:spPr bwMode="auto">
            <a:xfrm flipV="1">
              <a:off x="4168" y="-484"/>
              <a:ext cx="703" cy="2009"/>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7" name="Line 21"/>
          <p:cNvSpPr>
            <a:spLocks noChangeAspect="1" noChangeShapeType="1"/>
          </p:cNvSpPr>
          <p:nvPr/>
        </p:nvSpPr>
        <p:spPr bwMode="black">
          <a:xfrm>
            <a:off x="8759825" y="2924175"/>
            <a:ext cx="0" cy="2514600"/>
          </a:xfrm>
          <a:prstGeom prst="line">
            <a:avLst/>
          </a:prstGeom>
          <a:noFill/>
          <a:ln w="38100">
            <a:solidFill>
              <a:srgbClr val="0000FF"/>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8" name="Object 22"/>
          <p:cNvGraphicFramePr>
            <a:graphicFrameLocks noChangeAspect="1"/>
          </p:cNvGraphicFramePr>
          <p:nvPr>
            <p:extLst>
              <p:ext uri="{D42A27DB-BD31-4B8C-83A1-F6EECF244321}">
                <p14:modId xmlns:p14="http://schemas.microsoft.com/office/powerpoint/2010/main" val="1138563338"/>
              </p:ext>
            </p:extLst>
          </p:nvPr>
        </p:nvGraphicFramePr>
        <p:xfrm>
          <a:off x="8904289" y="2924175"/>
          <a:ext cx="1050925" cy="584200"/>
        </p:xfrm>
        <a:graphic>
          <a:graphicData uri="http://schemas.openxmlformats.org/presentationml/2006/ole">
            <mc:AlternateContent xmlns:mc="http://schemas.openxmlformats.org/markup-compatibility/2006">
              <mc:Choice xmlns:v="urn:schemas-microsoft-com:vml" Requires="v">
                <p:oleObj spid="_x0000_s14697" name="Equation" r:id="rId21" imgW="507960" imgH="253800" progId="Equation.DSMT4">
                  <p:embed/>
                </p:oleObj>
              </mc:Choice>
              <mc:Fallback>
                <p:oleObj name="Equation" r:id="rId21" imgW="507960" imgH="253800" progId="Equation.DSMT4">
                  <p:embed/>
                  <p:pic>
                    <p:nvPicPr>
                      <p:cNvPr id="0" name=""/>
                      <p:cNvPicPr>
                        <a:picLocks noChangeAspect="1" noChangeArrowheads="1"/>
                      </p:cNvPicPr>
                      <p:nvPr/>
                    </p:nvPicPr>
                    <p:blipFill>
                      <a:blip r:embed="rId22"/>
                      <a:srcRect/>
                      <a:stretch>
                        <a:fillRect/>
                      </a:stretch>
                    </p:blipFill>
                    <p:spPr bwMode="black">
                      <a:xfrm>
                        <a:off x="8904289" y="2924175"/>
                        <a:ext cx="10509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9" name="Line 23"/>
          <p:cNvSpPr>
            <a:spLocks noChangeAspect="1" noChangeShapeType="1"/>
          </p:cNvSpPr>
          <p:nvPr/>
        </p:nvSpPr>
        <p:spPr bwMode="black">
          <a:xfrm>
            <a:off x="9336088" y="3571875"/>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33212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wipe(left)">
                                      <p:cBhvr>
                                        <p:cTn id="17" dur="500"/>
                                        <p:tgtEl>
                                          <p:spTgt spid="296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wipe(left)">
                                      <p:cBhvr>
                                        <p:cTn id="22" dur="500"/>
                                        <p:tgtEl>
                                          <p:spTgt spid="297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08"/>
                                        </p:tgtEl>
                                        <p:attrNameLst>
                                          <p:attrName>style.visibility</p:attrName>
                                        </p:attrNameLst>
                                      </p:cBhvr>
                                      <p:to>
                                        <p:strVal val="visible"/>
                                      </p:to>
                                    </p:set>
                                    <p:animEffect transition="in" filter="wipe(left)">
                                      <p:cBhvr>
                                        <p:cTn id="27" dur="500"/>
                                        <p:tgtEl>
                                          <p:spTgt spid="297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14"/>
                                        </p:tgtEl>
                                        <p:attrNameLst>
                                          <p:attrName>style.visibility</p:attrName>
                                        </p:attrNameLst>
                                      </p:cBhvr>
                                      <p:to>
                                        <p:strVal val="visible"/>
                                      </p:to>
                                    </p:set>
                                    <p:animEffect transition="in" filter="wipe(left)">
                                      <p:cBhvr>
                                        <p:cTn id="32" dur="500"/>
                                        <p:tgtEl>
                                          <p:spTgt spid="297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718"/>
                                        </p:tgtEl>
                                        <p:attrNameLst>
                                          <p:attrName>style.visibility</p:attrName>
                                        </p:attrNameLst>
                                      </p:cBhvr>
                                      <p:to>
                                        <p:strVal val="visible"/>
                                      </p:to>
                                    </p:set>
                                    <p:animEffect transition="in" filter="wipe(left)">
                                      <p:cBhvr>
                                        <p:cTn id="37" dur="500"/>
                                        <p:tgtEl>
                                          <p:spTgt spid="297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719"/>
                                        </p:tgtEl>
                                        <p:attrNameLst>
                                          <p:attrName>style.visibility</p:attrName>
                                        </p:attrNameLst>
                                      </p:cBhvr>
                                      <p:to>
                                        <p:strVal val="visible"/>
                                      </p:to>
                                    </p:set>
                                    <p:animEffect transition="in" filter="wipe(up)">
                                      <p:cBhvr>
                                        <p:cTn id="42" dur="500"/>
                                        <p:tgtEl>
                                          <p:spTgt spid="297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07"/>
                                        </p:tgtEl>
                                        <p:attrNameLst>
                                          <p:attrName>style.visibility</p:attrName>
                                        </p:attrNameLst>
                                      </p:cBhvr>
                                      <p:to>
                                        <p:strVal val="visible"/>
                                      </p:to>
                                    </p:set>
                                    <p:animEffect transition="in" filter="wipe(left)">
                                      <p:cBhvr>
                                        <p:cTn id="47" dur="500"/>
                                        <p:tgtEl>
                                          <p:spTgt spid="297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717"/>
                                        </p:tgtEl>
                                        <p:attrNameLst>
                                          <p:attrName>style.visibility</p:attrName>
                                        </p:attrNameLst>
                                      </p:cBhvr>
                                      <p:to>
                                        <p:strVal val="visible"/>
                                      </p:to>
                                    </p:set>
                                    <p:animEffect transition="in" filter="wipe(left)">
                                      <p:cBhvr>
                                        <p:cTn id="52" dur="500"/>
                                        <p:tgtEl>
                                          <p:spTgt spid="297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702"/>
                                        </p:tgtEl>
                                        <p:attrNameLst>
                                          <p:attrName>style.visibility</p:attrName>
                                        </p:attrNameLst>
                                      </p:cBhvr>
                                      <p:to>
                                        <p:strVal val="visible"/>
                                      </p:to>
                                    </p:set>
                                    <p:animEffect transition="in" filter="wipe(left)">
                                      <p:cBhvr>
                                        <p:cTn id="57" dur="500"/>
                                        <p:tgtEl>
                                          <p:spTgt spid="297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9703"/>
                                        </p:tgtEl>
                                        <p:attrNameLst>
                                          <p:attrName>style.visibility</p:attrName>
                                        </p:attrNameLst>
                                      </p:cBhvr>
                                      <p:to>
                                        <p:strVal val="visible"/>
                                      </p:to>
                                    </p:set>
                                    <p:animEffect transition="in" filter="wipe(left)">
                                      <p:cBhvr>
                                        <p:cTn id="62" dur="500"/>
                                        <p:tgtEl>
                                          <p:spTgt spid="297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9704"/>
                                        </p:tgtEl>
                                        <p:attrNameLst>
                                          <p:attrName>style.visibility</p:attrName>
                                        </p:attrNameLst>
                                      </p:cBhvr>
                                      <p:to>
                                        <p:strVal val="visible"/>
                                      </p:to>
                                    </p:set>
                                    <p:animEffect transition="in" filter="wipe(left)">
                                      <p:cBhvr>
                                        <p:cTn id="67" dur="500"/>
                                        <p:tgtEl>
                                          <p:spTgt spid="297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9705"/>
                                        </p:tgtEl>
                                        <p:attrNameLst>
                                          <p:attrName>style.visibility</p:attrName>
                                        </p:attrNameLst>
                                      </p:cBhvr>
                                      <p:to>
                                        <p:strVal val="visible"/>
                                      </p:to>
                                    </p:set>
                                    <p:animEffect transition="in" filter="wipe(left)">
                                      <p:cBhvr>
                                        <p:cTn id="72" dur="500"/>
                                        <p:tgtEl>
                                          <p:spTgt spid="2970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9706"/>
                                        </p:tgtEl>
                                        <p:attrNameLst>
                                          <p:attrName>style.visibility</p:attrName>
                                        </p:attrNameLst>
                                      </p:cBhvr>
                                      <p:to>
                                        <p:strVal val="visible"/>
                                      </p:to>
                                    </p:set>
                                    <p:animEffect transition="in" filter="wipe(left)">
                                      <p:cBhvr>
                                        <p:cTn id="77"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1" grpId="0" autoUpdateAnimBg="0"/>
      <p:bldP spid="29702" grpId="0" autoUpdateAnimBg="0"/>
      <p:bldP spid="29707" grpId="0" animBg="1"/>
      <p:bldP spid="29717" grpId="0" animBg="1"/>
      <p:bldP spid="297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617C1216-C1BA-4442-B675-DD2A3E82CB22}" type="slidenum">
              <a:rPr lang="en-US" altLang="zh-CN"/>
              <a:pPr/>
              <a:t>13</a:t>
            </a:fld>
            <a:endParaRPr lang="en-US" altLang="zh-CN"/>
          </a:p>
        </p:txBody>
      </p:sp>
      <p:sp>
        <p:nvSpPr>
          <p:cNvPr id="28674" name="Freeform 2" descr="深色下对角线"/>
          <p:cNvSpPr>
            <a:spLocks/>
          </p:cNvSpPr>
          <p:nvPr/>
        </p:nvSpPr>
        <p:spPr bwMode="auto">
          <a:xfrm>
            <a:off x="8101013" y="1968501"/>
            <a:ext cx="1187450" cy="1306513"/>
          </a:xfrm>
          <a:custGeom>
            <a:avLst/>
            <a:gdLst>
              <a:gd name="T0" fmla="*/ 733 w 748"/>
              <a:gd name="T1" fmla="*/ 8 h 840"/>
              <a:gd name="T2" fmla="*/ 642 w 748"/>
              <a:gd name="T3" fmla="*/ 8 h 840"/>
              <a:gd name="T4" fmla="*/ 506 w 748"/>
              <a:gd name="T5" fmla="*/ 54 h 840"/>
              <a:gd name="T6" fmla="*/ 415 w 748"/>
              <a:gd name="T7" fmla="*/ 144 h 840"/>
              <a:gd name="T8" fmla="*/ 279 w 748"/>
              <a:gd name="T9" fmla="*/ 280 h 840"/>
              <a:gd name="T10" fmla="*/ 189 w 748"/>
              <a:gd name="T11" fmla="*/ 416 h 840"/>
              <a:gd name="T12" fmla="*/ 98 w 748"/>
              <a:gd name="T13" fmla="*/ 598 h 840"/>
              <a:gd name="T14" fmla="*/ 53 w 748"/>
              <a:gd name="T15" fmla="*/ 734 h 840"/>
              <a:gd name="T16" fmla="*/ 7 w 748"/>
              <a:gd name="T17" fmla="*/ 825 h 840"/>
              <a:gd name="T18" fmla="*/ 98 w 748"/>
              <a:gd name="T19" fmla="*/ 825 h 840"/>
              <a:gd name="T20" fmla="*/ 279 w 748"/>
              <a:gd name="T21" fmla="*/ 825 h 840"/>
              <a:gd name="T22" fmla="*/ 461 w 748"/>
              <a:gd name="T23" fmla="*/ 825 h 840"/>
              <a:gd name="T24" fmla="*/ 642 w 748"/>
              <a:gd name="T25" fmla="*/ 825 h 840"/>
              <a:gd name="T26" fmla="*/ 733 w 748"/>
              <a:gd name="T27" fmla="*/ 825 h 840"/>
              <a:gd name="T28" fmla="*/ 733 w 748"/>
              <a:gd name="T29" fmla="*/ 779 h 840"/>
              <a:gd name="T30" fmla="*/ 733 w 748"/>
              <a:gd name="T31" fmla="*/ 734 h 840"/>
              <a:gd name="T32" fmla="*/ 733 w 748"/>
              <a:gd name="T33" fmla="*/ 553 h 840"/>
              <a:gd name="T34" fmla="*/ 733 w 748"/>
              <a:gd name="T35" fmla="*/ 371 h 840"/>
              <a:gd name="T36" fmla="*/ 733 w 748"/>
              <a:gd name="T37" fmla="*/ 235 h 840"/>
              <a:gd name="T38" fmla="*/ 733 w 748"/>
              <a:gd name="T39" fmla="*/ 144 h 840"/>
              <a:gd name="T40" fmla="*/ 733 w 748"/>
              <a:gd name="T41" fmla="*/ 54 h 840"/>
              <a:gd name="T42" fmla="*/ 733 w 748"/>
              <a:gd name="T43" fmla="*/ 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8" h="840">
                <a:moveTo>
                  <a:pt x="733" y="8"/>
                </a:moveTo>
                <a:cubicBezTo>
                  <a:pt x="718" y="0"/>
                  <a:pt x="680" y="0"/>
                  <a:pt x="642" y="8"/>
                </a:cubicBezTo>
                <a:cubicBezTo>
                  <a:pt x="604" y="16"/>
                  <a:pt x="544" y="31"/>
                  <a:pt x="506" y="54"/>
                </a:cubicBezTo>
                <a:cubicBezTo>
                  <a:pt x="468" y="77"/>
                  <a:pt x="453" y="106"/>
                  <a:pt x="415" y="144"/>
                </a:cubicBezTo>
                <a:cubicBezTo>
                  <a:pt x="377" y="182"/>
                  <a:pt x="317" y="235"/>
                  <a:pt x="279" y="280"/>
                </a:cubicBezTo>
                <a:cubicBezTo>
                  <a:pt x="241" y="325"/>
                  <a:pt x="219" y="363"/>
                  <a:pt x="189" y="416"/>
                </a:cubicBezTo>
                <a:cubicBezTo>
                  <a:pt x="159" y="469"/>
                  <a:pt x="121" y="545"/>
                  <a:pt x="98" y="598"/>
                </a:cubicBezTo>
                <a:cubicBezTo>
                  <a:pt x="75" y="651"/>
                  <a:pt x="68" y="696"/>
                  <a:pt x="53" y="734"/>
                </a:cubicBezTo>
                <a:cubicBezTo>
                  <a:pt x="38" y="772"/>
                  <a:pt x="0" y="810"/>
                  <a:pt x="7" y="825"/>
                </a:cubicBezTo>
                <a:cubicBezTo>
                  <a:pt x="14" y="840"/>
                  <a:pt x="53" y="825"/>
                  <a:pt x="98" y="825"/>
                </a:cubicBezTo>
                <a:cubicBezTo>
                  <a:pt x="143" y="825"/>
                  <a:pt x="219" y="825"/>
                  <a:pt x="279" y="825"/>
                </a:cubicBezTo>
                <a:cubicBezTo>
                  <a:pt x="339" y="825"/>
                  <a:pt x="401" y="825"/>
                  <a:pt x="461" y="825"/>
                </a:cubicBezTo>
                <a:cubicBezTo>
                  <a:pt x="521" y="825"/>
                  <a:pt x="597" y="825"/>
                  <a:pt x="642" y="825"/>
                </a:cubicBezTo>
                <a:cubicBezTo>
                  <a:pt x="687" y="825"/>
                  <a:pt x="718" y="833"/>
                  <a:pt x="733" y="825"/>
                </a:cubicBezTo>
                <a:cubicBezTo>
                  <a:pt x="748" y="817"/>
                  <a:pt x="733" y="794"/>
                  <a:pt x="733" y="779"/>
                </a:cubicBezTo>
                <a:cubicBezTo>
                  <a:pt x="733" y="764"/>
                  <a:pt x="733" y="772"/>
                  <a:pt x="733" y="734"/>
                </a:cubicBezTo>
                <a:cubicBezTo>
                  <a:pt x="733" y="696"/>
                  <a:pt x="733" y="613"/>
                  <a:pt x="733" y="553"/>
                </a:cubicBezTo>
                <a:cubicBezTo>
                  <a:pt x="733" y="493"/>
                  <a:pt x="733" y="424"/>
                  <a:pt x="733" y="371"/>
                </a:cubicBezTo>
                <a:cubicBezTo>
                  <a:pt x="733" y="318"/>
                  <a:pt x="733" y="273"/>
                  <a:pt x="733" y="235"/>
                </a:cubicBezTo>
                <a:cubicBezTo>
                  <a:pt x="733" y="197"/>
                  <a:pt x="733" y="174"/>
                  <a:pt x="733" y="144"/>
                </a:cubicBezTo>
                <a:cubicBezTo>
                  <a:pt x="733" y="114"/>
                  <a:pt x="733" y="77"/>
                  <a:pt x="733" y="54"/>
                </a:cubicBezTo>
                <a:cubicBezTo>
                  <a:pt x="733" y="31"/>
                  <a:pt x="748" y="16"/>
                  <a:pt x="733" y="8"/>
                </a:cubicBezTo>
                <a:close/>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75" name="Group 3"/>
          <p:cNvGrpSpPr>
            <a:grpSpLocks/>
          </p:cNvGrpSpPr>
          <p:nvPr/>
        </p:nvGrpSpPr>
        <p:grpSpPr bwMode="auto">
          <a:xfrm>
            <a:off x="7175501" y="1116014"/>
            <a:ext cx="3128963" cy="2725737"/>
            <a:chOff x="3696" y="1396"/>
            <a:chExt cx="1971" cy="1717"/>
          </a:xfrm>
        </p:grpSpPr>
        <p:sp>
          <p:nvSpPr>
            <p:cNvPr id="28676" name="Line 4"/>
            <p:cNvSpPr>
              <a:spLocks noChangeAspect="1" noChangeShapeType="1"/>
            </p:cNvSpPr>
            <p:nvPr/>
          </p:nvSpPr>
          <p:spPr bwMode="black">
            <a:xfrm>
              <a:off x="3696" y="2757"/>
              <a:ext cx="18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Line 5"/>
            <p:cNvSpPr>
              <a:spLocks noChangeAspect="1" noChangeShapeType="1"/>
            </p:cNvSpPr>
            <p:nvPr/>
          </p:nvSpPr>
          <p:spPr bwMode="black">
            <a:xfrm flipV="1">
              <a:off x="4303" y="1481"/>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8678" name="Object 6"/>
            <p:cNvGraphicFramePr>
              <a:graphicFrameLocks noChangeAspect="1"/>
            </p:cNvGraphicFramePr>
            <p:nvPr/>
          </p:nvGraphicFramePr>
          <p:xfrm>
            <a:off x="5465" y="2757"/>
            <a:ext cx="202" cy="202"/>
          </p:xfrm>
          <a:graphic>
            <a:graphicData uri="http://schemas.openxmlformats.org/presentationml/2006/ole">
              <mc:AlternateContent xmlns:mc="http://schemas.openxmlformats.org/markup-compatibility/2006">
                <mc:Choice xmlns:v="urn:schemas-microsoft-com:vml" Requires="v">
                  <p:oleObj spid="_x0000_s15746" name="Equation" r:id="rId3" imgW="139680" imgH="139680" progId="Equation.DSMT4">
                    <p:embed/>
                  </p:oleObj>
                </mc:Choice>
                <mc:Fallback>
                  <p:oleObj name="Equation" r:id="rId3" imgW="13968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465" y="2757"/>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4092" y="2757"/>
            <a:ext cx="239" cy="257"/>
          </p:xfrm>
          <a:graphic>
            <a:graphicData uri="http://schemas.openxmlformats.org/presentationml/2006/ole">
              <mc:AlternateContent xmlns:mc="http://schemas.openxmlformats.org/markup-compatibility/2006">
                <mc:Choice xmlns:v="urn:schemas-microsoft-com:vml" Requires="v">
                  <p:oleObj spid="_x0000_s15747" name="Equation" r:id="rId5" imgW="164880" imgH="177480" progId="Equation.DSMT4">
                    <p:embed/>
                  </p:oleObj>
                </mc:Choice>
                <mc:Fallback>
                  <p:oleObj name="Equation" r:id="rId5" imgW="1648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092" y="2757"/>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0" name="Object 8"/>
            <p:cNvGraphicFramePr>
              <a:graphicFrameLocks noChangeAspect="1"/>
            </p:cNvGraphicFramePr>
            <p:nvPr/>
          </p:nvGraphicFramePr>
          <p:xfrm>
            <a:off x="4059" y="1396"/>
            <a:ext cx="202" cy="238"/>
          </p:xfrm>
          <a:graphic>
            <a:graphicData uri="http://schemas.openxmlformats.org/presentationml/2006/ole">
              <mc:AlternateContent xmlns:mc="http://schemas.openxmlformats.org/markup-compatibility/2006">
                <mc:Choice xmlns:v="urn:schemas-microsoft-com:vml" Requires="v">
                  <p:oleObj spid="_x0000_s15748" name="Equation" r:id="rId7" imgW="139680" imgH="164880" progId="Equation.DSMT4">
                    <p:embed/>
                  </p:oleObj>
                </mc:Choice>
                <mc:Fallback>
                  <p:oleObj name="Equation" r:id="rId7" imgW="13968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4059" y="1396"/>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81" name="Arc 9"/>
          <p:cNvSpPr>
            <a:spLocks/>
          </p:cNvSpPr>
          <p:nvPr/>
        </p:nvSpPr>
        <p:spPr bwMode="auto">
          <a:xfrm flipH="1">
            <a:off x="8140701" y="1968500"/>
            <a:ext cx="1116013" cy="3189288"/>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2" name="Object 10"/>
          <p:cNvGraphicFramePr>
            <a:graphicFrameLocks noChangeAspect="1"/>
          </p:cNvGraphicFramePr>
          <p:nvPr>
            <p:extLst>
              <p:ext uri="{D42A27DB-BD31-4B8C-83A1-F6EECF244321}">
                <p14:modId xmlns:p14="http://schemas.microsoft.com/office/powerpoint/2010/main" val="1044693962"/>
              </p:ext>
            </p:extLst>
          </p:nvPr>
        </p:nvGraphicFramePr>
        <p:xfrm>
          <a:off x="8904289" y="1493838"/>
          <a:ext cx="1050925" cy="527050"/>
        </p:xfrm>
        <a:graphic>
          <a:graphicData uri="http://schemas.openxmlformats.org/presentationml/2006/ole">
            <mc:AlternateContent xmlns:mc="http://schemas.openxmlformats.org/markup-compatibility/2006">
              <mc:Choice xmlns:v="urn:schemas-microsoft-com:vml" Requires="v">
                <p:oleObj spid="_x0000_s15749" name="Equation" r:id="rId9" imgW="507960" imgH="228600" progId="Equation.DSMT4">
                  <p:embed/>
                </p:oleObj>
              </mc:Choice>
              <mc:Fallback>
                <p:oleObj name="Equation" r:id="rId9" imgW="507960" imgH="228600" progId="Equation.DSMT4">
                  <p:embed/>
                  <p:pic>
                    <p:nvPicPr>
                      <p:cNvPr id="0" name=""/>
                      <p:cNvPicPr>
                        <a:picLocks noChangeAspect="1" noChangeArrowheads="1"/>
                      </p:cNvPicPr>
                      <p:nvPr/>
                    </p:nvPicPr>
                    <p:blipFill>
                      <a:blip r:embed="rId10"/>
                      <a:srcRect/>
                      <a:stretch>
                        <a:fillRect/>
                      </a:stretch>
                    </p:blipFill>
                    <p:spPr bwMode="black">
                      <a:xfrm>
                        <a:off x="8904289" y="1493838"/>
                        <a:ext cx="10509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Line 11"/>
          <p:cNvSpPr>
            <a:spLocks noChangeAspect="1" noChangeShapeType="1"/>
          </p:cNvSpPr>
          <p:nvPr/>
        </p:nvSpPr>
        <p:spPr bwMode="black">
          <a:xfrm>
            <a:off x="9264650" y="1968500"/>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2"/>
          <p:cNvSpPr>
            <a:spLocks noChangeShapeType="1"/>
          </p:cNvSpPr>
          <p:nvPr/>
        </p:nvSpPr>
        <p:spPr bwMode="auto">
          <a:xfrm>
            <a:off x="7608888" y="2544763"/>
            <a:ext cx="2362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5" name="Object 13"/>
          <p:cNvGraphicFramePr>
            <a:graphicFrameLocks noChangeAspect="1"/>
          </p:cNvGraphicFramePr>
          <p:nvPr>
            <p:extLst>
              <p:ext uri="{D42A27DB-BD31-4B8C-83A1-F6EECF244321}">
                <p14:modId xmlns:p14="http://schemas.microsoft.com/office/powerpoint/2010/main" val="1255080340"/>
              </p:ext>
            </p:extLst>
          </p:nvPr>
        </p:nvGraphicFramePr>
        <p:xfrm>
          <a:off x="2351088" y="1484314"/>
          <a:ext cx="3683000" cy="566737"/>
        </p:xfrm>
        <a:graphic>
          <a:graphicData uri="http://schemas.openxmlformats.org/presentationml/2006/ole">
            <mc:AlternateContent xmlns:mc="http://schemas.openxmlformats.org/markup-compatibility/2006">
              <mc:Choice xmlns:v="urn:schemas-microsoft-com:vml" Requires="v">
                <p:oleObj spid="_x0000_s15750" name="Equation" r:id="rId11" imgW="1485720" imgH="228600" progId="Equation.DSMT4">
                  <p:embed/>
                </p:oleObj>
              </mc:Choice>
              <mc:Fallback>
                <p:oleObj name="Equation" r:id="rId11" imgW="1485720" imgH="228600" progId="Equation.DSMT4">
                  <p:embed/>
                  <p:pic>
                    <p:nvPicPr>
                      <p:cNvPr id="0" name=""/>
                      <p:cNvPicPr>
                        <a:picLocks noChangeAspect="1" noChangeArrowheads="1"/>
                      </p:cNvPicPr>
                      <p:nvPr/>
                    </p:nvPicPr>
                    <p:blipFill>
                      <a:blip r:embed="rId12"/>
                      <a:srcRect/>
                      <a:stretch>
                        <a:fillRect/>
                      </a:stretch>
                    </p:blipFill>
                    <p:spPr bwMode="black">
                      <a:xfrm>
                        <a:off x="2351088" y="1484314"/>
                        <a:ext cx="368300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6" name="Object 14"/>
          <p:cNvGraphicFramePr>
            <a:graphicFrameLocks noChangeAspect="1"/>
          </p:cNvGraphicFramePr>
          <p:nvPr/>
        </p:nvGraphicFramePr>
        <p:xfrm>
          <a:off x="1903414" y="260350"/>
          <a:ext cx="7115175" cy="1195388"/>
        </p:xfrm>
        <a:graphic>
          <a:graphicData uri="http://schemas.openxmlformats.org/presentationml/2006/ole">
            <mc:AlternateContent xmlns:mc="http://schemas.openxmlformats.org/markup-compatibility/2006">
              <mc:Choice xmlns:v="urn:schemas-microsoft-com:vml" Requires="v">
                <p:oleObj spid="_x0000_s15751" name="Equation" r:id="rId13" imgW="2869920" imgH="482400" progId="Equation.DSMT4">
                  <p:embed/>
                </p:oleObj>
              </mc:Choice>
              <mc:Fallback>
                <p:oleObj name="Equation" r:id="rId13" imgW="286992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1903414" y="260350"/>
                        <a:ext cx="7115175"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7" name="Rectangle 15"/>
          <p:cNvSpPr>
            <a:spLocks noChangeArrowheads="1"/>
          </p:cNvSpPr>
          <p:nvPr/>
        </p:nvSpPr>
        <p:spPr bwMode="black">
          <a:xfrm>
            <a:off x="2279650" y="2189163"/>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应先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28688" name="Object 16"/>
          <p:cNvGraphicFramePr>
            <a:graphicFrameLocks noChangeAspect="1"/>
          </p:cNvGraphicFramePr>
          <p:nvPr>
            <p:extLst>
              <p:ext uri="{D42A27DB-BD31-4B8C-83A1-F6EECF244321}">
                <p14:modId xmlns:p14="http://schemas.microsoft.com/office/powerpoint/2010/main" val="3210755531"/>
              </p:ext>
            </p:extLst>
          </p:nvPr>
        </p:nvGraphicFramePr>
        <p:xfrm>
          <a:off x="2120900" y="2636838"/>
          <a:ext cx="2925763" cy="1038225"/>
        </p:xfrm>
        <a:graphic>
          <a:graphicData uri="http://schemas.openxmlformats.org/presentationml/2006/ole">
            <mc:AlternateContent xmlns:mc="http://schemas.openxmlformats.org/markup-compatibility/2006">
              <mc:Choice xmlns:v="urn:schemas-microsoft-com:vml" Requires="v">
                <p:oleObj spid="_x0000_s15752" name="Equation" r:id="rId15" imgW="1180800" imgH="419040" progId="Equation.DSMT4">
                  <p:embed/>
                </p:oleObj>
              </mc:Choice>
              <mc:Fallback>
                <p:oleObj name="Equation" r:id="rId15" imgW="1180800" imgH="419040" progId="Equation.DSMT4">
                  <p:embed/>
                  <p:pic>
                    <p:nvPicPr>
                      <p:cNvPr id="0" name=""/>
                      <p:cNvPicPr>
                        <a:picLocks noChangeAspect="1" noChangeArrowheads="1"/>
                      </p:cNvPicPr>
                      <p:nvPr/>
                    </p:nvPicPr>
                    <p:blipFill>
                      <a:blip r:embed="rId16"/>
                      <a:srcRect/>
                      <a:stretch>
                        <a:fillRect/>
                      </a:stretch>
                    </p:blipFill>
                    <p:spPr bwMode="black">
                      <a:xfrm>
                        <a:off x="2120900" y="2636838"/>
                        <a:ext cx="292576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9" name="Object 17"/>
          <p:cNvGraphicFramePr>
            <a:graphicFrameLocks noChangeAspect="1"/>
          </p:cNvGraphicFramePr>
          <p:nvPr/>
        </p:nvGraphicFramePr>
        <p:xfrm>
          <a:off x="5334001" y="3657601"/>
          <a:ext cx="3789363" cy="1038225"/>
        </p:xfrm>
        <a:graphic>
          <a:graphicData uri="http://schemas.openxmlformats.org/presentationml/2006/ole">
            <mc:AlternateContent xmlns:mc="http://schemas.openxmlformats.org/markup-compatibility/2006">
              <mc:Choice xmlns:v="urn:schemas-microsoft-com:vml" Requires="v">
                <p:oleObj spid="_x0000_s15753" name="Equation" r:id="rId17" imgW="1498320" imgH="406080" progId="Equation.DSMT4">
                  <p:embed/>
                </p:oleObj>
              </mc:Choice>
              <mc:Fallback>
                <p:oleObj name="Equation" r:id="rId17" imgW="1498320" imgH="4060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5334001" y="3657601"/>
                        <a:ext cx="378936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0" name="Object 18"/>
          <p:cNvGraphicFramePr>
            <a:graphicFrameLocks noChangeAspect="1"/>
          </p:cNvGraphicFramePr>
          <p:nvPr/>
        </p:nvGraphicFramePr>
        <p:xfrm>
          <a:off x="2435225" y="4581526"/>
          <a:ext cx="5100638" cy="1006475"/>
        </p:xfrm>
        <a:graphic>
          <a:graphicData uri="http://schemas.openxmlformats.org/presentationml/2006/ole">
            <mc:AlternateContent xmlns:mc="http://schemas.openxmlformats.org/markup-compatibility/2006">
              <mc:Choice xmlns:v="urn:schemas-microsoft-com:vml" Requires="v">
                <p:oleObj spid="_x0000_s15754" name="Equation" r:id="rId19" imgW="2057400" imgH="406080" progId="Equation.DSMT4">
                  <p:embed/>
                </p:oleObj>
              </mc:Choice>
              <mc:Fallback>
                <p:oleObj name="Equation" r:id="rId19" imgW="2057400" imgH="4060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2435225" y="4581526"/>
                        <a:ext cx="510063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1" name="Object 19"/>
          <p:cNvGraphicFramePr>
            <a:graphicFrameLocks noChangeAspect="1"/>
          </p:cNvGraphicFramePr>
          <p:nvPr>
            <p:extLst>
              <p:ext uri="{D42A27DB-BD31-4B8C-83A1-F6EECF244321}">
                <p14:modId xmlns:p14="http://schemas.microsoft.com/office/powerpoint/2010/main" val="348349729"/>
              </p:ext>
            </p:extLst>
          </p:nvPr>
        </p:nvGraphicFramePr>
        <p:xfrm>
          <a:off x="2451100" y="5534025"/>
          <a:ext cx="1006475" cy="754063"/>
        </p:xfrm>
        <a:graphic>
          <a:graphicData uri="http://schemas.openxmlformats.org/presentationml/2006/ole">
            <mc:AlternateContent xmlns:mc="http://schemas.openxmlformats.org/markup-compatibility/2006">
              <mc:Choice xmlns:v="urn:schemas-microsoft-com:vml" Requires="v">
                <p:oleObj spid="_x0000_s15755" name="Equation" r:id="rId21" imgW="406080" imgH="304560" progId="Equation.DSMT4">
                  <p:embed/>
                </p:oleObj>
              </mc:Choice>
              <mc:Fallback>
                <p:oleObj name="Equation" r:id="rId21" imgW="406080" imgH="304560" progId="Equation.DSMT4">
                  <p:embed/>
                  <p:pic>
                    <p:nvPicPr>
                      <p:cNvPr id="0" name=""/>
                      <p:cNvPicPr>
                        <a:picLocks noChangeAspect="1" noChangeArrowheads="1"/>
                      </p:cNvPicPr>
                      <p:nvPr/>
                    </p:nvPicPr>
                    <p:blipFill>
                      <a:blip r:embed="rId22"/>
                      <a:srcRect/>
                      <a:stretch>
                        <a:fillRect/>
                      </a:stretch>
                    </p:blipFill>
                    <p:spPr bwMode="black">
                      <a:xfrm>
                        <a:off x="2451100" y="5534025"/>
                        <a:ext cx="1006475"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2" name="Object 20"/>
          <p:cNvGraphicFramePr>
            <a:graphicFrameLocks noChangeAspect="1"/>
          </p:cNvGraphicFramePr>
          <p:nvPr/>
        </p:nvGraphicFramePr>
        <p:xfrm>
          <a:off x="2435225" y="3657601"/>
          <a:ext cx="2927350" cy="1006475"/>
        </p:xfrm>
        <a:graphic>
          <a:graphicData uri="http://schemas.openxmlformats.org/presentationml/2006/ole">
            <mc:AlternateContent xmlns:mc="http://schemas.openxmlformats.org/markup-compatibility/2006">
              <mc:Choice xmlns:v="urn:schemas-microsoft-com:vml" Requires="v">
                <p:oleObj spid="_x0000_s15756" name="Equation" r:id="rId23" imgW="1180800" imgH="406080" progId="Equation.DSMT4">
                  <p:embed/>
                </p:oleObj>
              </mc:Choice>
              <mc:Fallback>
                <p:oleObj name="Equation" r:id="rId23" imgW="1180800" imgH="4060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black">
                      <a:xfrm>
                        <a:off x="2435225" y="3657601"/>
                        <a:ext cx="29273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3" name="Object 21"/>
          <p:cNvGraphicFramePr>
            <a:graphicFrameLocks noChangeAspect="1"/>
          </p:cNvGraphicFramePr>
          <p:nvPr/>
        </p:nvGraphicFramePr>
        <p:xfrm>
          <a:off x="7608888" y="4654550"/>
          <a:ext cx="1579562" cy="1009650"/>
        </p:xfrm>
        <a:graphic>
          <a:graphicData uri="http://schemas.openxmlformats.org/presentationml/2006/ole">
            <mc:AlternateContent xmlns:mc="http://schemas.openxmlformats.org/markup-compatibility/2006">
              <mc:Choice xmlns:v="urn:schemas-microsoft-com:vml" Requires="v">
                <p:oleObj spid="_x0000_s15757" name="Equation" r:id="rId25" imgW="622080" imgH="393480" progId="Equation.DSMT4">
                  <p:embed/>
                </p:oleObj>
              </mc:Choice>
              <mc:Fallback>
                <p:oleObj name="Equation" r:id="rId25" imgW="622080" imgH="39348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black">
                      <a:xfrm>
                        <a:off x="7608888" y="4654550"/>
                        <a:ext cx="1579562"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192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86"/>
                                        </p:tgtEl>
                                        <p:attrNameLst>
                                          <p:attrName>style.visibility</p:attrName>
                                        </p:attrNameLst>
                                      </p:cBhvr>
                                      <p:to>
                                        <p:strVal val="visible"/>
                                      </p:to>
                                    </p:set>
                                    <p:animEffect transition="in" filter="wipe(left)">
                                      <p:cBhvr>
                                        <p:cTn id="7" dur="500"/>
                                        <p:tgtEl>
                                          <p:spTgt spid="28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85"/>
                                        </p:tgtEl>
                                        <p:attrNameLst>
                                          <p:attrName>style.visibility</p:attrName>
                                        </p:attrNameLst>
                                      </p:cBhvr>
                                      <p:to>
                                        <p:strVal val="visible"/>
                                      </p:to>
                                    </p:set>
                                    <p:animEffect transition="in" filter="wipe(left)">
                                      <p:cBhvr>
                                        <p:cTn id="12" dur="500"/>
                                        <p:tgtEl>
                                          <p:spTgt spid="28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81"/>
                                        </p:tgtEl>
                                        <p:attrNameLst>
                                          <p:attrName>style.visibility</p:attrName>
                                        </p:attrNameLst>
                                      </p:cBhvr>
                                      <p:to>
                                        <p:strVal val="visible"/>
                                      </p:to>
                                    </p:set>
                                    <p:animEffect transition="in" filter="wipe(left)">
                                      <p:cBhvr>
                                        <p:cTn id="22" dur="500"/>
                                        <p:tgtEl>
                                          <p:spTgt spid="286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82"/>
                                        </p:tgtEl>
                                        <p:attrNameLst>
                                          <p:attrName>style.visibility</p:attrName>
                                        </p:attrNameLst>
                                      </p:cBhvr>
                                      <p:to>
                                        <p:strVal val="visible"/>
                                      </p:to>
                                    </p:set>
                                    <p:animEffect transition="in" filter="wipe(left)">
                                      <p:cBhvr>
                                        <p:cTn id="27" dur="500"/>
                                        <p:tgtEl>
                                          <p:spTgt spid="28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83"/>
                                        </p:tgtEl>
                                        <p:attrNameLst>
                                          <p:attrName>style.visibility</p:attrName>
                                        </p:attrNameLst>
                                      </p:cBhvr>
                                      <p:to>
                                        <p:strVal val="visible"/>
                                      </p:to>
                                    </p:set>
                                    <p:animEffect transition="in" filter="wipe(up)">
                                      <p:cBhvr>
                                        <p:cTn id="32" dur="500"/>
                                        <p:tgtEl>
                                          <p:spTgt spid="286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4"/>
                                        </p:tgtEl>
                                        <p:attrNameLst>
                                          <p:attrName>style.visibility</p:attrName>
                                        </p:attrNameLst>
                                      </p:cBhvr>
                                      <p:to>
                                        <p:strVal val="visible"/>
                                      </p:to>
                                    </p:set>
                                    <p:animEffect transition="in" filter="wipe(up)">
                                      <p:cBhvr>
                                        <p:cTn id="37" dur="500"/>
                                        <p:tgtEl>
                                          <p:spTgt spid="286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684"/>
                                        </p:tgtEl>
                                        <p:attrNameLst>
                                          <p:attrName>style.visibility</p:attrName>
                                        </p:attrNameLst>
                                      </p:cBhvr>
                                      <p:to>
                                        <p:strVal val="visible"/>
                                      </p:to>
                                    </p:set>
                                    <p:animEffect transition="in" filter="wipe(left)">
                                      <p:cBhvr>
                                        <p:cTn id="42" dur="500"/>
                                        <p:tgtEl>
                                          <p:spTgt spid="286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687"/>
                                        </p:tgtEl>
                                        <p:attrNameLst>
                                          <p:attrName>style.visibility</p:attrName>
                                        </p:attrNameLst>
                                      </p:cBhvr>
                                      <p:to>
                                        <p:strVal val="visible"/>
                                      </p:to>
                                    </p:set>
                                    <p:animEffect transition="in" filter="wipe(left)">
                                      <p:cBhvr>
                                        <p:cTn id="47" dur="500"/>
                                        <p:tgtEl>
                                          <p:spTgt spid="286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688"/>
                                        </p:tgtEl>
                                        <p:attrNameLst>
                                          <p:attrName>style.visibility</p:attrName>
                                        </p:attrNameLst>
                                      </p:cBhvr>
                                      <p:to>
                                        <p:strVal val="visible"/>
                                      </p:to>
                                    </p:set>
                                    <p:animEffect transition="in" filter="wipe(left)">
                                      <p:cBhvr>
                                        <p:cTn id="52" dur="500"/>
                                        <p:tgtEl>
                                          <p:spTgt spid="286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8692"/>
                                        </p:tgtEl>
                                        <p:attrNameLst>
                                          <p:attrName>style.visibility</p:attrName>
                                        </p:attrNameLst>
                                      </p:cBhvr>
                                      <p:to>
                                        <p:strVal val="visible"/>
                                      </p:to>
                                    </p:set>
                                    <p:animEffect transition="in" filter="wipe(left)">
                                      <p:cBhvr>
                                        <p:cTn id="57" dur="500"/>
                                        <p:tgtEl>
                                          <p:spTgt spid="286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8689"/>
                                        </p:tgtEl>
                                        <p:attrNameLst>
                                          <p:attrName>style.visibility</p:attrName>
                                        </p:attrNameLst>
                                      </p:cBhvr>
                                      <p:to>
                                        <p:strVal val="visible"/>
                                      </p:to>
                                    </p:set>
                                    <p:animEffect transition="in" filter="wipe(left)">
                                      <p:cBhvr>
                                        <p:cTn id="62" dur="500"/>
                                        <p:tgtEl>
                                          <p:spTgt spid="2868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8690"/>
                                        </p:tgtEl>
                                        <p:attrNameLst>
                                          <p:attrName>style.visibility</p:attrName>
                                        </p:attrNameLst>
                                      </p:cBhvr>
                                      <p:to>
                                        <p:strVal val="visible"/>
                                      </p:to>
                                    </p:set>
                                    <p:animEffect transition="in" filter="wipe(left)">
                                      <p:cBhvr>
                                        <p:cTn id="67" dur="500"/>
                                        <p:tgtEl>
                                          <p:spTgt spid="2869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8693"/>
                                        </p:tgtEl>
                                        <p:attrNameLst>
                                          <p:attrName>style.visibility</p:attrName>
                                        </p:attrNameLst>
                                      </p:cBhvr>
                                      <p:to>
                                        <p:strVal val="visible"/>
                                      </p:to>
                                    </p:set>
                                    <p:animEffect transition="in" filter="wipe(left)">
                                      <p:cBhvr>
                                        <p:cTn id="72" dur="500"/>
                                        <p:tgtEl>
                                          <p:spTgt spid="286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8691"/>
                                        </p:tgtEl>
                                        <p:attrNameLst>
                                          <p:attrName>style.visibility</p:attrName>
                                        </p:attrNameLst>
                                      </p:cBhvr>
                                      <p:to>
                                        <p:strVal val="visible"/>
                                      </p:to>
                                    </p:set>
                                    <p:animEffect transition="in" filter="wipe(left)">
                                      <p:cBhvr>
                                        <p:cTn id="77" dur="500"/>
                                        <p:tgtEl>
                                          <p:spTgt spid="2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1" grpId="0" animBg="1"/>
      <p:bldP spid="28683" grpId="0" animBg="1"/>
      <p:bldP spid="28684" grpId="0" animBg="1"/>
      <p:bldP spid="2868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595" name="Rectangle 3"/>
          <p:cNvSpPr>
            <a:spLocks noChangeArrowheads="1"/>
          </p:cNvSpPr>
          <p:nvPr/>
        </p:nvSpPr>
        <p:spPr bwMode="auto">
          <a:xfrm>
            <a:off x="1524001" y="3172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596" name="Rectangle 4"/>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597" name="Rectangle 5"/>
          <p:cNvSpPr>
            <a:spLocks noChangeArrowheads="1"/>
          </p:cNvSpPr>
          <p:nvPr/>
        </p:nvSpPr>
        <p:spPr bwMode="auto">
          <a:xfrm>
            <a:off x="1524001"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598" name="Rectangle 6"/>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6599" name="Group 7"/>
          <p:cNvGrpSpPr>
            <a:grpSpLocks/>
          </p:cNvGrpSpPr>
          <p:nvPr/>
        </p:nvGrpSpPr>
        <p:grpSpPr bwMode="auto">
          <a:xfrm>
            <a:off x="1919288" y="398467"/>
            <a:ext cx="4275136" cy="860426"/>
            <a:chOff x="249" y="2109"/>
            <a:chExt cx="2693" cy="542"/>
          </a:xfrm>
        </p:grpSpPr>
        <p:sp>
          <p:nvSpPr>
            <p:cNvPr id="366600" name="Rectangle 8"/>
            <p:cNvSpPr>
              <a:spLocks noChangeArrowheads="1"/>
            </p:cNvSpPr>
            <p:nvPr/>
          </p:nvSpPr>
          <p:spPr bwMode="auto">
            <a:xfrm>
              <a:off x="249" y="2231"/>
              <a:ext cx="9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smtClean="0">
                  <a:solidFill>
                    <a:srgbClr val="FF0000"/>
                  </a:solidFill>
                  <a:latin typeface="Arial" panose="020B0604020202020204" pitchFamily="34" charset="0"/>
                </a:rPr>
                <a:t>例  </a:t>
              </a:r>
              <a:r>
                <a:rPr lang="zh-CN" altLang="en-US" sz="2800" b="1" dirty="0" smtClean="0">
                  <a:latin typeface="Arial" panose="020B0604020202020204" pitchFamily="34" charset="0"/>
                </a:rPr>
                <a:t>计算 </a:t>
              </a:r>
              <a:endParaRPr lang="zh-CN" altLang="en-US" sz="2800" b="1" dirty="0">
                <a:latin typeface="Arial" panose="020B0604020202020204" pitchFamily="34" charset="0"/>
              </a:endParaRPr>
            </a:p>
          </p:txBody>
        </p:sp>
        <p:graphicFrame>
          <p:nvGraphicFramePr>
            <p:cNvPr id="366601" name="Object 9"/>
            <p:cNvGraphicFramePr>
              <a:graphicFrameLocks noChangeAspect="1"/>
            </p:cNvGraphicFramePr>
            <p:nvPr>
              <p:extLst>
                <p:ext uri="{D42A27DB-BD31-4B8C-83A1-F6EECF244321}">
                  <p14:modId xmlns:p14="http://schemas.microsoft.com/office/powerpoint/2010/main" val="2215490336"/>
                </p:ext>
              </p:extLst>
            </p:nvPr>
          </p:nvGraphicFramePr>
          <p:xfrm>
            <a:off x="1189" y="2109"/>
            <a:ext cx="1753" cy="542"/>
          </p:xfrm>
          <a:graphic>
            <a:graphicData uri="http://schemas.openxmlformats.org/presentationml/2006/ole">
              <mc:AlternateContent xmlns:mc="http://schemas.openxmlformats.org/markup-compatibility/2006">
                <mc:Choice xmlns:v="urn:schemas-microsoft-com:vml" Requires="v">
                  <p:oleObj spid="_x0000_s53335" name="公式" r:id="rId3" imgW="1079500" imgH="330200" progId="Equation.3">
                    <p:embed/>
                  </p:oleObj>
                </mc:Choice>
                <mc:Fallback>
                  <p:oleObj name="公式" r:id="rId3" imgW="10795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 y="2109"/>
                          <a:ext cx="1753" cy="542"/>
                        </a:xfrm>
                        <a:prstGeom prst="rect">
                          <a:avLst/>
                        </a:prstGeom>
                        <a:noFill/>
                      </p:spPr>
                    </p:pic>
                  </p:oleObj>
                </mc:Fallback>
              </mc:AlternateContent>
            </a:graphicData>
          </a:graphic>
        </p:graphicFrame>
      </p:grpSp>
      <p:sp>
        <p:nvSpPr>
          <p:cNvPr id="366602" name="Rectangle 10"/>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603" name="Rectangle 11"/>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6608" name="Rectangle 16"/>
          <p:cNvSpPr>
            <a:spLocks noChangeArrowheads="1"/>
          </p:cNvSpPr>
          <p:nvPr/>
        </p:nvSpPr>
        <p:spPr bwMode="auto">
          <a:xfrm>
            <a:off x="1524001" y="30966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6617" name="Group 25"/>
          <p:cNvGrpSpPr>
            <a:grpSpLocks/>
          </p:cNvGrpSpPr>
          <p:nvPr/>
        </p:nvGrpSpPr>
        <p:grpSpPr bwMode="auto">
          <a:xfrm>
            <a:off x="1616076" y="1106836"/>
            <a:ext cx="6668000" cy="954088"/>
            <a:chOff x="476" y="519"/>
            <a:chExt cx="3901" cy="601"/>
          </a:xfrm>
        </p:grpSpPr>
        <p:sp>
          <p:nvSpPr>
            <p:cNvPr id="366618" name="Rectangle 26"/>
            <p:cNvSpPr>
              <a:spLocks noChangeArrowheads="1"/>
            </p:cNvSpPr>
            <p:nvPr/>
          </p:nvSpPr>
          <p:spPr bwMode="auto">
            <a:xfrm>
              <a:off x="476" y="519"/>
              <a:ext cx="390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latin typeface="Arial" panose="020B0604020202020204" pitchFamily="34" charset="0"/>
                </a:rPr>
                <a:t>解：由于    可以表示成     </a:t>
              </a:r>
              <a:r>
                <a:rPr lang="zh-CN" altLang="en-US" sz="2800" b="1" dirty="0" smtClean="0">
                  <a:latin typeface="Arial" panose="020B0604020202020204" pitchFamily="34" charset="0"/>
                </a:rPr>
                <a:t>  型</a:t>
              </a:r>
              <a:r>
                <a:rPr lang="zh-CN" altLang="en-US" sz="2800" b="1" dirty="0">
                  <a:latin typeface="Arial" panose="020B0604020202020204" pitchFamily="34" charset="0"/>
                </a:rPr>
                <a:t>区域</a:t>
              </a:r>
              <a:r>
                <a:rPr lang="en-US" altLang="zh-CN" sz="2800" b="1" dirty="0">
                  <a:latin typeface="Arial" panose="020B0604020202020204" pitchFamily="34" charset="0"/>
                </a:rPr>
                <a:t>(</a:t>
              </a:r>
              <a:r>
                <a:rPr lang="zh-CN" altLang="en-US" sz="2800" b="1" dirty="0">
                  <a:latin typeface="Arial" panose="020B0604020202020204" pitchFamily="34" charset="0"/>
                </a:rPr>
                <a:t>如图</a:t>
              </a:r>
              <a:r>
                <a:rPr lang="en-US" altLang="zh-CN" sz="2800" b="1" dirty="0">
                  <a:latin typeface="Arial" panose="020B0604020202020204" pitchFamily="34" charset="0"/>
                </a:rPr>
                <a:t>)</a:t>
              </a:r>
            </a:p>
          </p:txBody>
        </p:sp>
        <p:graphicFrame>
          <p:nvGraphicFramePr>
            <p:cNvPr id="366619" name="Object 27"/>
            <p:cNvGraphicFramePr>
              <a:graphicFrameLocks noChangeAspect="1"/>
            </p:cNvGraphicFramePr>
            <p:nvPr>
              <p:extLst>
                <p:ext uri="{D42A27DB-BD31-4B8C-83A1-F6EECF244321}">
                  <p14:modId xmlns:p14="http://schemas.microsoft.com/office/powerpoint/2010/main" val="65801024"/>
                </p:ext>
              </p:extLst>
            </p:nvPr>
          </p:nvGraphicFramePr>
          <p:xfrm>
            <a:off x="1342" y="670"/>
            <a:ext cx="278" cy="278"/>
          </p:xfrm>
          <a:graphic>
            <a:graphicData uri="http://schemas.openxmlformats.org/presentationml/2006/ole">
              <mc:AlternateContent xmlns:mc="http://schemas.openxmlformats.org/markup-compatibility/2006">
                <mc:Choice xmlns:v="urn:schemas-microsoft-com:vml" Requires="v">
                  <p:oleObj spid="_x0000_s53336" name="公式" r:id="rId5" imgW="164885" imgH="164885" progId="Equation.3">
                    <p:embed/>
                  </p:oleObj>
                </mc:Choice>
                <mc:Fallback>
                  <p:oleObj name="公式" r:id="rId5" imgW="164885"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2" y="670"/>
                          <a:ext cx="278" cy="278"/>
                        </a:xfrm>
                        <a:prstGeom prst="rect">
                          <a:avLst/>
                        </a:prstGeom>
                        <a:noFill/>
                      </p:spPr>
                    </p:pic>
                  </p:oleObj>
                </mc:Fallback>
              </mc:AlternateContent>
            </a:graphicData>
          </a:graphic>
        </p:graphicFrame>
        <p:graphicFrame>
          <p:nvGraphicFramePr>
            <p:cNvPr id="366620" name="Object 28"/>
            <p:cNvGraphicFramePr>
              <a:graphicFrameLocks noChangeAspect="1"/>
            </p:cNvGraphicFramePr>
            <p:nvPr>
              <p:extLst>
                <p:ext uri="{D42A27DB-BD31-4B8C-83A1-F6EECF244321}">
                  <p14:modId xmlns:p14="http://schemas.microsoft.com/office/powerpoint/2010/main" val="275537073"/>
                </p:ext>
              </p:extLst>
            </p:nvPr>
          </p:nvGraphicFramePr>
          <p:xfrm>
            <a:off x="2639" y="691"/>
            <a:ext cx="447" cy="271"/>
          </p:xfrm>
          <a:graphic>
            <a:graphicData uri="http://schemas.openxmlformats.org/presentationml/2006/ole">
              <mc:AlternateContent xmlns:mc="http://schemas.openxmlformats.org/markup-compatibility/2006">
                <mc:Choice xmlns:v="urn:schemas-microsoft-com:vml" Requires="v">
                  <p:oleObj spid="_x0000_s53337" name="公式" r:id="rId7" imgW="266353" imgH="164885" progId="Equation.3">
                    <p:embed/>
                  </p:oleObj>
                </mc:Choice>
                <mc:Fallback>
                  <p:oleObj name="公式" r:id="rId7" imgW="266353" imgH="1648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 y="691"/>
                          <a:ext cx="447" cy="271"/>
                        </a:xfrm>
                        <a:prstGeom prst="rect">
                          <a:avLst/>
                        </a:prstGeom>
                        <a:noFill/>
                      </p:spPr>
                    </p:pic>
                  </p:oleObj>
                </mc:Fallback>
              </mc:AlternateContent>
            </a:graphicData>
          </a:graphic>
        </p:graphicFrame>
      </p:grpSp>
      <p:graphicFrame>
        <p:nvGraphicFramePr>
          <p:cNvPr id="366621" name="Object 29"/>
          <p:cNvGraphicFramePr>
            <a:graphicFrameLocks noChangeAspect="1"/>
          </p:cNvGraphicFramePr>
          <p:nvPr>
            <p:extLst>
              <p:ext uri="{D42A27DB-BD31-4B8C-83A1-F6EECF244321}">
                <p14:modId xmlns:p14="http://schemas.microsoft.com/office/powerpoint/2010/main" val="696345594"/>
              </p:ext>
            </p:extLst>
          </p:nvPr>
        </p:nvGraphicFramePr>
        <p:xfrm>
          <a:off x="2529349" y="1954478"/>
          <a:ext cx="4440278" cy="541924"/>
        </p:xfrm>
        <a:graphic>
          <a:graphicData uri="http://schemas.openxmlformats.org/presentationml/2006/ole">
            <mc:AlternateContent xmlns:mc="http://schemas.openxmlformats.org/markup-compatibility/2006">
              <mc:Choice xmlns:v="urn:schemas-microsoft-com:vml" Requires="v">
                <p:oleObj spid="_x0000_s53338" name="公式" r:id="rId9" imgW="1638000" imgH="203040" progId="Equation.3">
                  <p:embed/>
                </p:oleObj>
              </mc:Choice>
              <mc:Fallback>
                <p:oleObj name="公式" r:id="rId9" imgW="16380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9349" y="1954478"/>
                        <a:ext cx="4440278" cy="541924"/>
                      </a:xfrm>
                      <a:prstGeom prst="rect">
                        <a:avLst/>
                      </a:prstGeom>
                      <a:noFill/>
                    </p:spPr>
                  </p:pic>
                </p:oleObj>
              </mc:Fallback>
            </mc:AlternateContent>
          </a:graphicData>
        </a:graphic>
      </p:graphicFrame>
      <p:sp>
        <p:nvSpPr>
          <p:cNvPr id="366622" name="Rectangle 30"/>
          <p:cNvSpPr>
            <a:spLocks noChangeArrowheads="1"/>
          </p:cNvSpPr>
          <p:nvPr/>
        </p:nvSpPr>
        <p:spPr bwMode="auto">
          <a:xfrm>
            <a:off x="1617416" y="2413014"/>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Arial" panose="020B0604020202020204" pitchFamily="34" charset="0"/>
              </a:rPr>
              <a:t>所以 </a:t>
            </a:r>
          </a:p>
        </p:txBody>
      </p:sp>
      <p:graphicFrame>
        <p:nvGraphicFramePr>
          <p:cNvPr id="366623" name="Object 31"/>
          <p:cNvGraphicFramePr>
            <a:graphicFrameLocks noChangeAspect="1"/>
          </p:cNvGraphicFramePr>
          <p:nvPr>
            <p:extLst>
              <p:ext uri="{D42A27DB-BD31-4B8C-83A1-F6EECF244321}">
                <p14:modId xmlns:p14="http://schemas.microsoft.com/office/powerpoint/2010/main" val="1281884190"/>
              </p:ext>
            </p:extLst>
          </p:nvPr>
        </p:nvGraphicFramePr>
        <p:xfrm>
          <a:off x="2272437" y="2869737"/>
          <a:ext cx="5673271" cy="825869"/>
        </p:xfrm>
        <a:graphic>
          <a:graphicData uri="http://schemas.openxmlformats.org/presentationml/2006/ole">
            <mc:AlternateContent xmlns:mc="http://schemas.openxmlformats.org/markup-compatibility/2006">
              <mc:Choice xmlns:v="urn:schemas-microsoft-com:vml" Requires="v">
                <p:oleObj spid="_x0000_s53339" name="公式" r:id="rId11" imgW="2298700" imgH="330200" progId="Equation.3">
                  <p:embed/>
                </p:oleObj>
              </mc:Choice>
              <mc:Fallback>
                <p:oleObj name="公式" r:id="rId11" imgW="2298700" imgH="330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2437" y="2869737"/>
                        <a:ext cx="5673271" cy="825869"/>
                      </a:xfrm>
                      <a:prstGeom prst="rect">
                        <a:avLst/>
                      </a:prstGeom>
                      <a:noFill/>
                    </p:spPr>
                  </p:pic>
                </p:oleObj>
              </mc:Fallback>
            </mc:AlternateContent>
          </a:graphicData>
        </a:graphic>
      </p:graphicFrame>
      <p:grpSp>
        <p:nvGrpSpPr>
          <p:cNvPr id="366624" name="Group 32"/>
          <p:cNvGrpSpPr>
            <a:grpSpLocks/>
          </p:cNvGrpSpPr>
          <p:nvPr/>
        </p:nvGrpSpPr>
        <p:grpSpPr bwMode="auto">
          <a:xfrm>
            <a:off x="8868276" y="544377"/>
            <a:ext cx="2808287" cy="2305050"/>
            <a:chOff x="3787" y="2341"/>
            <a:chExt cx="1769" cy="1452"/>
          </a:xfrm>
        </p:grpSpPr>
        <p:sp>
          <p:nvSpPr>
            <p:cNvPr id="366625" name="Line 33"/>
            <p:cNvSpPr>
              <a:spLocks noChangeShapeType="1"/>
            </p:cNvSpPr>
            <p:nvPr/>
          </p:nvSpPr>
          <p:spPr bwMode="auto">
            <a:xfrm>
              <a:off x="3787" y="3564"/>
              <a:ext cx="1636"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6626" name="Line 34"/>
            <p:cNvSpPr>
              <a:spLocks noChangeShapeType="1"/>
            </p:cNvSpPr>
            <p:nvPr/>
          </p:nvSpPr>
          <p:spPr bwMode="auto">
            <a:xfrm flipV="1">
              <a:off x="4066" y="2421"/>
              <a:ext cx="0" cy="132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6627" name="Object 35"/>
            <p:cNvGraphicFramePr>
              <a:graphicFrameLocks noChangeAspect="1"/>
            </p:cNvGraphicFramePr>
            <p:nvPr/>
          </p:nvGraphicFramePr>
          <p:xfrm>
            <a:off x="5367" y="3612"/>
            <a:ext cx="189" cy="181"/>
          </p:xfrm>
          <a:graphic>
            <a:graphicData uri="http://schemas.openxmlformats.org/presentationml/2006/ole">
              <mc:AlternateContent xmlns:mc="http://schemas.openxmlformats.org/markup-compatibility/2006">
                <mc:Choice xmlns:v="urn:schemas-microsoft-com:vml" Requires="v">
                  <p:oleObj spid="_x0000_s53340" name="公式" r:id="rId13" imgW="139680" imgH="139680" progId="Equation.3">
                    <p:embed/>
                  </p:oleObj>
                </mc:Choice>
                <mc:Fallback>
                  <p:oleObj name="公式" r:id="rId13" imgW="139680" imgH="1396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7" y="3612"/>
                          <a:ext cx="18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28" name="Object 36"/>
            <p:cNvGraphicFramePr>
              <a:graphicFrameLocks noChangeAspect="1"/>
            </p:cNvGraphicFramePr>
            <p:nvPr/>
          </p:nvGraphicFramePr>
          <p:xfrm>
            <a:off x="4112" y="2341"/>
            <a:ext cx="174" cy="198"/>
          </p:xfrm>
          <a:graphic>
            <a:graphicData uri="http://schemas.openxmlformats.org/presentationml/2006/ole">
              <mc:AlternateContent xmlns:mc="http://schemas.openxmlformats.org/markup-compatibility/2006">
                <mc:Choice xmlns:v="urn:schemas-microsoft-com:vml" Requires="v">
                  <p:oleObj spid="_x0000_s53341" name="公式" r:id="rId15" imgW="139680" imgH="164880" progId="Equation.3">
                    <p:embed/>
                  </p:oleObj>
                </mc:Choice>
                <mc:Fallback>
                  <p:oleObj name="公式" r:id="rId15" imgW="1396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2" y="2341"/>
                          <a:ext cx="17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29" name="Object 37"/>
            <p:cNvGraphicFramePr>
              <a:graphicFrameLocks noChangeAspect="1"/>
            </p:cNvGraphicFramePr>
            <p:nvPr/>
          </p:nvGraphicFramePr>
          <p:xfrm>
            <a:off x="4283" y="2846"/>
            <a:ext cx="185" cy="177"/>
          </p:xfrm>
          <a:graphic>
            <a:graphicData uri="http://schemas.openxmlformats.org/presentationml/2006/ole">
              <mc:AlternateContent xmlns:mc="http://schemas.openxmlformats.org/markup-compatibility/2006">
                <mc:Choice xmlns:v="urn:schemas-microsoft-com:vml" Requires="v">
                  <p:oleObj spid="_x0000_s53342" name="公式" r:id="rId17" imgW="164880" imgH="164880" progId="Equation.3">
                    <p:embed/>
                  </p:oleObj>
                </mc:Choice>
                <mc:Fallback>
                  <p:oleObj name="公式" r:id="rId17" imgW="1648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3" y="2846"/>
                          <a:ext cx="185"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30" name="Object 38"/>
            <p:cNvGraphicFramePr>
              <a:graphicFrameLocks noChangeAspect="1"/>
            </p:cNvGraphicFramePr>
            <p:nvPr/>
          </p:nvGraphicFramePr>
          <p:xfrm>
            <a:off x="5071" y="3587"/>
            <a:ext cx="142" cy="157"/>
          </p:xfrm>
          <a:graphic>
            <a:graphicData uri="http://schemas.openxmlformats.org/presentationml/2006/ole">
              <mc:AlternateContent xmlns:mc="http://schemas.openxmlformats.org/markup-compatibility/2006">
                <mc:Choice xmlns:v="urn:schemas-microsoft-com:vml" Requires="v">
                  <p:oleObj spid="_x0000_s53343" name="公式" r:id="rId19" imgW="114120" imgH="164880" progId="Equation.3">
                    <p:embed/>
                  </p:oleObj>
                </mc:Choice>
                <mc:Fallback>
                  <p:oleObj name="公式" r:id="rId19" imgW="11412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71" y="3587"/>
                          <a:ext cx="14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31" name="Object 39"/>
            <p:cNvGraphicFramePr>
              <a:graphicFrameLocks noChangeAspect="1"/>
            </p:cNvGraphicFramePr>
            <p:nvPr/>
          </p:nvGraphicFramePr>
          <p:xfrm>
            <a:off x="3892" y="3567"/>
            <a:ext cx="134" cy="180"/>
          </p:xfrm>
          <a:graphic>
            <a:graphicData uri="http://schemas.openxmlformats.org/presentationml/2006/ole">
              <mc:AlternateContent xmlns:mc="http://schemas.openxmlformats.org/markup-compatibility/2006">
                <mc:Choice xmlns:v="urn:schemas-microsoft-com:vml" Requires="v">
                  <p:oleObj spid="_x0000_s53344" name="公式" r:id="rId21" imgW="126720" imgH="177480" progId="Equation.3">
                    <p:embed/>
                  </p:oleObj>
                </mc:Choice>
                <mc:Fallback>
                  <p:oleObj name="公式" r:id="rId21" imgW="126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92" y="3567"/>
                          <a:ext cx="13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32" name="Line 40"/>
            <p:cNvSpPr>
              <a:spLocks noChangeShapeType="1"/>
            </p:cNvSpPr>
            <p:nvPr/>
          </p:nvSpPr>
          <p:spPr bwMode="auto">
            <a:xfrm>
              <a:off x="4064" y="2646"/>
              <a:ext cx="1049"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6633" name="Line 41"/>
            <p:cNvSpPr>
              <a:spLocks noChangeShapeType="1"/>
            </p:cNvSpPr>
            <p:nvPr/>
          </p:nvSpPr>
          <p:spPr bwMode="auto">
            <a:xfrm flipH="1">
              <a:off x="4064" y="2646"/>
              <a:ext cx="1049" cy="92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6634" name="Object 42"/>
            <p:cNvGraphicFramePr>
              <a:graphicFrameLocks noChangeAspect="1"/>
            </p:cNvGraphicFramePr>
            <p:nvPr/>
          </p:nvGraphicFramePr>
          <p:xfrm>
            <a:off x="3938" y="2585"/>
            <a:ext cx="142" cy="157"/>
          </p:xfrm>
          <a:graphic>
            <a:graphicData uri="http://schemas.openxmlformats.org/presentationml/2006/ole">
              <mc:AlternateContent xmlns:mc="http://schemas.openxmlformats.org/markup-compatibility/2006">
                <mc:Choice xmlns:v="urn:schemas-microsoft-com:vml" Requires="v">
                  <p:oleObj spid="_x0000_s53345" name="公式" r:id="rId23" imgW="114120" imgH="164880" progId="Equation.3">
                    <p:embed/>
                  </p:oleObj>
                </mc:Choice>
                <mc:Fallback>
                  <p:oleObj name="公式" r:id="rId23" imgW="11412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38" y="2585"/>
                          <a:ext cx="14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35" name="Object 43"/>
            <p:cNvGraphicFramePr>
              <a:graphicFrameLocks noChangeAspect="1"/>
            </p:cNvGraphicFramePr>
            <p:nvPr/>
          </p:nvGraphicFramePr>
          <p:xfrm>
            <a:off x="4694" y="3021"/>
            <a:ext cx="499" cy="209"/>
          </p:xfrm>
          <a:graphic>
            <a:graphicData uri="http://schemas.openxmlformats.org/presentationml/2006/ole">
              <mc:AlternateContent xmlns:mc="http://schemas.openxmlformats.org/markup-compatibility/2006">
                <mc:Choice xmlns:v="urn:schemas-microsoft-com:vml" Requires="v">
                  <p:oleObj spid="_x0000_s53346" name="公式" r:id="rId24" imgW="393480" imgH="164880" progId="Equation.3">
                    <p:embed/>
                  </p:oleObj>
                </mc:Choice>
                <mc:Fallback>
                  <p:oleObj name="公式" r:id="rId24" imgW="393480" imgH="1648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94" y="3021"/>
                          <a:ext cx="49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36" name="Text Box 44"/>
            <p:cNvSpPr txBox="1">
              <a:spLocks noChangeArrowheads="1"/>
            </p:cNvSpPr>
            <p:nvPr/>
          </p:nvSpPr>
          <p:spPr bwMode="auto">
            <a:xfrm>
              <a:off x="3981" y="335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00"/>
                  </a:solidFill>
                  <a:latin typeface="Arial" panose="020B0604020202020204" pitchFamily="34" charset="0"/>
                </a:rPr>
                <a:t>.</a:t>
              </a:r>
            </a:p>
          </p:txBody>
        </p:sp>
      </p:grpSp>
      <p:graphicFrame>
        <p:nvGraphicFramePr>
          <p:cNvPr id="45" name="Object 2"/>
          <p:cNvGraphicFramePr>
            <a:graphicFrameLocks noChangeAspect="1"/>
          </p:cNvGraphicFramePr>
          <p:nvPr>
            <p:extLst>
              <p:ext uri="{D42A27DB-BD31-4B8C-83A1-F6EECF244321}">
                <p14:modId xmlns:p14="http://schemas.microsoft.com/office/powerpoint/2010/main" val="3402488765"/>
              </p:ext>
            </p:extLst>
          </p:nvPr>
        </p:nvGraphicFramePr>
        <p:xfrm>
          <a:off x="2120117" y="3776481"/>
          <a:ext cx="2307845" cy="1048068"/>
        </p:xfrm>
        <a:graphic>
          <a:graphicData uri="http://schemas.openxmlformats.org/presentationml/2006/ole">
            <mc:AlternateContent xmlns:mc="http://schemas.openxmlformats.org/markup-compatibility/2006">
              <mc:Choice xmlns:v="urn:schemas-microsoft-com:vml" Requires="v">
                <p:oleObj spid="_x0000_s53347" name="公式" r:id="rId26" imgW="927100" imgH="419100" progId="Equation.3">
                  <p:embed/>
                </p:oleObj>
              </mc:Choice>
              <mc:Fallback>
                <p:oleObj name="公式" r:id="rId26" imgW="927100" imgH="4191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20117" y="3776481"/>
                        <a:ext cx="2307845" cy="1048068"/>
                      </a:xfrm>
                      <a:prstGeom prst="rect">
                        <a:avLst/>
                      </a:prstGeom>
                      <a:noFill/>
                    </p:spPr>
                  </p:pic>
                </p:oleObj>
              </mc:Fallback>
            </mc:AlternateContent>
          </a:graphicData>
        </a:graphic>
      </p:graphicFrame>
      <p:graphicFrame>
        <p:nvGraphicFramePr>
          <p:cNvPr id="46" name="Object 3"/>
          <p:cNvGraphicFramePr>
            <a:graphicFrameLocks noChangeAspect="1"/>
          </p:cNvGraphicFramePr>
          <p:nvPr>
            <p:extLst>
              <p:ext uri="{D42A27DB-BD31-4B8C-83A1-F6EECF244321}">
                <p14:modId xmlns:p14="http://schemas.microsoft.com/office/powerpoint/2010/main" val="3397117123"/>
              </p:ext>
            </p:extLst>
          </p:nvPr>
        </p:nvGraphicFramePr>
        <p:xfrm>
          <a:off x="4425516" y="3841815"/>
          <a:ext cx="2927556" cy="982734"/>
        </p:xfrm>
        <a:graphic>
          <a:graphicData uri="http://schemas.openxmlformats.org/presentationml/2006/ole">
            <mc:AlternateContent xmlns:mc="http://schemas.openxmlformats.org/markup-compatibility/2006">
              <mc:Choice xmlns:v="urn:schemas-microsoft-com:vml" Requires="v">
                <p:oleObj spid="_x0000_s53348" name="公式" r:id="rId28" imgW="1218671" imgH="406224" progId="Equation.3">
                  <p:embed/>
                </p:oleObj>
              </mc:Choice>
              <mc:Fallback>
                <p:oleObj name="公式" r:id="rId28" imgW="1218671" imgH="406224"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25516" y="3841815"/>
                        <a:ext cx="2927556" cy="982734"/>
                      </a:xfrm>
                      <a:prstGeom prst="rect">
                        <a:avLst/>
                      </a:prstGeom>
                      <a:noFill/>
                    </p:spPr>
                  </p:pic>
                </p:oleObj>
              </mc:Fallback>
            </mc:AlternateContent>
          </a:graphicData>
        </a:graphic>
      </p:graphicFrame>
      <p:grpSp>
        <p:nvGrpSpPr>
          <p:cNvPr id="47" name="Group 4"/>
          <p:cNvGrpSpPr>
            <a:grpSpLocks/>
          </p:cNvGrpSpPr>
          <p:nvPr/>
        </p:nvGrpSpPr>
        <p:grpSpPr bwMode="auto">
          <a:xfrm>
            <a:off x="7350626" y="4040853"/>
            <a:ext cx="2033587" cy="542924"/>
            <a:chOff x="3640" y="2259"/>
            <a:chExt cx="1281" cy="342"/>
          </a:xfrm>
        </p:grpSpPr>
        <p:sp>
          <p:nvSpPr>
            <p:cNvPr id="48" name="Rectangle 5"/>
            <p:cNvSpPr>
              <a:spLocks noChangeArrowheads="1"/>
            </p:cNvSpPr>
            <p:nvPr/>
          </p:nvSpPr>
          <p:spPr bwMode="auto">
            <a:xfrm>
              <a:off x="3640" y="2259"/>
              <a:ext cx="12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Arial" panose="020B0604020202020204" pitchFamily="34" charset="0"/>
                </a:rPr>
                <a:t>令           </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Arial" panose="020B0604020202020204" pitchFamily="34" charset="0"/>
                </a:rPr>
                <a:t> </a:t>
              </a:r>
            </a:p>
          </p:txBody>
        </p:sp>
        <p:graphicFrame>
          <p:nvGraphicFramePr>
            <p:cNvPr id="49" name="Object 6"/>
            <p:cNvGraphicFramePr>
              <a:graphicFrameLocks noChangeAspect="1"/>
            </p:cNvGraphicFramePr>
            <p:nvPr>
              <p:extLst>
                <p:ext uri="{D42A27DB-BD31-4B8C-83A1-F6EECF244321}">
                  <p14:modId xmlns:p14="http://schemas.microsoft.com/office/powerpoint/2010/main" val="2631148272"/>
                </p:ext>
              </p:extLst>
            </p:nvPr>
          </p:nvGraphicFramePr>
          <p:xfrm>
            <a:off x="4128" y="2263"/>
            <a:ext cx="690" cy="338"/>
          </p:xfrm>
          <a:graphic>
            <a:graphicData uri="http://schemas.openxmlformats.org/presentationml/2006/ole">
              <mc:AlternateContent xmlns:mc="http://schemas.openxmlformats.org/markup-compatibility/2006">
                <mc:Choice xmlns:v="urn:schemas-microsoft-com:vml" Requires="v">
                  <p:oleObj spid="_x0000_s53349" name="公式" r:id="rId30" imgW="469900" imgH="228600" progId="Equation.3">
                    <p:embed/>
                  </p:oleObj>
                </mc:Choice>
                <mc:Fallback>
                  <p:oleObj name="公式" r:id="rId30" imgW="4699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128" y="2263"/>
                          <a:ext cx="690" cy="338"/>
                        </a:xfrm>
                        <a:prstGeom prst="rect">
                          <a:avLst/>
                        </a:prstGeom>
                        <a:noFill/>
                      </p:spPr>
                    </p:pic>
                  </p:oleObj>
                </mc:Fallback>
              </mc:AlternateContent>
            </a:graphicData>
          </a:graphic>
        </p:graphicFrame>
      </p:grpSp>
      <p:graphicFrame>
        <p:nvGraphicFramePr>
          <p:cNvPr id="50" name="Object 7"/>
          <p:cNvGraphicFramePr>
            <a:graphicFrameLocks noChangeAspect="1"/>
          </p:cNvGraphicFramePr>
          <p:nvPr>
            <p:extLst>
              <p:ext uri="{D42A27DB-BD31-4B8C-83A1-F6EECF244321}">
                <p14:modId xmlns:p14="http://schemas.microsoft.com/office/powerpoint/2010/main" val="2436540124"/>
              </p:ext>
            </p:extLst>
          </p:nvPr>
        </p:nvGraphicFramePr>
        <p:xfrm>
          <a:off x="2120116" y="4677811"/>
          <a:ext cx="1921265" cy="872951"/>
        </p:xfrm>
        <a:graphic>
          <a:graphicData uri="http://schemas.openxmlformats.org/presentationml/2006/ole">
            <mc:AlternateContent xmlns:mc="http://schemas.openxmlformats.org/markup-compatibility/2006">
              <mc:Choice xmlns:v="urn:schemas-microsoft-com:vml" Requires="v">
                <p:oleObj spid="_x0000_s53350" name="公式" r:id="rId32" imgW="901309" imgH="406224" progId="Equation.3">
                  <p:embed/>
                </p:oleObj>
              </mc:Choice>
              <mc:Fallback>
                <p:oleObj name="公式" r:id="rId32" imgW="901309" imgH="406224"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120116" y="4677811"/>
                        <a:ext cx="1921265" cy="872951"/>
                      </a:xfrm>
                      <a:prstGeom prst="rect">
                        <a:avLst/>
                      </a:prstGeom>
                      <a:noFill/>
                    </p:spPr>
                  </p:pic>
                </p:oleObj>
              </mc:Fallback>
            </mc:AlternateContent>
          </a:graphicData>
        </a:graphic>
      </p:graphicFrame>
      <p:graphicFrame>
        <p:nvGraphicFramePr>
          <p:cNvPr id="51" name="Object 8"/>
          <p:cNvGraphicFramePr>
            <a:graphicFrameLocks noChangeAspect="1"/>
          </p:cNvGraphicFramePr>
          <p:nvPr>
            <p:extLst>
              <p:ext uri="{D42A27DB-BD31-4B8C-83A1-F6EECF244321}">
                <p14:modId xmlns:p14="http://schemas.microsoft.com/office/powerpoint/2010/main" val="461963391"/>
              </p:ext>
            </p:extLst>
          </p:nvPr>
        </p:nvGraphicFramePr>
        <p:xfrm>
          <a:off x="2135188" y="5551488"/>
          <a:ext cx="5053012" cy="946150"/>
        </p:xfrm>
        <a:graphic>
          <a:graphicData uri="http://schemas.openxmlformats.org/presentationml/2006/ole">
            <mc:AlternateContent xmlns:mc="http://schemas.openxmlformats.org/markup-compatibility/2006">
              <mc:Choice xmlns:v="urn:schemas-microsoft-com:vml" Requires="v">
                <p:oleObj spid="_x0000_s53351" name="Equation" r:id="rId34" imgW="2184120" imgH="406080" progId="Equation.DSMT4">
                  <p:embed/>
                </p:oleObj>
              </mc:Choice>
              <mc:Fallback>
                <p:oleObj name="Equation" r:id="rId34" imgW="2184120" imgH="406080" progId="Equation.DSMT4">
                  <p:embed/>
                  <p:pic>
                    <p:nvPicPr>
                      <p:cNvPr id="0" name=""/>
                      <p:cNvPicPr>
                        <a:picLocks noChangeAspect="1" noChangeArrowheads="1"/>
                      </p:cNvPicPr>
                      <p:nvPr/>
                    </p:nvPicPr>
                    <p:blipFill>
                      <a:blip r:embed="rId35"/>
                      <a:srcRect/>
                      <a:stretch>
                        <a:fillRect/>
                      </a:stretch>
                    </p:blipFill>
                    <p:spPr bwMode="auto">
                      <a:xfrm>
                        <a:off x="2135188" y="5551488"/>
                        <a:ext cx="5053012" cy="946150"/>
                      </a:xfrm>
                      <a:prstGeom prst="rect">
                        <a:avLst/>
                      </a:prstGeom>
                      <a:noFill/>
                    </p:spPr>
                  </p:pic>
                </p:oleObj>
              </mc:Fallback>
            </mc:AlternateContent>
          </a:graphicData>
        </a:graphic>
      </p:graphicFrame>
    </p:spTree>
    <p:extLst>
      <p:ext uri="{BB962C8B-B14F-4D97-AF65-F5344CB8AC3E}">
        <p14:creationId xmlns:p14="http://schemas.microsoft.com/office/powerpoint/2010/main" val="3308308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66599"/>
                                        </p:tgtEl>
                                        <p:attrNameLst>
                                          <p:attrName>style.visibility</p:attrName>
                                        </p:attrNameLst>
                                      </p:cBhvr>
                                      <p:to>
                                        <p:strVal val="visible"/>
                                      </p:to>
                                    </p:set>
                                    <p:animEffect transition="in" filter="diamond(in)">
                                      <p:cBhvr>
                                        <p:cTn id="7" dur="1000"/>
                                        <p:tgtEl>
                                          <p:spTgt spid="366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6617"/>
                                        </p:tgtEl>
                                        <p:attrNameLst>
                                          <p:attrName>style.visibility</p:attrName>
                                        </p:attrNameLst>
                                      </p:cBhvr>
                                      <p:to>
                                        <p:strVal val="visible"/>
                                      </p:to>
                                    </p:set>
                                    <p:animEffect transition="in" filter="dissolve">
                                      <p:cBhvr>
                                        <p:cTn id="12" dur="1000"/>
                                        <p:tgtEl>
                                          <p:spTgt spid="366617"/>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366624"/>
                                        </p:tgtEl>
                                        <p:attrNameLst>
                                          <p:attrName>style.visibility</p:attrName>
                                        </p:attrNameLst>
                                      </p:cBhvr>
                                      <p:to>
                                        <p:strVal val="visible"/>
                                      </p:to>
                                    </p:set>
                                    <p:animEffect transition="in" filter="dissolve">
                                      <p:cBhvr>
                                        <p:cTn id="16" dur="1000"/>
                                        <p:tgtEl>
                                          <p:spTgt spid="3666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66621"/>
                                        </p:tgtEl>
                                        <p:attrNameLst>
                                          <p:attrName>style.visibility</p:attrName>
                                        </p:attrNameLst>
                                      </p:cBhvr>
                                      <p:to>
                                        <p:strVal val="visible"/>
                                      </p:to>
                                    </p:set>
                                    <p:animEffect transition="in" filter="dissolve">
                                      <p:cBhvr>
                                        <p:cTn id="21" dur="1000"/>
                                        <p:tgtEl>
                                          <p:spTgt spid="3666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66622"/>
                                        </p:tgtEl>
                                        <p:attrNameLst>
                                          <p:attrName>style.visibility</p:attrName>
                                        </p:attrNameLst>
                                      </p:cBhvr>
                                      <p:to>
                                        <p:strVal val="visible"/>
                                      </p:to>
                                    </p:set>
                                    <p:animEffect transition="in" filter="dissolve">
                                      <p:cBhvr>
                                        <p:cTn id="26" dur="1000"/>
                                        <p:tgtEl>
                                          <p:spTgt spid="366622"/>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366623"/>
                                        </p:tgtEl>
                                        <p:attrNameLst>
                                          <p:attrName>style.visibility</p:attrName>
                                        </p:attrNameLst>
                                      </p:cBhvr>
                                      <p:to>
                                        <p:strVal val="visible"/>
                                      </p:to>
                                    </p:set>
                                    <p:animEffect transition="in" filter="dissolve">
                                      <p:cBhvr>
                                        <p:cTn id="30" dur="1000"/>
                                        <p:tgtEl>
                                          <p:spTgt spid="3666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dissolve">
                                      <p:cBhvr>
                                        <p:cTn id="35" dur="10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dissolve">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dissolve">
                                      <p:cBhvr>
                                        <p:cTn id="45" dur="10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dissolve">
                                      <p:cBhvr>
                                        <p:cTn id="50" dur="10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dissolve">
                                      <p:cBhvr>
                                        <p:cTn id="5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1"/>
          <p:cNvSpPr>
            <a:spLocks noGrp="1"/>
          </p:cNvSpPr>
          <p:nvPr>
            <p:ph type="sldNum" sz="quarter" idx="10"/>
          </p:nvPr>
        </p:nvSpPr>
        <p:spPr/>
        <p:txBody>
          <a:bodyPr/>
          <a:lstStyle/>
          <a:p>
            <a:fld id="{E7ECB830-E580-4B2B-BC66-7BC04DA4546D}" type="slidenum">
              <a:rPr lang="en-US" altLang="zh-CN"/>
              <a:pPr/>
              <a:t>15</a:t>
            </a:fld>
            <a:endParaRPr lang="en-US" altLang="zh-CN"/>
          </a:p>
        </p:txBody>
      </p:sp>
      <p:sp>
        <p:nvSpPr>
          <p:cNvPr id="811039" name="Freeform 1055"/>
          <p:cNvSpPr>
            <a:spLocks/>
          </p:cNvSpPr>
          <p:nvPr/>
        </p:nvSpPr>
        <p:spPr bwMode="auto">
          <a:xfrm>
            <a:off x="8431213" y="3563938"/>
            <a:ext cx="768350" cy="914400"/>
          </a:xfrm>
          <a:custGeom>
            <a:avLst/>
            <a:gdLst>
              <a:gd name="T0" fmla="*/ 9 w 484"/>
              <a:gd name="T1" fmla="*/ 576 h 576"/>
              <a:gd name="T2" fmla="*/ 119 w 484"/>
              <a:gd name="T3" fmla="*/ 548 h 576"/>
              <a:gd name="T4" fmla="*/ 192 w 484"/>
              <a:gd name="T5" fmla="*/ 503 h 576"/>
              <a:gd name="T6" fmla="*/ 247 w 484"/>
              <a:gd name="T7" fmla="*/ 439 h 576"/>
              <a:gd name="T8" fmla="*/ 320 w 484"/>
              <a:gd name="T9" fmla="*/ 347 h 576"/>
              <a:gd name="T10" fmla="*/ 375 w 484"/>
              <a:gd name="T11" fmla="*/ 274 h 576"/>
              <a:gd name="T12" fmla="*/ 448 w 484"/>
              <a:gd name="T13" fmla="*/ 82 h 576"/>
              <a:gd name="T14" fmla="*/ 439 w 484"/>
              <a:gd name="T15" fmla="*/ 9 h 576"/>
              <a:gd name="T16" fmla="*/ 411 w 484"/>
              <a:gd name="T17" fmla="*/ 0 h 576"/>
              <a:gd name="T18" fmla="*/ 9 w 484"/>
              <a:gd name="T19" fmla="*/ 9 h 576"/>
              <a:gd name="T20" fmla="*/ 0 w 484"/>
              <a:gd name="T21" fmla="*/ 503 h 576"/>
              <a:gd name="T22" fmla="*/ 9 w 484"/>
              <a:gd name="T23"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4" h="576">
                <a:moveTo>
                  <a:pt x="9" y="576"/>
                </a:moveTo>
                <a:cubicBezTo>
                  <a:pt x="82" y="551"/>
                  <a:pt x="45" y="560"/>
                  <a:pt x="119" y="548"/>
                </a:cubicBezTo>
                <a:cubicBezTo>
                  <a:pt x="160" y="534"/>
                  <a:pt x="151" y="516"/>
                  <a:pt x="192" y="503"/>
                </a:cubicBezTo>
                <a:cubicBezTo>
                  <a:pt x="205" y="464"/>
                  <a:pt x="219" y="466"/>
                  <a:pt x="247" y="439"/>
                </a:cubicBezTo>
                <a:cubicBezTo>
                  <a:pt x="260" y="400"/>
                  <a:pt x="295" y="380"/>
                  <a:pt x="320" y="347"/>
                </a:cubicBezTo>
                <a:cubicBezTo>
                  <a:pt x="382" y="264"/>
                  <a:pt x="332" y="315"/>
                  <a:pt x="375" y="274"/>
                </a:cubicBezTo>
                <a:cubicBezTo>
                  <a:pt x="396" y="211"/>
                  <a:pt x="409" y="137"/>
                  <a:pt x="448" y="82"/>
                </a:cubicBezTo>
                <a:cubicBezTo>
                  <a:pt x="466" y="28"/>
                  <a:pt x="484" y="31"/>
                  <a:pt x="439" y="9"/>
                </a:cubicBezTo>
                <a:cubicBezTo>
                  <a:pt x="430" y="5"/>
                  <a:pt x="420" y="3"/>
                  <a:pt x="411" y="0"/>
                </a:cubicBezTo>
                <a:cubicBezTo>
                  <a:pt x="280" y="16"/>
                  <a:pt x="141" y="4"/>
                  <a:pt x="9" y="9"/>
                </a:cubicBezTo>
                <a:cubicBezTo>
                  <a:pt x="19" y="176"/>
                  <a:pt x="7" y="335"/>
                  <a:pt x="0" y="503"/>
                </a:cubicBezTo>
                <a:cubicBezTo>
                  <a:pt x="9" y="570"/>
                  <a:pt x="9" y="545"/>
                  <a:pt x="9" y="576"/>
                </a:cubicBezTo>
                <a:close/>
              </a:path>
            </a:pathLst>
          </a:custGeom>
          <a:gradFill rotWithShape="0">
            <a:gsLst>
              <a:gs pos="0">
                <a:srgbClr val="FFFF00"/>
              </a:gs>
              <a:gs pos="50000">
                <a:srgbClr val="FF99FF"/>
              </a:gs>
              <a:gs pos="100000">
                <a:srgbClr val="FFFF00"/>
              </a:gs>
            </a:gsLst>
            <a:lin ang="18900000" scaled="1"/>
          </a:gradFill>
          <a:ln>
            <a:noFill/>
          </a:ln>
          <a:effectLst/>
          <a:extLst>
            <a:ext uri="{91240B29-F687-4F45-9708-019B960494DF}">
              <a14:hiddenLine xmlns:a14="http://schemas.microsoft.com/office/drawing/2010/main" w="5715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11011" name="Object 1027"/>
          <p:cNvGraphicFramePr>
            <a:graphicFrameLocks noChangeAspect="1"/>
          </p:cNvGraphicFramePr>
          <p:nvPr>
            <p:extLst>
              <p:ext uri="{D42A27DB-BD31-4B8C-83A1-F6EECF244321}">
                <p14:modId xmlns:p14="http://schemas.microsoft.com/office/powerpoint/2010/main" val="311627253"/>
              </p:ext>
            </p:extLst>
          </p:nvPr>
        </p:nvGraphicFramePr>
        <p:xfrm>
          <a:off x="3910014" y="661121"/>
          <a:ext cx="3079750" cy="1046163"/>
        </p:xfrm>
        <a:graphic>
          <a:graphicData uri="http://schemas.openxmlformats.org/presentationml/2006/ole">
            <mc:AlternateContent xmlns:mc="http://schemas.openxmlformats.org/markup-compatibility/2006">
              <mc:Choice xmlns:v="urn:schemas-microsoft-com:vml" Requires="v">
                <p:oleObj spid="_x0000_s52478" name="Equation" r:id="rId3" imgW="2806560" imgH="952200" progId="Equation.3">
                  <p:embed/>
                </p:oleObj>
              </mc:Choice>
              <mc:Fallback>
                <p:oleObj name="Equation" r:id="rId3" imgW="2806560" imgH="952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4" y="661121"/>
                        <a:ext cx="307975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12" name="Text Box 1028"/>
          <p:cNvSpPr txBox="1">
            <a:spLocks noChangeArrowheads="1"/>
          </p:cNvSpPr>
          <p:nvPr/>
        </p:nvSpPr>
        <p:spPr bwMode="auto">
          <a:xfrm>
            <a:off x="1969150" y="1650641"/>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FF0000"/>
                </a:solidFill>
                <a:ea typeface="黑体" panose="02010609060101010101" pitchFamily="49" charset="-122"/>
              </a:rPr>
              <a:t>解</a:t>
            </a:r>
          </a:p>
        </p:txBody>
      </p:sp>
      <p:sp>
        <p:nvSpPr>
          <p:cNvPr id="811013" name="Text Box 1029"/>
          <p:cNvSpPr txBox="1">
            <a:spLocks noChangeArrowheads="1"/>
          </p:cNvSpPr>
          <p:nvPr/>
        </p:nvSpPr>
        <p:spPr bwMode="auto">
          <a:xfrm>
            <a:off x="1552286" y="924647"/>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FF0000"/>
                </a:solidFill>
                <a:ea typeface="黑体" panose="02010609060101010101" pitchFamily="49" charset="-122"/>
              </a:rPr>
              <a:t>例</a:t>
            </a:r>
          </a:p>
        </p:txBody>
      </p:sp>
      <p:sp>
        <p:nvSpPr>
          <p:cNvPr id="811014" name="Text Box 1030"/>
          <p:cNvSpPr txBox="1">
            <a:spLocks noChangeArrowheads="1"/>
          </p:cNvSpPr>
          <p:nvPr/>
        </p:nvSpPr>
        <p:spPr bwMode="auto">
          <a:xfrm>
            <a:off x="2038351" y="842964"/>
            <a:ext cx="3505200" cy="60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lgn="l">
              <a:lnSpc>
                <a:spcPct val="130000"/>
              </a:lnSpc>
              <a:spcBef>
                <a:spcPct val="50000"/>
              </a:spcBef>
            </a:pPr>
            <a:r>
              <a:rPr lang="en-US" altLang="zh-CN" sz="2800" dirty="0"/>
              <a:t> </a:t>
            </a:r>
            <a:r>
              <a:rPr lang="zh-CN" altLang="en-US" sz="2800" b="1" dirty="0"/>
              <a:t>计算积分</a:t>
            </a:r>
          </a:p>
        </p:txBody>
      </p:sp>
      <p:grpSp>
        <p:nvGrpSpPr>
          <p:cNvPr id="811031" name="Group 1047"/>
          <p:cNvGrpSpPr>
            <a:grpSpLocks/>
          </p:cNvGrpSpPr>
          <p:nvPr/>
        </p:nvGrpSpPr>
        <p:grpSpPr bwMode="auto">
          <a:xfrm>
            <a:off x="7316788" y="2652714"/>
            <a:ext cx="2667000" cy="2098675"/>
            <a:chOff x="3504" y="1200"/>
            <a:chExt cx="1680" cy="1322"/>
          </a:xfrm>
        </p:grpSpPr>
        <p:sp>
          <p:nvSpPr>
            <p:cNvPr id="811020" name="Line 1036"/>
            <p:cNvSpPr>
              <a:spLocks noChangeShapeType="1"/>
            </p:cNvSpPr>
            <p:nvPr/>
          </p:nvSpPr>
          <p:spPr bwMode="auto">
            <a:xfrm flipV="1">
              <a:off x="4214" y="1248"/>
              <a:ext cx="0" cy="126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1022" name="Object 1038"/>
            <p:cNvGraphicFramePr>
              <a:graphicFrameLocks noChangeAspect="1"/>
            </p:cNvGraphicFramePr>
            <p:nvPr/>
          </p:nvGraphicFramePr>
          <p:xfrm>
            <a:off x="5030" y="2381"/>
            <a:ext cx="154" cy="141"/>
          </p:xfrm>
          <a:graphic>
            <a:graphicData uri="http://schemas.openxmlformats.org/presentationml/2006/ole">
              <mc:AlternateContent xmlns:mc="http://schemas.openxmlformats.org/markup-compatibility/2006">
                <mc:Choice xmlns:v="urn:schemas-microsoft-com:vml" Requires="v">
                  <p:oleObj spid="_x0000_s52479" name="Equation" r:id="rId5" imgW="253800" imgH="241200" progId="Equation.3">
                    <p:embed/>
                  </p:oleObj>
                </mc:Choice>
                <mc:Fallback>
                  <p:oleObj name="Equation" r:id="rId5" imgW="2538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 y="2381"/>
                          <a:ext cx="154"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23" name="Object 1039"/>
            <p:cNvGraphicFramePr>
              <a:graphicFrameLocks noChangeAspect="1"/>
            </p:cNvGraphicFramePr>
            <p:nvPr/>
          </p:nvGraphicFramePr>
          <p:xfrm>
            <a:off x="4032" y="2330"/>
            <a:ext cx="177" cy="188"/>
          </p:xfrm>
          <a:graphic>
            <a:graphicData uri="http://schemas.openxmlformats.org/presentationml/2006/ole">
              <mc:AlternateContent xmlns:mc="http://schemas.openxmlformats.org/markup-compatibility/2006">
                <mc:Choice xmlns:v="urn:schemas-microsoft-com:vml" Requires="v">
                  <p:oleObj spid="_x0000_s52480" name="Equation" r:id="rId7" imgW="291960" imgH="317160" progId="Equation.3">
                    <p:embed/>
                  </p:oleObj>
                </mc:Choice>
                <mc:Fallback>
                  <p:oleObj name="Equation" r:id="rId7" imgW="291960" imgH="31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2330"/>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24" name="Object 1040"/>
            <p:cNvGraphicFramePr>
              <a:graphicFrameLocks noChangeAspect="1"/>
            </p:cNvGraphicFramePr>
            <p:nvPr/>
          </p:nvGraphicFramePr>
          <p:xfrm>
            <a:off x="4012" y="1200"/>
            <a:ext cx="154" cy="188"/>
          </p:xfrm>
          <a:graphic>
            <a:graphicData uri="http://schemas.openxmlformats.org/presentationml/2006/ole">
              <mc:AlternateContent xmlns:mc="http://schemas.openxmlformats.org/markup-compatibility/2006">
                <mc:Choice xmlns:v="urn:schemas-microsoft-com:vml" Requires="v">
                  <p:oleObj spid="_x0000_s52481" name="Equation" r:id="rId9" imgW="253800" imgH="317160" progId="Equation.3">
                    <p:embed/>
                  </p:oleObj>
                </mc:Choice>
                <mc:Fallback>
                  <p:oleObj name="Equation" r:id="rId9" imgW="25380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2" y="1200"/>
                          <a:ext cx="15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27" name="Line 1043"/>
            <p:cNvSpPr>
              <a:spLocks noChangeShapeType="1"/>
            </p:cNvSpPr>
            <p:nvPr/>
          </p:nvSpPr>
          <p:spPr bwMode="auto">
            <a:xfrm>
              <a:off x="3504" y="2333"/>
              <a:ext cx="1632"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3" name="Group 1069"/>
          <p:cNvGrpSpPr>
            <a:grpSpLocks/>
          </p:cNvGrpSpPr>
          <p:nvPr/>
        </p:nvGrpSpPr>
        <p:grpSpPr bwMode="auto">
          <a:xfrm>
            <a:off x="7596189" y="2881313"/>
            <a:ext cx="2427288" cy="1585912"/>
            <a:chOff x="3680" y="1344"/>
            <a:chExt cx="1529" cy="999"/>
          </a:xfrm>
        </p:grpSpPr>
        <p:graphicFrame>
          <p:nvGraphicFramePr>
            <p:cNvPr id="811029" name="Object 1045"/>
            <p:cNvGraphicFramePr>
              <a:graphicFrameLocks noChangeAspect="1"/>
            </p:cNvGraphicFramePr>
            <p:nvPr>
              <p:extLst>
                <p:ext uri="{D42A27DB-BD31-4B8C-83A1-F6EECF244321}">
                  <p14:modId xmlns:p14="http://schemas.microsoft.com/office/powerpoint/2010/main" val="951702615"/>
                </p:ext>
              </p:extLst>
            </p:nvPr>
          </p:nvGraphicFramePr>
          <p:xfrm>
            <a:off x="4615" y="1344"/>
            <a:ext cx="594" cy="297"/>
          </p:xfrm>
          <a:graphic>
            <a:graphicData uri="http://schemas.openxmlformats.org/presentationml/2006/ole">
              <mc:AlternateContent xmlns:mc="http://schemas.openxmlformats.org/markup-compatibility/2006">
                <mc:Choice xmlns:v="urn:schemas-microsoft-com:vml" Requires="v">
                  <p:oleObj spid="_x0000_s52482" name="Equation" r:id="rId11" imgW="457200" imgH="228600" progId="Equation.DSMT4">
                    <p:embed/>
                  </p:oleObj>
                </mc:Choice>
                <mc:Fallback>
                  <p:oleObj name="Equation" r:id="rId11" imgW="457200" imgH="228600" progId="Equation.DSMT4">
                    <p:embed/>
                    <p:pic>
                      <p:nvPicPr>
                        <p:cNvPr id="0" name=""/>
                        <p:cNvPicPr>
                          <a:picLocks noChangeAspect="1" noChangeArrowheads="1"/>
                        </p:cNvPicPr>
                        <p:nvPr/>
                      </p:nvPicPr>
                      <p:blipFill>
                        <a:blip r:embed="rId12"/>
                        <a:srcRect/>
                        <a:stretch>
                          <a:fillRect/>
                        </a:stretch>
                      </p:blipFill>
                      <p:spPr bwMode="auto">
                        <a:xfrm>
                          <a:off x="4615" y="1344"/>
                          <a:ext cx="594"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30" name="Freeform 1046"/>
            <p:cNvSpPr>
              <a:spLocks/>
            </p:cNvSpPr>
            <p:nvPr/>
          </p:nvSpPr>
          <p:spPr bwMode="auto">
            <a:xfrm>
              <a:off x="3680" y="1593"/>
              <a:ext cx="1097" cy="750"/>
            </a:xfrm>
            <a:custGeom>
              <a:avLst/>
              <a:gdLst>
                <a:gd name="T0" fmla="*/ 0 w 1097"/>
                <a:gd name="T1" fmla="*/ 9 h 750"/>
                <a:gd name="T2" fmla="*/ 192 w 1097"/>
                <a:gd name="T3" fmla="*/ 441 h 750"/>
                <a:gd name="T4" fmla="*/ 384 w 1097"/>
                <a:gd name="T5" fmla="*/ 667 h 750"/>
                <a:gd name="T6" fmla="*/ 480 w 1097"/>
                <a:gd name="T7" fmla="*/ 729 h 750"/>
                <a:gd name="T8" fmla="*/ 539 w 1097"/>
                <a:gd name="T9" fmla="*/ 750 h 750"/>
                <a:gd name="T10" fmla="*/ 603 w 1097"/>
                <a:gd name="T11" fmla="*/ 731 h 750"/>
                <a:gd name="T12" fmla="*/ 704 w 1097"/>
                <a:gd name="T13" fmla="*/ 686 h 750"/>
                <a:gd name="T14" fmla="*/ 914 w 1097"/>
                <a:gd name="T15" fmla="*/ 430 h 750"/>
                <a:gd name="T16" fmla="*/ 1097 w 1097"/>
                <a:gd name="T17"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750">
                  <a:moveTo>
                    <a:pt x="0" y="9"/>
                  </a:moveTo>
                  <a:cubicBezTo>
                    <a:pt x="56" y="165"/>
                    <a:pt x="128" y="331"/>
                    <a:pt x="192" y="441"/>
                  </a:cubicBezTo>
                  <a:cubicBezTo>
                    <a:pt x="256" y="551"/>
                    <a:pt x="336" y="619"/>
                    <a:pt x="384" y="667"/>
                  </a:cubicBezTo>
                  <a:cubicBezTo>
                    <a:pt x="432" y="715"/>
                    <a:pt x="454" y="715"/>
                    <a:pt x="480" y="729"/>
                  </a:cubicBezTo>
                  <a:cubicBezTo>
                    <a:pt x="506" y="743"/>
                    <a:pt x="519" y="750"/>
                    <a:pt x="539" y="750"/>
                  </a:cubicBezTo>
                  <a:cubicBezTo>
                    <a:pt x="559" y="750"/>
                    <a:pt x="576" y="742"/>
                    <a:pt x="603" y="731"/>
                  </a:cubicBezTo>
                  <a:cubicBezTo>
                    <a:pt x="630" y="720"/>
                    <a:pt x="652" y="736"/>
                    <a:pt x="704" y="686"/>
                  </a:cubicBezTo>
                  <a:cubicBezTo>
                    <a:pt x="756" y="636"/>
                    <a:pt x="848" y="544"/>
                    <a:pt x="914" y="430"/>
                  </a:cubicBezTo>
                  <a:cubicBezTo>
                    <a:pt x="980" y="316"/>
                    <a:pt x="1059" y="90"/>
                    <a:pt x="1097" y="0"/>
                  </a:cubicBezTo>
                </a:path>
              </a:pathLst>
            </a:custGeom>
            <a:noFill/>
            <a:ln w="2857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1" name="Group 1067"/>
          <p:cNvGrpSpPr>
            <a:grpSpLocks/>
          </p:cNvGrpSpPr>
          <p:nvPr/>
        </p:nvGrpSpPr>
        <p:grpSpPr bwMode="auto">
          <a:xfrm>
            <a:off x="9153526" y="3567113"/>
            <a:ext cx="144463" cy="1160462"/>
            <a:chOff x="4661" y="1776"/>
            <a:chExt cx="91" cy="731"/>
          </a:xfrm>
        </p:grpSpPr>
        <p:graphicFrame>
          <p:nvGraphicFramePr>
            <p:cNvPr id="811025" name="Object 1041"/>
            <p:cNvGraphicFramePr>
              <a:graphicFrameLocks noChangeAspect="1"/>
            </p:cNvGraphicFramePr>
            <p:nvPr/>
          </p:nvGraphicFramePr>
          <p:xfrm>
            <a:off x="4661" y="2352"/>
            <a:ext cx="91" cy="155"/>
          </p:xfrm>
          <a:graphic>
            <a:graphicData uri="http://schemas.openxmlformats.org/presentationml/2006/ole">
              <mc:AlternateContent xmlns:mc="http://schemas.openxmlformats.org/markup-compatibility/2006">
                <mc:Choice xmlns:v="urn:schemas-microsoft-com:vml" Requires="v">
                  <p:oleObj spid="_x0000_s52483" name="Equation" r:id="rId13" imgW="177480" imgH="304560" progId="Equation.3">
                    <p:embed/>
                  </p:oleObj>
                </mc:Choice>
                <mc:Fallback>
                  <p:oleObj name="Equation" r:id="rId13"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1" y="2352"/>
                          <a:ext cx="91"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33" name="Line 1049"/>
            <p:cNvSpPr>
              <a:spLocks noChangeShapeType="1"/>
            </p:cNvSpPr>
            <p:nvPr/>
          </p:nvSpPr>
          <p:spPr bwMode="auto">
            <a:xfrm flipV="1">
              <a:off x="4704" y="1776"/>
              <a:ext cx="0" cy="57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2" name="Group 1068"/>
          <p:cNvGrpSpPr>
            <a:grpSpLocks/>
          </p:cNvGrpSpPr>
          <p:nvPr/>
        </p:nvGrpSpPr>
        <p:grpSpPr bwMode="auto">
          <a:xfrm>
            <a:off x="8239126" y="3473451"/>
            <a:ext cx="982663" cy="246063"/>
            <a:chOff x="4085" y="1717"/>
            <a:chExt cx="619" cy="155"/>
          </a:xfrm>
        </p:grpSpPr>
        <p:sp>
          <p:nvSpPr>
            <p:cNvPr id="811034" name="Line 1050"/>
            <p:cNvSpPr>
              <a:spLocks noChangeShapeType="1"/>
            </p:cNvSpPr>
            <p:nvPr/>
          </p:nvSpPr>
          <p:spPr bwMode="auto">
            <a:xfrm>
              <a:off x="4224" y="1776"/>
              <a:ext cx="48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11035" name="Object 1051"/>
            <p:cNvGraphicFramePr>
              <a:graphicFrameLocks noChangeAspect="1"/>
            </p:cNvGraphicFramePr>
            <p:nvPr/>
          </p:nvGraphicFramePr>
          <p:xfrm>
            <a:off x="4085" y="1717"/>
            <a:ext cx="91" cy="155"/>
          </p:xfrm>
          <a:graphic>
            <a:graphicData uri="http://schemas.openxmlformats.org/presentationml/2006/ole">
              <mc:AlternateContent xmlns:mc="http://schemas.openxmlformats.org/markup-compatibility/2006">
                <mc:Choice xmlns:v="urn:schemas-microsoft-com:vml" Requires="v">
                  <p:oleObj spid="_x0000_s52484" name="Equation" r:id="rId15" imgW="177480" imgH="304560" progId="Equation.3">
                    <p:embed/>
                  </p:oleObj>
                </mc:Choice>
                <mc:Fallback>
                  <p:oleObj name="Equation" r:id="rId15"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5" y="1717"/>
                          <a:ext cx="91"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1040" name="Rectangle 1056"/>
          <p:cNvSpPr>
            <a:spLocks noChangeArrowheads="1"/>
          </p:cNvSpPr>
          <p:nvPr/>
        </p:nvSpPr>
        <p:spPr bwMode="auto">
          <a:xfrm>
            <a:off x="2731150" y="1650641"/>
            <a:ext cx="25298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800" b="1" dirty="0">
                <a:solidFill>
                  <a:srgbClr val="0000FF"/>
                </a:solidFill>
                <a:latin typeface="+mn-ea"/>
              </a:rPr>
              <a:t>交换积分次序</a:t>
            </a:r>
            <a:r>
              <a:rPr lang="en-US" altLang="zh-CN" sz="2800" b="1" dirty="0">
                <a:solidFill>
                  <a:srgbClr val="0000FF"/>
                </a:solidFill>
                <a:latin typeface="+mn-ea"/>
              </a:rPr>
              <a:t>.</a:t>
            </a:r>
          </a:p>
        </p:txBody>
      </p:sp>
      <p:sp>
        <p:nvSpPr>
          <p:cNvPr id="811041" name="Text Box 1057"/>
          <p:cNvSpPr txBox="1">
            <a:spLocks noChangeArrowheads="1"/>
          </p:cNvSpPr>
          <p:nvPr/>
        </p:nvSpPr>
        <p:spPr bwMode="auto">
          <a:xfrm>
            <a:off x="2202657" y="2246467"/>
            <a:ext cx="1524000" cy="60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lgn="l">
              <a:lnSpc>
                <a:spcPct val="130000"/>
              </a:lnSpc>
              <a:spcBef>
                <a:spcPct val="50000"/>
              </a:spcBef>
            </a:pPr>
            <a:r>
              <a:rPr lang="en-US" altLang="zh-CN" sz="2800" dirty="0"/>
              <a:t> </a:t>
            </a:r>
            <a:r>
              <a:rPr lang="zh-CN" altLang="en-US" sz="2800" b="1" dirty="0"/>
              <a:t>原式 </a:t>
            </a:r>
            <a:r>
              <a:rPr lang="en-US" altLang="zh-CN" sz="2800" dirty="0"/>
              <a:t>= </a:t>
            </a:r>
          </a:p>
        </p:txBody>
      </p:sp>
      <p:graphicFrame>
        <p:nvGraphicFramePr>
          <p:cNvPr id="811042" name="Object 1058"/>
          <p:cNvGraphicFramePr>
            <a:graphicFrameLocks noChangeAspect="1"/>
          </p:cNvGraphicFramePr>
          <p:nvPr>
            <p:extLst>
              <p:ext uri="{D42A27DB-BD31-4B8C-83A1-F6EECF244321}">
                <p14:modId xmlns:p14="http://schemas.microsoft.com/office/powerpoint/2010/main" val="2994089676"/>
              </p:ext>
            </p:extLst>
          </p:nvPr>
        </p:nvGraphicFramePr>
        <p:xfrm>
          <a:off x="3254974" y="3100740"/>
          <a:ext cx="3549615" cy="1237548"/>
        </p:xfrm>
        <a:graphic>
          <a:graphicData uri="http://schemas.openxmlformats.org/presentationml/2006/ole">
            <mc:AlternateContent xmlns:mc="http://schemas.openxmlformats.org/markup-compatibility/2006">
              <mc:Choice xmlns:v="urn:schemas-microsoft-com:vml" Requires="v">
                <p:oleObj spid="_x0000_s52485" name="Equation" r:id="rId16" imgW="1384200" imgH="482400" progId="Equation.DSMT4">
                  <p:embed/>
                </p:oleObj>
              </mc:Choice>
              <mc:Fallback>
                <p:oleObj name="Equation" r:id="rId16" imgW="1384200" imgH="482400" progId="Equation.DSMT4">
                  <p:embed/>
                  <p:pic>
                    <p:nvPicPr>
                      <p:cNvPr id="0" name=""/>
                      <p:cNvPicPr>
                        <a:picLocks noChangeAspect="1" noChangeArrowheads="1"/>
                      </p:cNvPicPr>
                      <p:nvPr/>
                    </p:nvPicPr>
                    <p:blipFill>
                      <a:blip r:embed="rId17"/>
                      <a:srcRect/>
                      <a:stretch>
                        <a:fillRect/>
                      </a:stretch>
                    </p:blipFill>
                    <p:spPr bwMode="auto">
                      <a:xfrm>
                        <a:off x="3254974" y="3100740"/>
                        <a:ext cx="3549615" cy="1237548"/>
                      </a:xfrm>
                      <a:prstGeom prst="rect">
                        <a:avLst/>
                      </a:prstGeom>
                      <a:noFill/>
                      <a:ln>
                        <a:noFill/>
                      </a:ln>
                      <a:effectLst/>
                    </p:spPr>
                  </p:pic>
                </p:oleObj>
              </mc:Fallback>
            </mc:AlternateContent>
          </a:graphicData>
        </a:graphic>
      </p:graphicFrame>
      <p:sp>
        <p:nvSpPr>
          <p:cNvPr id="811043" name="Line 1059"/>
          <p:cNvSpPr>
            <a:spLocks noChangeShapeType="1"/>
          </p:cNvSpPr>
          <p:nvPr/>
        </p:nvSpPr>
        <p:spPr bwMode="auto">
          <a:xfrm>
            <a:off x="8154988" y="3948113"/>
            <a:ext cx="1600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11044" name="Object 1060"/>
          <p:cNvGraphicFramePr>
            <a:graphicFrameLocks noChangeAspect="1"/>
          </p:cNvGraphicFramePr>
          <p:nvPr>
            <p:extLst>
              <p:ext uri="{D42A27DB-BD31-4B8C-83A1-F6EECF244321}">
                <p14:modId xmlns:p14="http://schemas.microsoft.com/office/powerpoint/2010/main" val="2538866793"/>
              </p:ext>
            </p:extLst>
          </p:nvPr>
        </p:nvGraphicFramePr>
        <p:xfrm>
          <a:off x="3621088" y="3795713"/>
          <a:ext cx="184558" cy="254563"/>
        </p:xfrm>
        <a:graphic>
          <a:graphicData uri="http://schemas.openxmlformats.org/presentationml/2006/ole">
            <mc:AlternateContent xmlns:mc="http://schemas.openxmlformats.org/markup-compatibility/2006">
              <mc:Choice xmlns:v="urn:schemas-microsoft-com:vml" Requires="v">
                <p:oleObj spid="_x0000_s52486" name="Equation" r:id="rId18" imgW="126720" imgH="177480" progId="Equation.DSMT4">
                  <p:embed/>
                </p:oleObj>
              </mc:Choice>
              <mc:Fallback>
                <p:oleObj name="Equation" r:id="rId18" imgW="126720" imgH="177480" progId="Equation.DSMT4">
                  <p:embed/>
                  <p:pic>
                    <p:nvPicPr>
                      <p:cNvPr id="0" name=""/>
                      <p:cNvPicPr>
                        <a:picLocks noChangeAspect="1" noChangeArrowheads="1"/>
                      </p:cNvPicPr>
                      <p:nvPr/>
                    </p:nvPicPr>
                    <p:blipFill>
                      <a:blip r:embed="rId19"/>
                      <a:srcRect/>
                      <a:stretch>
                        <a:fillRect/>
                      </a:stretch>
                    </p:blipFill>
                    <p:spPr bwMode="auto">
                      <a:xfrm>
                        <a:off x="3621088" y="3795713"/>
                        <a:ext cx="184558" cy="254563"/>
                      </a:xfrm>
                      <a:prstGeom prst="rect">
                        <a:avLst/>
                      </a:prstGeom>
                      <a:noFill/>
                      <a:ln>
                        <a:noFill/>
                      </a:ln>
                      <a:effectLst/>
                      <a:extLst/>
                    </p:spPr>
                  </p:pic>
                </p:oleObj>
              </mc:Fallback>
            </mc:AlternateContent>
          </a:graphicData>
        </a:graphic>
      </p:graphicFrame>
      <p:graphicFrame>
        <p:nvGraphicFramePr>
          <p:cNvPr id="811045" name="Object 1061"/>
          <p:cNvGraphicFramePr>
            <a:graphicFrameLocks noChangeAspect="1"/>
          </p:cNvGraphicFramePr>
          <p:nvPr>
            <p:extLst>
              <p:ext uri="{D42A27DB-BD31-4B8C-83A1-F6EECF244321}">
                <p14:modId xmlns:p14="http://schemas.microsoft.com/office/powerpoint/2010/main" val="3362338918"/>
              </p:ext>
            </p:extLst>
          </p:nvPr>
        </p:nvGraphicFramePr>
        <p:xfrm>
          <a:off x="5757864" y="3789893"/>
          <a:ext cx="211139" cy="296334"/>
        </p:xfrm>
        <a:graphic>
          <a:graphicData uri="http://schemas.openxmlformats.org/presentationml/2006/ole">
            <mc:AlternateContent xmlns:mc="http://schemas.openxmlformats.org/markup-compatibility/2006">
              <mc:Choice xmlns:v="urn:schemas-microsoft-com:vml" Requires="v">
                <p:oleObj spid="_x0000_s52487" name="Equation" r:id="rId20" imgW="126720" imgH="177480" progId="Equation.DSMT4">
                  <p:embed/>
                </p:oleObj>
              </mc:Choice>
              <mc:Fallback>
                <p:oleObj name="Equation" r:id="rId20" imgW="126720" imgH="177480" progId="Equation.DSMT4">
                  <p:embed/>
                  <p:pic>
                    <p:nvPicPr>
                      <p:cNvPr id="0" name=""/>
                      <p:cNvPicPr>
                        <a:picLocks noChangeAspect="1" noChangeArrowheads="1"/>
                      </p:cNvPicPr>
                      <p:nvPr/>
                    </p:nvPicPr>
                    <p:blipFill>
                      <a:blip r:embed="rId21"/>
                      <a:srcRect/>
                      <a:stretch>
                        <a:fillRect/>
                      </a:stretch>
                    </p:blipFill>
                    <p:spPr bwMode="auto">
                      <a:xfrm>
                        <a:off x="5757864" y="3789893"/>
                        <a:ext cx="211139" cy="296334"/>
                      </a:xfrm>
                      <a:prstGeom prst="rect">
                        <a:avLst/>
                      </a:prstGeom>
                      <a:noFill/>
                      <a:ln>
                        <a:noFill/>
                      </a:ln>
                      <a:effectLst/>
                      <a:extLst/>
                    </p:spPr>
                  </p:pic>
                </p:oleObj>
              </mc:Fallback>
            </mc:AlternateContent>
          </a:graphicData>
        </a:graphic>
      </p:graphicFrame>
      <p:graphicFrame>
        <p:nvGraphicFramePr>
          <p:cNvPr id="811046" name="Object 1062"/>
          <p:cNvGraphicFramePr>
            <a:graphicFrameLocks noChangeAspect="1"/>
          </p:cNvGraphicFramePr>
          <p:nvPr>
            <p:extLst>
              <p:ext uri="{D42A27DB-BD31-4B8C-83A1-F6EECF244321}">
                <p14:modId xmlns:p14="http://schemas.microsoft.com/office/powerpoint/2010/main" val="2873414707"/>
              </p:ext>
            </p:extLst>
          </p:nvPr>
        </p:nvGraphicFramePr>
        <p:xfrm>
          <a:off x="5809480" y="3144860"/>
          <a:ext cx="364897" cy="364898"/>
        </p:xfrm>
        <a:graphic>
          <a:graphicData uri="http://schemas.openxmlformats.org/presentationml/2006/ole">
            <mc:AlternateContent xmlns:mc="http://schemas.openxmlformats.org/markup-compatibility/2006">
              <mc:Choice xmlns:v="urn:schemas-microsoft-com:vml" Requires="v">
                <p:oleObj spid="_x0000_s52488" name="Equation" r:id="rId22" imgW="253800" imgH="253800" progId="Equation.DSMT4">
                  <p:embed/>
                </p:oleObj>
              </mc:Choice>
              <mc:Fallback>
                <p:oleObj name="Equation" r:id="rId22" imgW="253800" imgH="253800" progId="Equation.DSMT4">
                  <p:embed/>
                  <p:pic>
                    <p:nvPicPr>
                      <p:cNvPr id="0" name=""/>
                      <p:cNvPicPr>
                        <a:picLocks noChangeAspect="1" noChangeArrowheads="1"/>
                      </p:cNvPicPr>
                      <p:nvPr/>
                    </p:nvPicPr>
                    <p:blipFill>
                      <a:blip r:embed="rId23"/>
                      <a:srcRect/>
                      <a:stretch>
                        <a:fillRect/>
                      </a:stretch>
                    </p:blipFill>
                    <p:spPr bwMode="auto">
                      <a:xfrm>
                        <a:off x="5809480" y="3144860"/>
                        <a:ext cx="364897" cy="364898"/>
                      </a:xfrm>
                      <a:prstGeom prst="rect">
                        <a:avLst/>
                      </a:prstGeom>
                      <a:noFill/>
                      <a:ln>
                        <a:noFill/>
                      </a:ln>
                      <a:effectLst/>
                      <a:extLst/>
                    </p:spPr>
                  </p:pic>
                </p:oleObj>
              </mc:Fallback>
            </mc:AlternateContent>
          </a:graphicData>
        </a:graphic>
      </p:graphicFrame>
      <p:graphicFrame>
        <p:nvGraphicFramePr>
          <p:cNvPr id="811047" name="Object 1063"/>
          <p:cNvGraphicFramePr>
            <a:graphicFrameLocks noChangeAspect="1"/>
          </p:cNvGraphicFramePr>
          <p:nvPr>
            <p:extLst>
              <p:ext uri="{D42A27DB-BD31-4B8C-83A1-F6EECF244321}">
                <p14:modId xmlns:p14="http://schemas.microsoft.com/office/powerpoint/2010/main" val="441097972"/>
              </p:ext>
            </p:extLst>
          </p:nvPr>
        </p:nvGraphicFramePr>
        <p:xfrm>
          <a:off x="3678238" y="3190234"/>
          <a:ext cx="225426" cy="325132"/>
        </p:xfrm>
        <a:graphic>
          <a:graphicData uri="http://schemas.openxmlformats.org/presentationml/2006/ole">
            <mc:AlternateContent xmlns:mc="http://schemas.openxmlformats.org/markup-compatibility/2006">
              <mc:Choice xmlns:v="urn:schemas-microsoft-com:vml" Requires="v">
                <p:oleObj spid="_x0000_s52489" name="Equation" r:id="rId24" imgW="114120" imgH="164880" progId="Equation.DSMT4">
                  <p:embed/>
                </p:oleObj>
              </mc:Choice>
              <mc:Fallback>
                <p:oleObj name="Equation" r:id="rId24" imgW="114120" imgH="164880" progId="Equation.DSMT4">
                  <p:embed/>
                  <p:pic>
                    <p:nvPicPr>
                      <p:cNvPr id="0" name=""/>
                      <p:cNvPicPr>
                        <a:picLocks noChangeAspect="1" noChangeArrowheads="1"/>
                      </p:cNvPicPr>
                      <p:nvPr/>
                    </p:nvPicPr>
                    <p:blipFill>
                      <a:blip r:embed="rId25"/>
                      <a:srcRect/>
                      <a:stretch>
                        <a:fillRect/>
                      </a:stretch>
                    </p:blipFill>
                    <p:spPr bwMode="auto">
                      <a:xfrm>
                        <a:off x="3678238" y="3190234"/>
                        <a:ext cx="225426" cy="325132"/>
                      </a:xfrm>
                      <a:prstGeom prst="rect">
                        <a:avLst/>
                      </a:prstGeom>
                      <a:noFill/>
                      <a:ln>
                        <a:noFill/>
                      </a:ln>
                      <a:effectLst/>
                    </p:spPr>
                  </p:pic>
                </p:oleObj>
              </mc:Fallback>
            </mc:AlternateContent>
          </a:graphicData>
        </a:graphic>
      </p:graphicFrame>
      <p:graphicFrame>
        <p:nvGraphicFramePr>
          <p:cNvPr id="811048" name="Object 1064"/>
          <p:cNvGraphicFramePr>
            <a:graphicFrameLocks noChangeAspect="1"/>
          </p:cNvGraphicFramePr>
          <p:nvPr/>
        </p:nvGraphicFramePr>
        <p:xfrm>
          <a:off x="3136901" y="4127501"/>
          <a:ext cx="2620963" cy="1101725"/>
        </p:xfrm>
        <a:graphic>
          <a:graphicData uri="http://schemas.openxmlformats.org/presentationml/2006/ole">
            <mc:AlternateContent xmlns:mc="http://schemas.openxmlformats.org/markup-compatibility/2006">
              <mc:Choice xmlns:v="urn:schemas-microsoft-com:vml" Requires="v">
                <p:oleObj spid="_x0000_s52490" name="Equation" r:id="rId26" imgW="2387520" imgH="1002960" progId="Equation.3">
                  <p:embed/>
                </p:oleObj>
              </mc:Choice>
              <mc:Fallback>
                <p:oleObj name="Equation" r:id="rId26" imgW="2387520" imgH="10029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36901" y="4127501"/>
                        <a:ext cx="2620963"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49" name="Object 1065"/>
          <p:cNvGraphicFramePr>
            <a:graphicFrameLocks noChangeAspect="1"/>
          </p:cNvGraphicFramePr>
          <p:nvPr/>
        </p:nvGraphicFramePr>
        <p:xfrm>
          <a:off x="3135314" y="5207001"/>
          <a:ext cx="2314575" cy="1101725"/>
        </p:xfrm>
        <a:graphic>
          <a:graphicData uri="http://schemas.openxmlformats.org/presentationml/2006/ole">
            <mc:AlternateContent xmlns:mc="http://schemas.openxmlformats.org/markup-compatibility/2006">
              <mc:Choice xmlns:v="urn:schemas-microsoft-com:vml" Requires="v">
                <p:oleObj spid="_x0000_s52491" name="Equation" r:id="rId28" imgW="2108160" imgH="1002960" progId="Equation.3">
                  <p:embed/>
                </p:oleObj>
              </mc:Choice>
              <mc:Fallback>
                <p:oleObj name="Equation" r:id="rId28" imgW="2108160" imgH="10029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35314" y="5207001"/>
                        <a:ext cx="2314575"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50" name="Object 1066"/>
          <p:cNvGraphicFramePr>
            <a:graphicFrameLocks noChangeAspect="1"/>
          </p:cNvGraphicFramePr>
          <p:nvPr/>
        </p:nvGraphicFramePr>
        <p:xfrm>
          <a:off x="5511801" y="5311775"/>
          <a:ext cx="1966913" cy="920750"/>
        </p:xfrm>
        <a:graphic>
          <a:graphicData uri="http://schemas.openxmlformats.org/presentationml/2006/ole">
            <mc:AlternateContent xmlns:mc="http://schemas.openxmlformats.org/markup-compatibility/2006">
              <mc:Choice xmlns:v="urn:schemas-microsoft-com:vml" Requires="v">
                <p:oleObj spid="_x0000_s52492" name="Equation" r:id="rId30" imgW="1790640" imgH="838080" progId="Equation.3">
                  <p:embed/>
                </p:oleObj>
              </mc:Choice>
              <mc:Fallback>
                <p:oleObj name="Equation" r:id="rId30" imgW="1790640" imgH="8380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11801" y="5311775"/>
                        <a:ext cx="1966913"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7798460"/>
              </p:ext>
            </p:extLst>
          </p:nvPr>
        </p:nvGraphicFramePr>
        <p:xfrm>
          <a:off x="3389989" y="2045985"/>
          <a:ext cx="2586578" cy="1213457"/>
        </p:xfrm>
        <a:graphic>
          <a:graphicData uri="http://schemas.openxmlformats.org/presentationml/2006/ole">
            <mc:AlternateContent xmlns:mc="http://schemas.openxmlformats.org/markup-compatibility/2006">
              <mc:Choice xmlns:v="urn:schemas-microsoft-com:vml" Requires="v">
                <p:oleObj spid="_x0000_s52493" name="Equation" r:id="rId32" imgW="1028520" imgH="482400" progId="Equation.DSMT4">
                  <p:embed/>
                </p:oleObj>
              </mc:Choice>
              <mc:Fallback>
                <p:oleObj name="Equation" r:id="rId32" imgW="1028520" imgH="482400" progId="Equation.DSMT4">
                  <p:embed/>
                  <p:pic>
                    <p:nvPicPr>
                      <p:cNvPr id="0" name=""/>
                      <p:cNvPicPr/>
                      <p:nvPr/>
                    </p:nvPicPr>
                    <p:blipFill>
                      <a:blip r:embed="rId33"/>
                      <a:stretch>
                        <a:fillRect/>
                      </a:stretch>
                    </p:blipFill>
                    <p:spPr>
                      <a:xfrm>
                        <a:off x="3389989" y="2045985"/>
                        <a:ext cx="2586578" cy="1213457"/>
                      </a:xfrm>
                      <a:prstGeom prst="rect">
                        <a:avLst/>
                      </a:prstGeom>
                    </p:spPr>
                  </p:pic>
                </p:oleObj>
              </mc:Fallback>
            </mc:AlternateContent>
          </a:graphicData>
        </a:graphic>
      </p:graphicFrame>
    </p:spTree>
    <p:extLst>
      <p:ext uri="{BB962C8B-B14F-4D97-AF65-F5344CB8AC3E}">
        <p14:creationId xmlns:p14="http://schemas.microsoft.com/office/powerpoint/2010/main" val="350041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1013"/>
                                        </p:tgtEl>
                                        <p:attrNameLst>
                                          <p:attrName>style.visibility</p:attrName>
                                        </p:attrNameLst>
                                      </p:cBhvr>
                                      <p:to>
                                        <p:strVal val="visible"/>
                                      </p:to>
                                    </p:set>
                                    <p:animEffect transition="in" filter="wipe(left)">
                                      <p:cBhvr>
                                        <p:cTn id="7" dur="500"/>
                                        <p:tgtEl>
                                          <p:spTgt spid="81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1014"/>
                                        </p:tgtEl>
                                        <p:attrNameLst>
                                          <p:attrName>style.visibility</p:attrName>
                                        </p:attrNameLst>
                                      </p:cBhvr>
                                      <p:to>
                                        <p:strVal val="visible"/>
                                      </p:to>
                                    </p:set>
                                    <p:animEffect transition="in" filter="wipe(left)">
                                      <p:cBhvr>
                                        <p:cTn id="12" dur="500"/>
                                        <p:tgtEl>
                                          <p:spTgt spid="8110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11011"/>
                                        </p:tgtEl>
                                        <p:attrNameLst>
                                          <p:attrName>style.visibility</p:attrName>
                                        </p:attrNameLst>
                                      </p:cBhvr>
                                      <p:to>
                                        <p:strVal val="visible"/>
                                      </p:to>
                                    </p:set>
                                    <p:animEffect transition="in" filter="wipe(left)">
                                      <p:cBhvr>
                                        <p:cTn id="16" dur="500"/>
                                        <p:tgtEl>
                                          <p:spTgt spid="8110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1012"/>
                                        </p:tgtEl>
                                        <p:attrNameLst>
                                          <p:attrName>style.visibility</p:attrName>
                                        </p:attrNameLst>
                                      </p:cBhvr>
                                      <p:to>
                                        <p:strVal val="visible"/>
                                      </p:to>
                                    </p:set>
                                    <p:animEffect transition="in" filter="wipe(left)">
                                      <p:cBhvr>
                                        <p:cTn id="21" dur="500"/>
                                        <p:tgtEl>
                                          <p:spTgt spid="8110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811040"/>
                                        </p:tgtEl>
                                        <p:attrNameLst>
                                          <p:attrName>style.visibility</p:attrName>
                                        </p:attrNameLst>
                                      </p:cBhvr>
                                      <p:to>
                                        <p:strVal val="visible"/>
                                      </p:to>
                                    </p:set>
                                    <p:anim calcmode="lin" valueType="num">
                                      <p:cBhvr>
                                        <p:cTn id="26" dur="500" fill="hold"/>
                                        <p:tgtEl>
                                          <p:spTgt spid="811040"/>
                                        </p:tgtEl>
                                        <p:attrNameLst>
                                          <p:attrName>ppt_w</p:attrName>
                                        </p:attrNameLst>
                                      </p:cBhvr>
                                      <p:tavLst>
                                        <p:tav tm="0">
                                          <p:val>
                                            <p:fltVal val="0"/>
                                          </p:val>
                                        </p:tav>
                                        <p:tav tm="100000">
                                          <p:val>
                                            <p:strVal val="#ppt_w"/>
                                          </p:val>
                                        </p:tav>
                                      </p:tavLst>
                                    </p:anim>
                                    <p:anim calcmode="lin" valueType="num">
                                      <p:cBhvr>
                                        <p:cTn id="27" dur="500" fill="hold"/>
                                        <p:tgtEl>
                                          <p:spTgt spid="811040"/>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1031"/>
                                        </p:tgtEl>
                                        <p:attrNameLst>
                                          <p:attrName>style.visibility</p:attrName>
                                        </p:attrNameLst>
                                      </p:cBhvr>
                                      <p:to>
                                        <p:strVal val="visible"/>
                                      </p:to>
                                    </p:set>
                                    <p:animEffect transition="in" filter="wipe(left)">
                                      <p:cBhvr>
                                        <p:cTn id="32" dur="500"/>
                                        <p:tgtEl>
                                          <p:spTgt spid="8110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11053"/>
                                        </p:tgtEl>
                                        <p:attrNameLst>
                                          <p:attrName>style.visibility</p:attrName>
                                        </p:attrNameLst>
                                      </p:cBhvr>
                                      <p:to>
                                        <p:strVal val="visible"/>
                                      </p:to>
                                    </p:set>
                                    <p:animEffect transition="in" filter="wipe(left)">
                                      <p:cBhvr>
                                        <p:cTn id="37" dur="500"/>
                                        <p:tgtEl>
                                          <p:spTgt spid="8110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11051"/>
                                        </p:tgtEl>
                                        <p:attrNameLst>
                                          <p:attrName>style.visibility</p:attrName>
                                        </p:attrNameLst>
                                      </p:cBhvr>
                                      <p:to>
                                        <p:strVal val="visible"/>
                                      </p:to>
                                    </p:set>
                                    <p:animEffect transition="in" filter="wipe(down)">
                                      <p:cBhvr>
                                        <p:cTn id="42" dur="500"/>
                                        <p:tgtEl>
                                          <p:spTgt spid="8110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11052"/>
                                        </p:tgtEl>
                                        <p:attrNameLst>
                                          <p:attrName>style.visibility</p:attrName>
                                        </p:attrNameLst>
                                      </p:cBhvr>
                                      <p:to>
                                        <p:strVal val="visible"/>
                                      </p:to>
                                    </p:set>
                                    <p:animEffect transition="in" filter="wipe(left)">
                                      <p:cBhvr>
                                        <p:cTn id="47" dur="500"/>
                                        <p:tgtEl>
                                          <p:spTgt spid="8110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1039"/>
                                        </p:tgtEl>
                                        <p:attrNameLst>
                                          <p:attrName>style.visibility</p:attrName>
                                        </p:attrNameLst>
                                      </p:cBhvr>
                                      <p:to>
                                        <p:strVal val="visible"/>
                                      </p:to>
                                    </p:set>
                                    <p:animEffect transition="in" filter="wipe(left)">
                                      <p:cBhvr>
                                        <p:cTn id="52" dur="500"/>
                                        <p:tgtEl>
                                          <p:spTgt spid="8110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11043"/>
                                        </p:tgtEl>
                                        <p:attrNameLst>
                                          <p:attrName>style.visibility</p:attrName>
                                        </p:attrNameLst>
                                      </p:cBhvr>
                                      <p:to>
                                        <p:strVal val="visible"/>
                                      </p:to>
                                    </p:set>
                                    <p:animEffect transition="in" filter="wipe(left)">
                                      <p:cBhvr>
                                        <p:cTn id="57" dur="500"/>
                                        <p:tgtEl>
                                          <p:spTgt spid="8110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11041"/>
                                        </p:tgtEl>
                                        <p:attrNameLst>
                                          <p:attrName>style.visibility</p:attrName>
                                        </p:attrNameLst>
                                      </p:cBhvr>
                                      <p:to>
                                        <p:strVal val="visible"/>
                                      </p:to>
                                    </p:set>
                                    <p:animEffect transition="in" filter="wipe(left)">
                                      <p:cBhvr>
                                        <p:cTn id="62" dur="500"/>
                                        <p:tgtEl>
                                          <p:spTgt spid="81104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11042"/>
                                        </p:tgtEl>
                                        <p:attrNameLst>
                                          <p:attrName>style.visibility</p:attrName>
                                        </p:attrNameLst>
                                      </p:cBhvr>
                                      <p:to>
                                        <p:strVal val="visible"/>
                                      </p:to>
                                    </p:set>
                                    <p:animEffect transition="in" filter="wipe(left)">
                                      <p:cBhvr>
                                        <p:cTn id="72" dur="500"/>
                                        <p:tgtEl>
                                          <p:spTgt spid="811042"/>
                                        </p:tgtEl>
                                      </p:cBhvr>
                                    </p:animEffect>
                                  </p:childTnLst>
                                </p:cTn>
                              </p:par>
                            </p:childTnLst>
                          </p:cTn>
                        </p:par>
                      </p:childTnLst>
                    </p:cTn>
                  </p:par>
                  <p:par>
                    <p:cTn id="73" fill="hold">
                      <p:stCondLst>
                        <p:cond delay="indefinite"/>
                      </p:stCondLst>
                      <p:childTnLst>
                        <p:par>
                          <p:cTn id="74" fill="hold">
                            <p:stCondLst>
                              <p:cond delay="0"/>
                            </p:stCondLst>
                            <p:childTnLst>
                              <p:par>
                                <p:cTn id="75" presetID="15" presetClass="entr" presetSubtype="0" fill="hold" nodeType="clickEffect">
                                  <p:stCondLst>
                                    <p:cond delay="0"/>
                                  </p:stCondLst>
                                  <p:childTnLst>
                                    <p:set>
                                      <p:cBhvr>
                                        <p:cTn id="76" dur="1" fill="hold">
                                          <p:stCondLst>
                                            <p:cond delay="0"/>
                                          </p:stCondLst>
                                        </p:cTn>
                                        <p:tgtEl>
                                          <p:spTgt spid="811045"/>
                                        </p:tgtEl>
                                        <p:attrNameLst>
                                          <p:attrName>style.visibility</p:attrName>
                                        </p:attrNameLst>
                                      </p:cBhvr>
                                      <p:to>
                                        <p:strVal val="visible"/>
                                      </p:to>
                                    </p:set>
                                    <p:anim calcmode="lin" valueType="num">
                                      <p:cBhvr>
                                        <p:cTn id="77" dur="1000" fill="hold"/>
                                        <p:tgtEl>
                                          <p:spTgt spid="811045"/>
                                        </p:tgtEl>
                                        <p:attrNameLst>
                                          <p:attrName>ppt_w</p:attrName>
                                        </p:attrNameLst>
                                      </p:cBhvr>
                                      <p:tavLst>
                                        <p:tav tm="0">
                                          <p:val>
                                            <p:fltVal val="0"/>
                                          </p:val>
                                        </p:tav>
                                        <p:tav tm="100000">
                                          <p:val>
                                            <p:strVal val="#ppt_w"/>
                                          </p:val>
                                        </p:tav>
                                      </p:tavLst>
                                    </p:anim>
                                    <p:anim calcmode="lin" valueType="num">
                                      <p:cBhvr>
                                        <p:cTn id="78" dur="1000" fill="hold"/>
                                        <p:tgtEl>
                                          <p:spTgt spid="811045"/>
                                        </p:tgtEl>
                                        <p:attrNameLst>
                                          <p:attrName>ppt_h</p:attrName>
                                        </p:attrNameLst>
                                      </p:cBhvr>
                                      <p:tavLst>
                                        <p:tav tm="0">
                                          <p:val>
                                            <p:fltVal val="0"/>
                                          </p:val>
                                        </p:tav>
                                        <p:tav tm="100000">
                                          <p:val>
                                            <p:strVal val="#ppt_h"/>
                                          </p:val>
                                        </p:tav>
                                      </p:tavLst>
                                    </p:anim>
                                    <p:anim calcmode="lin" valueType="num">
                                      <p:cBhvr>
                                        <p:cTn id="79" dur="1000" fill="hold"/>
                                        <p:tgtEl>
                                          <p:spTgt spid="811045"/>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81104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1" fill="hold">
                      <p:stCondLst>
                        <p:cond delay="indefinite"/>
                      </p:stCondLst>
                      <p:childTnLst>
                        <p:par>
                          <p:cTn id="82" fill="hold">
                            <p:stCondLst>
                              <p:cond delay="0"/>
                            </p:stCondLst>
                            <p:childTnLst>
                              <p:par>
                                <p:cTn id="83" presetID="15" presetClass="entr" presetSubtype="0" fill="hold" nodeType="clickEffect">
                                  <p:stCondLst>
                                    <p:cond delay="0"/>
                                  </p:stCondLst>
                                  <p:childTnLst>
                                    <p:set>
                                      <p:cBhvr>
                                        <p:cTn id="84" dur="1" fill="hold">
                                          <p:stCondLst>
                                            <p:cond delay="0"/>
                                          </p:stCondLst>
                                        </p:cTn>
                                        <p:tgtEl>
                                          <p:spTgt spid="811046"/>
                                        </p:tgtEl>
                                        <p:attrNameLst>
                                          <p:attrName>style.visibility</p:attrName>
                                        </p:attrNameLst>
                                      </p:cBhvr>
                                      <p:to>
                                        <p:strVal val="visible"/>
                                      </p:to>
                                    </p:set>
                                    <p:anim calcmode="lin" valueType="num">
                                      <p:cBhvr>
                                        <p:cTn id="85" dur="1000" fill="hold"/>
                                        <p:tgtEl>
                                          <p:spTgt spid="811046"/>
                                        </p:tgtEl>
                                        <p:attrNameLst>
                                          <p:attrName>ppt_w</p:attrName>
                                        </p:attrNameLst>
                                      </p:cBhvr>
                                      <p:tavLst>
                                        <p:tav tm="0">
                                          <p:val>
                                            <p:fltVal val="0"/>
                                          </p:val>
                                        </p:tav>
                                        <p:tav tm="100000">
                                          <p:val>
                                            <p:strVal val="#ppt_w"/>
                                          </p:val>
                                        </p:tav>
                                      </p:tavLst>
                                    </p:anim>
                                    <p:anim calcmode="lin" valueType="num">
                                      <p:cBhvr>
                                        <p:cTn id="86" dur="1000" fill="hold"/>
                                        <p:tgtEl>
                                          <p:spTgt spid="811046"/>
                                        </p:tgtEl>
                                        <p:attrNameLst>
                                          <p:attrName>ppt_h</p:attrName>
                                        </p:attrNameLst>
                                      </p:cBhvr>
                                      <p:tavLst>
                                        <p:tav tm="0">
                                          <p:val>
                                            <p:fltVal val="0"/>
                                          </p:val>
                                        </p:tav>
                                        <p:tav tm="100000">
                                          <p:val>
                                            <p:strVal val="#ppt_h"/>
                                          </p:val>
                                        </p:tav>
                                      </p:tavLst>
                                    </p:anim>
                                    <p:anim calcmode="lin" valueType="num">
                                      <p:cBhvr>
                                        <p:cTn id="87" dur="1000" fill="hold"/>
                                        <p:tgtEl>
                                          <p:spTgt spid="811046"/>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8110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9" fill="hold">
                      <p:stCondLst>
                        <p:cond delay="indefinite"/>
                      </p:stCondLst>
                      <p:childTnLst>
                        <p:par>
                          <p:cTn id="90" fill="hold">
                            <p:stCondLst>
                              <p:cond delay="0"/>
                            </p:stCondLst>
                            <p:childTnLst>
                              <p:par>
                                <p:cTn id="91" presetID="15" presetClass="entr" presetSubtype="0" fill="hold" nodeType="clickEffect">
                                  <p:stCondLst>
                                    <p:cond delay="0"/>
                                  </p:stCondLst>
                                  <p:childTnLst>
                                    <p:set>
                                      <p:cBhvr>
                                        <p:cTn id="92" dur="1" fill="hold">
                                          <p:stCondLst>
                                            <p:cond delay="0"/>
                                          </p:stCondLst>
                                        </p:cTn>
                                        <p:tgtEl>
                                          <p:spTgt spid="811044"/>
                                        </p:tgtEl>
                                        <p:attrNameLst>
                                          <p:attrName>style.visibility</p:attrName>
                                        </p:attrNameLst>
                                      </p:cBhvr>
                                      <p:to>
                                        <p:strVal val="visible"/>
                                      </p:to>
                                    </p:set>
                                    <p:anim calcmode="lin" valueType="num">
                                      <p:cBhvr>
                                        <p:cTn id="93" dur="1000" fill="hold"/>
                                        <p:tgtEl>
                                          <p:spTgt spid="811044"/>
                                        </p:tgtEl>
                                        <p:attrNameLst>
                                          <p:attrName>ppt_w</p:attrName>
                                        </p:attrNameLst>
                                      </p:cBhvr>
                                      <p:tavLst>
                                        <p:tav tm="0">
                                          <p:val>
                                            <p:fltVal val="0"/>
                                          </p:val>
                                        </p:tav>
                                        <p:tav tm="100000">
                                          <p:val>
                                            <p:strVal val="#ppt_w"/>
                                          </p:val>
                                        </p:tav>
                                      </p:tavLst>
                                    </p:anim>
                                    <p:anim calcmode="lin" valueType="num">
                                      <p:cBhvr>
                                        <p:cTn id="94" dur="1000" fill="hold"/>
                                        <p:tgtEl>
                                          <p:spTgt spid="811044"/>
                                        </p:tgtEl>
                                        <p:attrNameLst>
                                          <p:attrName>ppt_h</p:attrName>
                                        </p:attrNameLst>
                                      </p:cBhvr>
                                      <p:tavLst>
                                        <p:tav tm="0">
                                          <p:val>
                                            <p:fltVal val="0"/>
                                          </p:val>
                                        </p:tav>
                                        <p:tav tm="100000">
                                          <p:val>
                                            <p:strVal val="#ppt_h"/>
                                          </p:val>
                                        </p:tav>
                                      </p:tavLst>
                                    </p:anim>
                                    <p:anim calcmode="lin" valueType="num">
                                      <p:cBhvr>
                                        <p:cTn id="95" dur="1000" fill="hold"/>
                                        <p:tgtEl>
                                          <p:spTgt spid="811044"/>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8110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p:stCondLst>
                        <p:cond delay="indefinite"/>
                      </p:stCondLst>
                      <p:childTnLst>
                        <p:par>
                          <p:cTn id="98" fill="hold">
                            <p:stCondLst>
                              <p:cond delay="0"/>
                            </p:stCondLst>
                            <p:childTnLst>
                              <p:par>
                                <p:cTn id="99" presetID="15" presetClass="entr" presetSubtype="0" fill="hold" nodeType="clickEffect">
                                  <p:stCondLst>
                                    <p:cond delay="0"/>
                                  </p:stCondLst>
                                  <p:childTnLst>
                                    <p:set>
                                      <p:cBhvr>
                                        <p:cTn id="100" dur="1" fill="hold">
                                          <p:stCondLst>
                                            <p:cond delay="0"/>
                                          </p:stCondLst>
                                        </p:cTn>
                                        <p:tgtEl>
                                          <p:spTgt spid="811047"/>
                                        </p:tgtEl>
                                        <p:attrNameLst>
                                          <p:attrName>style.visibility</p:attrName>
                                        </p:attrNameLst>
                                      </p:cBhvr>
                                      <p:to>
                                        <p:strVal val="visible"/>
                                      </p:to>
                                    </p:set>
                                    <p:anim calcmode="lin" valueType="num">
                                      <p:cBhvr>
                                        <p:cTn id="101" dur="1000" fill="hold"/>
                                        <p:tgtEl>
                                          <p:spTgt spid="811047"/>
                                        </p:tgtEl>
                                        <p:attrNameLst>
                                          <p:attrName>ppt_w</p:attrName>
                                        </p:attrNameLst>
                                      </p:cBhvr>
                                      <p:tavLst>
                                        <p:tav tm="0">
                                          <p:val>
                                            <p:fltVal val="0"/>
                                          </p:val>
                                        </p:tav>
                                        <p:tav tm="100000">
                                          <p:val>
                                            <p:strVal val="#ppt_w"/>
                                          </p:val>
                                        </p:tav>
                                      </p:tavLst>
                                    </p:anim>
                                    <p:anim calcmode="lin" valueType="num">
                                      <p:cBhvr>
                                        <p:cTn id="102" dur="1000" fill="hold"/>
                                        <p:tgtEl>
                                          <p:spTgt spid="811047"/>
                                        </p:tgtEl>
                                        <p:attrNameLst>
                                          <p:attrName>ppt_h</p:attrName>
                                        </p:attrNameLst>
                                      </p:cBhvr>
                                      <p:tavLst>
                                        <p:tav tm="0">
                                          <p:val>
                                            <p:fltVal val="0"/>
                                          </p:val>
                                        </p:tav>
                                        <p:tav tm="100000">
                                          <p:val>
                                            <p:strVal val="#ppt_h"/>
                                          </p:val>
                                        </p:tav>
                                      </p:tavLst>
                                    </p:anim>
                                    <p:anim calcmode="lin" valueType="num">
                                      <p:cBhvr>
                                        <p:cTn id="103" dur="1000" fill="hold"/>
                                        <p:tgtEl>
                                          <p:spTgt spid="811047"/>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8110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811048"/>
                                        </p:tgtEl>
                                        <p:attrNameLst>
                                          <p:attrName>style.visibility</p:attrName>
                                        </p:attrNameLst>
                                      </p:cBhvr>
                                      <p:to>
                                        <p:strVal val="visible"/>
                                      </p:to>
                                    </p:set>
                                    <p:animEffect transition="in" filter="wipe(left)">
                                      <p:cBhvr>
                                        <p:cTn id="109" dur="500"/>
                                        <p:tgtEl>
                                          <p:spTgt spid="81104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811049"/>
                                        </p:tgtEl>
                                        <p:attrNameLst>
                                          <p:attrName>style.visibility</p:attrName>
                                        </p:attrNameLst>
                                      </p:cBhvr>
                                      <p:to>
                                        <p:strVal val="visible"/>
                                      </p:to>
                                    </p:set>
                                    <p:animEffect transition="in" filter="wipe(left)">
                                      <p:cBhvr>
                                        <p:cTn id="114" dur="500"/>
                                        <p:tgtEl>
                                          <p:spTgt spid="8110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811050"/>
                                        </p:tgtEl>
                                        <p:attrNameLst>
                                          <p:attrName>style.visibility</p:attrName>
                                        </p:attrNameLst>
                                      </p:cBhvr>
                                      <p:to>
                                        <p:strVal val="visible"/>
                                      </p:to>
                                    </p:set>
                                    <p:animEffect transition="in" filter="wipe(left)">
                                      <p:cBhvr>
                                        <p:cTn id="119" dur="500"/>
                                        <p:tgtEl>
                                          <p:spTgt spid="81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39" grpId="0" animBg="1"/>
      <p:bldP spid="811012" grpId="0" autoUpdateAnimBg="0"/>
      <p:bldP spid="811013" grpId="0" autoUpdateAnimBg="0"/>
      <p:bldP spid="811014" grpId="0" autoUpdateAnimBg="0"/>
      <p:bldP spid="811040" grpId="0" autoUpdateAnimBg="0"/>
      <p:bldP spid="811041" grpId="0" autoUpdateAnimBg="0"/>
      <p:bldP spid="8110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7EFFCFFF-63E5-4FDE-A431-17BB639D8EE8}" type="slidenum">
              <a:rPr lang="en-US" altLang="zh-CN"/>
              <a:pPr/>
              <a:t>16</a:t>
            </a:fld>
            <a:endParaRPr lang="en-US" altLang="zh-CN"/>
          </a:p>
        </p:txBody>
      </p:sp>
      <p:graphicFrame>
        <p:nvGraphicFramePr>
          <p:cNvPr id="25602" name="Object 2"/>
          <p:cNvGraphicFramePr>
            <a:graphicFrameLocks noChangeAspect="1"/>
          </p:cNvGraphicFramePr>
          <p:nvPr>
            <p:extLst>
              <p:ext uri="{D42A27DB-BD31-4B8C-83A1-F6EECF244321}">
                <p14:modId xmlns:p14="http://schemas.microsoft.com/office/powerpoint/2010/main" val="3377904597"/>
              </p:ext>
            </p:extLst>
          </p:nvPr>
        </p:nvGraphicFramePr>
        <p:xfrm>
          <a:off x="2200276" y="404814"/>
          <a:ext cx="7280275" cy="2497137"/>
        </p:xfrm>
        <a:graphic>
          <a:graphicData uri="http://schemas.openxmlformats.org/presentationml/2006/ole">
            <mc:AlternateContent xmlns:mc="http://schemas.openxmlformats.org/markup-compatibility/2006">
              <mc:Choice xmlns:v="urn:schemas-microsoft-com:vml" Requires="v">
                <p:oleObj spid="_x0000_s18690" name="Equation" r:id="rId3" imgW="3035160" imgH="1041120" progId="Equation.DSMT4">
                  <p:embed/>
                </p:oleObj>
              </mc:Choice>
              <mc:Fallback>
                <p:oleObj name="Equation" r:id="rId3" imgW="3035160" imgH="1041120" progId="Equation.DSMT4">
                  <p:embed/>
                  <p:pic>
                    <p:nvPicPr>
                      <p:cNvPr id="0" name=""/>
                      <p:cNvPicPr>
                        <a:picLocks noChangeAspect="1" noChangeArrowheads="1"/>
                      </p:cNvPicPr>
                      <p:nvPr/>
                    </p:nvPicPr>
                    <p:blipFill>
                      <a:blip r:embed="rId4"/>
                      <a:srcRect/>
                      <a:stretch>
                        <a:fillRect/>
                      </a:stretch>
                    </p:blipFill>
                    <p:spPr bwMode="black">
                      <a:xfrm>
                        <a:off x="2200276" y="404814"/>
                        <a:ext cx="7280275" cy="249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3" name="Rectangle 3"/>
          <p:cNvSpPr>
            <a:spLocks noChangeArrowheads="1"/>
          </p:cNvSpPr>
          <p:nvPr/>
        </p:nvSpPr>
        <p:spPr bwMode="black">
          <a:xfrm>
            <a:off x="2093913" y="2925763"/>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t>解</a:t>
            </a:r>
          </a:p>
        </p:txBody>
      </p:sp>
      <p:grpSp>
        <p:nvGrpSpPr>
          <p:cNvPr id="25604" name="Group 4"/>
          <p:cNvGrpSpPr>
            <a:grpSpLocks/>
          </p:cNvGrpSpPr>
          <p:nvPr/>
        </p:nvGrpSpPr>
        <p:grpSpPr bwMode="auto">
          <a:xfrm>
            <a:off x="6781800" y="2260601"/>
            <a:ext cx="3625850" cy="2132013"/>
            <a:chOff x="3312" y="1424"/>
            <a:chExt cx="2284" cy="1343"/>
          </a:xfrm>
        </p:grpSpPr>
        <p:sp>
          <p:nvSpPr>
            <p:cNvPr id="25605" name="Rectangle 5"/>
            <p:cNvSpPr>
              <a:spLocks noChangeAspect="1" noChangeArrowheads="1"/>
            </p:cNvSpPr>
            <p:nvPr/>
          </p:nvSpPr>
          <p:spPr bwMode="black">
            <a:xfrm>
              <a:off x="3397" y="1424"/>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sp>
          <p:nvSpPr>
            <p:cNvPr id="25606" name="Line 6"/>
            <p:cNvSpPr>
              <a:spLocks noChangeAspect="1" noChangeShapeType="1"/>
            </p:cNvSpPr>
            <p:nvPr/>
          </p:nvSpPr>
          <p:spPr bwMode="black">
            <a:xfrm>
              <a:off x="3446" y="2464"/>
              <a:ext cx="20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Line 7"/>
            <p:cNvSpPr>
              <a:spLocks noChangeAspect="1" noChangeShapeType="1"/>
            </p:cNvSpPr>
            <p:nvPr/>
          </p:nvSpPr>
          <p:spPr bwMode="black">
            <a:xfrm flipV="1">
              <a:off x="3628" y="1536"/>
              <a:ext cx="0" cy="123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8" name="Arc 8" descr="深色竖线"/>
            <p:cNvSpPr>
              <a:spLocks noChangeAspect="1"/>
            </p:cNvSpPr>
            <p:nvPr/>
          </p:nvSpPr>
          <p:spPr bwMode="black">
            <a:xfrm>
              <a:off x="4355" y="1918"/>
              <a:ext cx="788" cy="5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pattFill prst="dkVert">
              <a:fgClr>
                <a:srgbClr val="00CC99"/>
              </a:fgClr>
              <a:bgClr>
                <a:srgbClr val="FFFFFF"/>
              </a:bgClr>
            </a:pattFill>
            <a:ln w="38100">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Arc 9" descr="深色竖线"/>
            <p:cNvSpPr>
              <a:spLocks noChangeAspect="1"/>
            </p:cNvSpPr>
            <p:nvPr/>
          </p:nvSpPr>
          <p:spPr bwMode="black">
            <a:xfrm flipH="1">
              <a:off x="3628" y="1918"/>
              <a:ext cx="727" cy="5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pattFill prst="dkVert">
              <a:fgClr>
                <a:srgbClr val="00CC99"/>
              </a:fgClr>
              <a:bgClr>
                <a:srgbClr val="FFFFFF"/>
              </a:bgClr>
            </a:pattFill>
            <a:ln w="38100">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0"/>
            <p:cNvSpPr>
              <a:spLocks noChangeAspect="1" noChangeShapeType="1"/>
            </p:cNvSpPr>
            <p:nvPr/>
          </p:nvSpPr>
          <p:spPr bwMode="black">
            <a:xfrm>
              <a:off x="4355" y="1918"/>
              <a:ext cx="0" cy="54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Line 11"/>
            <p:cNvSpPr>
              <a:spLocks noChangeAspect="1" noChangeShapeType="1"/>
            </p:cNvSpPr>
            <p:nvPr/>
          </p:nvSpPr>
          <p:spPr bwMode="black">
            <a:xfrm>
              <a:off x="3628" y="1918"/>
              <a:ext cx="727"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Rectangle 12"/>
            <p:cNvSpPr>
              <a:spLocks noChangeAspect="1" noChangeArrowheads="1"/>
            </p:cNvSpPr>
            <p:nvPr/>
          </p:nvSpPr>
          <p:spPr bwMode="black">
            <a:xfrm>
              <a:off x="3473" y="2440"/>
              <a:ext cx="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sp>
          <p:nvSpPr>
            <p:cNvPr id="25613" name="Rectangle 13"/>
            <p:cNvSpPr>
              <a:spLocks noChangeAspect="1" noChangeArrowheads="1"/>
            </p:cNvSpPr>
            <p:nvPr/>
          </p:nvSpPr>
          <p:spPr bwMode="black">
            <a:xfrm>
              <a:off x="3312" y="1753"/>
              <a:ext cx="33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2</a:t>
              </a:r>
              <a:r>
                <a:rPr lang="en-US" altLang="zh-CN" sz="2600" b="1" i="1" dirty="0">
                  <a:latin typeface="Times New Roman" panose="02020603050405020304" pitchFamily="18" charset="0"/>
                  <a:cs typeface="Times New Roman" panose="02020603050405020304" pitchFamily="18" charset="0"/>
                </a:rPr>
                <a:t>a</a:t>
              </a:r>
            </a:p>
          </p:txBody>
        </p:sp>
        <p:sp>
          <p:nvSpPr>
            <p:cNvPr id="25614" name="Rectangle 14"/>
            <p:cNvSpPr>
              <a:spLocks noChangeAspect="1" noChangeArrowheads="1"/>
            </p:cNvSpPr>
            <p:nvPr/>
          </p:nvSpPr>
          <p:spPr bwMode="black">
            <a:xfrm>
              <a:off x="4371" y="1566"/>
              <a:ext cx="78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y=y</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a:t>
              </a:r>
            </a:p>
          </p:txBody>
        </p:sp>
        <p:sp>
          <p:nvSpPr>
            <p:cNvPr id="25615" name="Rectangle 15"/>
            <p:cNvSpPr>
              <a:spLocks noChangeAspect="1" noChangeArrowheads="1"/>
            </p:cNvSpPr>
            <p:nvPr/>
          </p:nvSpPr>
          <p:spPr bwMode="black">
            <a:xfrm>
              <a:off x="5376" y="238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graphicFrame>
          <p:nvGraphicFramePr>
            <p:cNvPr id="25616" name="Object 16"/>
            <p:cNvGraphicFramePr>
              <a:graphicFrameLocks noChangeAspect="1"/>
            </p:cNvGraphicFramePr>
            <p:nvPr/>
          </p:nvGraphicFramePr>
          <p:xfrm>
            <a:off x="4279" y="2530"/>
            <a:ext cx="257" cy="177"/>
          </p:xfrm>
          <a:graphic>
            <a:graphicData uri="http://schemas.openxmlformats.org/presentationml/2006/ole">
              <mc:AlternateContent xmlns:mc="http://schemas.openxmlformats.org/markup-compatibility/2006">
                <mc:Choice xmlns:v="urn:schemas-microsoft-com:vml" Requires="v">
                  <p:oleObj spid="_x0000_s18691" name="Equation" r:id="rId5" imgW="203040" imgH="139680" progId="Equation.DSMT4">
                    <p:embed/>
                  </p:oleObj>
                </mc:Choice>
                <mc:Fallback>
                  <p:oleObj name="Equation" r:id="rId5" imgW="20304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279" y="2530"/>
                          <a:ext cx="25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17"/>
            <p:cNvGraphicFramePr>
              <a:graphicFrameLocks noChangeAspect="1"/>
            </p:cNvGraphicFramePr>
            <p:nvPr/>
          </p:nvGraphicFramePr>
          <p:xfrm>
            <a:off x="4911" y="2461"/>
            <a:ext cx="355" cy="225"/>
          </p:xfrm>
          <a:graphic>
            <a:graphicData uri="http://schemas.openxmlformats.org/presentationml/2006/ole">
              <mc:AlternateContent xmlns:mc="http://schemas.openxmlformats.org/markup-compatibility/2006">
                <mc:Choice xmlns:v="urn:schemas-microsoft-com:vml" Requires="v">
                  <p:oleObj spid="_x0000_s18692"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4911" y="2461"/>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18"/>
            <p:cNvSpPr>
              <a:spLocks noChangeAspect="1" noChangeShapeType="1"/>
            </p:cNvSpPr>
            <p:nvPr/>
          </p:nvSpPr>
          <p:spPr bwMode="auto">
            <a:xfrm>
              <a:off x="3617" y="2475"/>
              <a:ext cx="1544"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5619" name="Object 19"/>
          <p:cNvGraphicFramePr>
            <a:graphicFrameLocks noChangeAspect="1"/>
          </p:cNvGraphicFramePr>
          <p:nvPr/>
        </p:nvGraphicFramePr>
        <p:xfrm>
          <a:off x="2514601" y="4495801"/>
          <a:ext cx="5414963" cy="976313"/>
        </p:xfrm>
        <a:graphic>
          <a:graphicData uri="http://schemas.openxmlformats.org/presentationml/2006/ole">
            <mc:AlternateContent xmlns:mc="http://schemas.openxmlformats.org/markup-compatibility/2006">
              <mc:Choice xmlns:v="urn:schemas-microsoft-com:vml" Requires="v">
                <p:oleObj spid="_x0000_s18693" name="Equation" r:id="rId9" imgW="2184120" imgH="393480" progId="Equation.DSMT4">
                  <p:embed/>
                </p:oleObj>
              </mc:Choice>
              <mc:Fallback>
                <p:oleObj name="Equation" r:id="rId9" imgW="218412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514601" y="4495801"/>
                        <a:ext cx="5414963"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0" name="Object 20"/>
          <p:cNvGraphicFramePr>
            <a:graphicFrameLocks noChangeAspect="1"/>
          </p:cNvGraphicFramePr>
          <p:nvPr>
            <p:extLst>
              <p:ext uri="{D42A27DB-BD31-4B8C-83A1-F6EECF244321}">
                <p14:modId xmlns:p14="http://schemas.microsoft.com/office/powerpoint/2010/main" val="1609991340"/>
              </p:ext>
            </p:extLst>
          </p:nvPr>
        </p:nvGraphicFramePr>
        <p:xfrm>
          <a:off x="2559050" y="2819400"/>
          <a:ext cx="3243263" cy="819150"/>
        </p:xfrm>
        <a:graphic>
          <a:graphicData uri="http://schemas.openxmlformats.org/presentationml/2006/ole">
            <mc:AlternateContent xmlns:mc="http://schemas.openxmlformats.org/markup-compatibility/2006">
              <mc:Choice xmlns:v="urn:schemas-microsoft-com:vml" Requires="v">
                <p:oleObj spid="_x0000_s18694" name="Equation" r:id="rId11" imgW="1307880" imgH="330120" progId="Equation.DSMT4">
                  <p:embed/>
                </p:oleObj>
              </mc:Choice>
              <mc:Fallback>
                <p:oleObj name="Equation" r:id="rId11" imgW="1307880" imgH="330120" progId="Equation.DSMT4">
                  <p:embed/>
                  <p:pic>
                    <p:nvPicPr>
                      <p:cNvPr id="0" name=""/>
                      <p:cNvPicPr>
                        <a:picLocks noChangeAspect="1" noChangeArrowheads="1"/>
                      </p:cNvPicPr>
                      <p:nvPr/>
                    </p:nvPicPr>
                    <p:blipFill>
                      <a:blip r:embed="rId12"/>
                      <a:srcRect/>
                      <a:stretch>
                        <a:fillRect/>
                      </a:stretch>
                    </p:blipFill>
                    <p:spPr bwMode="black">
                      <a:xfrm>
                        <a:off x="2559050" y="2819400"/>
                        <a:ext cx="32432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1" name="Object 21"/>
          <p:cNvGraphicFramePr>
            <a:graphicFrameLocks noChangeAspect="1"/>
          </p:cNvGraphicFramePr>
          <p:nvPr/>
        </p:nvGraphicFramePr>
        <p:xfrm>
          <a:off x="2514601" y="3581401"/>
          <a:ext cx="2613025" cy="976313"/>
        </p:xfrm>
        <a:graphic>
          <a:graphicData uri="http://schemas.openxmlformats.org/presentationml/2006/ole">
            <mc:AlternateContent xmlns:mc="http://schemas.openxmlformats.org/markup-compatibility/2006">
              <mc:Choice xmlns:v="urn:schemas-microsoft-com:vml" Requires="v">
                <p:oleObj spid="_x0000_s18695" name="Equation" r:id="rId13" imgW="1054080" imgH="393480" progId="Equation.DSMT4">
                  <p:embed/>
                </p:oleObj>
              </mc:Choice>
              <mc:Fallback>
                <p:oleObj name="Equation" r:id="rId13" imgW="105408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2514601" y="3581401"/>
                        <a:ext cx="26130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2" name="Object 22"/>
          <p:cNvGraphicFramePr>
            <a:graphicFrameLocks noChangeAspect="1"/>
          </p:cNvGraphicFramePr>
          <p:nvPr/>
        </p:nvGraphicFramePr>
        <p:xfrm>
          <a:off x="2514601" y="5562600"/>
          <a:ext cx="2962275" cy="1009650"/>
        </p:xfrm>
        <a:graphic>
          <a:graphicData uri="http://schemas.openxmlformats.org/presentationml/2006/ole">
            <mc:AlternateContent xmlns:mc="http://schemas.openxmlformats.org/markup-compatibility/2006">
              <mc:Choice xmlns:v="urn:schemas-microsoft-com:vml" Requires="v">
                <p:oleObj spid="_x0000_s18696" name="Equation" r:id="rId15" imgW="1231560" imgH="419040" progId="Equation.DSMT4">
                  <p:embed/>
                </p:oleObj>
              </mc:Choice>
              <mc:Fallback>
                <p:oleObj name="Equation" r:id="rId15" imgW="1231560" imgH="419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514601" y="5562600"/>
                        <a:ext cx="296227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3" name="Object 23"/>
          <p:cNvGraphicFramePr>
            <a:graphicFrameLocks noChangeAspect="1"/>
          </p:cNvGraphicFramePr>
          <p:nvPr/>
        </p:nvGraphicFramePr>
        <p:xfrm>
          <a:off x="5562601" y="5562601"/>
          <a:ext cx="4060825" cy="976313"/>
        </p:xfrm>
        <a:graphic>
          <a:graphicData uri="http://schemas.openxmlformats.org/presentationml/2006/ole">
            <mc:AlternateContent xmlns:mc="http://schemas.openxmlformats.org/markup-compatibility/2006">
              <mc:Choice xmlns:v="urn:schemas-microsoft-com:vml" Requires="v">
                <p:oleObj spid="_x0000_s18697" name="Equation" r:id="rId17" imgW="1638000" imgH="393480" progId="Equation.DSMT4">
                  <p:embed/>
                </p:oleObj>
              </mc:Choice>
              <mc:Fallback>
                <p:oleObj name="Equation" r:id="rId17" imgW="1638000" imgH="393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5562601" y="5562601"/>
                        <a:ext cx="40608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3467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wipe(left)">
                                      <p:cBhvr>
                                        <p:cTn id="17" dur="500"/>
                                        <p:tgtEl>
                                          <p:spTgt spid="25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20"/>
                                        </p:tgtEl>
                                        <p:attrNameLst>
                                          <p:attrName>style.visibility</p:attrName>
                                        </p:attrNameLst>
                                      </p:cBhvr>
                                      <p:to>
                                        <p:strVal val="visible"/>
                                      </p:to>
                                    </p:set>
                                    <p:animEffect transition="in" filter="wipe(left)">
                                      <p:cBhvr>
                                        <p:cTn id="22" dur="500"/>
                                        <p:tgtEl>
                                          <p:spTgt spid="25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621"/>
                                        </p:tgtEl>
                                        <p:attrNameLst>
                                          <p:attrName>style.visibility</p:attrName>
                                        </p:attrNameLst>
                                      </p:cBhvr>
                                      <p:to>
                                        <p:strVal val="visible"/>
                                      </p:to>
                                    </p:set>
                                    <p:animEffect transition="in" filter="wipe(left)">
                                      <p:cBhvr>
                                        <p:cTn id="27" dur="500"/>
                                        <p:tgtEl>
                                          <p:spTgt spid="256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619"/>
                                        </p:tgtEl>
                                        <p:attrNameLst>
                                          <p:attrName>style.visibility</p:attrName>
                                        </p:attrNameLst>
                                      </p:cBhvr>
                                      <p:to>
                                        <p:strVal val="visible"/>
                                      </p:to>
                                    </p:set>
                                    <p:animEffect transition="in" filter="wipe(left)">
                                      <p:cBhvr>
                                        <p:cTn id="32" dur="500"/>
                                        <p:tgtEl>
                                          <p:spTgt spid="256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622"/>
                                        </p:tgtEl>
                                        <p:attrNameLst>
                                          <p:attrName>style.visibility</p:attrName>
                                        </p:attrNameLst>
                                      </p:cBhvr>
                                      <p:to>
                                        <p:strVal val="visible"/>
                                      </p:to>
                                    </p:set>
                                    <p:animEffect transition="in" filter="wipe(left)">
                                      <p:cBhvr>
                                        <p:cTn id="37" dur="500"/>
                                        <p:tgtEl>
                                          <p:spTgt spid="256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623"/>
                                        </p:tgtEl>
                                        <p:attrNameLst>
                                          <p:attrName>style.visibility</p:attrName>
                                        </p:attrNameLst>
                                      </p:cBhvr>
                                      <p:to>
                                        <p:strVal val="visible"/>
                                      </p:to>
                                    </p:set>
                                    <p:animEffect transition="in" filter="wipe(left)">
                                      <p:cBhvr>
                                        <p:cTn id="42" dur="500"/>
                                        <p:tgtEl>
                                          <p:spTgt spid="25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216AE14-D697-420B-99CB-85AEF9D089C9}" type="slidenum">
              <a:rPr lang="en-US" altLang="zh-CN"/>
              <a:pPr/>
              <a:t>17</a:t>
            </a:fld>
            <a:endParaRPr lang="en-US" altLang="zh-CN"/>
          </a:p>
        </p:txBody>
      </p:sp>
      <p:graphicFrame>
        <p:nvGraphicFramePr>
          <p:cNvPr id="24578" name="Object 2"/>
          <p:cNvGraphicFramePr>
            <a:graphicFrameLocks noChangeAspect="1"/>
          </p:cNvGraphicFramePr>
          <p:nvPr>
            <p:extLst>
              <p:ext uri="{D42A27DB-BD31-4B8C-83A1-F6EECF244321}">
                <p14:modId xmlns:p14="http://schemas.microsoft.com/office/powerpoint/2010/main" val="173233383"/>
              </p:ext>
            </p:extLst>
          </p:nvPr>
        </p:nvGraphicFramePr>
        <p:xfrm>
          <a:off x="2924175" y="3694113"/>
          <a:ext cx="3524250" cy="1008062"/>
        </p:xfrm>
        <a:graphic>
          <a:graphicData uri="http://schemas.openxmlformats.org/presentationml/2006/ole">
            <mc:AlternateContent xmlns:mc="http://schemas.openxmlformats.org/markup-compatibility/2006">
              <mc:Choice xmlns:v="urn:schemas-microsoft-com:vml" Requires="v">
                <p:oleObj spid="_x0000_s19641" name="Equation" r:id="rId3" imgW="1422360" imgH="406080" progId="Equation.DSMT4">
                  <p:embed/>
                </p:oleObj>
              </mc:Choice>
              <mc:Fallback>
                <p:oleObj name="Equation" r:id="rId3" imgW="1422360" imgH="406080" progId="Equation.DSMT4">
                  <p:embed/>
                  <p:pic>
                    <p:nvPicPr>
                      <p:cNvPr id="0" name=""/>
                      <p:cNvPicPr>
                        <a:picLocks noChangeAspect="1" noChangeArrowheads="1"/>
                      </p:cNvPicPr>
                      <p:nvPr/>
                    </p:nvPicPr>
                    <p:blipFill>
                      <a:blip r:embed="rId4"/>
                      <a:srcRect/>
                      <a:stretch>
                        <a:fillRect/>
                      </a:stretch>
                    </p:blipFill>
                    <p:spPr bwMode="black">
                      <a:xfrm>
                        <a:off x="2924175" y="3694113"/>
                        <a:ext cx="35242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extLst>
              <p:ext uri="{D42A27DB-BD31-4B8C-83A1-F6EECF244321}">
                <p14:modId xmlns:p14="http://schemas.microsoft.com/office/powerpoint/2010/main" val="340106388"/>
              </p:ext>
            </p:extLst>
          </p:nvPr>
        </p:nvGraphicFramePr>
        <p:xfrm>
          <a:off x="6450013" y="3694113"/>
          <a:ext cx="1604962" cy="1008062"/>
        </p:xfrm>
        <a:graphic>
          <a:graphicData uri="http://schemas.openxmlformats.org/presentationml/2006/ole">
            <mc:AlternateContent xmlns:mc="http://schemas.openxmlformats.org/markup-compatibility/2006">
              <mc:Choice xmlns:v="urn:schemas-microsoft-com:vml" Requires="v">
                <p:oleObj spid="_x0000_s19642" name="Equation" r:id="rId5" imgW="647640" imgH="406080" progId="Equation.DSMT4">
                  <p:embed/>
                </p:oleObj>
              </mc:Choice>
              <mc:Fallback>
                <p:oleObj name="Equation" r:id="rId5" imgW="647640" imgH="406080" progId="Equation.DSMT4">
                  <p:embed/>
                  <p:pic>
                    <p:nvPicPr>
                      <p:cNvPr id="0" name=""/>
                      <p:cNvPicPr>
                        <a:picLocks noChangeAspect="1" noChangeArrowheads="1"/>
                      </p:cNvPicPr>
                      <p:nvPr/>
                    </p:nvPicPr>
                    <p:blipFill>
                      <a:blip r:embed="rId6"/>
                      <a:srcRect/>
                      <a:stretch>
                        <a:fillRect/>
                      </a:stretch>
                    </p:blipFill>
                    <p:spPr bwMode="black">
                      <a:xfrm>
                        <a:off x="6450013" y="3694113"/>
                        <a:ext cx="1604962"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2951164" y="2535239"/>
          <a:ext cx="2770187" cy="1069975"/>
        </p:xfrm>
        <a:graphic>
          <a:graphicData uri="http://schemas.openxmlformats.org/presentationml/2006/ole">
            <mc:AlternateContent xmlns:mc="http://schemas.openxmlformats.org/markup-compatibility/2006">
              <mc:Choice xmlns:v="urn:schemas-microsoft-com:vml" Requires="v">
                <p:oleObj spid="_x0000_s19643" name="Equation" r:id="rId7" imgW="1117440" imgH="431640" progId="Equation.DSMT4">
                  <p:embed/>
                </p:oleObj>
              </mc:Choice>
              <mc:Fallback>
                <p:oleObj name="Equation" r:id="rId7" imgW="11174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951164" y="2535239"/>
                        <a:ext cx="2770187"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376516263"/>
              </p:ext>
            </p:extLst>
          </p:nvPr>
        </p:nvGraphicFramePr>
        <p:xfrm>
          <a:off x="5808663" y="2549525"/>
          <a:ext cx="1762125" cy="1008063"/>
        </p:xfrm>
        <a:graphic>
          <a:graphicData uri="http://schemas.openxmlformats.org/presentationml/2006/ole">
            <mc:AlternateContent xmlns:mc="http://schemas.openxmlformats.org/markup-compatibility/2006">
              <mc:Choice xmlns:v="urn:schemas-microsoft-com:vml" Requires="v">
                <p:oleObj spid="_x0000_s19644" name="Equation" r:id="rId9" imgW="711000" imgH="406080" progId="Equation.DSMT4">
                  <p:embed/>
                </p:oleObj>
              </mc:Choice>
              <mc:Fallback>
                <p:oleObj name="Equation" r:id="rId9" imgW="711000" imgH="406080" progId="Equation.DSMT4">
                  <p:embed/>
                  <p:pic>
                    <p:nvPicPr>
                      <p:cNvPr id="0" name=""/>
                      <p:cNvPicPr>
                        <a:picLocks noChangeAspect="1" noChangeArrowheads="1"/>
                      </p:cNvPicPr>
                      <p:nvPr/>
                    </p:nvPicPr>
                    <p:blipFill>
                      <a:blip r:embed="rId10"/>
                      <a:srcRect/>
                      <a:stretch>
                        <a:fillRect/>
                      </a:stretch>
                    </p:blipFill>
                    <p:spPr bwMode="black">
                      <a:xfrm>
                        <a:off x="5808663" y="2549525"/>
                        <a:ext cx="17621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1364314495"/>
              </p:ext>
            </p:extLst>
          </p:nvPr>
        </p:nvGraphicFramePr>
        <p:xfrm>
          <a:off x="2425700" y="585788"/>
          <a:ext cx="3241675" cy="819150"/>
        </p:xfrm>
        <a:graphic>
          <a:graphicData uri="http://schemas.openxmlformats.org/presentationml/2006/ole">
            <mc:AlternateContent xmlns:mc="http://schemas.openxmlformats.org/markup-compatibility/2006">
              <mc:Choice xmlns:v="urn:schemas-microsoft-com:vml" Requires="v">
                <p:oleObj spid="_x0000_s19645" name="Equation" r:id="rId11" imgW="1307880" imgH="330120" progId="Equation.DSMT4">
                  <p:embed/>
                </p:oleObj>
              </mc:Choice>
              <mc:Fallback>
                <p:oleObj name="Equation" r:id="rId11" imgW="1307880" imgH="330120" progId="Equation.DSMT4">
                  <p:embed/>
                  <p:pic>
                    <p:nvPicPr>
                      <p:cNvPr id="0" name=""/>
                      <p:cNvPicPr>
                        <a:picLocks noChangeAspect="1" noChangeArrowheads="1"/>
                      </p:cNvPicPr>
                      <p:nvPr/>
                    </p:nvPicPr>
                    <p:blipFill>
                      <a:blip r:embed="rId12"/>
                      <a:srcRect/>
                      <a:stretch>
                        <a:fillRect/>
                      </a:stretch>
                    </p:blipFill>
                    <p:spPr bwMode="black">
                      <a:xfrm>
                        <a:off x="2425700" y="585788"/>
                        <a:ext cx="3241675"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817646933"/>
              </p:ext>
            </p:extLst>
          </p:nvPr>
        </p:nvGraphicFramePr>
        <p:xfrm>
          <a:off x="2951164" y="1512890"/>
          <a:ext cx="2959100" cy="1008062"/>
        </p:xfrm>
        <a:graphic>
          <a:graphicData uri="http://schemas.openxmlformats.org/presentationml/2006/ole">
            <mc:AlternateContent xmlns:mc="http://schemas.openxmlformats.org/markup-compatibility/2006">
              <mc:Choice xmlns:v="urn:schemas-microsoft-com:vml" Requires="v">
                <p:oleObj spid="_x0000_s19646" name="Equation" r:id="rId13" imgW="1193760" imgH="406080" progId="Equation.DSMT4">
                  <p:embed/>
                </p:oleObj>
              </mc:Choice>
              <mc:Fallback>
                <p:oleObj name="Equation" r:id="rId13" imgW="1193760" imgH="406080" progId="Equation.DSMT4">
                  <p:embed/>
                  <p:pic>
                    <p:nvPicPr>
                      <p:cNvPr id="0" name=""/>
                      <p:cNvPicPr>
                        <a:picLocks noChangeAspect="1" noChangeArrowheads="1"/>
                      </p:cNvPicPr>
                      <p:nvPr/>
                    </p:nvPicPr>
                    <p:blipFill>
                      <a:blip r:embed="rId14"/>
                      <a:srcRect/>
                      <a:stretch>
                        <a:fillRect/>
                      </a:stretch>
                    </p:blipFill>
                    <p:spPr bwMode="black">
                      <a:xfrm>
                        <a:off x="2951164" y="1512890"/>
                        <a:ext cx="295910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990601" y="5085686"/>
            <a:ext cx="1109133" cy="523220"/>
          </a:xfrm>
          <a:prstGeom prst="rect">
            <a:avLst/>
          </a:prstGeom>
          <a:noFill/>
        </p:spPr>
        <p:txBody>
          <a:bodyPr wrap="square" rtlCol="0">
            <a:spAutoFit/>
          </a:bodyPr>
          <a:lstStyle/>
          <a:p>
            <a:r>
              <a:rPr lang="zh-CN" altLang="en-US" sz="2800" b="1" dirty="0" smtClean="0">
                <a:solidFill>
                  <a:srgbClr val="FF0000"/>
                </a:solidFill>
              </a:rPr>
              <a:t>练习</a:t>
            </a:r>
            <a:endParaRPr lang="zh-CN" altLang="en-US" sz="2800" b="1" dirty="0">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7018535"/>
              </p:ext>
            </p:extLst>
          </p:nvPr>
        </p:nvGraphicFramePr>
        <p:xfrm>
          <a:off x="1936070" y="4821239"/>
          <a:ext cx="8615362" cy="1073150"/>
        </p:xfrm>
        <a:graphic>
          <a:graphicData uri="http://schemas.openxmlformats.org/presentationml/2006/ole">
            <mc:AlternateContent xmlns:mc="http://schemas.openxmlformats.org/markup-compatibility/2006">
              <mc:Choice xmlns:v="urn:schemas-microsoft-com:vml" Requires="v">
                <p:oleObj spid="_x0000_s19647" name="Equation" r:id="rId15" imgW="3771720" imgH="469800" progId="Equation.DSMT4">
                  <p:embed/>
                </p:oleObj>
              </mc:Choice>
              <mc:Fallback>
                <p:oleObj name="Equation" r:id="rId15" imgW="3771720" imgH="469800" progId="Equation.DSMT4">
                  <p:embed/>
                  <p:pic>
                    <p:nvPicPr>
                      <p:cNvPr id="0" name=""/>
                      <p:cNvPicPr/>
                      <p:nvPr/>
                    </p:nvPicPr>
                    <p:blipFill>
                      <a:blip r:embed="rId16"/>
                      <a:stretch>
                        <a:fillRect/>
                      </a:stretch>
                    </p:blipFill>
                    <p:spPr>
                      <a:xfrm>
                        <a:off x="1936070" y="4821239"/>
                        <a:ext cx="8615362" cy="10731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56743062"/>
              </p:ext>
            </p:extLst>
          </p:nvPr>
        </p:nvGraphicFramePr>
        <p:xfrm>
          <a:off x="990600" y="5778196"/>
          <a:ext cx="4324371" cy="831610"/>
        </p:xfrm>
        <a:graphic>
          <a:graphicData uri="http://schemas.openxmlformats.org/presentationml/2006/ole">
            <mc:AlternateContent xmlns:mc="http://schemas.openxmlformats.org/markup-compatibility/2006">
              <mc:Choice xmlns:v="urn:schemas-microsoft-com:vml" Requires="v">
                <p:oleObj spid="_x0000_s19648" name="Equation" r:id="rId17" imgW="1981080" imgH="380880" progId="Equation.DSMT4">
                  <p:embed/>
                </p:oleObj>
              </mc:Choice>
              <mc:Fallback>
                <p:oleObj name="Equation" r:id="rId17" imgW="1981080" imgH="380880" progId="Equation.DSMT4">
                  <p:embed/>
                  <p:pic>
                    <p:nvPicPr>
                      <p:cNvPr id="0" name=""/>
                      <p:cNvPicPr/>
                      <p:nvPr/>
                    </p:nvPicPr>
                    <p:blipFill>
                      <a:blip r:embed="rId18"/>
                      <a:stretch>
                        <a:fillRect/>
                      </a:stretch>
                    </p:blipFill>
                    <p:spPr>
                      <a:xfrm>
                        <a:off x="990600" y="5778196"/>
                        <a:ext cx="4324371" cy="831610"/>
                      </a:xfrm>
                      <a:prstGeom prst="rect">
                        <a:avLst/>
                      </a:prstGeom>
                    </p:spPr>
                  </p:pic>
                </p:oleObj>
              </mc:Fallback>
            </mc:AlternateContent>
          </a:graphicData>
        </a:graphic>
      </p:graphicFrame>
      <p:sp>
        <p:nvSpPr>
          <p:cNvPr id="5" name="文本框 4"/>
          <p:cNvSpPr txBox="1"/>
          <p:nvPr/>
        </p:nvSpPr>
        <p:spPr>
          <a:xfrm>
            <a:off x="7405325" y="5894685"/>
            <a:ext cx="2852063" cy="461665"/>
          </a:xfrm>
          <a:prstGeom prst="rect">
            <a:avLst/>
          </a:prstGeom>
          <a:noFill/>
        </p:spPr>
        <p:txBody>
          <a:bodyPr wrap="none" rtlCol="0">
            <a:spAutoFit/>
          </a:bodyPr>
          <a:lstStyle/>
          <a:p>
            <a:r>
              <a:rPr lang="en-US" altLang="zh-CN" sz="2400" b="1" dirty="0" smtClean="0">
                <a:solidFill>
                  <a:srgbClr val="0000CC"/>
                </a:solidFill>
                <a:latin typeface="Times New Roman" panose="02020603050405020304" pitchFamily="18" charset="0"/>
                <a:cs typeface="Times New Roman" panose="02020603050405020304" pitchFamily="18" charset="0"/>
              </a:rPr>
              <a:t>(2018</a:t>
            </a:r>
            <a:r>
              <a:rPr lang="zh-CN" altLang="en-US" sz="2400" b="1" dirty="0" smtClean="0">
                <a:solidFill>
                  <a:srgbClr val="0000CC"/>
                </a:solidFill>
                <a:latin typeface="Times New Roman" panose="02020603050405020304" pitchFamily="18" charset="0"/>
                <a:cs typeface="Times New Roman" panose="02020603050405020304" pitchFamily="18" charset="0"/>
              </a:rPr>
              <a:t>年</a:t>
            </a:r>
            <a:r>
              <a:rPr lang="zh-CN" altLang="en-US" sz="2400" b="1" dirty="0" smtClean="0">
                <a:solidFill>
                  <a:srgbClr val="0000CC"/>
                </a:solidFill>
              </a:rPr>
              <a:t>考研高数二</a:t>
            </a:r>
            <a:r>
              <a:rPr lang="en-US" altLang="zh-CN" sz="2400" b="1" dirty="0" smtClean="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80490190"/>
              </p:ext>
            </p:extLst>
          </p:nvPr>
        </p:nvGraphicFramePr>
        <p:xfrm>
          <a:off x="5971153" y="6130698"/>
          <a:ext cx="1328840" cy="451304"/>
        </p:xfrm>
        <a:graphic>
          <a:graphicData uri="http://schemas.openxmlformats.org/presentationml/2006/ole">
            <mc:AlternateContent xmlns:mc="http://schemas.openxmlformats.org/markup-compatibility/2006">
              <mc:Choice xmlns:v="urn:schemas-microsoft-com:vml" Requires="v">
                <p:oleObj spid="_x0000_s19649" name="Equation" r:id="rId19" imgW="672840" imgH="228600" progId="Equation.DSMT4">
                  <p:embed/>
                </p:oleObj>
              </mc:Choice>
              <mc:Fallback>
                <p:oleObj name="Equation" r:id="rId19" imgW="672840" imgH="228600" progId="Equation.DSMT4">
                  <p:embed/>
                  <p:pic>
                    <p:nvPicPr>
                      <p:cNvPr id="0" name=""/>
                      <p:cNvPicPr/>
                      <p:nvPr/>
                    </p:nvPicPr>
                    <p:blipFill>
                      <a:blip r:embed="rId20"/>
                      <a:stretch>
                        <a:fillRect/>
                      </a:stretch>
                    </p:blipFill>
                    <p:spPr>
                      <a:xfrm>
                        <a:off x="5971153" y="6130698"/>
                        <a:ext cx="1328840" cy="451304"/>
                      </a:xfrm>
                      <a:prstGeom prst="rect">
                        <a:avLst/>
                      </a:prstGeom>
                    </p:spPr>
                  </p:pic>
                </p:oleObj>
              </mc:Fallback>
            </mc:AlternateContent>
          </a:graphicData>
        </a:graphic>
      </p:graphicFrame>
    </p:spTree>
    <p:extLst>
      <p:ext uri="{BB962C8B-B14F-4D97-AF65-F5344CB8AC3E}">
        <p14:creationId xmlns:p14="http://schemas.microsoft.com/office/powerpoint/2010/main" val="327685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wipe(left)">
                                      <p:cBhvr>
                                        <p:cTn id="12" dur="500"/>
                                        <p:tgtEl>
                                          <p:spTgt spid="245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left)">
                                      <p:cBhvr>
                                        <p:cTn id="17" dur="500"/>
                                        <p:tgtEl>
                                          <p:spTgt spid="24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81"/>
                                        </p:tgtEl>
                                        <p:attrNameLst>
                                          <p:attrName>style.visibility</p:attrName>
                                        </p:attrNameLst>
                                      </p:cBhvr>
                                      <p:to>
                                        <p:strVal val="visible"/>
                                      </p:to>
                                    </p:set>
                                    <p:animEffect transition="in" filter="wipe(left)">
                                      <p:cBhvr>
                                        <p:cTn id="22" dur="500"/>
                                        <p:tgtEl>
                                          <p:spTgt spid="24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78"/>
                                        </p:tgtEl>
                                        <p:attrNameLst>
                                          <p:attrName>style.visibility</p:attrName>
                                        </p:attrNameLst>
                                      </p:cBhvr>
                                      <p:to>
                                        <p:strVal val="visible"/>
                                      </p:to>
                                    </p:set>
                                    <p:animEffect transition="in" filter="wipe(left)">
                                      <p:cBhvr>
                                        <p:cTn id="27" dur="500"/>
                                        <p:tgtEl>
                                          <p:spTgt spid="245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579"/>
                                        </p:tgtEl>
                                        <p:attrNameLst>
                                          <p:attrName>style.visibility</p:attrName>
                                        </p:attrNameLst>
                                      </p:cBhvr>
                                      <p:to>
                                        <p:strVal val="visible"/>
                                      </p:to>
                                    </p:set>
                                    <p:animEffect transition="in" filter="wipe(left)">
                                      <p:cBhvr>
                                        <p:cTn id="3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01DD06A6-B7F2-4083-BE14-55EC8D1DFF32}" type="slidenum">
              <a:rPr lang="en-US" altLang="zh-CN"/>
              <a:pPr/>
              <a:t>18</a:t>
            </a:fld>
            <a:endParaRPr lang="en-US" altLang="zh-CN"/>
          </a:p>
        </p:txBody>
      </p:sp>
      <p:graphicFrame>
        <p:nvGraphicFramePr>
          <p:cNvPr id="18434" name="Object 2"/>
          <p:cNvGraphicFramePr>
            <a:graphicFrameLocks noChangeAspect="1"/>
          </p:cNvGraphicFramePr>
          <p:nvPr>
            <p:extLst>
              <p:ext uri="{D42A27DB-BD31-4B8C-83A1-F6EECF244321}">
                <p14:modId xmlns:p14="http://schemas.microsoft.com/office/powerpoint/2010/main" val="595695094"/>
              </p:ext>
            </p:extLst>
          </p:nvPr>
        </p:nvGraphicFramePr>
        <p:xfrm>
          <a:off x="1646262" y="3978275"/>
          <a:ext cx="3116263" cy="976313"/>
        </p:xfrm>
        <a:graphic>
          <a:graphicData uri="http://schemas.openxmlformats.org/presentationml/2006/ole">
            <mc:AlternateContent xmlns:mc="http://schemas.openxmlformats.org/markup-compatibility/2006">
              <mc:Choice xmlns:v="urn:schemas-microsoft-com:vml" Requires="v">
                <p:oleObj spid="_x0000_s25738" name="Equation" r:id="rId3" imgW="1257120" imgH="393480" progId="Equation.DSMT4">
                  <p:embed/>
                </p:oleObj>
              </mc:Choice>
              <mc:Fallback>
                <p:oleObj name="Equation" r:id="rId3" imgW="12571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646262" y="3978275"/>
                        <a:ext cx="3116263"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p:cNvSpPr>
            <a:spLocks noChangeAspect="1" noChangeArrowheads="1"/>
          </p:cNvSpPr>
          <p:nvPr/>
        </p:nvSpPr>
        <p:spPr bwMode="black">
          <a:xfrm>
            <a:off x="8840788" y="914400"/>
            <a:ext cx="1052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t> </a:t>
            </a:r>
            <a:r>
              <a:rPr lang="en-US" altLang="zh-CN" sz="2600" b="1" i="1" dirty="0">
                <a:latin typeface="Times New Roman" panose="02020603050405020304" pitchFamily="18" charset="0"/>
                <a:cs typeface="Times New Roman" panose="02020603050405020304" pitchFamily="18" charset="0"/>
              </a:rPr>
              <a:t>y=x</a:t>
            </a:r>
          </a:p>
        </p:txBody>
      </p:sp>
      <p:sp>
        <p:nvSpPr>
          <p:cNvPr id="18436" name="Rectangle 4"/>
          <p:cNvSpPr>
            <a:spLocks noChangeAspect="1" noChangeArrowheads="1"/>
          </p:cNvSpPr>
          <p:nvPr/>
        </p:nvSpPr>
        <p:spPr bwMode="black">
          <a:xfrm>
            <a:off x="8840789" y="3733800"/>
            <a:ext cx="8651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r>
              <a:rPr lang="en-US" altLang="zh-CN" sz="26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cs typeface="Times New Roman" panose="02020603050405020304" pitchFamily="18" charset="0"/>
              </a:rPr>
              <a:t>x</a:t>
            </a:r>
          </a:p>
        </p:txBody>
      </p:sp>
      <p:graphicFrame>
        <p:nvGraphicFramePr>
          <p:cNvPr id="18437" name="Object 5"/>
          <p:cNvGraphicFramePr>
            <a:graphicFrameLocks noChangeAspect="1"/>
          </p:cNvGraphicFramePr>
          <p:nvPr>
            <p:extLst>
              <p:ext uri="{D42A27DB-BD31-4B8C-83A1-F6EECF244321}">
                <p14:modId xmlns:p14="http://schemas.microsoft.com/office/powerpoint/2010/main" val="310568193"/>
              </p:ext>
            </p:extLst>
          </p:nvPr>
        </p:nvGraphicFramePr>
        <p:xfrm>
          <a:off x="2606947" y="4968381"/>
          <a:ext cx="3367088" cy="974725"/>
        </p:xfrm>
        <a:graphic>
          <a:graphicData uri="http://schemas.openxmlformats.org/presentationml/2006/ole">
            <mc:AlternateContent xmlns:mc="http://schemas.openxmlformats.org/markup-compatibility/2006">
              <mc:Choice xmlns:v="urn:schemas-microsoft-com:vml" Requires="v">
                <p:oleObj spid="_x0000_s25739" name="Equation" r:id="rId5" imgW="1358640" imgH="393480" progId="Equation.DSMT4">
                  <p:embed/>
                </p:oleObj>
              </mc:Choice>
              <mc:Fallback>
                <p:oleObj name="Equation" r:id="rId5" imgW="1358640" imgH="393480" progId="Equation.DSMT4">
                  <p:embed/>
                  <p:pic>
                    <p:nvPicPr>
                      <p:cNvPr id="0" name=""/>
                      <p:cNvPicPr>
                        <a:picLocks noChangeAspect="1" noChangeArrowheads="1"/>
                      </p:cNvPicPr>
                      <p:nvPr/>
                    </p:nvPicPr>
                    <p:blipFill>
                      <a:blip r:embed="rId6"/>
                      <a:srcRect/>
                      <a:stretch>
                        <a:fillRect/>
                      </a:stretch>
                    </p:blipFill>
                    <p:spPr bwMode="black">
                      <a:xfrm>
                        <a:off x="2606947" y="4968381"/>
                        <a:ext cx="3367088"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Text Box 6"/>
          <p:cNvSpPr txBox="1">
            <a:spLocks noChangeArrowheads="1"/>
          </p:cNvSpPr>
          <p:nvPr/>
        </p:nvSpPr>
        <p:spPr bwMode="auto">
          <a:xfrm>
            <a:off x="1311278" y="2884489"/>
            <a:ext cx="411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轴对称，被积函数关于</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为偶函数。</a:t>
            </a:r>
          </a:p>
        </p:txBody>
      </p:sp>
      <p:sp>
        <p:nvSpPr>
          <p:cNvPr id="18439" name="Text Box 7"/>
          <p:cNvSpPr txBox="1">
            <a:spLocks noChangeArrowheads="1"/>
          </p:cNvSpPr>
          <p:nvPr/>
        </p:nvSpPr>
        <p:spPr bwMode="auto">
          <a:xfrm>
            <a:off x="1320803" y="1854200"/>
            <a:ext cx="431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rPr>
              <a:t>用直线</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rPr>
              <a:t>x </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i="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=0</a:t>
            </a:r>
            <a:r>
              <a:rPr lang="zh-CN" altLang="en-US" sz="2800" b="1" dirty="0">
                <a:solidFill>
                  <a:srgbClr val="000000"/>
                </a:solidFill>
              </a:rPr>
              <a:t>将</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分成四个小</a:t>
            </a:r>
            <a:r>
              <a:rPr lang="zh-CN" altLang="en-US" sz="2800" b="1" dirty="0" smtClean="0">
                <a:solidFill>
                  <a:srgbClr val="000000"/>
                </a:solidFill>
              </a:rPr>
              <a:t>区域</a:t>
            </a:r>
            <a:r>
              <a:rPr lang="en-US" altLang="zh-CN" sz="2800" b="1" dirty="0" smtClean="0">
                <a:solidFill>
                  <a:srgbClr val="000000"/>
                </a:solidFill>
              </a:rPr>
              <a:t>.</a:t>
            </a:r>
            <a:endParaRPr lang="zh-CN" altLang="en-US" sz="2800" b="1" dirty="0">
              <a:solidFill>
                <a:srgbClr val="000000"/>
              </a:solidFill>
            </a:endParaRPr>
          </a:p>
        </p:txBody>
      </p:sp>
      <p:graphicFrame>
        <p:nvGraphicFramePr>
          <p:cNvPr id="18440" name="Object 8"/>
          <p:cNvGraphicFramePr>
            <a:graphicFrameLocks noChangeAspect="1"/>
          </p:cNvGraphicFramePr>
          <p:nvPr>
            <p:extLst>
              <p:ext uri="{D42A27DB-BD31-4B8C-83A1-F6EECF244321}">
                <p14:modId xmlns:p14="http://schemas.microsoft.com/office/powerpoint/2010/main" val="1740263434"/>
              </p:ext>
            </p:extLst>
          </p:nvPr>
        </p:nvGraphicFramePr>
        <p:xfrm>
          <a:off x="4500563" y="488445"/>
          <a:ext cx="2643188" cy="976313"/>
        </p:xfrm>
        <a:graphic>
          <a:graphicData uri="http://schemas.openxmlformats.org/presentationml/2006/ole">
            <mc:AlternateContent xmlns:mc="http://schemas.openxmlformats.org/markup-compatibility/2006">
              <mc:Choice xmlns:v="urn:schemas-microsoft-com:vml" Requires="v">
                <p:oleObj spid="_x0000_s25740" name="Equation" r:id="rId7" imgW="1066680" imgH="393480" progId="Equation.DSMT4">
                  <p:embed/>
                </p:oleObj>
              </mc:Choice>
              <mc:Fallback>
                <p:oleObj name="Equation" r:id="rId7" imgW="1066680" imgH="393480" progId="Equation.DSMT4">
                  <p:embed/>
                  <p:pic>
                    <p:nvPicPr>
                      <p:cNvPr id="0" name=""/>
                      <p:cNvPicPr>
                        <a:picLocks noChangeAspect="1" noChangeArrowheads="1"/>
                      </p:cNvPicPr>
                      <p:nvPr/>
                    </p:nvPicPr>
                    <p:blipFill>
                      <a:blip r:embed="rId8"/>
                      <a:srcRect/>
                      <a:stretch>
                        <a:fillRect/>
                      </a:stretch>
                    </p:blipFill>
                    <p:spPr bwMode="black">
                      <a:xfrm>
                        <a:off x="4500563" y="488445"/>
                        <a:ext cx="2643188"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Rectangle 9" descr="深色竖线"/>
          <p:cNvSpPr>
            <a:spLocks noChangeArrowheads="1"/>
          </p:cNvSpPr>
          <p:nvPr/>
        </p:nvSpPr>
        <p:spPr bwMode="auto">
          <a:xfrm>
            <a:off x="7534133" y="1723232"/>
            <a:ext cx="1800225" cy="1800225"/>
          </a:xfrm>
          <a:prstGeom prst="rect">
            <a:avLst/>
          </a:prstGeom>
          <a:pattFill prst="dkVert">
            <a:fgClr>
              <a:srgbClr val="00CC99"/>
            </a:fgClr>
            <a:bgClr>
              <a:srgbClr val="FFFFFF"/>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Rectangle 10"/>
          <p:cNvSpPr>
            <a:spLocks noChangeAspect="1" noChangeArrowheads="1"/>
          </p:cNvSpPr>
          <p:nvPr/>
        </p:nvSpPr>
        <p:spPr bwMode="black">
          <a:xfrm>
            <a:off x="8450263" y="1797050"/>
            <a:ext cx="5715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2</a:t>
            </a:r>
          </a:p>
        </p:txBody>
      </p:sp>
      <p:sp>
        <p:nvSpPr>
          <p:cNvPr id="18443" name="Rectangle 11"/>
          <p:cNvSpPr>
            <a:spLocks noChangeAspect="1" noChangeArrowheads="1"/>
          </p:cNvSpPr>
          <p:nvPr/>
        </p:nvSpPr>
        <p:spPr bwMode="black">
          <a:xfrm>
            <a:off x="8491538" y="2863851"/>
            <a:ext cx="5357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4</a:t>
            </a:r>
          </a:p>
        </p:txBody>
      </p:sp>
      <p:sp>
        <p:nvSpPr>
          <p:cNvPr id="18444" name="AutoShape 12" descr="深色横线"/>
          <p:cNvSpPr>
            <a:spLocks noChangeAspect="1" noChangeArrowheads="1"/>
          </p:cNvSpPr>
          <p:nvPr/>
        </p:nvSpPr>
        <p:spPr bwMode="auto">
          <a:xfrm>
            <a:off x="7469188" y="2636838"/>
            <a:ext cx="925512" cy="925512"/>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AutoShape 13" descr="深色横线"/>
          <p:cNvSpPr>
            <a:spLocks noChangeAspect="1" noChangeArrowheads="1"/>
          </p:cNvSpPr>
          <p:nvPr/>
        </p:nvSpPr>
        <p:spPr bwMode="auto">
          <a:xfrm flipV="1">
            <a:off x="7469188" y="1700213"/>
            <a:ext cx="925512" cy="925512"/>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14"/>
          <p:cNvSpPr>
            <a:spLocks noChangeAspect="1" noChangeArrowheads="1"/>
          </p:cNvSpPr>
          <p:nvPr/>
        </p:nvSpPr>
        <p:spPr bwMode="black">
          <a:xfrm>
            <a:off x="7469188" y="1797051"/>
            <a:ext cx="5357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1</a:t>
            </a:r>
          </a:p>
        </p:txBody>
      </p:sp>
      <p:sp>
        <p:nvSpPr>
          <p:cNvPr id="18447" name="Rectangle 15"/>
          <p:cNvSpPr>
            <a:spLocks noChangeAspect="1" noChangeArrowheads="1"/>
          </p:cNvSpPr>
          <p:nvPr/>
        </p:nvSpPr>
        <p:spPr bwMode="black">
          <a:xfrm>
            <a:off x="7469188" y="2863850"/>
            <a:ext cx="5715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3</a:t>
            </a:r>
          </a:p>
        </p:txBody>
      </p:sp>
      <p:sp>
        <p:nvSpPr>
          <p:cNvPr id="18448" name="Line 16"/>
          <p:cNvSpPr>
            <a:spLocks noChangeAspect="1" noChangeShapeType="1"/>
          </p:cNvSpPr>
          <p:nvPr/>
        </p:nvSpPr>
        <p:spPr bwMode="black">
          <a:xfrm flipV="1">
            <a:off x="6973889" y="1239333"/>
            <a:ext cx="1889125" cy="188912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17"/>
          <p:cNvSpPr>
            <a:spLocks noChangeAspect="1" noChangeShapeType="1"/>
          </p:cNvSpPr>
          <p:nvPr/>
        </p:nvSpPr>
        <p:spPr bwMode="black">
          <a:xfrm>
            <a:off x="6927923" y="2074863"/>
            <a:ext cx="1889125" cy="188912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18"/>
          <p:cNvSpPr>
            <a:spLocks noChangeShapeType="1"/>
          </p:cNvSpPr>
          <p:nvPr/>
        </p:nvSpPr>
        <p:spPr bwMode="auto">
          <a:xfrm>
            <a:off x="7011988" y="2590800"/>
            <a:ext cx="2819400"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1" name="Object 19"/>
          <p:cNvGraphicFramePr>
            <a:graphicFrameLocks noChangeAspect="1"/>
          </p:cNvGraphicFramePr>
          <p:nvPr>
            <p:extLst>
              <p:ext uri="{D42A27DB-BD31-4B8C-83A1-F6EECF244321}">
                <p14:modId xmlns:p14="http://schemas.microsoft.com/office/powerpoint/2010/main" val="1063800701"/>
              </p:ext>
            </p:extLst>
          </p:nvPr>
        </p:nvGraphicFramePr>
        <p:xfrm>
          <a:off x="1377950" y="1344613"/>
          <a:ext cx="3178175" cy="598487"/>
        </p:xfrm>
        <a:graphic>
          <a:graphicData uri="http://schemas.openxmlformats.org/presentationml/2006/ole">
            <mc:AlternateContent xmlns:mc="http://schemas.openxmlformats.org/markup-compatibility/2006">
              <mc:Choice xmlns:v="urn:schemas-microsoft-com:vml" Requires="v">
                <p:oleObj spid="_x0000_s25741" name="Equation" r:id="rId9" imgW="1282680" imgH="241200" progId="Equation.DSMT4">
                  <p:embed/>
                </p:oleObj>
              </mc:Choice>
              <mc:Fallback>
                <p:oleObj name="Equation" r:id="rId9" imgW="1282680" imgH="241200" progId="Equation.DSMT4">
                  <p:embed/>
                  <p:pic>
                    <p:nvPicPr>
                      <p:cNvPr id="0" name=""/>
                      <p:cNvPicPr>
                        <a:picLocks noChangeAspect="1" noChangeArrowheads="1"/>
                      </p:cNvPicPr>
                      <p:nvPr/>
                    </p:nvPicPr>
                    <p:blipFill>
                      <a:blip r:embed="rId10"/>
                      <a:srcRect/>
                      <a:stretch>
                        <a:fillRect/>
                      </a:stretch>
                    </p:blipFill>
                    <p:spPr bwMode="black">
                      <a:xfrm>
                        <a:off x="1377950" y="1344613"/>
                        <a:ext cx="317817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52" name="Group 20"/>
          <p:cNvGrpSpPr>
            <a:grpSpLocks/>
          </p:cNvGrpSpPr>
          <p:nvPr/>
        </p:nvGrpSpPr>
        <p:grpSpPr bwMode="auto">
          <a:xfrm>
            <a:off x="6970951" y="774700"/>
            <a:ext cx="3394075" cy="3105150"/>
            <a:chOff x="3333" y="634"/>
            <a:chExt cx="2138" cy="1956"/>
          </a:xfrm>
        </p:grpSpPr>
        <p:sp>
          <p:nvSpPr>
            <p:cNvPr id="18453" name="Line 21"/>
            <p:cNvSpPr>
              <a:spLocks noChangeAspect="1" noChangeShapeType="1"/>
            </p:cNvSpPr>
            <p:nvPr/>
          </p:nvSpPr>
          <p:spPr bwMode="black">
            <a:xfrm>
              <a:off x="3384" y="1776"/>
              <a:ext cx="200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Line 22"/>
            <p:cNvSpPr>
              <a:spLocks noChangeAspect="1" noChangeShapeType="1"/>
            </p:cNvSpPr>
            <p:nvPr/>
          </p:nvSpPr>
          <p:spPr bwMode="black">
            <a:xfrm flipV="1">
              <a:off x="3658" y="768"/>
              <a:ext cx="0" cy="182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Rectangle 23"/>
            <p:cNvSpPr>
              <a:spLocks noChangeAspect="1" noChangeArrowheads="1"/>
            </p:cNvSpPr>
            <p:nvPr/>
          </p:nvSpPr>
          <p:spPr bwMode="black">
            <a:xfrm>
              <a:off x="3451" y="1708"/>
              <a:ext cx="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sp>
          <p:nvSpPr>
            <p:cNvPr id="18456" name="Rectangle 24"/>
            <p:cNvSpPr>
              <a:spLocks noChangeAspect="1" noChangeArrowheads="1"/>
            </p:cNvSpPr>
            <p:nvPr/>
          </p:nvSpPr>
          <p:spPr bwMode="black">
            <a:xfrm>
              <a:off x="3333" y="2184"/>
              <a:ext cx="3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1</a:t>
              </a:r>
            </a:p>
          </p:txBody>
        </p:sp>
        <p:sp>
          <p:nvSpPr>
            <p:cNvPr id="18457" name="Rectangle 25"/>
            <p:cNvSpPr>
              <a:spLocks noChangeAspect="1" noChangeArrowheads="1"/>
            </p:cNvSpPr>
            <p:nvPr/>
          </p:nvSpPr>
          <p:spPr bwMode="black">
            <a:xfrm>
              <a:off x="5251" y="1728"/>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sp>
          <p:nvSpPr>
            <p:cNvPr id="18458" name="Rectangle 26"/>
            <p:cNvSpPr>
              <a:spLocks noChangeAspect="1" noChangeArrowheads="1"/>
            </p:cNvSpPr>
            <p:nvPr/>
          </p:nvSpPr>
          <p:spPr bwMode="black">
            <a:xfrm>
              <a:off x="3758" y="634"/>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sp>
          <p:nvSpPr>
            <p:cNvPr id="18459" name="Rectangle 27"/>
            <p:cNvSpPr>
              <a:spLocks noChangeAspect="1" noChangeArrowheads="1"/>
            </p:cNvSpPr>
            <p:nvPr/>
          </p:nvSpPr>
          <p:spPr bwMode="black">
            <a:xfrm>
              <a:off x="4791" y="1756"/>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2</a:t>
              </a:r>
            </a:p>
          </p:txBody>
        </p:sp>
        <p:sp>
          <p:nvSpPr>
            <p:cNvPr id="18460" name="Rectangle 28"/>
            <p:cNvSpPr>
              <a:spLocks noChangeAspect="1" noChangeArrowheads="1"/>
            </p:cNvSpPr>
            <p:nvPr/>
          </p:nvSpPr>
          <p:spPr bwMode="black">
            <a:xfrm>
              <a:off x="3459" y="960"/>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1</a:t>
              </a:r>
            </a:p>
          </p:txBody>
        </p:sp>
      </p:grpSp>
      <p:sp>
        <p:nvSpPr>
          <p:cNvPr id="30" name="Rectangle 2"/>
          <p:cNvSpPr>
            <a:spLocks noChangeArrowheads="1"/>
          </p:cNvSpPr>
          <p:nvPr/>
        </p:nvSpPr>
        <p:spPr bwMode="black">
          <a:xfrm>
            <a:off x="660402" y="608737"/>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rgbClr val="0000FF"/>
                </a:solidFill>
              </a:rPr>
              <a:t>例</a:t>
            </a:r>
            <a:r>
              <a:rPr lang="en-US" altLang="zh-CN" sz="2800" b="1" dirty="0" smtClean="0">
                <a:solidFill>
                  <a:srgbClr val="0000FF"/>
                </a:solidFill>
              </a:rPr>
              <a:t>4   </a:t>
            </a:r>
            <a:r>
              <a:rPr lang="zh-CN" altLang="en-US" sz="2800" b="1" dirty="0">
                <a:solidFill>
                  <a:srgbClr val="000000"/>
                </a:solidFill>
              </a:rPr>
              <a:t>计算下列二重积分</a:t>
            </a:r>
            <a:r>
              <a:rPr lang="zh-CN" altLang="en-US" sz="2800" b="1" dirty="0">
                <a:solidFill>
                  <a:srgbClr val="0000FF"/>
                </a:solidFill>
              </a:rPr>
              <a:t> </a:t>
            </a:r>
          </a:p>
        </p:txBody>
      </p:sp>
    </p:spTree>
    <p:extLst>
      <p:ext uri="{BB962C8B-B14F-4D97-AF65-F5344CB8AC3E}">
        <p14:creationId xmlns:p14="http://schemas.microsoft.com/office/powerpoint/2010/main" val="384533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wipe(left)">
                                      <p:cBhvr>
                                        <p:cTn id="7" dur="500"/>
                                        <p:tgtEl>
                                          <p:spTgt spid="18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51"/>
                                        </p:tgtEl>
                                        <p:attrNameLst>
                                          <p:attrName>style.visibility</p:attrName>
                                        </p:attrNameLst>
                                      </p:cBhvr>
                                      <p:to>
                                        <p:strVal val="visible"/>
                                      </p:to>
                                    </p:set>
                                    <p:animEffect transition="in" filter="wipe(left)">
                                      <p:cBhvr>
                                        <p:cTn id="12" dur="500"/>
                                        <p:tgtEl>
                                          <p:spTgt spid="18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52"/>
                                        </p:tgtEl>
                                        <p:attrNameLst>
                                          <p:attrName>style.visibility</p:attrName>
                                        </p:attrNameLst>
                                      </p:cBhvr>
                                      <p:to>
                                        <p:strVal val="visible"/>
                                      </p:to>
                                    </p:set>
                                    <p:animEffect transition="in" filter="wipe(left)">
                                      <p:cBhvr>
                                        <p:cTn id="17" dur="500"/>
                                        <p:tgtEl>
                                          <p:spTgt spid="1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1"/>
                                        </p:tgtEl>
                                        <p:attrNameLst>
                                          <p:attrName>style.visibility</p:attrName>
                                        </p:attrNameLst>
                                      </p:cBhvr>
                                      <p:to>
                                        <p:strVal val="visible"/>
                                      </p:to>
                                    </p:set>
                                    <p:animEffect transition="in" filter="wipe(left)">
                                      <p:cBhvr>
                                        <p:cTn id="22" dur="500"/>
                                        <p:tgtEl>
                                          <p:spTgt spid="18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wipe(left)">
                                      <p:cBhvr>
                                        <p:cTn id="27" dur="500"/>
                                        <p:tgtEl>
                                          <p:spTgt spid="18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48"/>
                                        </p:tgtEl>
                                        <p:attrNameLst>
                                          <p:attrName>style.visibility</p:attrName>
                                        </p:attrNameLst>
                                      </p:cBhvr>
                                      <p:to>
                                        <p:strVal val="visible"/>
                                      </p:to>
                                    </p:set>
                                    <p:animEffect transition="in" filter="wipe(left)">
                                      <p:cBhvr>
                                        <p:cTn id="32" dur="500"/>
                                        <p:tgtEl>
                                          <p:spTgt spid="184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5"/>
                                        </p:tgtEl>
                                        <p:attrNameLst>
                                          <p:attrName>style.visibility</p:attrName>
                                        </p:attrNameLst>
                                      </p:cBhvr>
                                      <p:to>
                                        <p:strVal val="visible"/>
                                      </p:to>
                                    </p:set>
                                    <p:animEffect transition="in" filter="wipe(left)">
                                      <p:cBhvr>
                                        <p:cTn id="37" dur="500"/>
                                        <p:tgtEl>
                                          <p:spTgt spid="184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49"/>
                                        </p:tgtEl>
                                        <p:attrNameLst>
                                          <p:attrName>style.visibility</p:attrName>
                                        </p:attrNameLst>
                                      </p:cBhvr>
                                      <p:to>
                                        <p:strVal val="visible"/>
                                      </p:to>
                                    </p:set>
                                    <p:animEffect transition="in" filter="wipe(left)">
                                      <p:cBhvr>
                                        <p:cTn id="42" dur="500"/>
                                        <p:tgtEl>
                                          <p:spTgt spid="184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36"/>
                                        </p:tgtEl>
                                        <p:attrNameLst>
                                          <p:attrName>style.visibility</p:attrName>
                                        </p:attrNameLst>
                                      </p:cBhvr>
                                      <p:to>
                                        <p:strVal val="visible"/>
                                      </p:to>
                                    </p:set>
                                    <p:animEffect transition="in" filter="wipe(left)">
                                      <p:cBhvr>
                                        <p:cTn id="47" dur="500"/>
                                        <p:tgtEl>
                                          <p:spTgt spid="184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50"/>
                                        </p:tgtEl>
                                        <p:attrNameLst>
                                          <p:attrName>style.visibility</p:attrName>
                                        </p:attrNameLst>
                                      </p:cBhvr>
                                      <p:to>
                                        <p:strVal val="visible"/>
                                      </p:to>
                                    </p:set>
                                    <p:animEffect transition="in" filter="wipe(left)">
                                      <p:cBhvr>
                                        <p:cTn id="52" dur="500"/>
                                        <p:tgtEl>
                                          <p:spTgt spid="184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46"/>
                                        </p:tgtEl>
                                        <p:attrNameLst>
                                          <p:attrName>style.visibility</p:attrName>
                                        </p:attrNameLst>
                                      </p:cBhvr>
                                      <p:to>
                                        <p:strVal val="visible"/>
                                      </p:to>
                                    </p:set>
                                    <p:animEffect transition="in" filter="wipe(left)">
                                      <p:cBhvr>
                                        <p:cTn id="57" dur="500"/>
                                        <p:tgtEl>
                                          <p:spTgt spid="184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445"/>
                                        </p:tgtEl>
                                        <p:attrNameLst>
                                          <p:attrName>style.visibility</p:attrName>
                                        </p:attrNameLst>
                                      </p:cBhvr>
                                      <p:to>
                                        <p:strVal val="visible"/>
                                      </p:to>
                                    </p:set>
                                    <p:animEffect transition="in" filter="wipe(left)">
                                      <p:cBhvr>
                                        <p:cTn id="62" dur="500"/>
                                        <p:tgtEl>
                                          <p:spTgt spid="184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447"/>
                                        </p:tgtEl>
                                        <p:attrNameLst>
                                          <p:attrName>style.visibility</p:attrName>
                                        </p:attrNameLst>
                                      </p:cBhvr>
                                      <p:to>
                                        <p:strVal val="visible"/>
                                      </p:to>
                                    </p:set>
                                    <p:animEffect transition="in" filter="wipe(left)">
                                      <p:cBhvr>
                                        <p:cTn id="67" dur="500"/>
                                        <p:tgtEl>
                                          <p:spTgt spid="184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500"/>
                                        <p:tgtEl>
                                          <p:spTgt spid="184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442"/>
                                        </p:tgtEl>
                                        <p:attrNameLst>
                                          <p:attrName>style.visibility</p:attrName>
                                        </p:attrNameLst>
                                      </p:cBhvr>
                                      <p:to>
                                        <p:strVal val="visible"/>
                                      </p:to>
                                    </p:set>
                                    <p:animEffect transition="in" filter="wipe(left)">
                                      <p:cBhvr>
                                        <p:cTn id="77" dur="500"/>
                                        <p:tgtEl>
                                          <p:spTgt spid="184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443"/>
                                        </p:tgtEl>
                                        <p:attrNameLst>
                                          <p:attrName>style.visibility</p:attrName>
                                        </p:attrNameLst>
                                      </p:cBhvr>
                                      <p:to>
                                        <p:strVal val="visible"/>
                                      </p:to>
                                    </p:set>
                                    <p:animEffect transition="in" filter="wipe(left)">
                                      <p:cBhvr>
                                        <p:cTn id="82" dur="500"/>
                                        <p:tgtEl>
                                          <p:spTgt spid="184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8438"/>
                                        </p:tgtEl>
                                        <p:attrNameLst>
                                          <p:attrName>style.visibility</p:attrName>
                                        </p:attrNameLst>
                                      </p:cBhvr>
                                      <p:to>
                                        <p:strVal val="visible"/>
                                      </p:to>
                                    </p:set>
                                    <p:animEffect transition="in" filter="wipe(left)">
                                      <p:cBhvr>
                                        <p:cTn id="87" dur="500"/>
                                        <p:tgtEl>
                                          <p:spTgt spid="1843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8434"/>
                                        </p:tgtEl>
                                        <p:attrNameLst>
                                          <p:attrName>style.visibility</p:attrName>
                                        </p:attrNameLst>
                                      </p:cBhvr>
                                      <p:to>
                                        <p:strVal val="visible"/>
                                      </p:to>
                                    </p:set>
                                    <p:animEffect transition="in" filter="wipe(left)">
                                      <p:cBhvr>
                                        <p:cTn id="92" dur="500"/>
                                        <p:tgtEl>
                                          <p:spTgt spid="184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8437"/>
                                        </p:tgtEl>
                                        <p:attrNameLst>
                                          <p:attrName>style.visibility</p:attrName>
                                        </p:attrNameLst>
                                      </p:cBhvr>
                                      <p:to>
                                        <p:strVal val="visible"/>
                                      </p:to>
                                    </p:set>
                                    <p:animEffect transition="in" filter="wipe(left)">
                                      <p:cBhvr>
                                        <p:cTn id="9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36" grpId="0" autoUpdateAnimBg="0"/>
      <p:bldP spid="18438" grpId="0" autoUpdateAnimBg="0"/>
      <p:bldP spid="18439" grpId="0" autoUpdateAnimBg="0"/>
      <p:bldP spid="18441" grpId="0" animBg="1"/>
      <p:bldP spid="18442" grpId="0" autoUpdateAnimBg="0"/>
      <p:bldP spid="18443" grpId="0" autoUpdateAnimBg="0"/>
      <p:bldP spid="18444" grpId="0" animBg="1"/>
      <p:bldP spid="18445" grpId="0" animBg="1"/>
      <p:bldP spid="18446" grpId="0" autoUpdateAnimBg="0"/>
      <p:bldP spid="18447" grpId="0" autoUpdateAnimBg="0"/>
      <p:bldP spid="18448" grpId="0" animBg="1"/>
      <p:bldP spid="18449" grpId="0" animBg="1"/>
      <p:bldP spid="184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27531CD7-F84A-4583-9501-EF5F2FF5497E}" type="slidenum">
              <a:rPr lang="en-US" altLang="zh-CN"/>
              <a:pPr/>
              <a:t>19</a:t>
            </a:fld>
            <a:endParaRPr lang="en-US" altLang="zh-CN"/>
          </a:p>
        </p:txBody>
      </p:sp>
      <p:grpSp>
        <p:nvGrpSpPr>
          <p:cNvPr id="17410" name="Group 2"/>
          <p:cNvGrpSpPr>
            <a:grpSpLocks/>
          </p:cNvGrpSpPr>
          <p:nvPr/>
        </p:nvGrpSpPr>
        <p:grpSpPr bwMode="auto">
          <a:xfrm>
            <a:off x="6888163" y="260350"/>
            <a:ext cx="3433762" cy="3384550"/>
            <a:chOff x="3399" y="528"/>
            <a:chExt cx="2163" cy="2132"/>
          </a:xfrm>
        </p:grpSpPr>
        <p:sp>
          <p:nvSpPr>
            <p:cNvPr id="17411" name="Rectangle 3"/>
            <p:cNvSpPr>
              <a:spLocks noChangeAspect="1" noChangeArrowheads="1"/>
            </p:cNvSpPr>
            <p:nvPr/>
          </p:nvSpPr>
          <p:spPr bwMode="black">
            <a:xfrm>
              <a:off x="4609" y="576"/>
              <a:ext cx="6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t> </a:t>
              </a:r>
              <a:r>
                <a:rPr lang="en-US" altLang="zh-CN" sz="2600" b="1" i="1" dirty="0">
                  <a:latin typeface="Times New Roman" panose="02020603050405020304" pitchFamily="18" charset="0"/>
                  <a:cs typeface="Times New Roman" panose="02020603050405020304" pitchFamily="18" charset="0"/>
                </a:rPr>
                <a:t>y=x</a:t>
              </a:r>
            </a:p>
          </p:txBody>
        </p:sp>
        <p:sp>
          <p:nvSpPr>
            <p:cNvPr id="17412" name="Rectangle 4"/>
            <p:cNvSpPr>
              <a:spLocks noChangeAspect="1" noChangeArrowheads="1"/>
            </p:cNvSpPr>
            <p:nvPr/>
          </p:nvSpPr>
          <p:spPr bwMode="black">
            <a:xfrm>
              <a:off x="4609" y="2352"/>
              <a:ext cx="54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r>
                <a:rPr lang="en-US" altLang="zh-CN" sz="26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cs typeface="Times New Roman" panose="02020603050405020304" pitchFamily="18" charset="0"/>
                </a:rPr>
                <a:t>x</a:t>
              </a:r>
            </a:p>
          </p:txBody>
        </p:sp>
        <p:sp>
          <p:nvSpPr>
            <p:cNvPr id="17413" name="Rectangle 5" descr="深色竖线"/>
            <p:cNvSpPr>
              <a:spLocks noChangeArrowheads="1"/>
            </p:cNvSpPr>
            <p:nvPr/>
          </p:nvSpPr>
          <p:spPr bwMode="auto">
            <a:xfrm>
              <a:off x="3745" y="1074"/>
              <a:ext cx="1134" cy="1134"/>
            </a:xfrm>
            <a:prstGeom prst="rect">
              <a:avLst/>
            </a:prstGeom>
            <a:pattFill prst="dkVert">
              <a:fgClr>
                <a:srgbClr val="00CC99"/>
              </a:fgClr>
              <a:bgClr>
                <a:srgbClr val="FFFFFF"/>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Rectangle 6"/>
            <p:cNvSpPr>
              <a:spLocks noChangeAspect="1" noChangeArrowheads="1"/>
            </p:cNvSpPr>
            <p:nvPr/>
          </p:nvSpPr>
          <p:spPr bwMode="black">
            <a:xfrm>
              <a:off x="4363" y="1132"/>
              <a:ext cx="3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2</a:t>
              </a:r>
            </a:p>
          </p:txBody>
        </p:sp>
        <p:sp>
          <p:nvSpPr>
            <p:cNvPr id="17415" name="Rectangle 7"/>
            <p:cNvSpPr>
              <a:spLocks noChangeAspect="1" noChangeArrowheads="1"/>
            </p:cNvSpPr>
            <p:nvPr/>
          </p:nvSpPr>
          <p:spPr bwMode="black">
            <a:xfrm>
              <a:off x="4389" y="1804"/>
              <a:ext cx="3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4</a:t>
              </a:r>
            </a:p>
          </p:txBody>
        </p:sp>
        <p:sp>
          <p:nvSpPr>
            <p:cNvPr id="17416" name="AutoShape 8" descr="深色横线"/>
            <p:cNvSpPr>
              <a:spLocks noChangeAspect="1" noChangeArrowheads="1"/>
            </p:cNvSpPr>
            <p:nvPr/>
          </p:nvSpPr>
          <p:spPr bwMode="auto">
            <a:xfrm>
              <a:off x="3745" y="1653"/>
              <a:ext cx="555" cy="555"/>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AutoShape 9" descr="深色横线"/>
            <p:cNvSpPr>
              <a:spLocks noChangeAspect="1" noChangeArrowheads="1"/>
            </p:cNvSpPr>
            <p:nvPr/>
          </p:nvSpPr>
          <p:spPr bwMode="auto">
            <a:xfrm flipV="1">
              <a:off x="3745" y="1077"/>
              <a:ext cx="555" cy="555"/>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Rectangle 10"/>
            <p:cNvSpPr>
              <a:spLocks noChangeAspect="1" noChangeArrowheads="1"/>
            </p:cNvSpPr>
            <p:nvPr/>
          </p:nvSpPr>
          <p:spPr bwMode="black">
            <a:xfrm>
              <a:off x="3745" y="1132"/>
              <a:ext cx="3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1</a:t>
              </a:r>
            </a:p>
          </p:txBody>
        </p:sp>
        <p:sp>
          <p:nvSpPr>
            <p:cNvPr id="17419" name="Rectangle 11"/>
            <p:cNvSpPr>
              <a:spLocks noChangeAspect="1" noChangeArrowheads="1"/>
            </p:cNvSpPr>
            <p:nvPr/>
          </p:nvSpPr>
          <p:spPr bwMode="black">
            <a:xfrm>
              <a:off x="3745" y="1804"/>
              <a:ext cx="3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3</a:t>
              </a:r>
            </a:p>
          </p:txBody>
        </p:sp>
        <p:sp>
          <p:nvSpPr>
            <p:cNvPr id="17420" name="Line 12"/>
            <p:cNvSpPr>
              <a:spLocks noChangeAspect="1" noChangeShapeType="1"/>
            </p:cNvSpPr>
            <p:nvPr/>
          </p:nvSpPr>
          <p:spPr bwMode="black">
            <a:xfrm flipV="1">
              <a:off x="3419" y="753"/>
              <a:ext cx="1190" cy="119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p:cNvSpPr>
              <a:spLocks noChangeAspect="1" noChangeShapeType="1"/>
            </p:cNvSpPr>
            <p:nvPr/>
          </p:nvSpPr>
          <p:spPr bwMode="black">
            <a:xfrm>
              <a:off x="3399" y="1306"/>
              <a:ext cx="1190" cy="119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Line 14"/>
            <p:cNvSpPr>
              <a:spLocks noChangeShapeType="1"/>
            </p:cNvSpPr>
            <p:nvPr/>
          </p:nvSpPr>
          <p:spPr bwMode="auto">
            <a:xfrm>
              <a:off x="3457" y="1632"/>
              <a:ext cx="1776"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23" name="Group 15"/>
            <p:cNvGrpSpPr>
              <a:grpSpLocks/>
            </p:cNvGrpSpPr>
            <p:nvPr/>
          </p:nvGrpSpPr>
          <p:grpSpPr bwMode="auto">
            <a:xfrm>
              <a:off x="3424" y="528"/>
              <a:ext cx="2138" cy="1918"/>
              <a:chOff x="3333" y="672"/>
              <a:chExt cx="2138" cy="1918"/>
            </a:xfrm>
          </p:grpSpPr>
          <p:sp>
            <p:nvSpPr>
              <p:cNvPr id="17424" name="Line 16"/>
              <p:cNvSpPr>
                <a:spLocks noChangeAspect="1" noChangeShapeType="1"/>
              </p:cNvSpPr>
              <p:nvPr/>
            </p:nvSpPr>
            <p:spPr bwMode="black">
              <a:xfrm>
                <a:off x="3384" y="1776"/>
                <a:ext cx="200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p:cNvSpPr>
                <a:spLocks noChangeAspect="1" noChangeShapeType="1"/>
              </p:cNvSpPr>
              <p:nvPr/>
            </p:nvSpPr>
            <p:spPr bwMode="black">
              <a:xfrm flipV="1">
                <a:off x="3658" y="768"/>
                <a:ext cx="0" cy="182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Rectangle 18"/>
              <p:cNvSpPr>
                <a:spLocks noChangeAspect="1" noChangeArrowheads="1"/>
              </p:cNvSpPr>
              <p:nvPr/>
            </p:nvSpPr>
            <p:spPr bwMode="black">
              <a:xfrm>
                <a:off x="3451" y="1708"/>
                <a:ext cx="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sp>
            <p:nvSpPr>
              <p:cNvPr id="17427" name="Rectangle 19"/>
              <p:cNvSpPr>
                <a:spLocks noChangeAspect="1" noChangeArrowheads="1"/>
              </p:cNvSpPr>
              <p:nvPr/>
            </p:nvSpPr>
            <p:spPr bwMode="black">
              <a:xfrm>
                <a:off x="3333" y="2184"/>
                <a:ext cx="3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1</a:t>
                </a:r>
              </a:p>
            </p:txBody>
          </p:sp>
          <p:sp>
            <p:nvSpPr>
              <p:cNvPr id="17428" name="Rectangle 20"/>
              <p:cNvSpPr>
                <a:spLocks noChangeAspect="1" noChangeArrowheads="1"/>
              </p:cNvSpPr>
              <p:nvPr/>
            </p:nvSpPr>
            <p:spPr bwMode="black">
              <a:xfrm>
                <a:off x="5251" y="1728"/>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sp>
            <p:nvSpPr>
              <p:cNvPr id="17429" name="Rectangle 21"/>
              <p:cNvSpPr>
                <a:spLocks noChangeAspect="1" noChangeArrowheads="1"/>
              </p:cNvSpPr>
              <p:nvPr/>
            </p:nvSpPr>
            <p:spPr bwMode="black">
              <a:xfrm>
                <a:off x="3411" y="672"/>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sp>
            <p:nvSpPr>
              <p:cNvPr id="17430" name="Rectangle 22"/>
              <p:cNvSpPr>
                <a:spLocks noChangeAspect="1" noChangeArrowheads="1"/>
              </p:cNvSpPr>
              <p:nvPr/>
            </p:nvSpPr>
            <p:spPr bwMode="black">
              <a:xfrm>
                <a:off x="4791" y="1756"/>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2</a:t>
                </a:r>
              </a:p>
            </p:txBody>
          </p:sp>
          <p:sp>
            <p:nvSpPr>
              <p:cNvPr id="17431" name="Rectangle 23"/>
              <p:cNvSpPr>
                <a:spLocks noChangeAspect="1" noChangeArrowheads="1"/>
              </p:cNvSpPr>
              <p:nvPr/>
            </p:nvSpPr>
            <p:spPr bwMode="black">
              <a:xfrm>
                <a:off x="3459" y="960"/>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1</a:t>
                </a:r>
              </a:p>
            </p:txBody>
          </p:sp>
        </p:grpSp>
      </p:grpSp>
      <p:graphicFrame>
        <p:nvGraphicFramePr>
          <p:cNvPr id="17432" name="Object 24"/>
          <p:cNvGraphicFramePr>
            <a:graphicFrameLocks noChangeAspect="1"/>
          </p:cNvGraphicFramePr>
          <p:nvPr/>
        </p:nvGraphicFramePr>
        <p:xfrm>
          <a:off x="2135188" y="1052513"/>
          <a:ext cx="3116262" cy="976312"/>
        </p:xfrm>
        <a:graphic>
          <a:graphicData uri="http://schemas.openxmlformats.org/presentationml/2006/ole">
            <mc:AlternateContent xmlns:mc="http://schemas.openxmlformats.org/markup-compatibility/2006">
              <mc:Choice xmlns:v="urn:schemas-microsoft-com:vml" Requires="v">
                <p:oleObj spid="_x0000_s26771" name="公式" r:id="rId3" imgW="1257120" imgH="393480" progId="Equation.3">
                  <p:embed/>
                </p:oleObj>
              </mc:Choice>
              <mc:Fallback>
                <p:oleObj name="公式" r:id="rId3" imgW="12571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35188" y="1052513"/>
                        <a:ext cx="3116262"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3" name="Object 25"/>
          <p:cNvGraphicFramePr>
            <a:graphicFrameLocks noChangeAspect="1"/>
          </p:cNvGraphicFramePr>
          <p:nvPr/>
        </p:nvGraphicFramePr>
        <p:xfrm>
          <a:off x="2270125" y="2238376"/>
          <a:ext cx="3367088" cy="974725"/>
        </p:xfrm>
        <a:graphic>
          <a:graphicData uri="http://schemas.openxmlformats.org/presentationml/2006/ole">
            <mc:AlternateContent xmlns:mc="http://schemas.openxmlformats.org/markup-compatibility/2006">
              <mc:Choice xmlns:v="urn:schemas-microsoft-com:vml" Requires="v">
                <p:oleObj spid="_x0000_s26772" name="Equation" r:id="rId5" imgW="1358640" imgH="393480" progId="Equation.DSMT4">
                  <p:embed/>
                </p:oleObj>
              </mc:Choice>
              <mc:Fallback>
                <p:oleObj name="Equation" r:id="rId5" imgW="13586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270125" y="2238376"/>
                        <a:ext cx="3367088"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4" name="Object 26"/>
          <p:cNvGraphicFramePr>
            <a:graphicFrameLocks noChangeAspect="1"/>
          </p:cNvGraphicFramePr>
          <p:nvPr/>
        </p:nvGraphicFramePr>
        <p:xfrm>
          <a:off x="2270126" y="4437063"/>
          <a:ext cx="6202363" cy="849312"/>
        </p:xfrm>
        <a:graphic>
          <a:graphicData uri="http://schemas.openxmlformats.org/presentationml/2006/ole">
            <mc:AlternateContent xmlns:mc="http://schemas.openxmlformats.org/markup-compatibility/2006">
              <mc:Choice xmlns:v="urn:schemas-microsoft-com:vml" Requires="v">
                <p:oleObj spid="_x0000_s26773" name="公式" r:id="rId7" imgW="2501640" imgH="342720" progId="Equation.3">
                  <p:embed/>
                </p:oleObj>
              </mc:Choice>
              <mc:Fallback>
                <p:oleObj name="公式" r:id="rId7" imgW="250164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270126" y="4437063"/>
                        <a:ext cx="6202363"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5" name="Object 27"/>
          <p:cNvGraphicFramePr>
            <a:graphicFrameLocks noChangeAspect="1"/>
          </p:cNvGraphicFramePr>
          <p:nvPr/>
        </p:nvGraphicFramePr>
        <p:xfrm>
          <a:off x="2270126" y="3357564"/>
          <a:ext cx="5635625" cy="1006475"/>
        </p:xfrm>
        <a:graphic>
          <a:graphicData uri="http://schemas.openxmlformats.org/presentationml/2006/ole">
            <mc:AlternateContent xmlns:mc="http://schemas.openxmlformats.org/markup-compatibility/2006">
              <mc:Choice xmlns:v="urn:schemas-microsoft-com:vml" Requires="v">
                <p:oleObj spid="_x0000_s26774" name="公式" r:id="rId9" imgW="2273040" imgH="406080" progId="Equation.3">
                  <p:embed/>
                </p:oleObj>
              </mc:Choice>
              <mc:Fallback>
                <p:oleObj name="公式" r:id="rId9" imgW="227304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270126" y="3357564"/>
                        <a:ext cx="56356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6" name="Object 28"/>
          <p:cNvGraphicFramePr>
            <a:graphicFrameLocks noChangeAspect="1"/>
          </p:cNvGraphicFramePr>
          <p:nvPr/>
        </p:nvGraphicFramePr>
        <p:xfrm>
          <a:off x="2270125" y="5373688"/>
          <a:ext cx="2235200" cy="976312"/>
        </p:xfrm>
        <a:graphic>
          <a:graphicData uri="http://schemas.openxmlformats.org/presentationml/2006/ole">
            <mc:AlternateContent xmlns:mc="http://schemas.openxmlformats.org/markup-compatibility/2006">
              <mc:Choice xmlns:v="urn:schemas-microsoft-com:vml" Requires="v">
                <p:oleObj spid="_x0000_s26775" name="公式" r:id="rId11" imgW="901440" imgH="393480" progId="Equation.3">
                  <p:embed/>
                </p:oleObj>
              </mc:Choice>
              <mc:Fallback>
                <p:oleObj name="公式" r:id="rId11" imgW="9014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2270125" y="5373688"/>
                        <a:ext cx="223520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314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2"/>
                                        </p:tgtEl>
                                        <p:attrNameLst>
                                          <p:attrName>style.visibility</p:attrName>
                                        </p:attrNameLst>
                                      </p:cBhvr>
                                      <p:to>
                                        <p:strVal val="visible"/>
                                      </p:to>
                                    </p:set>
                                    <p:animEffect transition="in" filter="wipe(left)">
                                      <p:cBhvr>
                                        <p:cTn id="7" dur="500"/>
                                        <p:tgtEl>
                                          <p:spTgt spid="174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33"/>
                                        </p:tgtEl>
                                        <p:attrNameLst>
                                          <p:attrName>style.visibility</p:attrName>
                                        </p:attrNameLst>
                                      </p:cBhvr>
                                      <p:to>
                                        <p:strVal val="visible"/>
                                      </p:to>
                                    </p:set>
                                    <p:animEffect transition="in" filter="wipe(left)">
                                      <p:cBhvr>
                                        <p:cTn id="12" dur="500"/>
                                        <p:tgtEl>
                                          <p:spTgt spid="174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35"/>
                                        </p:tgtEl>
                                        <p:attrNameLst>
                                          <p:attrName>style.visibility</p:attrName>
                                        </p:attrNameLst>
                                      </p:cBhvr>
                                      <p:to>
                                        <p:strVal val="visible"/>
                                      </p:to>
                                    </p:set>
                                    <p:animEffect transition="in" filter="wipe(left)">
                                      <p:cBhvr>
                                        <p:cTn id="17" dur="500"/>
                                        <p:tgtEl>
                                          <p:spTgt spid="17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34"/>
                                        </p:tgtEl>
                                        <p:attrNameLst>
                                          <p:attrName>style.visibility</p:attrName>
                                        </p:attrNameLst>
                                      </p:cBhvr>
                                      <p:to>
                                        <p:strVal val="visible"/>
                                      </p:to>
                                    </p:set>
                                    <p:animEffect transition="in" filter="wipe(left)">
                                      <p:cBhvr>
                                        <p:cTn id="22" dur="500"/>
                                        <p:tgtEl>
                                          <p:spTgt spid="174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436"/>
                                        </p:tgtEl>
                                        <p:attrNameLst>
                                          <p:attrName>style.visibility</p:attrName>
                                        </p:attrNameLst>
                                      </p:cBhvr>
                                      <p:to>
                                        <p:strVal val="visible"/>
                                      </p:to>
                                    </p:set>
                                    <p:animEffect transition="in" filter="wipe(left)">
                                      <p:cBhvr>
                                        <p:cTn id="27" dur="500"/>
                                        <p:tgtEl>
                                          <p:spTgt spid="1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7697FE8F-F78F-4DEC-9B64-5778F840CECC}" type="slidenum">
              <a:rPr lang="en-US" altLang="zh-CN"/>
              <a:pPr/>
              <a:t>2</a:t>
            </a:fld>
            <a:endParaRPr lang="en-US" altLang="zh-CN"/>
          </a:p>
        </p:txBody>
      </p:sp>
      <p:sp>
        <p:nvSpPr>
          <p:cNvPr id="44034" name="Rectangle 2"/>
          <p:cNvSpPr>
            <a:spLocks noChangeArrowheads="1"/>
          </p:cNvSpPr>
          <p:nvPr/>
        </p:nvSpPr>
        <p:spPr bwMode="black">
          <a:xfrm>
            <a:off x="1919288" y="317501"/>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（二）二重积分的计算 </a:t>
            </a:r>
          </a:p>
        </p:txBody>
      </p:sp>
      <p:sp>
        <p:nvSpPr>
          <p:cNvPr id="44035" name="Text Box 3"/>
          <p:cNvSpPr txBox="1">
            <a:spLocks noChangeArrowheads="1"/>
          </p:cNvSpPr>
          <p:nvPr/>
        </p:nvSpPr>
        <p:spPr bwMode="auto">
          <a:xfrm>
            <a:off x="2362201" y="841375"/>
            <a:ext cx="2954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直角坐标系中</a:t>
            </a:r>
          </a:p>
        </p:txBody>
      </p:sp>
      <p:sp>
        <p:nvSpPr>
          <p:cNvPr id="44036" name="Text Box 4"/>
          <p:cNvSpPr txBox="1">
            <a:spLocks noChangeArrowheads="1"/>
          </p:cNvSpPr>
          <p:nvPr/>
        </p:nvSpPr>
        <p:spPr bwMode="auto">
          <a:xfrm>
            <a:off x="2362201" y="1527176"/>
            <a:ext cx="5389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 </a:t>
            </a:r>
            <a:r>
              <a:rPr lang="zh-CN" altLang="en-US" sz="2800" b="1" dirty="0">
                <a:solidFill>
                  <a:srgbClr val="000000"/>
                </a:solidFill>
              </a:rPr>
              <a:t>积分区域</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的类型：</a:t>
            </a:r>
          </a:p>
        </p:txBody>
      </p:sp>
      <p:sp>
        <p:nvSpPr>
          <p:cNvPr id="44037" name="Text Box 5"/>
          <p:cNvSpPr txBox="1">
            <a:spLocks noChangeArrowheads="1"/>
          </p:cNvSpPr>
          <p:nvPr/>
        </p:nvSpPr>
        <p:spPr bwMode="auto">
          <a:xfrm>
            <a:off x="2438401" y="2212976"/>
            <a:ext cx="761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rPr>
              <a:t>—</a:t>
            </a:r>
            <a:r>
              <a:rPr lang="zh-CN" altLang="en-US" sz="2800" b="1" dirty="0">
                <a:solidFill>
                  <a:srgbClr val="000000"/>
                </a:solidFill>
              </a:rPr>
              <a:t>型区域，</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rPr>
              <a:t>—</a:t>
            </a:r>
            <a:r>
              <a:rPr lang="zh-CN" altLang="en-US" sz="2800" b="1" dirty="0">
                <a:solidFill>
                  <a:srgbClr val="000000"/>
                </a:solidFill>
              </a:rPr>
              <a:t>型区域</a:t>
            </a:r>
            <a:r>
              <a:rPr lang="en-US" altLang="zh-CN" sz="2800" b="1" dirty="0">
                <a:solidFill>
                  <a:srgbClr val="000000"/>
                </a:solidFill>
              </a:rPr>
              <a:t>,</a:t>
            </a:r>
            <a:r>
              <a:rPr lang="zh-CN" altLang="en-US" sz="2800" b="1" dirty="0">
                <a:solidFill>
                  <a:srgbClr val="000000"/>
                </a:solidFill>
              </a:rPr>
              <a:t>一般区域分划。</a:t>
            </a:r>
          </a:p>
        </p:txBody>
      </p:sp>
      <p:grpSp>
        <p:nvGrpSpPr>
          <p:cNvPr id="44038" name="Group 6"/>
          <p:cNvGrpSpPr>
            <a:grpSpLocks/>
          </p:cNvGrpSpPr>
          <p:nvPr/>
        </p:nvGrpSpPr>
        <p:grpSpPr bwMode="auto">
          <a:xfrm>
            <a:off x="2135188" y="2924175"/>
            <a:ext cx="4038600" cy="3443288"/>
            <a:chOff x="385" y="1842"/>
            <a:chExt cx="2544" cy="2169"/>
          </a:xfrm>
        </p:grpSpPr>
        <p:sp>
          <p:nvSpPr>
            <p:cNvPr id="44039" name="Freeform 7" descr="深色竖线"/>
            <p:cNvSpPr>
              <a:spLocks/>
            </p:cNvSpPr>
            <p:nvPr/>
          </p:nvSpPr>
          <p:spPr bwMode="black">
            <a:xfrm>
              <a:off x="901" y="2421"/>
              <a:ext cx="1103" cy="1009"/>
            </a:xfrm>
            <a:custGeom>
              <a:avLst/>
              <a:gdLst>
                <a:gd name="T0" fmla="*/ 30 w 1103"/>
                <a:gd name="T1" fmla="*/ 295 h 1029"/>
                <a:gd name="T2" fmla="*/ 211 w 1103"/>
                <a:gd name="T3" fmla="*/ 159 h 1029"/>
                <a:gd name="T4" fmla="*/ 392 w 1103"/>
                <a:gd name="T5" fmla="*/ 69 h 1029"/>
                <a:gd name="T6" fmla="*/ 438 w 1103"/>
                <a:gd name="T7" fmla="*/ 114 h 1029"/>
                <a:gd name="T8" fmla="*/ 529 w 1103"/>
                <a:gd name="T9" fmla="*/ 159 h 1029"/>
                <a:gd name="T10" fmla="*/ 755 w 1103"/>
                <a:gd name="T11" fmla="*/ 159 h 1029"/>
                <a:gd name="T12" fmla="*/ 891 w 1103"/>
                <a:gd name="T13" fmla="*/ 69 h 1029"/>
                <a:gd name="T14" fmla="*/ 1073 w 1103"/>
                <a:gd name="T15" fmla="*/ 23 h 1029"/>
                <a:gd name="T16" fmla="*/ 1073 w 1103"/>
                <a:gd name="T17" fmla="*/ 205 h 1029"/>
                <a:gd name="T18" fmla="*/ 1073 w 1103"/>
                <a:gd name="T19" fmla="*/ 477 h 1029"/>
                <a:gd name="T20" fmla="*/ 1073 w 1103"/>
                <a:gd name="T21" fmla="*/ 885 h 1029"/>
                <a:gd name="T22" fmla="*/ 1073 w 1103"/>
                <a:gd name="T23" fmla="*/ 840 h 1029"/>
                <a:gd name="T24" fmla="*/ 1073 w 1103"/>
                <a:gd name="T25" fmla="*/ 794 h 1029"/>
                <a:gd name="T26" fmla="*/ 1073 w 1103"/>
                <a:gd name="T27" fmla="*/ 840 h 1029"/>
                <a:gd name="T28" fmla="*/ 937 w 1103"/>
                <a:gd name="T29" fmla="*/ 885 h 1029"/>
                <a:gd name="T30" fmla="*/ 846 w 1103"/>
                <a:gd name="T31" fmla="*/ 885 h 1029"/>
                <a:gd name="T32" fmla="*/ 710 w 1103"/>
                <a:gd name="T33" fmla="*/ 930 h 1029"/>
                <a:gd name="T34" fmla="*/ 574 w 1103"/>
                <a:gd name="T35" fmla="*/ 976 h 1029"/>
                <a:gd name="T36" fmla="*/ 529 w 1103"/>
                <a:gd name="T37" fmla="*/ 1021 h 1029"/>
                <a:gd name="T38" fmla="*/ 392 w 1103"/>
                <a:gd name="T39" fmla="*/ 930 h 1029"/>
                <a:gd name="T40" fmla="*/ 302 w 1103"/>
                <a:gd name="T41" fmla="*/ 885 h 1029"/>
                <a:gd name="T42" fmla="*/ 166 w 1103"/>
                <a:gd name="T43" fmla="*/ 840 h 1029"/>
                <a:gd name="T44" fmla="*/ 30 w 1103"/>
                <a:gd name="T45" fmla="*/ 840 h 1029"/>
                <a:gd name="T46" fmla="*/ 30 w 1103"/>
                <a:gd name="T47" fmla="*/ 749 h 1029"/>
                <a:gd name="T48" fmla="*/ 30 w 1103"/>
                <a:gd name="T49" fmla="*/ 613 h 1029"/>
                <a:gd name="T50" fmla="*/ 30 w 1103"/>
                <a:gd name="T51" fmla="*/ 568 h 1029"/>
                <a:gd name="T52" fmla="*/ 30 w 1103"/>
                <a:gd name="T53" fmla="*/ 295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3" h="1029">
                  <a:moveTo>
                    <a:pt x="30" y="295"/>
                  </a:moveTo>
                  <a:cubicBezTo>
                    <a:pt x="60" y="227"/>
                    <a:pt x="151" y="197"/>
                    <a:pt x="211" y="159"/>
                  </a:cubicBezTo>
                  <a:cubicBezTo>
                    <a:pt x="271" y="121"/>
                    <a:pt x="354" y="76"/>
                    <a:pt x="392" y="69"/>
                  </a:cubicBezTo>
                  <a:cubicBezTo>
                    <a:pt x="430" y="62"/>
                    <a:pt x="415" y="99"/>
                    <a:pt x="438" y="114"/>
                  </a:cubicBezTo>
                  <a:cubicBezTo>
                    <a:pt x="461" y="129"/>
                    <a:pt x="476" y="152"/>
                    <a:pt x="529" y="159"/>
                  </a:cubicBezTo>
                  <a:cubicBezTo>
                    <a:pt x="582" y="166"/>
                    <a:pt x="695" y="174"/>
                    <a:pt x="755" y="159"/>
                  </a:cubicBezTo>
                  <a:cubicBezTo>
                    <a:pt x="815" y="144"/>
                    <a:pt x="838" y="92"/>
                    <a:pt x="891" y="69"/>
                  </a:cubicBezTo>
                  <a:cubicBezTo>
                    <a:pt x="944" y="46"/>
                    <a:pt x="1043" y="0"/>
                    <a:pt x="1073" y="23"/>
                  </a:cubicBezTo>
                  <a:cubicBezTo>
                    <a:pt x="1103" y="46"/>
                    <a:pt x="1073" y="129"/>
                    <a:pt x="1073" y="205"/>
                  </a:cubicBezTo>
                  <a:cubicBezTo>
                    <a:pt x="1073" y="281"/>
                    <a:pt x="1073" y="364"/>
                    <a:pt x="1073" y="477"/>
                  </a:cubicBezTo>
                  <a:cubicBezTo>
                    <a:pt x="1073" y="590"/>
                    <a:pt x="1073" y="825"/>
                    <a:pt x="1073" y="885"/>
                  </a:cubicBezTo>
                  <a:cubicBezTo>
                    <a:pt x="1073" y="945"/>
                    <a:pt x="1073" y="855"/>
                    <a:pt x="1073" y="840"/>
                  </a:cubicBezTo>
                  <a:cubicBezTo>
                    <a:pt x="1073" y="825"/>
                    <a:pt x="1073" y="794"/>
                    <a:pt x="1073" y="794"/>
                  </a:cubicBezTo>
                  <a:cubicBezTo>
                    <a:pt x="1073" y="794"/>
                    <a:pt x="1096" y="825"/>
                    <a:pt x="1073" y="840"/>
                  </a:cubicBezTo>
                  <a:cubicBezTo>
                    <a:pt x="1050" y="855"/>
                    <a:pt x="975" y="878"/>
                    <a:pt x="937" y="885"/>
                  </a:cubicBezTo>
                  <a:cubicBezTo>
                    <a:pt x="899" y="892"/>
                    <a:pt x="884" y="878"/>
                    <a:pt x="846" y="885"/>
                  </a:cubicBezTo>
                  <a:cubicBezTo>
                    <a:pt x="808" y="892"/>
                    <a:pt x="755" y="915"/>
                    <a:pt x="710" y="930"/>
                  </a:cubicBezTo>
                  <a:cubicBezTo>
                    <a:pt x="665" y="945"/>
                    <a:pt x="604" y="961"/>
                    <a:pt x="574" y="976"/>
                  </a:cubicBezTo>
                  <a:cubicBezTo>
                    <a:pt x="544" y="991"/>
                    <a:pt x="559" y="1029"/>
                    <a:pt x="529" y="1021"/>
                  </a:cubicBezTo>
                  <a:cubicBezTo>
                    <a:pt x="499" y="1013"/>
                    <a:pt x="430" y="953"/>
                    <a:pt x="392" y="930"/>
                  </a:cubicBezTo>
                  <a:cubicBezTo>
                    <a:pt x="354" y="907"/>
                    <a:pt x="340" y="900"/>
                    <a:pt x="302" y="885"/>
                  </a:cubicBezTo>
                  <a:cubicBezTo>
                    <a:pt x="264" y="870"/>
                    <a:pt x="211" y="847"/>
                    <a:pt x="166" y="840"/>
                  </a:cubicBezTo>
                  <a:cubicBezTo>
                    <a:pt x="121" y="833"/>
                    <a:pt x="53" y="855"/>
                    <a:pt x="30" y="840"/>
                  </a:cubicBezTo>
                  <a:cubicBezTo>
                    <a:pt x="7" y="825"/>
                    <a:pt x="30" y="787"/>
                    <a:pt x="30" y="749"/>
                  </a:cubicBezTo>
                  <a:cubicBezTo>
                    <a:pt x="30" y="711"/>
                    <a:pt x="30" y="643"/>
                    <a:pt x="30" y="613"/>
                  </a:cubicBezTo>
                  <a:cubicBezTo>
                    <a:pt x="30" y="583"/>
                    <a:pt x="30" y="621"/>
                    <a:pt x="30" y="568"/>
                  </a:cubicBezTo>
                  <a:cubicBezTo>
                    <a:pt x="30" y="515"/>
                    <a:pt x="0" y="363"/>
                    <a:pt x="30" y="295"/>
                  </a:cubicBezTo>
                  <a:close/>
                </a:path>
              </a:pathLst>
            </a:custGeom>
            <a:pattFill prst="dkVert">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40" name="Group 8"/>
            <p:cNvGrpSpPr>
              <a:grpSpLocks/>
            </p:cNvGrpSpPr>
            <p:nvPr/>
          </p:nvGrpSpPr>
          <p:grpSpPr bwMode="auto">
            <a:xfrm>
              <a:off x="935" y="2417"/>
              <a:ext cx="1038" cy="993"/>
              <a:chOff x="1126" y="911"/>
              <a:chExt cx="1038" cy="993"/>
            </a:xfrm>
          </p:grpSpPr>
          <p:sp>
            <p:nvSpPr>
              <p:cNvPr id="44041" name="Freeform 9"/>
              <p:cNvSpPr>
                <a:spLocks noChangeAspect="1"/>
              </p:cNvSpPr>
              <p:nvPr/>
            </p:nvSpPr>
            <p:spPr bwMode="black">
              <a:xfrm>
                <a:off x="1126" y="1726"/>
                <a:ext cx="1038" cy="178"/>
              </a:xfrm>
              <a:custGeom>
                <a:avLst/>
                <a:gdLst>
                  <a:gd name="T0" fmla="*/ 0 w 816"/>
                  <a:gd name="T1" fmla="*/ 16 h 120"/>
                  <a:gd name="T2" fmla="*/ 144 w 816"/>
                  <a:gd name="T3" fmla="*/ 16 h 120"/>
                  <a:gd name="T4" fmla="*/ 384 w 816"/>
                  <a:gd name="T5" fmla="*/ 112 h 120"/>
                  <a:gd name="T6" fmla="*/ 576 w 816"/>
                  <a:gd name="T7" fmla="*/ 64 h 120"/>
                  <a:gd name="T8" fmla="*/ 816 w 816"/>
                  <a:gd name="T9" fmla="*/ 16 h 120"/>
                </a:gdLst>
                <a:ahLst/>
                <a:cxnLst>
                  <a:cxn ang="0">
                    <a:pos x="T0" y="T1"/>
                  </a:cxn>
                  <a:cxn ang="0">
                    <a:pos x="T2" y="T3"/>
                  </a:cxn>
                  <a:cxn ang="0">
                    <a:pos x="T4" y="T5"/>
                  </a:cxn>
                  <a:cxn ang="0">
                    <a:pos x="T6" y="T7"/>
                  </a:cxn>
                  <a:cxn ang="0">
                    <a:pos x="T8" y="T9"/>
                  </a:cxn>
                </a:cxnLst>
                <a:rect l="0" t="0" r="r" b="b"/>
                <a:pathLst>
                  <a:path w="816" h="120">
                    <a:moveTo>
                      <a:pt x="0" y="16"/>
                    </a:moveTo>
                    <a:cubicBezTo>
                      <a:pt x="40" y="8"/>
                      <a:pt x="80" y="0"/>
                      <a:pt x="144" y="16"/>
                    </a:cubicBezTo>
                    <a:cubicBezTo>
                      <a:pt x="208" y="32"/>
                      <a:pt x="312" y="104"/>
                      <a:pt x="384" y="112"/>
                    </a:cubicBezTo>
                    <a:cubicBezTo>
                      <a:pt x="456" y="120"/>
                      <a:pt x="504" y="80"/>
                      <a:pt x="576" y="64"/>
                    </a:cubicBezTo>
                    <a:cubicBezTo>
                      <a:pt x="648" y="48"/>
                      <a:pt x="732" y="32"/>
                      <a:pt x="816" y="16"/>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Freeform 10"/>
              <p:cNvSpPr>
                <a:spLocks noChangeAspect="1"/>
              </p:cNvSpPr>
              <p:nvPr/>
            </p:nvSpPr>
            <p:spPr bwMode="black">
              <a:xfrm>
                <a:off x="1126" y="911"/>
                <a:ext cx="1038" cy="284"/>
              </a:xfrm>
              <a:custGeom>
                <a:avLst/>
                <a:gdLst>
                  <a:gd name="T0" fmla="*/ 0 w 768"/>
                  <a:gd name="T1" fmla="*/ 192 h 192"/>
                  <a:gd name="T2" fmla="*/ 144 w 768"/>
                  <a:gd name="T3" fmla="*/ 96 h 192"/>
                  <a:gd name="T4" fmla="*/ 288 w 768"/>
                  <a:gd name="T5" fmla="*/ 48 h 192"/>
                  <a:gd name="T6" fmla="*/ 384 w 768"/>
                  <a:gd name="T7" fmla="*/ 96 h 192"/>
                  <a:gd name="T8" fmla="*/ 528 w 768"/>
                  <a:gd name="T9" fmla="*/ 96 h 192"/>
                  <a:gd name="T10" fmla="*/ 624 w 768"/>
                  <a:gd name="T11" fmla="*/ 48 h 192"/>
                  <a:gd name="T12" fmla="*/ 768 w 768"/>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768" h="192">
                    <a:moveTo>
                      <a:pt x="0" y="192"/>
                    </a:moveTo>
                    <a:cubicBezTo>
                      <a:pt x="48" y="156"/>
                      <a:pt x="96" y="120"/>
                      <a:pt x="144" y="96"/>
                    </a:cubicBezTo>
                    <a:cubicBezTo>
                      <a:pt x="192" y="72"/>
                      <a:pt x="248" y="48"/>
                      <a:pt x="288" y="48"/>
                    </a:cubicBezTo>
                    <a:cubicBezTo>
                      <a:pt x="328" y="48"/>
                      <a:pt x="344" y="88"/>
                      <a:pt x="384" y="96"/>
                    </a:cubicBezTo>
                    <a:cubicBezTo>
                      <a:pt x="424" y="104"/>
                      <a:pt x="488" y="104"/>
                      <a:pt x="528" y="96"/>
                    </a:cubicBezTo>
                    <a:cubicBezTo>
                      <a:pt x="568" y="88"/>
                      <a:pt x="584" y="64"/>
                      <a:pt x="624" y="48"/>
                    </a:cubicBezTo>
                    <a:cubicBezTo>
                      <a:pt x="664" y="32"/>
                      <a:pt x="716" y="16"/>
                      <a:pt x="768" y="0"/>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11"/>
              <p:cNvSpPr>
                <a:spLocks noChangeAspect="1" noChangeShapeType="1"/>
              </p:cNvSpPr>
              <p:nvPr/>
            </p:nvSpPr>
            <p:spPr bwMode="black">
              <a:xfrm>
                <a:off x="1126" y="1195"/>
                <a:ext cx="0"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Line 12"/>
              <p:cNvSpPr>
                <a:spLocks noChangeAspect="1" noChangeShapeType="1"/>
              </p:cNvSpPr>
              <p:nvPr/>
            </p:nvSpPr>
            <p:spPr bwMode="black">
              <a:xfrm>
                <a:off x="2164" y="911"/>
                <a:ext cx="0" cy="85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45" name="Line 13"/>
            <p:cNvSpPr>
              <a:spLocks noChangeAspect="1" noChangeShapeType="1"/>
            </p:cNvSpPr>
            <p:nvPr/>
          </p:nvSpPr>
          <p:spPr bwMode="black">
            <a:xfrm>
              <a:off x="935"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4"/>
            <p:cNvSpPr>
              <a:spLocks noChangeAspect="1" noChangeShapeType="1"/>
            </p:cNvSpPr>
            <p:nvPr/>
          </p:nvSpPr>
          <p:spPr bwMode="black">
            <a:xfrm>
              <a:off x="1973"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47" name="Group 15"/>
            <p:cNvGrpSpPr>
              <a:grpSpLocks/>
            </p:cNvGrpSpPr>
            <p:nvPr/>
          </p:nvGrpSpPr>
          <p:grpSpPr bwMode="auto">
            <a:xfrm>
              <a:off x="385" y="2148"/>
              <a:ext cx="2403" cy="1863"/>
              <a:chOff x="576" y="642"/>
              <a:chExt cx="2403" cy="1863"/>
            </a:xfrm>
          </p:grpSpPr>
          <p:sp>
            <p:nvSpPr>
              <p:cNvPr id="44048" name="Text Box 16"/>
              <p:cNvSpPr txBox="1">
                <a:spLocks noChangeAspect="1" noChangeArrowheads="1"/>
              </p:cNvSpPr>
              <p:nvPr/>
            </p:nvSpPr>
            <p:spPr bwMode="black">
              <a:xfrm>
                <a:off x="720" y="2178"/>
                <a:ext cx="2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o   a                 b      x</a:t>
                </a:r>
              </a:p>
            </p:txBody>
          </p:sp>
          <p:sp>
            <p:nvSpPr>
              <p:cNvPr id="44049" name="Line 17"/>
              <p:cNvSpPr>
                <a:spLocks noChangeAspect="1" noChangeShapeType="1"/>
              </p:cNvSpPr>
              <p:nvPr/>
            </p:nvSpPr>
            <p:spPr bwMode="black">
              <a:xfrm>
                <a:off x="881" y="2116"/>
                <a:ext cx="17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8"/>
              <p:cNvSpPr>
                <a:spLocks noChangeAspect="1" noChangeShapeType="1"/>
              </p:cNvSpPr>
              <p:nvPr/>
            </p:nvSpPr>
            <p:spPr bwMode="black">
              <a:xfrm flipV="1">
                <a:off x="881" y="699"/>
                <a:ext cx="0" cy="14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Text Box 19"/>
              <p:cNvSpPr txBox="1">
                <a:spLocks noChangeAspect="1" noChangeArrowheads="1"/>
              </p:cNvSpPr>
              <p:nvPr/>
            </p:nvSpPr>
            <p:spPr bwMode="black">
              <a:xfrm>
                <a:off x="576" y="642"/>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y</a:t>
                </a:r>
              </a:p>
            </p:txBody>
          </p:sp>
        </p:grpSp>
        <p:graphicFrame>
          <p:nvGraphicFramePr>
            <p:cNvPr id="44052" name="Object 20"/>
            <p:cNvGraphicFramePr>
              <a:graphicFrameLocks noChangeAspect="1"/>
            </p:cNvGraphicFramePr>
            <p:nvPr/>
          </p:nvGraphicFramePr>
          <p:xfrm>
            <a:off x="1441" y="2868"/>
            <a:ext cx="240" cy="240"/>
          </p:xfrm>
          <a:graphic>
            <a:graphicData uri="http://schemas.openxmlformats.org/presentationml/2006/ole">
              <mc:AlternateContent xmlns:mc="http://schemas.openxmlformats.org/markup-compatibility/2006">
                <mc:Choice xmlns:v="urn:schemas-microsoft-com:vml" Requires="v">
                  <p:oleObj spid="_x0000_s2190" name="Equation" r:id="rId3" imgW="164880" imgH="164880" progId="Equation.DSMT4">
                    <p:embed/>
                  </p:oleObj>
                </mc:Choice>
                <mc:Fallback>
                  <p:oleObj name="Equation" r:id="rId3" imgW="1648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 y="28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3" name="Line 21"/>
            <p:cNvSpPr>
              <a:spLocks noChangeShapeType="1"/>
            </p:cNvSpPr>
            <p:nvPr/>
          </p:nvSpPr>
          <p:spPr bwMode="auto">
            <a:xfrm flipV="1">
              <a:off x="1297" y="1842"/>
              <a:ext cx="0" cy="2064"/>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4" name="Group 22"/>
            <p:cNvGrpSpPr>
              <a:grpSpLocks/>
            </p:cNvGrpSpPr>
            <p:nvPr/>
          </p:nvGrpSpPr>
          <p:grpSpPr bwMode="auto">
            <a:xfrm>
              <a:off x="1345" y="1842"/>
              <a:ext cx="848" cy="715"/>
              <a:chOff x="1536" y="336"/>
              <a:chExt cx="848" cy="715"/>
            </a:xfrm>
          </p:grpSpPr>
          <p:sp>
            <p:nvSpPr>
              <p:cNvPr id="44055" name="Line 23"/>
              <p:cNvSpPr>
                <a:spLocks noChangeShapeType="1"/>
              </p:cNvSpPr>
              <p:nvPr/>
            </p:nvSpPr>
            <p:spPr bwMode="black">
              <a:xfrm>
                <a:off x="1776" y="624"/>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56" name="Object 24"/>
              <p:cNvGraphicFramePr>
                <a:graphicFrameLocks noChangeAspect="1"/>
              </p:cNvGraphicFramePr>
              <p:nvPr/>
            </p:nvGraphicFramePr>
            <p:xfrm>
              <a:off x="1536" y="336"/>
              <a:ext cx="848" cy="326"/>
            </p:xfrm>
            <a:graphic>
              <a:graphicData uri="http://schemas.openxmlformats.org/presentationml/2006/ole">
                <mc:AlternateContent xmlns:mc="http://schemas.openxmlformats.org/markup-compatibility/2006">
                  <mc:Choice xmlns:v="urn:schemas-microsoft-com:vml" Requires="v">
                    <p:oleObj spid="_x0000_s2191" name="Equation" r:id="rId5" imgW="647640" imgH="215640" progId="Equation.DSMT4">
                      <p:embed/>
                    </p:oleObj>
                  </mc:Choice>
                  <mc:Fallback>
                    <p:oleObj name="Equation" r:id="rId5" imgW="6476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536" y="336"/>
                            <a:ext cx="84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057" name="Group 25"/>
            <p:cNvGrpSpPr>
              <a:grpSpLocks/>
            </p:cNvGrpSpPr>
            <p:nvPr/>
          </p:nvGrpSpPr>
          <p:grpSpPr bwMode="auto">
            <a:xfrm>
              <a:off x="1729" y="2724"/>
              <a:ext cx="1200" cy="558"/>
              <a:chOff x="1920" y="1218"/>
              <a:chExt cx="1200" cy="558"/>
            </a:xfrm>
          </p:grpSpPr>
          <p:graphicFrame>
            <p:nvGraphicFramePr>
              <p:cNvPr id="44058" name="Object 26"/>
              <p:cNvGraphicFramePr>
                <a:graphicFrameLocks noChangeAspect="1"/>
              </p:cNvGraphicFramePr>
              <p:nvPr/>
            </p:nvGraphicFramePr>
            <p:xfrm>
              <a:off x="2304" y="1218"/>
              <a:ext cx="816" cy="315"/>
            </p:xfrm>
            <a:graphic>
              <a:graphicData uri="http://schemas.openxmlformats.org/presentationml/2006/ole">
                <mc:AlternateContent xmlns:mc="http://schemas.openxmlformats.org/markup-compatibility/2006">
                  <mc:Choice xmlns:v="urn:schemas-microsoft-com:vml" Requires="v">
                    <p:oleObj spid="_x0000_s2192" name="Equation" r:id="rId7" imgW="647640" imgH="215640" progId="Equation.DSMT4">
                      <p:embed/>
                    </p:oleObj>
                  </mc:Choice>
                  <mc:Fallback>
                    <p:oleObj name="Equation" r:id="rId7" imgW="64764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304" y="1218"/>
                            <a:ext cx="81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9" name="Line 27"/>
              <p:cNvSpPr>
                <a:spLocks noChangeShapeType="1"/>
              </p:cNvSpPr>
              <p:nvPr/>
            </p:nvSpPr>
            <p:spPr bwMode="black">
              <a:xfrm flipH="1">
                <a:off x="1920" y="1440"/>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4060" name="Group 28"/>
          <p:cNvGrpSpPr>
            <a:grpSpLocks noChangeAspect="1"/>
          </p:cNvGrpSpPr>
          <p:nvPr/>
        </p:nvGrpSpPr>
        <p:grpSpPr bwMode="auto">
          <a:xfrm>
            <a:off x="6311901" y="2927351"/>
            <a:ext cx="4051817" cy="3381375"/>
            <a:chOff x="410" y="1344"/>
            <a:chExt cx="2902" cy="2421"/>
          </a:xfrm>
        </p:grpSpPr>
        <p:sp>
          <p:nvSpPr>
            <p:cNvPr id="44061" name="Freeform 29" descr="深色横线"/>
            <p:cNvSpPr>
              <a:spLocks noChangeAspect="1"/>
            </p:cNvSpPr>
            <p:nvPr/>
          </p:nvSpPr>
          <p:spPr bwMode="black">
            <a:xfrm>
              <a:off x="1191" y="1842"/>
              <a:ext cx="1099" cy="1279"/>
            </a:xfrm>
            <a:custGeom>
              <a:avLst/>
              <a:gdLst>
                <a:gd name="T0" fmla="*/ 552 w 1156"/>
                <a:gd name="T1" fmla="*/ 46 h 1279"/>
                <a:gd name="T2" fmla="*/ 824 w 1156"/>
                <a:gd name="T3" fmla="*/ 46 h 1279"/>
                <a:gd name="T4" fmla="*/ 1051 w 1156"/>
                <a:gd name="T5" fmla="*/ 273 h 1279"/>
                <a:gd name="T6" fmla="*/ 1141 w 1156"/>
                <a:gd name="T7" fmla="*/ 545 h 1279"/>
                <a:gd name="T8" fmla="*/ 1141 w 1156"/>
                <a:gd name="T9" fmla="*/ 817 h 1279"/>
                <a:gd name="T10" fmla="*/ 1096 w 1156"/>
                <a:gd name="T11" fmla="*/ 1044 h 1279"/>
                <a:gd name="T12" fmla="*/ 960 w 1156"/>
                <a:gd name="T13" fmla="*/ 1225 h 1279"/>
                <a:gd name="T14" fmla="*/ 778 w 1156"/>
                <a:gd name="T15" fmla="*/ 1271 h 1279"/>
                <a:gd name="T16" fmla="*/ 552 w 1156"/>
                <a:gd name="T17" fmla="*/ 1271 h 1279"/>
                <a:gd name="T18" fmla="*/ 325 w 1156"/>
                <a:gd name="T19" fmla="*/ 1271 h 1279"/>
                <a:gd name="T20" fmla="*/ 234 w 1156"/>
                <a:gd name="T21" fmla="*/ 1225 h 1279"/>
                <a:gd name="T22" fmla="*/ 98 w 1156"/>
                <a:gd name="T23" fmla="*/ 1044 h 1279"/>
                <a:gd name="T24" fmla="*/ 7 w 1156"/>
                <a:gd name="T25" fmla="*/ 590 h 1279"/>
                <a:gd name="T26" fmla="*/ 143 w 1156"/>
                <a:gd name="T27" fmla="*/ 91 h 1279"/>
                <a:gd name="T28" fmla="*/ 234 w 1156"/>
                <a:gd name="T29" fmla="*/ 46 h 1279"/>
                <a:gd name="T30" fmla="*/ 506 w 1156"/>
                <a:gd name="T31" fmla="*/ 46 h 1279"/>
                <a:gd name="T32" fmla="*/ 688 w 1156"/>
                <a:gd name="T33" fmla="*/ 46 h 1279"/>
                <a:gd name="T34" fmla="*/ 688 w 1156"/>
                <a:gd name="T35" fmla="*/ 0 h 1279"/>
                <a:gd name="T36" fmla="*/ 733 w 1156"/>
                <a:gd name="T37" fmla="*/ 4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1279">
                  <a:moveTo>
                    <a:pt x="552" y="46"/>
                  </a:moveTo>
                  <a:cubicBezTo>
                    <a:pt x="646" y="27"/>
                    <a:pt x="741" y="8"/>
                    <a:pt x="824" y="46"/>
                  </a:cubicBezTo>
                  <a:cubicBezTo>
                    <a:pt x="907" y="84"/>
                    <a:pt x="998" y="190"/>
                    <a:pt x="1051" y="273"/>
                  </a:cubicBezTo>
                  <a:cubicBezTo>
                    <a:pt x="1104" y="356"/>
                    <a:pt x="1126" y="454"/>
                    <a:pt x="1141" y="545"/>
                  </a:cubicBezTo>
                  <a:cubicBezTo>
                    <a:pt x="1156" y="636"/>
                    <a:pt x="1148" y="734"/>
                    <a:pt x="1141" y="817"/>
                  </a:cubicBezTo>
                  <a:cubicBezTo>
                    <a:pt x="1134" y="900"/>
                    <a:pt x="1126" y="976"/>
                    <a:pt x="1096" y="1044"/>
                  </a:cubicBezTo>
                  <a:cubicBezTo>
                    <a:pt x="1066" y="1112"/>
                    <a:pt x="1013" y="1187"/>
                    <a:pt x="960" y="1225"/>
                  </a:cubicBezTo>
                  <a:cubicBezTo>
                    <a:pt x="907" y="1263"/>
                    <a:pt x="846" y="1263"/>
                    <a:pt x="778" y="1271"/>
                  </a:cubicBezTo>
                  <a:cubicBezTo>
                    <a:pt x="710" y="1279"/>
                    <a:pt x="627" y="1271"/>
                    <a:pt x="552" y="1271"/>
                  </a:cubicBezTo>
                  <a:cubicBezTo>
                    <a:pt x="477" y="1271"/>
                    <a:pt x="378" y="1279"/>
                    <a:pt x="325" y="1271"/>
                  </a:cubicBezTo>
                  <a:cubicBezTo>
                    <a:pt x="272" y="1263"/>
                    <a:pt x="272" y="1263"/>
                    <a:pt x="234" y="1225"/>
                  </a:cubicBezTo>
                  <a:cubicBezTo>
                    <a:pt x="196" y="1187"/>
                    <a:pt x="136" y="1150"/>
                    <a:pt x="98" y="1044"/>
                  </a:cubicBezTo>
                  <a:cubicBezTo>
                    <a:pt x="60" y="938"/>
                    <a:pt x="0" y="749"/>
                    <a:pt x="7" y="590"/>
                  </a:cubicBezTo>
                  <a:cubicBezTo>
                    <a:pt x="14" y="431"/>
                    <a:pt x="105" y="182"/>
                    <a:pt x="143" y="91"/>
                  </a:cubicBezTo>
                  <a:cubicBezTo>
                    <a:pt x="181" y="0"/>
                    <a:pt x="173" y="54"/>
                    <a:pt x="234" y="46"/>
                  </a:cubicBezTo>
                  <a:cubicBezTo>
                    <a:pt x="295" y="38"/>
                    <a:pt x="430" y="46"/>
                    <a:pt x="506" y="46"/>
                  </a:cubicBezTo>
                  <a:cubicBezTo>
                    <a:pt x="582" y="46"/>
                    <a:pt x="658" y="54"/>
                    <a:pt x="688" y="46"/>
                  </a:cubicBezTo>
                  <a:cubicBezTo>
                    <a:pt x="718" y="38"/>
                    <a:pt x="681" y="0"/>
                    <a:pt x="688" y="0"/>
                  </a:cubicBezTo>
                  <a:cubicBezTo>
                    <a:pt x="695" y="0"/>
                    <a:pt x="714" y="23"/>
                    <a:pt x="733" y="46"/>
                  </a:cubicBezTo>
                </a:path>
              </a:pathLst>
            </a:custGeom>
            <a:pattFill prst="dkHorz">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62" name="Group 30"/>
            <p:cNvGrpSpPr>
              <a:grpSpLocks noChangeAspect="1"/>
            </p:cNvGrpSpPr>
            <p:nvPr/>
          </p:nvGrpSpPr>
          <p:grpSpPr bwMode="auto">
            <a:xfrm>
              <a:off x="1199" y="1872"/>
              <a:ext cx="1105" cy="1248"/>
              <a:chOff x="1199" y="2112"/>
              <a:chExt cx="1105" cy="1248"/>
            </a:xfrm>
          </p:grpSpPr>
          <p:sp>
            <p:nvSpPr>
              <p:cNvPr id="44063" name="Line 31"/>
              <p:cNvSpPr>
                <a:spLocks noChangeAspect="1" noChangeShapeType="1"/>
              </p:cNvSpPr>
              <p:nvPr/>
            </p:nvSpPr>
            <p:spPr bwMode="black">
              <a:xfrm>
                <a:off x="1429" y="2112"/>
                <a:ext cx="49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32"/>
              <p:cNvSpPr>
                <a:spLocks noChangeAspect="1" noChangeShapeType="1"/>
              </p:cNvSpPr>
              <p:nvPr/>
            </p:nvSpPr>
            <p:spPr bwMode="black">
              <a:xfrm>
                <a:off x="1488" y="3360"/>
                <a:ext cx="43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Arc 33"/>
              <p:cNvSpPr>
                <a:spLocks noChangeAspect="1"/>
              </p:cNvSpPr>
              <p:nvPr/>
            </p:nvSpPr>
            <p:spPr bwMode="black">
              <a:xfrm>
                <a:off x="1919" y="2112"/>
                <a:ext cx="385"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Arc 34"/>
              <p:cNvSpPr>
                <a:spLocks noChangeAspect="1"/>
              </p:cNvSpPr>
              <p:nvPr/>
            </p:nvSpPr>
            <p:spPr bwMode="black">
              <a:xfrm flipV="1">
                <a:off x="1919" y="2788"/>
                <a:ext cx="385" cy="5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7" name="Arc 35"/>
              <p:cNvSpPr>
                <a:spLocks noChangeAspect="1"/>
              </p:cNvSpPr>
              <p:nvPr/>
            </p:nvSpPr>
            <p:spPr bwMode="black">
              <a:xfrm flipH="1">
                <a:off x="1199" y="2112"/>
                <a:ext cx="24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Arc 36"/>
              <p:cNvSpPr>
                <a:spLocks noChangeAspect="1"/>
              </p:cNvSpPr>
              <p:nvPr/>
            </p:nvSpPr>
            <p:spPr bwMode="black">
              <a:xfrm flipH="1" flipV="1">
                <a:off x="1199" y="2736"/>
                <a:ext cx="289"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69" name="Line 37"/>
            <p:cNvSpPr>
              <a:spLocks noChangeAspect="1" noChangeShapeType="1"/>
            </p:cNvSpPr>
            <p:nvPr/>
          </p:nvSpPr>
          <p:spPr bwMode="black">
            <a:xfrm flipH="1">
              <a:off x="816" y="3120"/>
              <a:ext cx="672"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38"/>
            <p:cNvSpPr>
              <a:spLocks noChangeAspect="1" noChangeShapeType="1"/>
            </p:cNvSpPr>
            <p:nvPr/>
          </p:nvSpPr>
          <p:spPr bwMode="black">
            <a:xfrm flipH="1">
              <a:off x="816" y="1872"/>
              <a:ext cx="623"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Rectangle 39"/>
            <p:cNvSpPr>
              <a:spLocks noChangeAspect="1" noChangeArrowheads="1"/>
            </p:cNvSpPr>
            <p:nvPr/>
          </p:nvSpPr>
          <p:spPr bwMode="black">
            <a:xfrm>
              <a:off x="1565" y="2328"/>
              <a:ext cx="31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D</a:t>
              </a:r>
            </a:p>
          </p:txBody>
        </p:sp>
        <p:grpSp>
          <p:nvGrpSpPr>
            <p:cNvPr id="44072" name="Group 40"/>
            <p:cNvGrpSpPr>
              <a:grpSpLocks noChangeAspect="1"/>
            </p:cNvGrpSpPr>
            <p:nvPr/>
          </p:nvGrpSpPr>
          <p:grpSpPr bwMode="auto">
            <a:xfrm>
              <a:off x="522" y="1344"/>
              <a:ext cx="2176" cy="2421"/>
              <a:chOff x="522" y="1584"/>
              <a:chExt cx="2176" cy="2421"/>
            </a:xfrm>
          </p:grpSpPr>
          <p:sp>
            <p:nvSpPr>
              <p:cNvPr id="44073" name="Line 41"/>
              <p:cNvSpPr>
                <a:spLocks noChangeAspect="1" noChangeShapeType="1"/>
              </p:cNvSpPr>
              <p:nvPr/>
            </p:nvSpPr>
            <p:spPr bwMode="black">
              <a:xfrm>
                <a:off x="799" y="3646"/>
                <a:ext cx="1867" cy="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Rectangle 42"/>
              <p:cNvSpPr>
                <a:spLocks noChangeAspect="1" noChangeArrowheads="1"/>
              </p:cNvSpPr>
              <p:nvPr/>
            </p:nvSpPr>
            <p:spPr bwMode="black">
              <a:xfrm>
                <a:off x="522" y="1584"/>
                <a:ext cx="253"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y</a:t>
                </a:r>
              </a:p>
            </p:txBody>
          </p:sp>
          <p:sp>
            <p:nvSpPr>
              <p:cNvPr id="44075" name="Rectangle 43"/>
              <p:cNvSpPr>
                <a:spLocks noChangeAspect="1" noChangeArrowheads="1"/>
              </p:cNvSpPr>
              <p:nvPr/>
            </p:nvSpPr>
            <p:spPr bwMode="black">
              <a:xfrm>
                <a:off x="522" y="3609"/>
                <a:ext cx="399"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o</a:t>
                </a:r>
              </a:p>
            </p:txBody>
          </p:sp>
          <p:sp>
            <p:nvSpPr>
              <p:cNvPr id="44076" name="Rectangle 44"/>
              <p:cNvSpPr>
                <a:spLocks noChangeAspect="1" noChangeArrowheads="1"/>
              </p:cNvSpPr>
              <p:nvPr/>
            </p:nvSpPr>
            <p:spPr bwMode="black">
              <a:xfrm>
                <a:off x="2439" y="3633"/>
                <a:ext cx="259"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x</a:t>
                </a:r>
              </a:p>
            </p:txBody>
          </p:sp>
          <p:sp>
            <p:nvSpPr>
              <p:cNvPr id="44077" name="Line 45"/>
              <p:cNvSpPr>
                <a:spLocks noChangeAspect="1" noChangeShapeType="1"/>
              </p:cNvSpPr>
              <p:nvPr/>
            </p:nvSpPr>
            <p:spPr bwMode="auto">
              <a:xfrm flipV="1">
                <a:off x="794" y="1680"/>
                <a:ext cx="0" cy="19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8" name="Text Box 46"/>
              <p:cNvSpPr txBox="1">
                <a:spLocks noChangeAspect="1" noChangeArrowheads="1"/>
              </p:cNvSpPr>
              <p:nvPr/>
            </p:nvSpPr>
            <p:spPr bwMode="black">
              <a:xfrm>
                <a:off x="576" y="1968"/>
                <a:ext cx="238"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d</a:t>
                </a:r>
              </a:p>
              <a:p>
                <a:pPr algn="ctr">
                  <a:spcBef>
                    <a:spcPct val="50000"/>
                  </a:spcBef>
                </a:pPr>
                <a:endParaRPr lang="en-US" altLang="zh-CN" sz="2800" b="1" i="1" dirty="0">
                  <a:solidFill>
                    <a:srgbClr val="000000"/>
                  </a:solidFill>
                  <a:latin typeface="Times New Roman" panose="02020603050405020304" pitchFamily="18" charset="0"/>
                  <a:cs typeface="Times New Roman" panose="02020603050405020304" pitchFamily="18" charset="0"/>
                </a:endParaRPr>
              </a:p>
              <a:p>
                <a:pPr algn="ctr">
                  <a:spcBef>
                    <a:spcPct val="50000"/>
                  </a:spcBef>
                </a:pPr>
                <a:endParaRPr lang="en-US" altLang="zh-CN" sz="2800" b="1" i="1" dirty="0">
                  <a:solidFill>
                    <a:srgbClr val="000000"/>
                  </a:solidFill>
                  <a:latin typeface="Times New Roman" panose="02020603050405020304" pitchFamily="18" charset="0"/>
                  <a:cs typeface="Times New Roman" panose="02020603050405020304" pitchFamily="18" charset="0"/>
                </a:endParaRPr>
              </a:p>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c</a:t>
                </a:r>
              </a:p>
            </p:txBody>
          </p:sp>
        </p:grpSp>
        <p:grpSp>
          <p:nvGrpSpPr>
            <p:cNvPr id="44079" name="Group 47"/>
            <p:cNvGrpSpPr>
              <a:grpSpLocks noChangeAspect="1"/>
            </p:cNvGrpSpPr>
            <p:nvPr/>
          </p:nvGrpSpPr>
          <p:grpSpPr bwMode="auto">
            <a:xfrm>
              <a:off x="1017" y="1383"/>
              <a:ext cx="999" cy="633"/>
              <a:chOff x="1017" y="1623"/>
              <a:chExt cx="999" cy="633"/>
            </a:xfrm>
          </p:grpSpPr>
          <p:graphicFrame>
            <p:nvGraphicFramePr>
              <p:cNvPr id="44080" name="Object 48"/>
              <p:cNvGraphicFramePr>
                <a:graphicFrameLocks noChangeAspect="1"/>
              </p:cNvGraphicFramePr>
              <p:nvPr>
                <p:extLst>
                  <p:ext uri="{D42A27DB-BD31-4B8C-83A1-F6EECF244321}">
                    <p14:modId xmlns:p14="http://schemas.microsoft.com/office/powerpoint/2010/main" val="3466006268"/>
                  </p:ext>
                </p:extLst>
              </p:nvPr>
            </p:nvGraphicFramePr>
            <p:xfrm>
              <a:off x="1017" y="1623"/>
              <a:ext cx="999" cy="352"/>
            </p:xfrm>
            <a:graphic>
              <a:graphicData uri="http://schemas.openxmlformats.org/presentationml/2006/ole">
                <mc:AlternateContent xmlns:mc="http://schemas.openxmlformats.org/markup-compatibility/2006">
                  <mc:Choice xmlns:v="urn:schemas-microsoft-com:vml" Requires="v">
                    <p:oleObj spid="_x0000_s2193" name="Equation" r:id="rId9" imgW="647640" imgH="228600" progId="Equation.DSMT4">
                      <p:embed/>
                    </p:oleObj>
                  </mc:Choice>
                  <mc:Fallback>
                    <p:oleObj name="Equation" r:id="rId9" imgW="647640" imgH="228600" progId="Equation.DSMT4">
                      <p:embed/>
                      <p:pic>
                        <p:nvPicPr>
                          <p:cNvPr id="0" name=""/>
                          <p:cNvPicPr>
                            <a:picLocks noChangeAspect="1" noChangeArrowheads="1"/>
                          </p:cNvPicPr>
                          <p:nvPr/>
                        </p:nvPicPr>
                        <p:blipFill>
                          <a:blip r:embed="rId10"/>
                          <a:srcRect/>
                          <a:stretch>
                            <a:fillRect/>
                          </a:stretch>
                        </p:blipFill>
                        <p:spPr bwMode="black">
                          <a:xfrm>
                            <a:off x="1017" y="1623"/>
                            <a:ext cx="99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81" name="Line 49"/>
              <p:cNvSpPr>
                <a:spLocks noChangeAspect="1" noChangeShapeType="1"/>
              </p:cNvSpPr>
              <p:nvPr/>
            </p:nvSpPr>
            <p:spPr bwMode="auto">
              <a:xfrm>
                <a:off x="1248" y="1872"/>
                <a:ext cx="48" cy="38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82" name="Line 50"/>
            <p:cNvSpPr>
              <a:spLocks noChangeAspect="1" noChangeShapeType="1"/>
            </p:cNvSpPr>
            <p:nvPr/>
          </p:nvSpPr>
          <p:spPr bwMode="auto">
            <a:xfrm>
              <a:off x="410" y="2640"/>
              <a:ext cx="2256" cy="0"/>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83" name="Group 51"/>
            <p:cNvGrpSpPr>
              <a:grpSpLocks noChangeAspect="1"/>
            </p:cNvGrpSpPr>
            <p:nvPr/>
          </p:nvGrpSpPr>
          <p:grpSpPr bwMode="auto">
            <a:xfrm>
              <a:off x="2304" y="2727"/>
              <a:ext cx="1008" cy="352"/>
              <a:chOff x="2304" y="2967"/>
              <a:chExt cx="1008" cy="352"/>
            </a:xfrm>
          </p:grpSpPr>
          <p:graphicFrame>
            <p:nvGraphicFramePr>
              <p:cNvPr id="44084" name="Object 52"/>
              <p:cNvGraphicFramePr>
                <a:graphicFrameLocks noChangeAspect="1"/>
              </p:cNvGraphicFramePr>
              <p:nvPr>
                <p:extLst>
                  <p:ext uri="{D42A27DB-BD31-4B8C-83A1-F6EECF244321}">
                    <p14:modId xmlns:p14="http://schemas.microsoft.com/office/powerpoint/2010/main" val="3167923318"/>
                  </p:ext>
                </p:extLst>
              </p:nvPr>
            </p:nvGraphicFramePr>
            <p:xfrm>
              <a:off x="2314" y="2967"/>
              <a:ext cx="998" cy="352"/>
            </p:xfrm>
            <a:graphic>
              <a:graphicData uri="http://schemas.openxmlformats.org/presentationml/2006/ole">
                <mc:AlternateContent xmlns:mc="http://schemas.openxmlformats.org/markup-compatibility/2006">
                  <mc:Choice xmlns:v="urn:schemas-microsoft-com:vml" Requires="v">
                    <p:oleObj spid="_x0000_s2194" name="Equation" r:id="rId11" imgW="647640" imgH="228600" progId="Equation.DSMT4">
                      <p:embed/>
                    </p:oleObj>
                  </mc:Choice>
                  <mc:Fallback>
                    <p:oleObj name="Equation" r:id="rId11" imgW="647640" imgH="228600" progId="Equation.DSMT4">
                      <p:embed/>
                      <p:pic>
                        <p:nvPicPr>
                          <p:cNvPr id="0" name=""/>
                          <p:cNvPicPr>
                            <a:picLocks noChangeAspect="1" noChangeArrowheads="1"/>
                          </p:cNvPicPr>
                          <p:nvPr/>
                        </p:nvPicPr>
                        <p:blipFill>
                          <a:blip r:embed="rId12"/>
                          <a:srcRect/>
                          <a:stretch>
                            <a:fillRect/>
                          </a:stretch>
                        </p:blipFill>
                        <p:spPr bwMode="black">
                          <a:xfrm>
                            <a:off x="2314" y="2967"/>
                            <a:ext cx="99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85" name="Line 53"/>
              <p:cNvSpPr>
                <a:spLocks noChangeAspect="1" noChangeShapeType="1"/>
              </p:cNvSpPr>
              <p:nvPr/>
            </p:nvSpPr>
            <p:spPr bwMode="black">
              <a:xfrm>
                <a:off x="2304" y="2976"/>
                <a:ext cx="96" cy="9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128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60"/>
                                        </p:tgtEl>
                                        <p:attrNameLst>
                                          <p:attrName>style.visibility</p:attrName>
                                        </p:attrNameLst>
                                      </p:cBhvr>
                                      <p:to>
                                        <p:strVal val="visible"/>
                                      </p:to>
                                    </p:set>
                                    <p:animEffect transition="in" filter="wipe(left)">
                                      <p:cBhvr>
                                        <p:cTn id="32" dur="500"/>
                                        <p:tgtEl>
                                          <p:spTgt spid="44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extLst>
              <p:ext uri="{D42A27DB-BD31-4B8C-83A1-F6EECF244321}">
                <p14:modId xmlns:p14="http://schemas.microsoft.com/office/powerpoint/2010/main" val="985749820"/>
              </p:ext>
            </p:extLst>
          </p:nvPr>
        </p:nvGraphicFramePr>
        <p:xfrm>
          <a:off x="3812382" y="464094"/>
          <a:ext cx="3171825" cy="920750"/>
        </p:xfrm>
        <a:graphic>
          <a:graphicData uri="http://schemas.openxmlformats.org/presentationml/2006/ole">
            <mc:AlternateContent xmlns:mc="http://schemas.openxmlformats.org/markup-compatibility/2006">
              <mc:Choice xmlns:v="urn:schemas-microsoft-com:vml" Requires="v">
                <p:oleObj spid="_x0000_s48232" name="Equation" r:id="rId3" imgW="2666880" imgH="812520" progId="Equation.3">
                  <p:embed/>
                </p:oleObj>
              </mc:Choice>
              <mc:Fallback>
                <p:oleObj name="Equation" r:id="rId3" imgW="266688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382" y="464094"/>
                        <a:ext cx="31718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3"/>
          <p:cNvGraphicFramePr>
            <a:graphicFrameLocks noChangeAspect="1"/>
          </p:cNvGraphicFramePr>
          <p:nvPr>
            <p:extLst>
              <p:ext uri="{D42A27DB-BD31-4B8C-83A1-F6EECF244321}">
                <p14:modId xmlns:p14="http://schemas.microsoft.com/office/powerpoint/2010/main" val="2793180519"/>
              </p:ext>
            </p:extLst>
          </p:nvPr>
        </p:nvGraphicFramePr>
        <p:xfrm>
          <a:off x="7448755" y="75202"/>
          <a:ext cx="1930400" cy="1682750"/>
        </p:xfrm>
        <a:graphic>
          <a:graphicData uri="http://schemas.openxmlformats.org/presentationml/2006/ole">
            <mc:AlternateContent xmlns:mc="http://schemas.openxmlformats.org/markup-compatibility/2006">
              <mc:Choice xmlns:v="urn:schemas-microsoft-com:vml" Requires="v">
                <p:oleObj spid="_x0000_s48233" name="Equation" r:id="rId5" imgW="1930320" imgH="1663560" progId="Equation.3">
                  <p:embed/>
                </p:oleObj>
              </mc:Choice>
              <mc:Fallback>
                <p:oleObj name="Equation" r:id="rId5" imgW="1930320" imgH="1663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8755" y="75202"/>
                        <a:ext cx="1930400"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Rectangle 4"/>
          <p:cNvSpPr>
            <a:spLocks noChangeArrowheads="1"/>
          </p:cNvSpPr>
          <p:nvPr/>
        </p:nvSpPr>
        <p:spPr bwMode="auto">
          <a:xfrm>
            <a:off x="2209800" y="16002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solidFill>
                  <a:srgbClr val="0000FF"/>
                </a:solidFill>
              </a:rPr>
              <a:t>解</a:t>
            </a:r>
          </a:p>
        </p:txBody>
      </p:sp>
      <p:sp>
        <p:nvSpPr>
          <p:cNvPr id="79877" name="Rectangle 5"/>
          <p:cNvSpPr>
            <a:spLocks noChangeArrowheads="1"/>
          </p:cNvSpPr>
          <p:nvPr/>
        </p:nvSpPr>
        <p:spPr bwMode="auto">
          <a:xfrm>
            <a:off x="1227727" y="527050"/>
            <a:ext cx="2209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800" b="1" dirty="0">
                <a:solidFill>
                  <a:srgbClr val="0000FF"/>
                </a:solidFill>
              </a:rPr>
              <a:t>例      计算</a:t>
            </a:r>
          </a:p>
        </p:txBody>
      </p:sp>
      <p:grpSp>
        <p:nvGrpSpPr>
          <p:cNvPr id="79878" name="Group 6"/>
          <p:cNvGrpSpPr>
            <a:grpSpLocks/>
          </p:cNvGrpSpPr>
          <p:nvPr/>
        </p:nvGrpSpPr>
        <p:grpSpPr bwMode="auto">
          <a:xfrm>
            <a:off x="8890000" y="2577556"/>
            <a:ext cx="2514600" cy="3429000"/>
            <a:chOff x="4176" y="1728"/>
            <a:chExt cx="1584" cy="2160"/>
          </a:xfrm>
        </p:grpSpPr>
        <p:sp>
          <p:nvSpPr>
            <p:cNvPr id="79879" name="Rectangle 7"/>
            <p:cNvSpPr>
              <a:spLocks noChangeArrowheads="1"/>
            </p:cNvSpPr>
            <p:nvPr/>
          </p:nvSpPr>
          <p:spPr bwMode="auto">
            <a:xfrm>
              <a:off x="4416" y="2448"/>
              <a:ext cx="912" cy="912"/>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880" name="Group 8"/>
            <p:cNvGrpSpPr>
              <a:grpSpLocks/>
            </p:cNvGrpSpPr>
            <p:nvPr/>
          </p:nvGrpSpPr>
          <p:grpSpPr bwMode="auto">
            <a:xfrm>
              <a:off x="4176" y="1728"/>
              <a:ext cx="1584" cy="2160"/>
              <a:chOff x="4176" y="1728"/>
              <a:chExt cx="1584" cy="2160"/>
            </a:xfrm>
          </p:grpSpPr>
          <p:sp>
            <p:nvSpPr>
              <p:cNvPr id="79881" name="Line 9"/>
              <p:cNvSpPr>
                <a:spLocks noChangeShapeType="1"/>
              </p:cNvSpPr>
              <p:nvPr/>
            </p:nvSpPr>
            <p:spPr bwMode="auto">
              <a:xfrm>
                <a:off x="4176" y="336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2" name="Line 10"/>
              <p:cNvSpPr>
                <a:spLocks noChangeShapeType="1"/>
              </p:cNvSpPr>
              <p:nvPr/>
            </p:nvSpPr>
            <p:spPr bwMode="auto">
              <a:xfrm>
                <a:off x="4416" y="1728"/>
                <a:ext cx="0" cy="2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79883" name="Group 11"/>
          <p:cNvGrpSpPr>
            <a:grpSpLocks/>
          </p:cNvGrpSpPr>
          <p:nvPr/>
        </p:nvGrpSpPr>
        <p:grpSpPr bwMode="auto">
          <a:xfrm>
            <a:off x="8982075" y="3380509"/>
            <a:ext cx="2609850" cy="2971800"/>
            <a:chOff x="4116" y="2112"/>
            <a:chExt cx="1644" cy="1872"/>
          </a:xfrm>
        </p:grpSpPr>
        <p:grpSp>
          <p:nvGrpSpPr>
            <p:cNvPr id="79884" name="Group 12"/>
            <p:cNvGrpSpPr>
              <a:grpSpLocks/>
            </p:cNvGrpSpPr>
            <p:nvPr/>
          </p:nvGrpSpPr>
          <p:grpSpPr bwMode="auto">
            <a:xfrm>
              <a:off x="4116" y="2112"/>
              <a:ext cx="1644" cy="1872"/>
              <a:chOff x="4116" y="2112"/>
              <a:chExt cx="1644" cy="1872"/>
            </a:xfrm>
          </p:grpSpPr>
          <p:sp>
            <p:nvSpPr>
              <p:cNvPr id="79885" name="Line 13"/>
              <p:cNvSpPr>
                <a:spLocks noChangeShapeType="1"/>
              </p:cNvSpPr>
              <p:nvPr/>
            </p:nvSpPr>
            <p:spPr bwMode="auto">
              <a:xfrm>
                <a:off x="4116" y="2112"/>
                <a:ext cx="1344" cy="1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886" name="Object 14"/>
              <p:cNvGraphicFramePr>
                <a:graphicFrameLocks noChangeAspect="1"/>
              </p:cNvGraphicFramePr>
              <p:nvPr/>
            </p:nvGraphicFramePr>
            <p:xfrm>
              <a:off x="4856" y="3408"/>
              <a:ext cx="904" cy="576"/>
            </p:xfrm>
            <a:graphic>
              <a:graphicData uri="http://schemas.openxmlformats.org/presentationml/2006/ole">
                <mc:AlternateContent xmlns:mc="http://schemas.openxmlformats.org/markup-compatibility/2006">
                  <mc:Choice xmlns:v="urn:schemas-microsoft-com:vml" Requires="v">
                    <p:oleObj spid="_x0000_s48234" name="Equation" r:id="rId7" imgW="1434960" imgH="825480" progId="Equation.3">
                      <p:embed/>
                    </p:oleObj>
                  </mc:Choice>
                  <mc:Fallback>
                    <p:oleObj name="Equation" r:id="rId7" imgW="1434960" imgH="825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6" y="3408"/>
                            <a:ext cx="904"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887" name="Text Box 15"/>
            <p:cNvSpPr txBox="1">
              <a:spLocks noChangeArrowheads="1"/>
            </p:cNvSpPr>
            <p:nvPr/>
          </p:nvSpPr>
          <p:spPr bwMode="auto">
            <a:xfrm>
              <a:off x="4464" y="2784"/>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i="1" baseline="-25000" dirty="0">
                  <a:solidFill>
                    <a:srgbClr val="FF0000"/>
                  </a:solidFill>
                  <a:latin typeface="Times New Roman" panose="02020603050405020304" pitchFamily="18" charset="0"/>
                  <a:cs typeface="Times New Roman" panose="02020603050405020304" pitchFamily="18" charset="0"/>
                </a:rPr>
                <a:t>1</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sp>
          <p:nvSpPr>
            <p:cNvPr id="79888" name="Text Box 16"/>
            <p:cNvSpPr txBox="1">
              <a:spLocks noChangeArrowheads="1"/>
            </p:cNvSpPr>
            <p:nvPr/>
          </p:nvSpPr>
          <p:spPr bwMode="auto">
            <a:xfrm>
              <a:off x="4848" y="2496"/>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i="1" baseline="-25000" dirty="0">
                  <a:solidFill>
                    <a:srgbClr val="FF0000"/>
                  </a:solidFill>
                  <a:latin typeface="Times New Roman" panose="02020603050405020304" pitchFamily="18" charset="0"/>
                  <a:cs typeface="Times New Roman" panose="02020603050405020304" pitchFamily="18" charset="0"/>
                </a:rPr>
                <a:t>2</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grpSp>
      <p:pic>
        <p:nvPicPr>
          <p:cNvPr id="79889"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1800" y="1524000"/>
            <a:ext cx="6032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9890" name="Object 18"/>
          <p:cNvGraphicFramePr>
            <a:graphicFrameLocks noChangeAspect="1"/>
          </p:cNvGraphicFramePr>
          <p:nvPr/>
        </p:nvGraphicFramePr>
        <p:xfrm>
          <a:off x="2514600" y="2286000"/>
          <a:ext cx="3098800" cy="1447800"/>
        </p:xfrm>
        <a:graphic>
          <a:graphicData uri="http://schemas.openxmlformats.org/presentationml/2006/ole">
            <mc:AlternateContent xmlns:mc="http://schemas.openxmlformats.org/markup-compatibility/2006">
              <mc:Choice xmlns:v="urn:schemas-microsoft-com:vml" Requires="v">
                <p:oleObj spid="_x0000_s48235" name="Equation" r:id="rId10" imgW="3098520" imgH="1295280" progId="Equation.3">
                  <p:embed/>
                </p:oleObj>
              </mc:Choice>
              <mc:Fallback>
                <p:oleObj name="Equation" r:id="rId10" imgW="3098520" imgH="12952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2286000"/>
                        <a:ext cx="30988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9891" name="Picture 1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80075" y="2366030"/>
            <a:ext cx="30734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92" name="Picture 2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38400" y="3657600"/>
            <a:ext cx="5753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93" name="Picture 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14600" y="4953000"/>
            <a:ext cx="1028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894" name="Group 22"/>
          <p:cNvGrpSpPr>
            <a:grpSpLocks/>
          </p:cNvGrpSpPr>
          <p:nvPr/>
        </p:nvGrpSpPr>
        <p:grpSpPr bwMode="auto">
          <a:xfrm>
            <a:off x="1893888" y="5420380"/>
            <a:ext cx="6934200" cy="1066800"/>
            <a:chOff x="240" y="3504"/>
            <a:chExt cx="4368" cy="672"/>
          </a:xfrm>
        </p:grpSpPr>
        <p:sp>
          <p:nvSpPr>
            <p:cNvPr id="79895" name="Rectangle 23"/>
            <p:cNvSpPr>
              <a:spLocks noChangeArrowheads="1"/>
            </p:cNvSpPr>
            <p:nvPr/>
          </p:nvSpPr>
          <p:spPr bwMode="auto">
            <a:xfrm>
              <a:off x="240" y="3504"/>
              <a:ext cx="4368" cy="576"/>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9896" name="Object 24"/>
            <p:cNvGraphicFramePr>
              <a:graphicFrameLocks noChangeAspect="1"/>
            </p:cNvGraphicFramePr>
            <p:nvPr/>
          </p:nvGraphicFramePr>
          <p:xfrm>
            <a:off x="336" y="3600"/>
            <a:ext cx="2152" cy="576"/>
          </p:xfrm>
          <a:graphic>
            <a:graphicData uri="http://schemas.openxmlformats.org/presentationml/2006/ole">
              <mc:AlternateContent xmlns:mc="http://schemas.openxmlformats.org/markup-compatibility/2006">
                <mc:Choice xmlns:v="urn:schemas-microsoft-com:vml" Requires="v">
                  <p:oleObj spid="_x0000_s48236" name="Equation" r:id="rId15" imgW="3416040" imgH="812520" progId="Equation.3">
                    <p:embed/>
                  </p:oleObj>
                </mc:Choice>
                <mc:Fallback>
                  <p:oleObj name="Equation" r:id="rId15" imgW="3416040" imgH="8125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 y="3600"/>
                          <a:ext cx="215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7" name="Object 25"/>
            <p:cNvGraphicFramePr>
              <a:graphicFrameLocks noChangeAspect="1"/>
            </p:cNvGraphicFramePr>
            <p:nvPr/>
          </p:nvGraphicFramePr>
          <p:xfrm>
            <a:off x="2496" y="3696"/>
            <a:ext cx="2104" cy="248"/>
          </p:xfrm>
          <a:graphic>
            <a:graphicData uri="http://schemas.openxmlformats.org/presentationml/2006/ole">
              <mc:AlternateContent xmlns:mc="http://schemas.openxmlformats.org/markup-compatibility/2006">
                <mc:Choice xmlns:v="urn:schemas-microsoft-com:vml" Requires="v">
                  <p:oleObj spid="_x0000_s48237" name="Equation" r:id="rId17" imgW="3340080" imgH="393480" progId="Equation.3">
                    <p:embed/>
                  </p:oleObj>
                </mc:Choice>
                <mc:Fallback>
                  <p:oleObj name="Equation" r:id="rId17" imgW="3340080" imgH="393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3696"/>
                          <a:ext cx="210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8349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9875"/>
                                        </p:tgtEl>
                                        <p:attrNameLst>
                                          <p:attrName>style.visibility</p:attrName>
                                        </p:attrNameLst>
                                      </p:cBhvr>
                                      <p:to>
                                        <p:strVal val="visible"/>
                                      </p:to>
                                    </p:set>
                                    <p:animEffect transition="in" filter="wipe(left)">
                                      <p:cBhvr>
                                        <p:cTn id="11" dur="500"/>
                                        <p:tgtEl>
                                          <p:spTgt spid="798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876"/>
                                        </p:tgtEl>
                                        <p:attrNameLst>
                                          <p:attrName>style.visibility</p:attrName>
                                        </p:attrNameLst>
                                      </p:cBhvr>
                                      <p:to>
                                        <p:strVal val="visible"/>
                                      </p:to>
                                    </p:set>
                                    <p:animEffect transition="in" filter="wipe(left)">
                                      <p:cBhvr>
                                        <p:cTn id="16" dur="500"/>
                                        <p:tgtEl>
                                          <p:spTgt spid="798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9878"/>
                                        </p:tgtEl>
                                        <p:attrNameLst>
                                          <p:attrName>style.visibility</p:attrName>
                                        </p:attrNameLst>
                                      </p:cBhvr>
                                      <p:to>
                                        <p:strVal val="visible"/>
                                      </p:to>
                                    </p:set>
                                    <p:animEffect transition="in" filter="dissolve">
                                      <p:cBhvr>
                                        <p:cTn id="21" dur="500"/>
                                        <p:tgtEl>
                                          <p:spTgt spid="798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79883"/>
                                        </p:tgtEl>
                                        <p:attrNameLst>
                                          <p:attrName>style.visibility</p:attrName>
                                        </p:attrNameLst>
                                      </p:cBhvr>
                                      <p:to>
                                        <p:strVal val="visible"/>
                                      </p:to>
                                    </p:set>
                                    <p:animEffect transition="in" filter="strips(downLeft)">
                                      <p:cBhvr>
                                        <p:cTn id="26" dur="500"/>
                                        <p:tgtEl>
                                          <p:spTgt spid="798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9889"/>
                                        </p:tgtEl>
                                        <p:attrNameLst>
                                          <p:attrName>style.visibility</p:attrName>
                                        </p:attrNameLst>
                                      </p:cBhvr>
                                      <p:to>
                                        <p:strVal val="visible"/>
                                      </p:to>
                                    </p:set>
                                    <p:animEffect transition="in" filter="wipe(left)">
                                      <p:cBhvr>
                                        <p:cTn id="31" dur="500"/>
                                        <p:tgtEl>
                                          <p:spTgt spid="798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9890"/>
                                        </p:tgtEl>
                                        <p:attrNameLst>
                                          <p:attrName>style.visibility</p:attrName>
                                        </p:attrNameLst>
                                      </p:cBhvr>
                                      <p:to>
                                        <p:strVal val="visible"/>
                                      </p:to>
                                    </p:set>
                                    <p:animEffect transition="in" filter="wipe(left)">
                                      <p:cBhvr>
                                        <p:cTn id="36" dur="500"/>
                                        <p:tgtEl>
                                          <p:spTgt spid="798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9891"/>
                                        </p:tgtEl>
                                        <p:attrNameLst>
                                          <p:attrName>style.visibility</p:attrName>
                                        </p:attrNameLst>
                                      </p:cBhvr>
                                      <p:to>
                                        <p:strVal val="visible"/>
                                      </p:to>
                                    </p:set>
                                    <p:animEffect transition="in" filter="wipe(left)">
                                      <p:cBhvr>
                                        <p:cTn id="41" dur="500"/>
                                        <p:tgtEl>
                                          <p:spTgt spid="7989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9892"/>
                                        </p:tgtEl>
                                        <p:attrNameLst>
                                          <p:attrName>style.visibility</p:attrName>
                                        </p:attrNameLst>
                                      </p:cBhvr>
                                      <p:to>
                                        <p:strVal val="visible"/>
                                      </p:to>
                                    </p:set>
                                    <p:animEffect transition="in" filter="wipe(left)">
                                      <p:cBhvr>
                                        <p:cTn id="46" dur="500"/>
                                        <p:tgtEl>
                                          <p:spTgt spid="798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9893"/>
                                        </p:tgtEl>
                                        <p:attrNameLst>
                                          <p:attrName>style.visibility</p:attrName>
                                        </p:attrNameLst>
                                      </p:cBhvr>
                                      <p:to>
                                        <p:strVal val="visible"/>
                                      </p:to>
                                    </p:set>
                                    <p:animEffect transition="in" filter="wipe(left)">
                                      <p:cBhvr>
                                        <p:cTn id="51" dur="500"/>
                                        <p:tgtEl>
                                          <p:spTgt spid="7989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9894"/>
                                        </p:tgtEl>
                                        <p:attrNameLst>
                                          <p:attrName>style.visibility</p:attrName>
                                        </p:attrNameLst>
                                      </p:cBhvr>
                                      <p:to>
                                        <p:strVal val="visible"/>
                                      </p:to>
                                    </p:set>
                                    <p:animEffect transition="in" filter="wipe(left)">
                                      <p:cBhvr>
                                        <p:cTn id="56" dur="500"/>
                                        <p:tgtEl>
                                          <p:spTgt spid="7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p:cNvSpPr>
            <a:spLocks noGrp="1"/>
          </p:cNvSpPr>
          <p:nvPr>
            <p:ph type="sldNum" sz="quarter" idx="10"/>
          </p:nvPr>
        </p:nvSpPr>
        <p:spPr/>
        <p:txBody>
          <a:bodyPr/>
          <a:lstStyle/>
          <a:p>
            <a:fld id="{E2D66E44-F26D-4897-9970-126E52D7E06E}" type="slidenum">
              <a:rPr lang="en-US" altLang="zh-CN"/>
              <a:pPr/>
              <a:t>21</a:t>
            </a:fld>
            <a:endParaRPr lang="en-US" altLang="zh-CN"/>
          </a:p>
        </p:txBody>
      </p:sp>
      <p:sp>
        <p:nvSpPr>
          <p:cNvPr id="912386" name="AutoShape 2"/>
          <p:cNvSpPr>
            <a:spLocks noChangeArrowheads="1"/>
          </p:cNvSpPr>
          <p:nvPr/>
        </p:nvSpPr>
        <p:spPr bwMode="auto">
          <a:xfrm>
            <a:off x="7904163" y="912813"/>
            <a:ext cx="1676400" cy="533400"/>
          </a:xfrm>
          <a:prstGeom prst="roundRect">
            <a:avLst>
              <a:gd name="adj" fmla="val 16667"/>
            </a:avLst>
          </a:prstGeom>
          <a:gradFill rotWithShape="0">
            <a:gsLst>
              <a:gs pos="0">
                <a:srgbClr val="00FFFF"/>
              </a:gs>
              <a:gs pos="50000">
                <a:srgbClr val="FFFFFF"/>
              </a:gs>
              <a:gs pos="100000">
                <a:srgbClr val="00FF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87" name="AutoShape 3"/>
          <p:cNvSpPr>
            <a:spLocks noChangeArrowheads="1"/>
          </p:cNvSpPr>
          <p:nvPr/>
        </p:nvSpPr>
        <p:spPr bwMode="auto">
          <a:xfrm>
            <a:off x="6608763" y="912813"/>
            <a:ext cx="1143000" cy="533400"/>
          </a:xfrm>
          <a:prstGeom prst="roundRect">
            <a:avLst>
              <a:gd name="adj" fmla="val 16667"/>
            </a:avLst>
          </a:prstGeom>
          <a:gradFill rotWithShape="0">
            <a:gsLst>
              <a:gs pos="0">
                <a:srgbClr val="FF66FF"/>
              </a:gs>
              <a:gs pos="50000">
                <a:srgbClr val="FFFFFF"/>
              </a:gs>
              <a:gs pos="100000">
                <a:srgbClr val="FF66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2388" name="Group 4"/>
          <p:cNvGrpSpPr>
            <a:grpSpLocks/>
          </p:cNvGrpSpPr>
          <p:nvPr/>
        </p:nvGrpSpPr>
        <p:grpSpPr bwMode="auto">
          <a:xfrm>
            <a:off x="7731125" y="2438400"/>
            <a:ext cx="1498600" cy="1524000"/>
            <a:chOff x="3952" y="1680"/>
            <a:chExt cx="944" cy="960"/>
          </a:xfrm>
        </p:grpSpPr>
        <p:sp>
          <p:nvSpPr>
            <p:cNvPr id="912389" name="Rectangle 5"/>
            <p:cNvSpPr>
              <a:spLocks noChangeArrowheads="1"/>
            </p:cNvSpPr>
            <p:nvPr/>
          </p:nvSpPr>
          <p:spPr bwMode="auto">
            <a:xfrm>
              <a:off x="4080" y="1728"/>
              <a:ext cx="768" cy="768"/>
            </a:xfrm>
            <a:prstGeom prst="rect">
              <a:avLst/>
            </a:prstGeom>
            <a:gradFill rotWithShape="0">
              <a:gsLst>
                <a:gs pos="0">
                  <a:srgbClr val="FFFFFF"/>
                </a:gs>
                <a:gs pos="50000">
                  <a:srgbClr val="00FF00"/>
                </a:gs>
                <a:gs pos="100000">
                  <a:srgbClr val="FFFFFF"/>
                </a:gs>
              </a:gsLst>
              <a:lin ang="2700000" scaled="1"/>
            </a:gra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2390" name="Object 6"/>
            <p:cNvGraphicFramePr>
              <a:graphicFrameLocks noChangeAspect="1"/>
            </p:cNvGraphicFramePr>
            <p:nvPr/>
          </p:nvGraphicFramePr>
          <p:xfrm>
            <a:off x="3952" y="1680"/>
            <a:ext cx="80" cy="137"/>
          </p:xfrm>
          <a:graphic>
            <a:graphicData uri="http://schemas.openxmlformats.org/presentationml/2006/ole">
              <mc:AlternateContent xmlns:mc="http://schemas.openxmlformats.org/markup-compatibility/2006">
                <mc:Choice xmlns:v="urn:schemas-microsoft-com:vml" Requires="v">
                  <p:oleObj spid="_x0000_s50418" name="Equation" r:id="rId3" imgW="177480" imgH="304560" progId="Equation.3">
                    <p:embed/>
                  </p:oleObj>
                </mc:Choice>
                <mc:Fallback>
                  <p:oleObj name="Equation" r:id="rId3" imgW="1774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 y="1680"/>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391" name="Object 7"/>
            <p:cNvGraphicFramePr>
              <a:graphicFrameLocks noChangeAspect="1"/>
            </p:cNvGraphicFramePr>
            <p:nvPr/>
          </p:nvGraphicFramePr>
          <p:xfrm>
            <a:off x="4816" y="2503"/>
            <a:ext cx="80" cy="137"/>
          </p:xfrm>
          <a:graphic>
            <a:graphicData uri="http://schemas.openxmlformats.org/presentationml/2006/ole">
              <mc:AlternateContent xmlns:mc="http://schemas.openxmlformats.org/markup-compatibility/2006">
                <mc:Choice xmlns:v="urn:schemas-microsoft-com:vml" Requires="v">
                  <p:oleObj spid="_x0000_s50419" name="Equation" r:id="rId5" imgW="177480" imgH="304560" progId="Equation.3">
                    <p:embed/>
                  </p:oleObj>
                </mc:Choice>
                <mc:Fallback>
                  <p:oleObj name="Equation" r:id="rId5" imgW="17748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 y="2503"/>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2397" name="Object 13"/>
          <p:cNvGraphicFramePr>
            <a:graphicFrameLocks noChangeAspect="1"/>
          </p:cNvGraphicFramePr>
          <p:nvPr/>
        </p:nvGraphicFramePr>
        <p:xfrm>
          <a:off x="6142039" y="836614"/>
          <a:ext cx="4346575" cy="890587"/>
        </p:xfrm>
        <a:graphic>
          <a:graphicData uri="http://schemas.openxmlformats.org/presentationml/2006/ole">
            <mc:AlternateContent xmlns:mc="http://schemas.openxmlformats.org/markup-compatibility/2006">
              <mc:Choice xmlns:v="urn:schemas-microsoft-com:vml" Requires="v">
                <p:oleObj spid="_x0000_s50420" name="Equation" r:id="rId7" imgW="3962160" imgH="812520" progId="Equation.3">
                  <p:embed/>
                </p:oleObj>
              </mc:Choice>
              <mc:Fallback>
                <p:oleObj name="Equation" r:id="rId7" imgW="396216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2039" y="836614"/>
                        <a:ext cx="43465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398" name="Text Box 14"/>
          <p:cNvSpPr txBox="1">
            <a:spLocks noChangeArrowheads="1"/>
          </p:cNvSpPr>
          <p:nvPr/>
        </p:nvSpPr>
        <p:spPr bwMode="auto">
          <a:xfrm>
            <a:off x="1990725" y="1813415"/>
            <a:ext cx="1066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其中</a:t>
            </a:r>
            <a:r>
              <a:rPr lang="zh-CN" altLang="en-US" sz="2800" dirty="0"/>
              <a:t>  </a:t>
            </a:r>
          </a:p>
        </p:txBody>
      </p:sp>
      <p:graphicFrame>
        <p:nvGraphicFramePr>
          <p:cNvPr id="912399" name="Object 15"/>
          <p:cNvGraphicFramePr>
            <a:graphicFrameLocks noChangeAspect="1"/>
          </p:cNvGraphicFramePr>
          <p:nvPr/>
        </p:nvGraphicFramePr>
        <p:xfrm>
          <a:off x="2828925" y="1917700"/>
          <a:ext cx="4495800" cy="444500"/>
        </p:xfrm>
        <a:graphic>
          <a:graphicData uri="http://schemas.openxmlformats.org/presentationml/2006/ole">
            <mc:AlternateContent xmlns:mc="http://schemas.openxmlformats.org/markup-compatibility/2006">
              <mc:Choice xmlns:v="urn:schemas-microsoft-com:vml" Requires="v">
                <p:oleObj spid="_x0000_s50421" name="Equation" r:id="rId9" imgW="4495680" imgH="444240" progId="Equation.3">
                  <p:embed/>
                </p:oleObj>
              </mc:Choice>
              <mc:Fallback>
                <p:oleObj name="Equation" r:id="rId9" imgW="44956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8925" y="1917700"/>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00" name="Text Box 16"/>
          <p:cNvSpPr txBox="1">
            <a:spLocks noChangeArrowheads="1"/>
          </p:cNvSpPr>
          <p:nvPr/>
        </p:nvSpPr>
        <p:spPr bwMode="auto">
          <a:xfrm>
            <a:off x="2722563" y="849803"/>
            <a:ext cx="3733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选择适当的坐标计算</a:t>
            </a:r>
            <a:r>
              <a:rPr lang="en-US" altLang="zh-CN" sz="2800" b="1" dirty="0"/>
              <a:t>:  </a:t>
            </a:r>
          </a:p>
        </p:txBody>
      </p:sp>
      <p:grpSp>
        <p:nvGrpSpPr>
          <p:cNvPr id="912401" name="Group 17"/>
          <p:cNvGrpSpPr>
            <a:grpSpLocks/>
          </p:cNvGrpSpPr>
          <p:nvPr/>
        </p:nvGrpSpPr>
        <p:grpSpPr bwMode="auto">
          <a:xfrm>
            <a:off x="7673976" y="1981200"/>
            <a:ext cx="2308225" cy="2057400"/>
            <a:chOff x="3970" y="1344"/>
            <a:chExt cx="1454" cy="1296"/>
          </a:xfrm>
        </p:grpSpPr>
        <p:sp>
          <p:nvSpPr>
            <p:cNvPr id="912402" name="Line 18"/>
            <p:cNvSpPr>
              <a:spLocks noChangeShapeType="1"/>
            </p:cNvSpPr>
            <p:nvPr/>
          </p:nvSpPr>
          <p:spPr bwMode="auto">
            <a:xfrm>
              <a:off x="3984" y="2448"/>
              <a:ext cx="13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03" name="Line 19"/>
            <p:cNvSpPr>
              <a:spLocks noChangeShapeType="1"/>
            </p:cNvSpPr>
            <p:nvPr/>
          </p:nvSpPr>
          <p:spPr bwMode="auto">
            <a:xfrm flipV="1">
              <a:off x="4128" y="1392"/>
              <a:ext cx="0" cy="12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04" name="Object 20"/>
            <p:cNvGraphicFramePr>
              <a:graphicFrameLocks noChangeAspect="1"/>
            </p:cNvGraphicFramePr>
            <p:nvPr/>
          </p:nvGraphicFramePr>
          <p:xfrm>
            <a:off x="5287" y="2509"/>
            <a:ext cx="137" cy="131"/>
          </p:xfrm>
          <a:graphic>
            <a:graphicData uri="http://schemas.openxmlformats.org/presentationml/2006/ole">
              <mc:AlternateContent xmlns:mc="http://schemas.openxmlformats.org/markup-compatibility/2006">
                <mc:Choice xmlns:v="urn:schemas-microsoft-com:vml" Requires="v">
                  <p:oleObj spid="_x0000_s50422" name="Equation" r:id="rId11" imgW="253800" imgH="241200" progId="Equation.3">
                    <p:embed/>
                  </p:oleObj>
                </mc:Choice>
                <mc:Fallback>
                  <p:oleObj name="Equation" r:id="rId11" imgW="2538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7" y="2509"/>
                          <a:ext cx="137"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05" name="Object 21"/>
            <p:cNvGraphicFramePr>
              <a:graphicFrameLocks noChangeAspect="1"/>
            </p:cNvGraphicFramePr>
            <p:nvPr/>
          </p:nvGraphicFramePr>
          <p:xfrm>
            <a:off x="3984" y="1344"/>
            <a:ext cx="137" cy="172"/>
          </p:xfrm>
          <a:graphic>
            <a:graphicData uri="http://schemas.openxmlformats.org/presentationml/2006/ole">
              <mc:AlternateContent xmlns:mc="http://schemas.openxmlformats.org/markup-compatibility/2006">
                <mc:Choice xmlns:v="urn:schemas-microsoft-com:vml" Requires="v">
                  <p:oleObj spid="_x0000_s50423" name="Equation" r:id="rId13" imgW="253800" imgH="317160" progId="Equation.3">
                    <p:embed/>
                  </p:oleObj>
                </mc:Choice>
                <mc:Fallback>
                  <p:oleObj name="Equation" r:id="rId13" imgW="25380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1344"/>
                          <a:ext cx="137"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06" name="Object 22"/>
            <p:cNvGraphicFramePr>
              <a:graphicFrameLocks noChangeAspect="1"/>
            </p:cNvGraphicFramePr>
            <p:nvPr/>
          </p:nvGraphicFramePr>
          <p:xfrm>
            <a:off x="3970" y="2469"/>
            <a:ext cx="158" cy="171"/>
          </p:xfrm>
          <a:graphic>
            <a:graphicData uri="http://schemas.openxmlformats.org/presentationml/2006/ole">
              <mc:AlternateContent xmlns:mc="http://schemas.openxmlformats.org/markup-compatibility/2006">
                <mc:Choice xmlns:v="urn:schemas-microsoft-com:vml" Requires="v">
                  <p:oleObj spid="_x0000_s50424" name="Equation" r:id="rId15" imgW="291960" imgH="317160" progId="Equation.3">
                    <p:embed/>
                  </p:oleObj>
                </mc:Choice>
                <mc:Fallback>
                  <p:oleObj name="Equation" r:id="rId15" imgW="29196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0" y="2469"/>
                          <a:ext cx="15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2407" name="Group 23"/>
          <p:cNvGrpSpPr>
            <a:grpSpLocks/>
          </p:cNvGrpSpPr>
          <p:nvPr/>
        </p:nvGrpSpPr>
        <p:grpSpPr bwMode="auto">
          <a:xfrm>
            <a:off x="7940966" y="2525712"/>
            <a:ext cx="2273301" cy="1219200"/>
            <a:chOff x="4080" y="1728"/>
            <a:chExt cx="1432" cy="768"/>
          </a:xfrm>
        </p:grpSpPr>
        <p:sp>
          <p:nvSpPr>
            <p:cNvPr id="912408" name="Arc 24"/>
            <p:cNvSpPr>
              <a:spLocks/>
            </p:cNvSpPr>
            <p:nvPr/>
          </p:nvSpPr>
          <p:spPr bwMode="auto">
            <a:xfrm flipV="1">
              <a:off x="4080" y="1728"/>
              <a:ext cx="768" cy="7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2409" name="Object 25"/>
            <p:cNvGraphicFramePr>
              <a:graphicFrameLocks noChangeAspect="1"/>
            </p:cNvGraphicFramePr>
            <p:nvPr>
              <p:extLst>
                <p:ext uri="{D42A27DB-BD31-4B8C-83A1-F6EECF244321}">
                  <p14:modId xmlns:p14="http://schemas.microsoft.com/office/powerpoint/2010/main" val="3754418949"/>
                </p:ext>
              </p:extLst>
            </p:nvPr>
          </p:nvGraphicFramePr>
          <p:xfrm>
            <a:off x="4960" y="1838"/>
            <a:ext cx="552" cy="284"/>
          </p:xfrm>
          <a:graphic>
            <a:graphicData uri="http://schemas.openxmlformats.org/presentationml/2006/ole">
              <mc:AlternateContent xmlns:mc="http://schemas.openxmlformats.org/markup-compatibility/2006">
                <mc:Choice xmlns:v="urn:schemas-microsoft-com:vml" Requires="v">
                  <p:oleObj spid="_x0000_s50425" name="Equation" r:id="rId17" imgW="444240" imgH="228600" progId="Equation.DSMT4">
                    <p:embed/>
                  </p:oleObj>
                </mc:Choice>
                <mc:Fallback>
                  <p:oleObj name="Equation" r:id="rId17" imgW="444240" imgH="228600" progId="Equation.DSMT4">
                    <p:embed/>
                    <p:pic>
                      <p:nvPicPr>
                        <p:cNvPr id="0" name=""/>
                        <p:cNvPicPr>
                          <a:picLocks noChangeAspect="1" noChangeArrowheads="1"/>
                        </p:cNvPicPr>
                        <p:nvPr/>
                      </p:nvPicPr>
                      <p:blipFill>
                        <a:blip r:embed="rId18"/>
                        <a:srcRect/>
                        <a:stretch>
                          <a:fillRect/>
                        </a:stretch>
                      </p:blipFill>
                      <p:spPr bwMode="auto">
                        <a:xfrm>
                          <a:off x="4960" y="1838"/>
                          <a:ext cx="552" cy="284"/>
                        </a:xfrm>
                        <a:prstGeom prst="rect">
                          <a:avLst/>
                        </a:prstGeom>
                        <a:noFill/>
                        <a:ln>
                          <a:noFill/>
                        </a:ln>
                        <a:effectLst/>
                      </p:spPr>
                    </p:pic>
                  </p:oleObj>
                </mc:Fallback>
              </mc:AlternateContent>
            </a:graphicData>
          </a:graphic>
        </p:graphicFrame>
      </p:grpSp>
      <p:grpSp>
        <p:nvGrpSpPr>
          <p:cNvPr id="912410" name="Group 26"/>
          <p:cNvGrpSpPr>
            <a:grpSpLocks/>
          </p:cNvGrpSpPr>
          <p:nvPr/>
        </p:nvGrpSpPr>
        <p:grpSpPr bwMode="auto">
          <a:xfrm>
            <a:off x="7934328" y="2243139"/>
            <a:ext cx="1992314" cy="1490663"/>
            <a:chOff x="4080" y="1557"/>
            <a:chExt cx="1255" cy="939"/>
          </a:xfrm>
        </p:grpSpPr>
        <p:sp>
          <p:nvSpPr>
            <p:cNvPr id="912411" name="Line 27"/>
            <p:cNvSpPr>
              <a:spLocks noChangeShapeType="1"/>
            </p:cNvSpPr>
            <p:nvPr/>
          </p:nvSpPr>
          <p:spPr bwMode="auto">
            <a:xfrm flipV="1">
              <a:off x="4080" y="1728"/>
              <a:ext cx="768" cy="768"/>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12" name="Object 28"/>
            <p:cNvGraphicFramePr>
              <a:graphicFrameLocks noChangeAspect="1"/>
            </p:cNvGraphicFramePr>
            <p:nvPr>
              <p:extLst>
                <p:ext uri="{D42A27DB-BD31-4B8C-83A1-F6EECF244321}">
                  <p14:modId xmlns:p14="http://schemas.microsoft.com/office/powerpoint/2010/main" val="1962067774"/>
                </p:ext>
              </p:extLst>
            </p:nvPr>
          </p:nvGraphicFramePr>
          <p:xfrm>
            <a:off x="4794" y="1557"/>
            <a:ext cx="541" cy="227"/>
          </p:xfrm>
          <a:graphic>
            <a:graphicData uri="http://schemas.openxmlformats.org/presentationml/2006/ole">
              <mc:AlternateContent xmlns:mc="http://schemas.openxmlformats.org/markup-compatibility/2006">
                <mc:Choice xmlns:v="urn:schemas-microsoft-com:vml" Requires="v">
                  <p:oleObj spid="_x0000_s50426" name="Equation" r:id="rId19" imgW="393480" imgH="164880" progId="Equation.DSMT4">
                    <p:embed/>
                  </p:oleObj>
                </mc:Choice>
                <mc:Fallback>
                  <p:oleObj name="Equation" r:id="rId19" imgW="393480" imgH="164880" progId="Equation.DSMT4">
                    <p:embed/>
                    <p:pic>
                      <p:nvPicPr>
                        <p:cNvPr id="0" name=""/>
                        <p:cNvPicPr>
                          <a:picLocks noChangeAspect="1" noChangeArrowheads="1"/>
                        </p:cNvPicPr>
                        <p:nvPr/>
                      </p:nvPicPr>
                      <p:blipFill>
                        <a:blip r:embed="rId20"/>
                        <a:srcRect/>
                        <a:stretch>
                          <a:fillRect/>
                        </a:stretch>
                      </p:blipFill>
                      <p:spPr bwMode="auto">
                        <a:xfrm>
                          <a:off x="4794" y="1557"/>
                          <a:ext cx="541" cy="227"/>
                        </a:xfrm>
                        <a:prstGeom prst="rect">
                          <a:avLst/>
                        </a:prstGeom>
                        <a:noFill/>
                        <a:ln>
                          <a:noFill/>
                        </a:ln>
                        <a:effectLst/>
                      </p:spPr>
                    </p:pic>
                  </p:oleObj>
                </mc:Fallback>
              </mc:AlternateContent>
            </a:graphicData>
          </a:graphic>
        </p:graphicFrame>
      </p:grpSp>
      <p:sp>
        <p:nvSpPr>
          <p:cNvPr id="912413" name="Text Box 29"/>
          <p:cNvSpPr txBox="1">
            <a:spLocks noChangeArrowheads="1"/>
          </p:cNvSpPr>
          <p:nvPr/>
        </p:nvSpPr>
        <p:spPr bwMode="auto">
          <a:xfrm>
            <a:off x="2208213" y="25146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a:solidFill>
                  <a:srgbClr val="FF0000"/>
                </a:solidFill>
                <a:ea typeface="黑体" panose="02010609060101010101" pitchFamily="49" charset="-122"/>
              </a:rPr>
              <a:t>解</a:t>
            </a:r>
          </a:p>
        </p:txBody>
      </p:sp>
      <p:sp>
        <p:nvSpPr>
          <p:cNvPr id="912414" name="Text Box 30"/>
          <p:cNvSpPr txBox="1">
            <a:spLocks noChangeArrowheads="1"/>
          </p:cNvSpPr>
          <p:nvPr/>
        </p:nvSpPr>
        <p:spPr bwMode="auto">
          <a:xfrm>
            <a:off x="2066925" y="3122034"/>
            <a:ext cx="1371600" cy="566309"/>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原式</a:t>
            </a:r>
            <a:r>
              <a:rPr lang="zh-CN" altLang="en-US" sz="2800" dirty="0"/>
              <a:t> </a:t>
            </a:r>
            <a:r>
              <a:rPr lang="en-US" altLang="zh-CN" sz="2800" dirty="0"/>
              <a:t>= </a:t>
            </a:r>
          </a:p>
        </p:txBody>
      </p:sp>
      <p:sp>
        <p:nvSpPr>
          <p:cNvPr id="912415" name="Freeform 31" descr="绿色大理石"/>
          <p:cNvSpPr>
            <a:spLocks/>
          </p:cNvSpPr>
          <p:nvPr/>
        </p:nvSpPr>
        <p:spPr bwMode="auto">
          <a:xfrm>
            <a:off x="7934325" y="2514600"/>
            <a:ext cx="1219200" cy="1219200"/>
          </a:xfrm>
          <a:custGeom>
            <a:avLst/>
            <a:gdLst>
              <a:gd name="T0" fmla="*/ 0 w 768"/>
              <a:gd name="T1" fmla="*/ 0 h 768"/>
              <a:gd name="T2" fmla="*/ 0 w 768"/>
              <a:gd name="T3" fmla="*/ 768 h 768"/>
              <a:gd name="T4" fmla="*/ 768 w 768"/>
              <a:gd name="T5" fmla="*/ 0 h 768"/>
              <a:gd name="T6" fmla="*/ 0 w 768"/>
              <a:gd name="T7" fmla="*/ 0 h 768"/>
            </a:gdLst>
            <a:ahLst/>
            <a:cxnLst>
              <a:cxn ang="0">
                <a:pos x="T0" y="T1"/>
              </a:cxn>
              <a:cxn ang="0">
                <a:pos x="T2" y="T3"/>
              </a:cxn>
              <a:cxn ang="0">
                <a:pos x="T4" y="T5"/>
              </a:cxn>
              <a:cxn ang="0">
                <a:pos x="T6" y="T7"/>
              </a:cxn>
            </a:cxnLst>
            <a:rect l="0" t="0" r="r" b="b"/>
            <a:pathLst>
              <a:path w="768" h="768">
                <a:moveTo>
                  <a:pt x="0" y="0"/>
                </a:moveTo>
                <a:lnTo>
                  <a:pt x="0" y="768"/>
                </a:lnTo>
                <a:lnTo>
                  <a:pt x="768" y="0"/>
                </a:lnTo>
                <a:lnTo>
                  <a:pt x="0" y="0"/>
                </a:lnTo>
                <a:close/>
              </a:path>
            </a:pathLst>
          </a:custGeom>
          <a:solidFill>
            <a:schemeClr val="accent1">
              <a:lumMod val="50000"/>
            </a:schemeClr>
          </a:solidFill>
          <a:ln>
            <a:noFill/>
          </a:ln>
          <a:effectLst/>
        </p:spPr>
        <p:txBody>
          <a:bodyPr/>
          <a:lstStyle/>
          <a:p>
            <a:endParaRPr lang="zh-CN" altLang="en-US"/>
          </a:p>
        </p:txBody>
      </p:sp>
      <p:graphicFrame>
        <p:nvGraphicFramePr>
          <p:cNvPr id="912416" name="Object 32"/>
          <p:cNvGraphicFramePr>
            <a:graphicFrameLocks noChangeAspect="1"/>
          </p:cNvGraphicFramePr>
          <p:nvPr/>
        </p:nvGraphicFramePr>
        <p:xfrm>
          <a:off x="8077201" y="2667000"/>
          <a:ext cx="339725" cy="361950"/>
        </p:xfrm>
        <a:graphic>
          <a:graphicData uri="http://schemas.openxmlformats.org/presentationml/2006/ole">
            <mc:AlternateContent xmlns:mc="http://schemas.openxmlformats.org/markup-compatibility/2006">
              <mc:Choice xmlns:v="urn:schemas-microsoft-com:vml" Requires="v">
                <p:oleObj spid="_x0000_s50427" name="Equation" r:id="rId21" imgW="393480" imgH="419040" progId="Equation.3">
                  <p:embed/>
                </p:oleObj>
              </mc:Choice>
              <mc:Fallback>
                <p:oleObj name="Equation" r:id="rId21" imgW="39348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77201" y="2667000"/>
                        <a:ext cx="3397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17" name="Object 33"/>
          <p:cNvGraphicFramePr>
            <a:graphicFrameLocks noChangeAspect="1"/>
          </p:cNvGraphicFramePr>
          <p:nvPr/>
        </p:nvGraphicFramePr>
        <p:xfrm>
          <a:off x="8772525" y="3352801"/>
          <a:ext cx="361950" cy="373063"/>
        </p:xfrm>
        <a:graphic>
          <a:graphicData uri="http://schemas.openxmlformats.org/presentationml/2006/ole">
            <mc:AlternateContent xmlns:mc="http://schemas.openxmlformats.org/markup-compatibility/2006">
              <mc:Choice xmlns:v="urn:schemas-microsoft-com:vml" Requires="v">
                <p:oleObj spid="_x0000_s50428" name="Equation" r:id="rId23" imgW="419040" imgH="431640" progId="Equation.3">
                  <p:embed/>
                </p:oleObj>
              </mc:Choice>
              <mc:Fallback>
                <p:oleObj name="Equation" r:id="rId23" imgW="419040" imgH="431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72525" y="3352801"/>
                        <a:ext cx="36195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18" name="Freeform 34" descr="粉色砂纸"/>
          <p:cNvSpPr>
            <a:spLocks/>
          </p:cNvSpPr>
          <p:nvPr/>
        </p:nvSpPr>
        <p:spPr bwMode="auto">
          <a:xfrm>
            <a:off x="7934326" y="2579688"/>
            <a:ext cx="1190625" cy="1154112"/>
          </a:xfrm>
          <a:custGeom>
            <a:avLst/>
            <a:gdLst>
              <a:gd name="T0" fmla="*/ 0 w 750"/>
              <a:gd name="T1" fmla="*/ 727 h 727"/>
              <a:gd name="T2" fmla="*/ 720 w 750"/>
              <a:gd name="T3" fmla="*/ 7 h 727"/>
              <a:gd name="T4" fmla="*/ 738 w 750"/>
              <a:gd name="T5" fmla="*/ 32 h 727"/>
              <a:gd name="T6" fmla="*/ 729 w 750"/>
              <a:gd name="T7" fmla="*/ 133 h 727"/>
              <a:gd name="T8" fmla="*/ 665 w 750"/>
              <a:gd name="T9" fmla="*/ 316 h 727"/>
              <a:gd name="T10" fmla="*/ 610 w 750"/>
              <a:gd name="T11" fmla="*/ 407 h 727"/>
              <a:gd name="T12" fmla="*/ 546 w 750"/>
              <a:gd name="T13" fmla="*/ 471 h 727"/>
              <a:gd name="T14" fmla="*/ 427 w 750"/>
              <a:gd name="T15" fmla="*/ 590 h 727"/>
              <a:gd name="T16" fmla="*/ 373 w 750"/>
              <a:gd name="T17" fmla="*/ 626 h 727"/>
              <a:gd name="T18" fmla="*/ 354 w 750"/>
              <a:gd name="T19" fmla="*/ 645 h 727"/>
              <a:gd name="T20" fmla="*/ 217 w 750"/>
              <a:gd name="T21" fmla="*/ 690 h 727"/>
              <a:gd name="T22" fmla="*/ 135 w 750"/>
              <a:gd name="T23" fmla="*/ 718 h 727"/>
              <a:gd name="T24" fmla="*/ 0 w 750"/>
              <a:gd name="T25" fmla="*/ 727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7">
                <a:moveTo>
                  <a:pt x="0" y="727"/>
                </a:moveTo>
                <a:cubicBezTo>
                  <a:pt x="240" y="487"/>
                  <a:pt x="476" y="243"/>
                  <a:pt x="720" y="7"/>
                </a:cubicBezTo>
                <a:cubicBezTo>
                  <a:pt x="727" y="0"/>
                  <a:pt x="741" y="22"/>
                  <a:pt x="738" y="32"/>
                </a:cubicBezTo>
                <a:cubicBezTo>
                  <a:pt x="750" y="70"/>
                  <a:pt x="739" y="95"/>
                  <a:pt x="729" y="133"/>
                </a:cubicBezTo>
                <a:cubicBezTo>
                  <a:pt x="711" y="199"/>
                  <a:pt x="686" y="251"/>
                  <a:pt x="665" y="316"/>
                </a:cubicBezTo>
                <a:cubicBezTo>
                  <a:pt x="650" y="362"/>
                  <a:pt x="658" y="392"/>
                  <a:pt x="610" y="407"/>
                </a:cubicBezTo>
                <a:cubicBezTo>
                  <a:pt x="591" y="435"/>
                  <a:pt x="567" y="446"/>
                  <a:pt x="546" y="471"/>
                </a:cubicBezTo>
                <a:cubicBezTo>
                  <a:pt x="510" y="514"/>
                  <a:pt x="473" y="556"/>
                  <a:pt x="427" y="590"/>
                </a:cubicBezTo>
                <a:cubicBezTo>
                  <a:pt x="410" y="603"/>
                  <a:pt x="388" y="611"/>
                  <a:pt x="373" y="626"/>
                </a:cubicBezTo>
                <a:cubicBezTo>
                  <a:pt x="367" y="632"/>
                  <a:pt x="362" y="641"/>
                  <a:pt x="354" y="645"/>
                </a:cubicBezTo>
                <a:cubicBezTo>
                  <a:pt x="312" y="666"/>
                  <a:pt x="261" y="674"/>
                  <a:pt x="217" y="690"/>
                </a:cubicBezTo>
                <a:cubicBezTo>
                  <a:pt x="190" y="700"/>
                  <a:pt x="135" y="718"/>
                  <a:pt x="135" y="718"/>
                </a:cubicBezTo>
                <a:cubicBezTo>
                  <a:pt x="94" y="708"/>
                  <a:pt x="30" y="688"/>
                  <a:pt x="0" y="727"/>
                </a:cubicBezTo>
                <a:close/>
              </a:path>
            </a:pathLst>
          </a:custGeom>
          <a:blipFill dpi="0" rotWithShape="0">
            <a:blip r:embed="rId25"/>
            <a:srcRect/>
            <a:tile tx="0" ty="0" sx="100000" sy="100000" flip="none" algn="tl"/>
          </a:blipFill>
          <a:ln>
            <a:noFill/>
          </a:ln>
          <a:effectLst/>
          <a:extLst>
            <a:ext uri="{91240B29-F687-4F45-9708-019B960494DF}">
              <a14:hiddenLine xmlns:a14="http://schemas.microsoft.com/office/drawing/2010/main" w="5715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19" name="Object 35"/>
          <p:cNvGraphicFramePr>
            <a:graphicFrameLocks noChangeAspect="1"/>
          </p:cNvGraphicFramePr>
          <p:nvPr/>
        </p:nvGraphicFramePr>
        <p:xfrm>
          <a:off x="8458200" y="3067050"/>
          <a:ext cx="361950" cy="361950"/>
        </p:xfrm>
        <a:graphic>
          <a:graphicData uri="http://schemas.openxmlformats.org/presentationml/2006/ole">
            <mc:AlternateContent xmlns:mc="http://schemas.openxmlformats.org/markup-compatibility/2006">
              <mc:Choice xmlns:v="urn:schemas-microsoft-com:vml" Requires="v">
                <p:oleObj spid="_x0000_s50429" name="Equation" r:id="rId26" imgW="419040" imgH="419040" progId="Equation.3">
                  <p:embed/>
                </p:oleObj>
              </mc:Choice>
              <mc:Fallback>
                <p:oleObj name="Equation" r:id="rId26" imgW="419040" imgH="419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58200" y="3067050"/>
                        <a:ext cx="361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20" name="Object 36"/>
          <p:cNvGraphicFramePr>
            <a:graphicFrameLocks noChangeAspect="1"/>
          </p:cNvGraphicFramePr>
          <p:nvPr/>
        </p:nvGraphicFramePr>
        <p:xfrm>
          <a:off x="3209925" y="3092450"/>
          <a:ext cx="4249738" cy="946150"/>
        </p:xfrm>
        <a:graphic>
          <a:graphicData uri="http://schemas.openxmlformats.org/presentationml/2006/ole">
            <mc:AlternateContent xmlns:mc="http://schemas.openxmlformats.org/markup-compatibility/2006">
              <mc:Choice xmlns:v="urn:schemas-microsoft-com:vml" Requires="v">
                <p:oleObj spid="_x0000_s50430" name="Equation" r:id="rId28" imgW="3873240" imgH="863280" progId="Equation.3">
                  <p:embed/>
                </p:oleObj>
              </mc:Choice>
              <mc:Fallback>
                <p:oleObj name="Equation" r:id="rId28" imgW="3873240" imgH="8632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9925" y="3092450"/>
                        <a:ext cx="424973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21" name="Object 37"/>
          <p:cNvGraphicFramePr>
            <a:graphicFrameLocks noChangeAspect="1"/>
          </p:cNvGraphicFramePr>
          <p:nvPr/>
        </p:nvGraphicFramePr>
        <p:xfrm>
          <a:off x="2925764" y="4083050"/>
          <a:ext cx="4541837" cy="946150"/>
        </p:xfrm>
        <a:graphic>
          <a:graphicData uri="http://schemas.openxmlformats.org/presentationml/2006/ole">
            <mc:AlternateContent xmlns:mc="http://schemas.openxmlformats.org/markup-compatibility/2006">
              <mc:Choice xmlns:v="urn:schemas-microsoft-com:vml" Requires="v">
                <p:oleObj spid="_x0000_s50431" name="Equation" r:id="rId30" imgW="4140000" imgH="863280" progId="Equation.3">
                  <p:embed/>
                </p:oleObj>
              </mc:Choice>
              <mc:Fallback>
                <p:oleObj name="Equation" r:id="rId30" imgW="4140000" imgH="8632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25764" y="4083050"/>
                        <a:ext cx="45418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22" name="Object 38"/>
          <p:cNvGraphicFramePr>
            <a:graphicFrameLocks noChangeAspect="1"/>
          </p:cNvGraphicFramePr>
          <p:nvPr/>
        </p:nvGraphicFramePr>
        <p:xfrm>
          <a:off x="2925764" y="5135564"/>
          <a:ext cx="4541837" cy="960437"/>
        </p:xfrm>
        <a:graphic>
          <a:graphicData uri="http://schemas.openxmlformats.org/presentationml/2006/ole">
            <mc:AlternateContent xmlns:mc="http://schemas.openxmlformats.org/markup-compatibility/2006">
              <mc:Choice xmlns:v="urn:schemas-microsoft-com:vml" Requires="v">
                <p:oleObj spid="_x0000_s50432" name="Equation" r:id="rId32" imgW="4140000" imgH="876240" progId="Equation.3">
                  <p:embed/>
                </p:oleObj>
              </mc:Choice>
              <mc:Fallback>
                <p:oleObj name="Equation" r:id="rId32" imgW="4140000" imgH="8762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25764" y="5135564"/>
                        <a:ext cx="4541837"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23" name="Text Box 39"/>
          <p:cNvSpPr txBox="1">
            <a:spLocks noChangeArrowheads="1"/>
          </p:cNvSpPr>
          <p:nvPr/>
        </p:nvSpPr>
        <p:spPr bwMode="auto">
          <a:xfrm>
            <a:off x="2254250" y="879476"/>
            <a:ext cx="137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pPr algn="l">
              <a:spcBef>
                <a:spcPct val="50000"/>
              </a:spcBef>
            </a:pPr>
            <a:r>
              <a:rPr lang="zh-CN" altLang="zh-CN" sz="2800" dirty="0">
                <a:solidFill>
                  <a:srgbClr val="FF0000"/>
                </a:solidFill>
                <a:ea typeface="黑体" panose="02010609060101010101" pitchFamily="49" charset="-122"/>
              </a:rPr>
              <a:t>例</a:t>
            </a:r>
            <a:endParaRPr lang="zh-CN" altLang="en-US" sz="2400" dirty="0">
              <a:solidFill>
                <a:srgbClr val="FF0000"/>
              </a:solidFill>
              <a:ea typeface="黑体" panose="02010609060101010101" pitchFamily="49" charset="-122"/>
            </a:endParaRPr>
          </a:p>
        </p:txBody>
      </p:sp>
    </p:spTree>
    <p:extLst>
      <p:ext uri="{BB962C8B-B14F-4D97-AF65-F5344CB8AC3E}">
        <p14:creationId xmlns:p14="http://schemas.microsoft.com/office/powerpoint/2010/main" val="369163945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12413"/>
                                        </p:tgtEl>
                                        <p:attrNameLst>
                                          <p:attrName>style.visibility</p:attrName>
                                        </p:attrNameLst>
                                      </p:cBhvr>
                                      <p:to>
                                        <p:strVal val="visible"/>
                                      </p:to>
                                    </p:set>
                                    <p:anim calcmode="lin" valueType="num">
                                      <p:cBhvr>
                                        <p:cTn id="7" dur="500" fill="hold"/>
                                        <p:tgtEl>
                                          <p:spTgt spid="912413"/>
                                        </p:tgtEl>
                                        <p:attrNameLst>
                                          <p:attrName>ppt_w</p:attrName>
                                        </p:attrNameLst>
                                      </p:cBhvr>
                                      <p:tavLst>
                                        <p:tav tm="0">
                                          <p:val>
                                            <p:fltVal val="0"/>
                                          </p:val>
                                        </p:tav>
                                        <p:tav tm="100000">
                                          <p:val>
                                            <p:strVal val="#ppt_w"/>
                                          </p:val>
                                        </p:tav>
                                      </p:tavLst>
                                    </p:anim>
                                    <p:anim calcmode="lin" valueType="num">
                                      <p:cBhvr>
                                        <p:cTn id="8" dur="500" fill="hold"/>
                                        <p:tgtEl>
                                          <p:spTgt spid="91241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12401"/>
                                        </p:tgtEl>
                                        <p:attrNameLst>
                                          <p:attrName>style.visibility</p:attrName>
                                        </p:attrNameLst>
                                      </p:cBhvr>
                                      <p:to>
                                        <p:strVal val="visible"/>
                                      </p:to>
                                    </p:set>
                                    <p:animEffect transition="in" filter="dissolve">
                                      <p:cBhvr>
                                        <p:cTn id="13" dur="500"/>
                                        <p:tgtEl>
                                          <p:spTgt spid="9124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12388"/>
                                        </p:tgtEl>
                                        <p:attrNameLst>
                                          <p:attrName>style.visibility</p:attrName>
                                        </p:attrNameLst>
                                      </p:cBhvr>
                                      <p:to>
                                        <p:strVal val="visible"/>
                                      </p:to>
                                    </p:set>
                                    <p:animEffect transition="in" filter="dissolve">
                                      <p:cBhvr>
                                        <p:cTn id="18" dur="500"/>
                                        <p:tgtEl>
                                          <p:spTgt spid="9123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12387"/>
                                        </p:tgtEl>
                                        <p:attrNameLst>
                                          <p:attrName>style.visibility</p:attrName>
                                        </p:attrNameLst>
                                      </p:cBhvr>
                                      <p:to>
                                        <p:strVal val="visible"/>
                                      </p:to>
                                    </p:set>
                                    <p:anim calcmode="lin" valueType="num">
                                      <p:cBhvr>
                                        <p:cTn id="23" dur="1000" fill="hold"/>
                                        <p:tgtEl>
                                          <p:spTgt spid="912387"/>
                                        </p:tgtEl>
                                        <p:attrNameLst>
                                          <p:attrName>ppt_w</p:attrName>
                                        </p:attrNameLst>
                                      </p:cBhvr>
                                      <p:tavLst>
                                        <p:tav tm="0">
                                          <p:val>
                                            <p:fltVal val="0"/>
                                          </p:val>
                                        </p:tav>
                                        <p:tav tm="100000">
                                          <p:val>
                                            <p:strVal val="#ppt_w"/>
                                          </p:val>
                                        </p:tav>
                                      </p:tavLst>
                                    </p:anim>
                                    <p:anim calcmode="lin" valueType="num">
                                      <p:cBhvr>
                                        <p:cTn id="24" dur="1000" fill="hold"/>
                                        <p:tgtEl>
                                          <p:spTgt spid="912387"/>
                                        </p:tgtEl>
                                        <p:attrNameLst>
                                          <p:attrName>ppt_h</p:attrName>
                                        </p:attrNameLst>
                                      </p:cBhvr>
                                      <p:tavLst>
                                        <p:tav tm="0">
                                          <p:val>
                                            <p:fltVal val="0"/>
                                          </p:val>
                                        </p:tav>
                                        <p:tav tm="100000">
                                          <p:val>
                                            <p:strVal val="#ppt_h"/>
                                          </p:val>
                                        </p:tav>
                                      </p:tavLst>
                                    </p:anim>
                                    <p:anim calcmode="lin" valueType="num">
                                      <p:cBhvr>
                                        <p:cTn id="25" dur="1000" fill="hold"/>
                                        <p:tgtEl>
                                          <p:spTgt spid="91238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123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12407"/>
                                        </p:tgtEl>
                                        <p:attrNameLst>
                                          <p:attrName>style.visibility</p:attrName>
                                        </p:attrNameLst>
                                      </p:cBhvr>
                                      <p:to>
                                        <p:strVal val="visible"/>
                                      </p:to>
                                    </p:set>
                                    <p:animEffect transition="in" filter="dissolve">
                                      <p:cBhvr>
                                        <p:cTn id="31" dur="500"/>
                                        <p:tgtEl>
                                          <p:spTgt spid="9124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912386"/>
                                        </p:tgtEl>
                                        <p:attrNameLst>
                                          <p:attrName>style.visibility</p:attrName>
                                        </p:attrNameLst>
                                      </p:cBhvr>
                                      <p:to>
                                        <p:strVal val="visible"/>
                                      </p:to>
                                    </p:set>
                                    <p:anim calcmode="lin" valueType="num">
                                      <p:cBhvr>
                                        <p:cTn id="36" dur="1000" fill="hold"/>
                                        <p:tgtEl>
                                          <p:spTgt spid="912386"/>
                                        </p:tgtEl>
                                        <p:attrNameLst>
                                          <p:attrName>ppt_w</p:attrName>
                                        </p:attrNameLst>
                                      </p:cBhvr>
                                      <p:tavLst>
                                        <p:tav tm="0">
                                          <p:val>
                                            <p:fltVal val="0"/>
                                          </p:val>
                                        </p:tav>
                                        <p:tav tm="100000">
                                          <p:val>
                                            <p:strVal val="#ppt_w"/>
                                          </p:val>
                                        </p:tav>
                                      </p:tavLst>
                                    </p:anim>
                                    <p:anim calcmode="lin" valueType="num">
                                      <p:cBhvr>
                                        <p:cTn id="37" dur="1000" fill="hold"/>
                                        <p:tgtEl>
                                          <p:spTgt spid="912386"/>
                                        </p:tgtEl>
                                        <p:attrNameLst>
                                          <p:attrName>ppt_h</p:attrName>
                                        </p:attrNameLst>
                                      </p:cBhvr>
                                      <p:tavLst>
                                        <p:tav tm="0">
                                          <p:val>
                                            <p:fltVal val="0"/>
                                          </p:val>
                                        </p:tav>
                                        <p:tav tm="100000">
                                          <p:val>
                                            <p:strVal val="#ppt_h"/>
                                          </p:val>
                                        </p:tav>
                                      </p:tavLst>
                                    </p:anim>
                                    <p:anim calcmode="lin" valueType="num">
                                      <p:cBhvr>
                                        <p:cTn id="38" dur="1000" fill="hold"/>
                                        <p:tgtEl>
                                          <p:spTgt spid="912386"/>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9123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912410"/>
                                        </p:tgtEl>
                                        <p:attrNameLst>
                                          <p:attrName>style.visibility</p:attrName>
                                        </p:attrNameLst>
                                      </p:cBhvr>
                                      <p:to>
                                        <p:strVal val="visible"/>
                                      </p:to>
                                    </p:set>
                                    <p:animEffect transition="in" filter="dissolve">
                                      <p:cBhvr>
                                        <p:cTn id="44" dur="500"/>
                                        <p:tgtEl>
                                          <p:spTgt spid="9124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12415"/>
                                        </p:tgtEl>
                                        <p:attrNameLst>
                                          <p:attrName>style.visibility</p:attrName>
                                        </p:attrNameLst>
                                      </p:cBhvr>
                                      <p:to>
                                        <p:strVal val="visible"/>
                                      </p:to>
                                    </p:set>
                                    <p:anim calcmode="lin" valueType="num">
                                      <p:cBhvr>
                                        <p:cTn id="49" dur="500" fill="hold"/>
                                        <p:tgtEl>
                                          <p:spTgt spid="912415"/>
                                        </p:tgtEl>
                                        <p:attrNameLst>
                                          <p:attrName>ppt_w</p:attrName>
                                        </p:attrNameLst>
                                      </p:cBhvr>
                                      <p:tavLst>
                                        <p:tav tm="0">
                                          <p:val>
                                            <p:fltVal val="0"/>
                                          </p:val>
                                        </p:tav>
                                        <p:tav tm="100000">
                                          <p:val>
                                            <p:strVal val="#ppt_w"/>
                                          </p:val>
                                        </p:tav>
                                      </p:tavLst>
                                    </p:anim>
                                    <p:anim calcmode="lin" valueType="num">
                                      <p:cBhvr>
                                        <p:cTn id="50" dur="500" fill="hold"/>
                                        <p:tgtEl>
                                          <p:spTgt spid="912415"/>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nodeType="clickEffect">
                                  <p:stCondLst>
                                    <p:cond delay="0"/>
                                  </p:stCondLst>
                                  <p:childTnLst>
                                    <p:set>
                                      <p:cBhvr>
                                        <p:cTn id="54" dur="1" fill="hold">
                                          <p:stCondLst>
                                            <p:cond delay="0"/>
                                          </p:stCondLst>
                                        </p:cTn>
                                        <p:tgtEl>
                                          <p:spTgt spid="912416"/>
                                        </p:tgtEl>
                                        <p:attrNameLst>
                                          <p:attrName>style.visibility</p:attrName>
                                        </p:attrNameLst>
                                      </p:cBhvr>
                                      <p:to>
                                        <p:strVal val="visible"/>
                                      </p:to>
                                    </p:set>
                                    <p:anim calcmode="lin" valueType="num">
                                      <p:cBhvr>
                                        <p:cTn id="55" dur="1000" fill="hold"/>
                                        <p:tgtEl>
                                          <p:spTgt spid="912416"/>
                                        </p:tgtEl>
                                        <p:attrNameLst>
                                          <p:attrName>ppt_w</p:attrName>
                                        </p:attrNameLst>
                                      </p:cBhvr>
                                      <p:tavLst>
                                        <p:tav tm="0">
                                          <p:val>
                                            <p:fltVal val="0"/>
                                          </p:val>
                                        </p:tav>
                                        <p:tav tm="100000">
                                          <p:val>
                                            <p:strVal val="#ppt_w"/>
                                          </p:val>
                                        </p:tav>
                                      </p:tavLst>
                                    </p:anim>
                                    <p:anim calcmode="lin" valueType="num">
                                      <p:cBhvr>
                                        <p:cTn id="56" dur="1000" fill="hold"/>
                                        <p:tgtEl>
                                          <p:spTgt spid="912416"/>
                                        </p:tgtEl>
                                        <p:attrNameLst>
                                          <p:attrName>ppt_h</p:attrName>
                                        </p:attrNameLst>
                                      </p:cBhvr>
                                      <p:tavLst>
                                        <p:tav tm="0">
                                          <p:val>
                                            <p:fltVal val="0"/>
                                          </p:val>
                                        </p:tav>
                                        <p:tav tm="100000">
                                          <p:val>
                                            <p:strVal val="#ppt_h"/>
                                          </p:val>
                                        </p:tav>
                                      </p:tavLst>
                                    </p:anim>
                                    <p:anim calcmode="lin" valueType="num">
                                      <p:cBhvr>
                                        <p:cTn id="57" dur="1000" fill="hold"/>
                                        <p:tgtEl>
                                          <p:spTgt spid="912416"/>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9124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912418"/>
                                        </p:tgtEl>
                                        <p:attrNameLst>
                                          <p:attrName>style.visibility</p:attrName>
                                        </p:attrNameLst>
                                      </p:cBhvr>
                                      <p:to>
                                        <p:strVal val="visible"/>
                                      </p:to>
                                    </p:set>
                                    <p:anim calcmode="lin" valueType="num">
                                      <p:cBhvr>
                                        <p:cTn id="63" dur="500" fill="hold"/>
                                        <p:tgtEl>
                                          <p:spTgt spid="912418"/>
                                        </p:tgtEl>
                                        <p:attrNameLst>
                                          <p:attrName>ppt_w</p:attrName>
                                        </p:attrNameLst>
                                      </p:cBhvr>
                                      <p:tavLst>
                                        <p:tav tm="0">
                                          <p:val>
                                            <p:fltVal val="0"/>
                                          </p:val>
                                        </p:tav>
                                        <p:tav tm="100000">
                                          <p:val>
                                            <p:strVal val="#ppt_w"/>
                                          </p:val>
                                        </p:tav>
                                      </p:tavLst>
                                    </p:anim>
                                    <p:anim calcmode="lin" valueType="num">
                                      <p:cBhvr>
                                        <p:cTn id="64" dur="500" fill="hold"/>
                                        <p:tgtEl>
                                          <p:spTgt spid="912418"/>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5" presetClass="entr" presetSubtype="0" fill="hold" nodeType="clickEffect">
                                  <p:stCondLst>
                                    <p:cond delay="0"/>
                                  </p:stCondLst>
                                  <p:childTnLst>
                                    <p:set>
                                      <p:cBhvr>
                                        <p:cTn id="68" dur="1" fill="hold">
                                          <p:stCondLst>
                                            <p:cond delay="0"/>
                                          </p:stCondLst>
                                        </p:cTn>
                                        <p:tgtEl>
                                          <p:spTgt spid="912419"/>
                                        </p:tgtEl>
                                        <p:attrNameLst>
                                          <p:attrName>style.visibility</p:attrName>
                                        </p:attrNameLst>
                                      </p:cBhvr>
                                      <p:to>
                                        <p:strVal val="visible"/>
                                      </p:to>
                                    </p:set>
                                    <p:anim calcmode="lin" valueType="num">
                                      <p:cBhvr>
                                        <p:cTn id="69" dur="1000" fill="hold"/>
                                        <p:tgtEl>
                                          <p:spTgt spid="912419"/>
                                        </p:tgtEl>
                                        <p:attrNameLst>
                                          <p:attrName>ppt_w</p:attrName>
                                        </p:attrNameLst>
                                      </p:cBhvr>
                                      <p:tavLst>
                                        <p:tav tm="0">
                                          <p:val>
                                            <p:fltVal val="0"/>
                                          </p:val>
                                        </p:tav>
                                        <p:tav tm="100000">
                                          <p:val>
                                            <p:strVal val="#ppt_w"/>
                                          </p:val>
                                        </p:tav>
                                      </p:tavLst>
                                    </p:anim>
                                    <p:anim calcmode="lin" valueType="num">
                                      <p:cBhvr>
                                        <p:cTn id="70" dur="1000" fill="hold"/>
                                        <p:tgtEl>
                                          <p:spTgt spid="912419"/>
                                        </p:tgtEl>
                                        <p:attrNameLst>
                                          <p:attrName>ppt_h</p:attrName>
                                        </p:attrNameLst>
                                      </p:cBhvr>
                                      <p:tavLst>
                                        <p:tav tm="0">
                                          <p:val>
                                            <p:fltVal val="0"/>
                                          </p:val>
                                        </p:tav>
                                        <p:tav tm="100000">
                                          <p:val>
                                            <p:strVal val="#ppt_h"/>
                                          </p:val>
                                        </p:tav>
                                      </p:tavLst>
                                    </p:anim>
                                    <p:anim calcmode="lin" valueType="num">
                                      <p:cBhvr>
                                        <p:cTn id="71" dur="1000" fill="hold"/>
                                        <p:tgtEl>
                                          <p:spTgt spid="912419"/>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9124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5" presetClass="entr" presetSubtype="0" fill="hold" nodeType="clickEffect">
                                  <p:stCondLst>
                                    <p:cond delay="0"/>
                                  </p:stCondLst>
                                  <p:childTnLst>
                                    <p:set>
                                      <p:cBhvr>
                                        <p:cTn id="76" dur="1" fill="hold">
                                          <p:stCondLst>
                                            <p:cond delay="0"/>
                                          </p:stCondLst>
                                        </p:cTn>
                                        <p:tgtEl>
                                          <p:spTgt spid="912417"/>
                                        </p:tgtEl>
                                        <p:attrNameLst>
                                          <p:attrName>style.visibility</p:attrName>
                                        </p:attrNameLst>
                                      </p:cBhvr>
                                      <p:to>
                                        <p:strVal val="visible"/>
                                      </p:to>
                                    </p:set>
                                    <p:anim calcmode="lin" valueType="num">
                                      <p:cBhvr>
                                        <p:cTn id="77" dur="1000" fill="hold"/>
                                        <p:tgtEl>
                                          <p:spTgt spid="912417"/>
                                        </p:tgtEl>
                                        <p:attrNameLst>
                                          <p:attrName>ppt_w</p:attrName>
                                        </p:attrNameLst>
                                      </p:cBhvr>
                                      <p:tavLst>
                                        <p:tav tm="0">
                                          <p:val>
                                            <p:fltVal val="0"/>
                                          </p:val>
                                        </p:tav>
                                        <p:tav tm="100000">
                                          <p:val>
                                            <p:strVal val="#ppt_w"/>
                                          </p:val>
                                        </p:tav>
                                      </p:tavLst>
                                    </p:anim>
                                    <p:anim calcmode="lin" valueType="num">
                                      <p:cBhvr>
                                        <p:cTn id="78" dur="1000" fill="hold"/>
                                        <p:tgtEl>
                                          <p:spTgt spid="912417"/>
                                        </p:tgtEl>
                                        <p:attrNameLst>
                                          <p:attrName>ppt_h</p:attrName>
                                        </p:attrNameLst>
                                      </p:cBhvr>
                                      <p:tavLst>
                                        <p:tav tm="0">
                                          <p:val>
                                            <p:fltVal val="0"/>
                                          </p:val>
                                        </p:tav>
                                        <p:tav tm="100000">
                                          <p:val>
                                            <p:strVal val="#ppt_h"/>
                                          </p:val>
                                        </p:tav>
                                      </p:tavLst>
                                    </p:anim>
                                    <p:anim calcmode="lin" valueType="num">
                                      <p:cBhvr>
                                        <p:cTn id="79" dur="1000" fill="hold"/>
                                        <p:tgtEl>
                                          <p:spTgt spid="912417"/>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9124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912414"/>
                                        </p:tgtEl>
                                        <p:attrNameLst>
                                          <p:attrName>style.visibility</p:attrName>
                                        </p:attrNameLst>
                                      </p:cBhvr>
                                      <p:to>
                                        <p:strVal val="visible"/>
                                      </p:to>
                                    </p:set>
                                    <p:animEffect transition="in" filter="wipe(left)">
                                      <p:cBhvr>
                                        <p:cTn id="85" dur="500"/>
                                        <p:tgtEl>
                                          <p:spTgt spid="91241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912420"/>
                                        </p:tgtEl>
                                        <p:attrNameLst>
                                          <p:attrName>style.visibility</p:attrName>
                                        </p:attrNameLst>
                                      </p:cBhvr>
                                      <p:to>
                                        <p:strVal val="visible"/>
                                      </p:to>
                                    </p:set>
                                    <p:animEffect transition="in" filter="wipe(left)">
                                      <p:cBhvr>
                                        <p:cTn id="90" dur="500"/>
                                        <p:tgtEl>
                                          <p:spTgt spid="91242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912421"/>
                                        </p:tgtEl>
                                        <p:attrNameLst>
                                          <p:attrName>style.visibility</p:attrName>
                                        </p:attrNameLst>
                                      </p:cBhvr>
                                      <p:to>
                                        <p:strVal val="visible"/>
                                      </p:to>
                                    </p:set>
                                    <p:animEffect transition="in" filter="wipe(left)">
                                      <p:cBhvr>
                                        <p:cTn id="95" dur="500"/>
                                        <p:tgtEl>
                                          <p:spTgt spid="91242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912422"/>
                                        </p:tgtEl>
                                        <p:attrNameLst>
                                          <p:attrName>style.visibility</p:attrName>
                                        </p:attrNameLst>
                                      </p:cBhvr>
                                      <p:to>
                                        <p:strVal val="visible"/>
                                      </p:to>
                                    </p:set>
                                    <p:animEffect transition="in" filter="wipe(left)">
                                      <p:cBhvr>
                                        <p:cTn id="100" dur="500"/>
                                        <p:tgtEl>
                                          <p:spTgt spid="912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animBg="1"/>
      <p:bldP spid="912387" grpId="0" animBg="1"/>
      <p:bldP spid="912413" grpId="0" autoUpdateAnimBg="0"/>
      <p:bldP spid="912414" grpId="0" autoUpdateAnimBg="0"/>
      <p:bldP spid="912415" grpId="0" animBg="1"/>
      <p:bldP spid="9124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1"/>
          <p:cNvSpPr>
            <a:spLocks noGrp="1"/>
          </p:cNvSpPr>
          <p:nvPr>
            <p:ph type="sldNum" sz="quarter" idx="10"/>
          </p:nvPr>
        </p:nvSpPr>
        <p:spPr/>
        <p:txBody>
          <a:bodyPr/>
          <a:lstStyle/>
          <a:p>
            <a:fld id="{1A9B451E-1907-4339-BC7B-750143B41029}" type="slidenum">
              <a:rPr lang="en-US" altLang="zh-CN"/>
              <a:pPr/>
              <a:t>22</a:t>
            </a:fld>
            <a:endParaRPr lang="en-US" altLang="zh-CN"/>
          </a:p>
        </p:txBody>
      </p:sp>
      <p:sp>
        <p:nvSpPr>
          <p:cNvPr id="913410" name="AutoShape 2"/>
          <p:cNvSpPr>
            <a:spLocks noChangeArrowheads="1"/>
          </p:cNvSpPr>
          <p:nvPr/>
        </p:nvSpPr>
        <p:spPr bwMode="auto">
          <a:xfrm>
            <a:off x="7688263" y="1101725"/>
            <a:ext cx="1676400" cy="533400"/>
          </a:xfrm>
          <a:prstGeom prst="roundRect">
            <a:avLst>
              <a:gd name="adj" fmla="val 16667"/>
            </a:avLst>
          </a:prstGeom>
          <a:gradFill rotWithShape="0">
            <a:gsLst>
              <a:gs pos="0">
                <a:srgbClr val="00FFFF"/>
              </a:gs>
              <a:gs pos="50000">
                <a:srgbClr val="FFFFFF"/>
              </a:gs>
              <a:gs pos="100000">
                <a:srgbClr val="00FF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411" name="AutoShape 3"/>
          <p:cNvSpPr>
            <a:spLocks noChangeArrowheads="1"/>
          </p:cNvSpPr>
          <p:nvPr/>
        </p:nvSpPr>
        <p:spPr bwMode="auto">
          <a:xfrm>
            <a:off x="6392863" y="1101725"/>
            <a:ext cx="1143000" cy="533400"/>
          </a:xfrm>
          <a:prstGeom prst="roundRect">
            <a:avLst>
              <a:gd name="adj" fmla="val 16667"/>
            </a:avLst>
          </a:prstGeom>
          <a:gradFill rotWithShape="0">
            <a:gsLst>
              <a:gs pos="0">
                <a:srgbClr val="FF66FF"/>
              </a:gs>
              <a:gs pos="50000">
                <a:srgbClr val="FFFFFF"/>
              </a:gs>
              <a:gs pos="100000">
                <a:srgbClr val="FF66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3412" name="Group 4"/>
          <p:cNvGrpSpPr>
            <a:grpSpLocks/>
          </p:cNvGrpSpPr>
          <p:nvPr/>
        </p:nvGrpSpPr>
        <p:grpSpPr bwMode="auto">
          <a:xfrm>
            <a:off x="7675563" y="2405063"/>
            <a:ext cx="1498600" cy="1524000"/>
            <a:chOff x="3952" y="1680"/>
            <a:chExt cx="944" cy="960"/>
          </a:xfrm>
        </p:grpSpPr>
        <p:sp>
          <p:nvSpPr>
            <p:cNvPr id="913413" name="Rectangle 5"/>
            <p:cNvSpPr>
              <a:spLocks noChangeArrowheads="1"/>
            </p:cNvSpPr>
            <p:nvPr/>
          </p:nvSpPr>
          <p:spPr bwMode="auto">
            <a:xfrm>
              <a:off x="4080" y="1728"/>
              <a:ext cx="768" cy="768"/>
            </a:xfrm>
            <a:prstGeom prst="rect">
              <a:avLst/>
            </a:prstGeom>
            <a:gradFill rotWithShape="0">
              <a:gsLst>
                <a:gs pos="0">
                  <a:srgbClr val="FFFFFF"/>
                </a:gs>
                <a:gs pos="50000">
                  <a:srgbClr val="00FF00"/>
                </a:gs>
                <a:gs pos="100000">
                  <a:srgbClr val="FFFFFF"/>
                </a:gs>
              </a:gsLst>
              <a:lin ang="2700000" scaled="1"/>
            </a:gra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3414" name="Object 6"/>
            <p:cNvGraphicFramePr>
              <a:graphicFrameLocks noChangeAspect="1"/>
            </p:cNvGraphicFramePr>
            <p:nvPr/>
          </p:nvGraphicFramePr>
          <p:xfrm>
            <a:off x="3952" y="1680"/>
            <a:ext cx="80" cy="137"/>
          </p:xfrm>
          <a:graphic>
            <a:graphicData uri="http://schemas.openxmlformats.org/presentationml/2006/ole">
              <mc:AlternateContent xmlns:mc="http://schemas.openxmlformats.org/markup-compatibility/2006">
                <mc:Choice xmlns:v="urn:schemas-microsoft-com:vml" Requires="v">
                  <p:oleObj spid="_x0000_s51458" name="Equation" r:id="rId3" imgW="177480" imgH="304560" progId="Equation.3">
                    <p:embed/>
                  </p:oleObj>
                </mc:Choice>
                <mc:Fallback>
                  <p:oleObj name="Equation" r:id="rId3" imgW="1774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 y="1680"/>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15" name="Object 7"/>
            <p:cNvGraphicFramePr>
              <a:graphicFrameLocks noChangeAspect="1"/>
            </p:cNvGraphicFramePr>
            <p:nvPr/>
          </p:nvGraphicFramePr>
          <p:xfrm>
            <a:off x="4816" y="2503"/>
            <a:ext cx="80" cy="137"/>
          </p:xfrm>
          <a:graphic>
            <a:graphicData uri="http://schemas.openxmlformats.org/presentationml/2006/ole">
              <mc:AlternateContent xmlns:mc="http://schemas.openxmlformats.org/markup-compatibility/2006">
                <mc:Choice xmlns:v="urn:schemas-microsoft-com:vml" Requires="v">
                  <p:oleObj spid="_x0000_s51459" name="Equation" r:id="rId5" imgW="177480" imgH="304560" progId="Equation.3">
                    <p:embed/>
                  </p:oleObj>
                </mc:Choice>
                <mc:Fallback>
                  <p:oleObj name="Equation" r:id="rId5" imgW="17748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 y="2503"/>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3421" name="Object 13"/>
          <p:cNvGraphicFramePr>
            <a:graphicFrameLocks noChangeAspect="1"/>
          </p:cNvGraphicFramePr>
          <p:nvPr/>
        </p:nvGraphicFramePr>
        <p:xfrm>
          <a:off x="5926139" y="1025525"/>
          <a:ext cx="4346575" cy="890588"/>
        </p:xfrm>
        <a:graphic>
          <a:graphicData uri="http://schemas.openxmlformats.org/presentationml/2006/ole">
            <mc:AlternateContent xmlns:mc="http://schemas.openxmlformats.org/markup-compatibility/2006">
              <mc:Choice xmlns:v="urn:schemas-microsoft-com:vml" Requires="v">
                <p:oleObj spid="_x0000_s51460" name="Equation" r:id="rId7" imgW="3962160" imgH="812520" progId="Equation.3">
                  <p:embed/>
                </p:oleObj>
              </mc:Choice>
              <mc:Fallback>
                <p:oleObj name="Equation" r:id="rId7" imgW="396216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6139" y="1025525"/>
                        <a:ext cx="4346575"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3422" name="Text Box 14"/>
          <p:cNvSpPr txBox="1">
            <a:spLocks noChangeArrowheads="1"/>
          </p:cNvSpPr>
          <p:nvPr/>
        </p:nvSpPr>
        <p:spPr bwMode="auto">
          <a:xfrm>
            <a:off x="1990725" y="1813415"/>
            <a:ext cx="1066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其中 </a:t>
            </a:r>
            <a:r>
              <a:rPr lang="zh-CN" altLang="en-US" sz="2800" dirty="0"/>
              <a:t> </a:t>
            </a:r>
          </a:p>
        </p:txBody>
      </p:sp>
      <p:graphicFrame>
        <p:nvGraphicFramePr>
          <p:cNvPr id="913423" name="Object 15"/>
          <p:cNvGraphicFramePr>
            <a:graphicFrameLocks noChangeAspect="1"/>
          </p:cNvGraphicFramePr>
          <p:nvPr/>
        </p:nvGraphicFramePr>
        <p:xfrm>
          <a:off x="2828925" y="1917700"/>
          <a:ext cx="4495800" cy="444500"/>
        </p:xfrm>
        <a:graphic>
          <a:graphicData uri="http://schemas.openxmlformats.org/presentationml/2006/ole">
            <mc:AlternateContent xmlns:mc="http://schemas.openxmlformats.org/markup-compatibility/2006">
              <mc:Choice xmlns:v="urn:schemas-microsoft-com:vml" Requires="v">
                <p:oleObj spid="_x0000_s51461" name="Equation" r:id="rId9" imgW="4495680" imgH="444240" progId="Equation.3">
                  <p:embed/>
                </p:oleObj>
              </mc:Choice>
              <mc:Fallback>
                <p:oleObj name="Equation" r:id="rId9" imgW="44956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8925" y="1917700"/>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3424" name="Text Box 16"/>
          <p:cNvSpPr txBox="1">
            <a:spLocks noChangeArrowheads="1"/>
          </p:cNvSpPr>
          <p:nvPr/>
        </p:nvSpPr>
        <p:spPr bwMode="auto">
          <a:xfrm>
            <a:off x="2506663" y="1038715"/>
            <a:ext cx="3733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选择适当的坐标计算</a:t>
            </a:r>
            <a:r>
              <a:rPr lang="en-US" altLang="zh-CN" sz="2800" b="1" dirty="0"/>
              <a:t>:  </a:t>
            </a:r>
          </a:p>
        </p:txBody>
      </p:sp>
      <p:grpSp>
        <p:nvGrpSpPr>
          <p:cNvPr id="913425" name="Group 17"/>
          <p:cNvGrpSpPr>
            <a:grpSpLocks/>
          </p:cNvGrpSpPr>
          <p:nvPr/>
        </p:nvGrpSpPr>
        <p:grpSpPr bwMode="auto">
          <a:xfrm>
            <a:off x="7575553" y="1878013"/>
            <a:ext cx="2341563" cy="2127250"/>
            <a:chOff x="3949" y="1300"/>
            <a:chExt cx="1475" cy="1340"/>
          </a:xfrm>
        </p:grpSpPr>
        <p:sp>
          <p:nvSpPr>
            <p:cNvPr id="913426" name="Line 18"/>
            <p:cNvSpPr>
              <a:spLocks noChangeShapeType="1"/>
            </p:cNvSpPr>
            <p:nvPr/>
          </p:nvSpPr>
          <p:spPr bwMode="auto">
            <a:xfrm>
              <a:off x="3984" y="2448"/>
              <a:ext cx="13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3427" name="Line 19"/>
            <p:cNvSpPr>
              <a:spLocks noChangeShapeType="1"/>
            </p:cNvSpPr>
            <p:nvPr/>
          </p:nvSpPr>
          <p:spPr bwMode="auto">
            <a:xfrm flipV="1">
              <a:off x="4128" y="1392"/>
              <a:ext cx="0" cy="12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3428" name="Object 20"/>
            <p:cNvGraphicFramePr>
              <a:graphicFrameLocks noChangeAspect="1"/>
            </p:cNvGraphicFramePr>
            <p:nvPr/>
          </p:nvGraphicFramePr>
          <p:xfrm>
            <a:off x="5287" y="2509"/>
            <a:ext cx="137" cy="131"/>
          </p:xfrm>
          <a:graphic>
            <a:graphicData uri="http://schemas.openxmlformats.org/presentationml/2006/ole">
              <mc:AlternateContent xmlns:mc="http://schemas.openxmlformats.org/markup-compatibility/2006">
                <mc:Choice xmlns:v="urn:schemas-microsoft-com:vml" Requires="v">
                  <p:oleObj spid="_x0000_s51462" name="Equation" r:id="rId11" imgW="253800" imgH="241200" progId="Equation.3">
                    <p:embed/>
                  </p:oleObj>
                </mc:Choice>
                <mc:Fallback>
                  <p:oleObj name="Equation" r:id="rId11" imgW="2538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7" y="2509"/>
                          <a:ext cx="137"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29" name="Object 21"/>
            <p:cNvGraphicFramePr>
              <a:graphicFrameLocks noChangeAspect="1"/>
            </p:cNvGraphicFramePr>
            <p:nvPr>
              <p:extLst>
                <p:ext uri="{D42A27DB-BD31-4B8C-83A1-F6EECF244321}">
                  <p14:modId xmlns:p14="http://schemas.microsoft.com/office/powerpoint/2010/main" val="2339427424"/>
                </p:ext>
              </p:extLst>
            </p:nvPr>
          </p:nvGraphicFramePr>
          <p:xfrm>
            <a:off x="3949" y="1300"/>
            <a:ext cx="172" cy="216"/>
          </p:xfrm>
          <a:graphic>
            <a:graphicData uri="http://schemas.openxmlformats.org/presentationml/2006/ole">
              <mc:AlternateContent xmlns:mc="http://schemas.openxmlformats.org/markup-compatibility/2006">
                <mc:Choice xmlns:v="urn:schemas-microsoft-com:vml" Requires="v">
                  <p:oleObj spid="_x0000_s51463" name="Equation" r:id="rId13" imgW="253800" imgH="317160" progId="Equation.3">
                    <p:embed/>
                  </p:oleObj>
                </mc:Choice>
                <mc:Fallback>
                  <p:oleObj name="Equation" r:id="rId13" imgW="25380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9" y="1300"/>
                          <a:ext cx="172" cy="216"/>
                        </a:xfrm>
                        <a:prstGeom prst="rect">
                          <a:avLst/>
                        </a:prstGeom>
                        <a:noFill/>
                        <a:ln>
                          <a:noFill/>
                        </a:ln>
                        <a:effectLst/>
                      </p:spPr>
                    </p:pic>
                  </p:oleObj>
                </mc:Fallback>
              </mc:AlternateContent>
            </a:graphicData>
          </a:graphic>
        </p:graphicFrame>
        <p:graphicFrame>
          <p:nvGraphicFramePr>
            <p:cNvPr id="913430" name="Object 22"/>
            <p:cNvGraphicFramePr>
              <a:graphicFrameLocks noChangeAspect="1"/>
            </p:cNvGraphicFramePr>
            <p:nvPr/>
          </p:nvGraphicFramePr>
          <p:xfrm>
            <a:off x="3970" y="2469"/>
            <a:ext cx="158" cy="171"/>
          </p:xfrm>
          <a:graphic>
            <a:graphicData uri="http://schemas.openxmlformats.org/presentationml/2006/ole">
              <mc:AlternateContent xmlns:mc="http://schemas.openxmlformats.org/markup-compatibility/2006">
                <mc:Choice xmlns:v="urn:schemas-microsoft-com:vml" Requires="v">
                  <p:oleObj spid="_x0000_s51464" name="Equation" r:id="rId15" imgW="291960" imgH="317160" progId="Equation.3">
                    <p:embed/>
                  </p:oleObj>
                </mc:Choice>
                <mc:Fallback>
                  <p:oleObj name="Equation" r:id="rId15" imgW="29196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0" y="2469"/>
                          <a:ext cx="15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3431" name="Text Box 23"/>
          <p:cNvSpPr txBox="1">
            <a:spLocks noChangeArrowheads="1"/>
          </p:cNvSpPr>
          <p:nvPr/>
        </p:nvSpPr>
        <p:spPr bwMode="auto">
          <a:xfrm>
            <a:off x="2135188" y="25146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a:solidFill>
                  <a:srgbClr val="FF0000"/>
                </a:solidFill>
                <a:ea typeface="黑体" panose="02010609060101010101" pitchFamily="49" charset="-122"/>
              </a:rPr>
              <a:t>解</a:t>
            </a:r>
          </a:p>
        </p:txBody>
      </p:sp>
      <p:sp>
        <p:nvSpPr>
          <p:cNvPr id="913432" name="Text Box 24"/>
          <p:cNvSpPr txBox="1">
            <a:spLocks noChangeArrowheads="1"/>
          </p:cNvSpPr>
          <p:nvPr/>
        </p:nvSpPr>
        <p:spPr bwMode="auto">
          <a:xfrm>
            <a:off x="2066925" y="3137390"/>
            <a:ext cx="13716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原式 </a:t>
            </a:r>
            <a:r>
              <a:rPr lang="en-US" altLang="zh-CN" sz="2800" dirty="0"/>
              <a:t>= </a:t>
            </a:r>
          </a:p>
        </p:txBody>
      </p:sp>
      <p:sp>
        <p:nvSpPr>
          <p:cNvPr id="913433" name="Freeform 25" descr="绿色大理石"/>
          <p:cNvSpPr>
            <a:spLocks/>
          </p:cNvSpPr>
          <p:nvPr/>
        </p:nvSpPr>
        <p:spPr bwMode="auto">
          <a:xfrm>
            <a:off x="7869238" y="2481263"/>
            <a:ext cx="1219200" cy="1219200"/>
          </a:xfrm>
          <a:custGeom>
            <a:avLst/>
            <a:gdLst>
              <a:gd name="T0" fmla="*/ 0 w 768"/>
              <a:gd name="T1" fmla="*/ 0 h 768"/>
              <a:gd name="T2" fmla="*/ 0 w 768"/>
              <a:gd name="T3" fmla="*/ 768 h 768"/>
              <a:gd name="T4" fmla="*/ 768 w 768"/>
              <a:gd name="T5" fmla="*/ 0 h 768"/>
              <a:gd name="T6" fmla="*/ 0 w 768"/>
              <a:gd name="T7" fmla="*/ 0 h 768"/>
            </a:gdLst>
            <a:ahLst/>
            <a:cxnLst>
              <a:cxn ang="0">
                <a:pos x="T0" y="T1"/>
              </a:cxn>
              <a:cxn ang="0">
                <a:pos x="T2" y="T3"/>
              </a:cxn>
              <a:cxn ang="0">
                <a:pos x="T4" y="T5"/>
              </a:cxn>
              <a:cxn ang="0">
                <a:pos x="T6" y="T7"/>
              </a:cxn>
            </a:cxnLst>
            <a:rect l="0" t="0" r="r" b="b"/>
            <a:pathLst>
              <a:path w="768" h="768">
                <a:moveTo>
                  <a:pt x="0" y="0"/>
                </a:moveTo>
                <a:lnTo>
                  <a:pt x="0" y="768"/>
                </a:lnTo>
                <a:lnTo>
                  <a:pt x="768" y="0"/>
                </a:lnTo>
                <a:lnTo>
                  <a:pt x="0" y="0"/>
                </a:lnTo>
                <a:close/>
              </a:path>
            </a:pathLst>
          </a:custGeom>
          <a:solidFill>
            <a:schemeClr val="accent1">
              <a:lumMod val="50000"/>
            </a:schemeClr>
          </a:solidFill>
          <a:ln>
            <a:noFill/>
          </a:ln>
          <a:effectLst/>
        </p:spPr>
        <p:txBody>
          <a:bodyPr/>
          <a:lstStyle/>
          <a:p>
            <a:endParaRPr lang="zh-CN" altLang="en-US"/>
          </a:p>
        </p:txBody>
      </p:sp>
      <p:graphicFrame>
        <p:nvGraphicFramePr>
          <p:cNvPr id="913434" name="Object 26"/>
          <p:cNvGraphicFramePr>
            <a:graphicFrameLocks noChangeAspect="1"/>
          </p:cNvGraphicFramePr>
          <p:nvPr/>
        </p:nvGraphicFramePr>
        <p:xfrm>
          <a:off x="8021639" y="2633663"/>
          <a:ext cx="339725" cy="361950"/>
        </p:xfrm>
        <a:graphic>
          <a:graphicData uri="http://schemas.openxmlformats.org/presentationml/2006/ole">
            <mc:AlternateContent xmlns:mc="http://schemas.openxmlformats.org/markup-compatibility/2006">
              <mc:Choice xmlns:v="urn:schemas-microsoft-com:vml" Requires="v">
                <p:oleObj spid="_x0000_s51465" name="Equation" r:id="rId17" imgW="393480" imgH="419040" progId="Equation.3">
                  <p:embed/>
                </p:oleObj>
              </mc:Choice>
              <mc:Fallback>
                <p:oleObj name="Equation" r:id="rId17" imgW="393480" imgH="419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21639" y="2633663"/>
                        <a:ext cx="3397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35" name="Object 27"/>
          <p:cNvGraphicFramePr>
            <a:graphicFrameLocks noChangeAspect="1"/>
          </p:cNvGraphicFramePr>
          <p:nvPr/>
        </p:nvGraphicFramePr>
        <p:xfrm>
          <a:off x="8707438" y="3319463"/>
          <a:ext cx="361950" cy="373062"/>
        </p:xfrm>
        <a:graphic>
          <a:graphicData uri="http://schemas.openxmlformats.org/presentationml/2006/ole">
            <mc:AlternateContent xmlns:mc="http://schemas.openxmlformats.org/markup-compatibility/2006">
              <mc:Choice xmlns:v="urn:schemas-microsoft-com:vml" Requires="v">
                <p:oleObj spid="_x0000_s51466" name="Equation" r:id="rId19" imgW="419040" imgH="431640" progId="Equation.3">
                  <p:embed/>
                </p:oleObj>
              </mc:Choice>
              <mc:Fallback>
                <p:oleObj name="Equation" r:id="rId19" imgW="419040" imgH="431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07438" y="3319463"/>
                        <a:ext cx="3619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3436" name="Freeform 28" descr="粉色砂纸"/>
          <p:cNvSpPr>
            <a:spLocks/>
          </p:cNvSpPr>
          <p:nvPr/>
        </p:nvSpPr>
        <p:spPr bwMode="auto">
          <a:xfrm>
            <a:off x="7869239" y="2546351"/>
            <a:ext cx="1190625" cy="1154113"/>
          </a:xfrm>
          <a:custGeom>
            <a:avLst/>
            <a:gdLst>
              <a:gd name="T0" fmla="*/ 0 w 750"/>
              <a:gd name="T1" fmla="*/ 727 h 727"/>
              <a:gd name="T2" fmla="*/ 720 w 750"/>
              <a:gd name="T3" fmla="*/ 7 h 727"/>
              <a:gd name="T4" fmla="*/ 738 w 750"/>
              <a:gd name="T5" fmla="*/ 32 h 727"/>
              <a:gd name="T6" fmla="*/ 729 w 750"/>
              <a:gd name="T7" fmla="*/ 133 h 727"/>
              <a:gd name="T8" fmla="*/ 665 w 750"/>
              <a:gd name="T9" fmla="*/ 316 h 727"/>
              <a:gd name="T10" fmla="*/ 610 w 750"/>
              <a:gd name="T11" fmla="*/ 407 h 727"/>
              <a:gd name="T12" fmla="*/ 546 w 750"/>
              <a:gd name="T13" fmla="*/ 471 h 727"/>
              <a:gd name="T14" fmla="*/ 427 w 750"/>
              <a:gd name="T15" fmla="*/ 590 h 727"/>
              <a:gd name="T16" fmla="*/ 373 w 750"/>
              <a:gd name="T17" fmla="*/ 626 h 727"/>
              <a:gd name="T18" fmla="*/ 354 w 750"/>
              <a:gd name="T19" fmla="*/ 645 h 727"/>
              <a:gd name="T20" fmla="*/ 217 w 750"/>
              <a:gd name="T21" fmla="*/ 690 h 727"/>
              <a:gd name="T22" fmla="*/ 135 w 750"/>
              <a:gd name="T23" fmla="*/ 718 h 727"/>
              <a:gd name="T24" fmla="*/ 0 w 750"/>
              <a:gd name="T25" fmla="*/ 727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7">
                <a:moveTo>
                  <a:pt x="0" y="727"/>
                </a:moveTo>
                <a:cubicBezTo>
                  <a:pt x="240" y="487"/>
                  <a:pt x="476" y="243"/>
                  <a:pt x="720" y="7"/>
                </a:cubicBezTo>
                <a:cubicBezTo>
                  <a:pt x="727" y="0"/>
                  <a:pt x="741" y="22"/>
                  <a:pt x="738" y="32"/>
                </a:cubicBezTo>
                <a:cubicBezTo>
                  <a:pt x="750" y="70"/>
                  <a:pt x="739" y="95"/>
                  <a:pt x="729" y="133"/>
                </a:cubicBezTo>
                <a:cubicBezTo>
                  <a:pt x="711" y="199"/>
                  <a:pt x="686" y="251"/>
                  <a:pt x="665" y="316"/>
                </a:cubicBezTo>
                <a:cubicBezTo>
                  <a:pt x="650" y="362"/>
                  <a:pt x="658" y="392"/>
                  <a:pt x="610" y="407"/>
                </a:cubicBezTo>
                <a:cubicBezTo>
                  <a:pt x="591" y="435"/>
                  <a:pt x="567" y="446"/>
                  <a:pt x="546" y="471"/>
                </a:cubicBezTo>
                <a:cubicBezTo>
                  <a:pt x="510" y="514"/>
                  <a:pt x="473" y="556"/>
                  <a:pt x="427" y="590"/>
                </a:cubicBezTo>
                <a:cubicBezTo>
                  <a:pt x="410" y="603"/>
                  <a:pt x="388" y="611"/>
                  <a:pt x="373" y="626"/>
                </a:cubicBezTo>
                <a:cubicBezTo>
                  <a:pt x="367" y="632"/>
                  <a:pt x="362" y="641"/>
                  <a:pt x="354" y="645"/>
                </a:cubicBezTo>
                <a:cubicBezTo>
                  <a:pt x="312" y="666"/>
                  <a:pt x="261" y="674"/>
                  <a:pt x="217" y="690"/>
                </a:cubicBezTo>
                <a:cubicBezTo>
                  <a:pt x="190" y="700"/>
                  <a:pt x="135" y="718"/>
                  <a:pt x="135" y="718"/>
                </a:cubicBezTo>
                <a:cubicBezTo>
                  <a:pt x="94" y="708"/>
                  <a:pt x="30" y="688"/>
                  <a:pt x="0" y="727"/>
                </a:cubicBezTo>
                <a:close/>
              </a:path>
            </a:pathLst>
          </a:custGeom>
          <a:blipFill dpi="0" rotWithShape="0">
            <a:blip r:embed="rId21"/>
            <a:srcRect/>
            <a:tile tx="0" ty="0" sx="100000" sy="100000" flip="none" algn="tl"/>
          </a:blipFill>
          <a:ln>
            <a:noFill/>
          </a:ln>
          <a:effectLst/>
          <a:extLst>
            <a:ext uri="{91240B29-F687-4F45-9708-019B960494DF}">
              <a14:hiddenLine xmlns:a14="http://schemas.microsoft.com/office/drawing/2010/main" w="5715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3437" name="Object 29"/>
          <p:cNvGraphicFramePr>
            <a:graphicFrameLocks noChangeAspect="1"/>
          </p:cNvGraphicFramePr>
          <p:nvPr/>
        </p:nvGraphicFramePr>
        <p:xfrm>
          <a:off x="8393113" y="3033713"/>
          <a:ext cx="361950" cy="361950"/>
        </p:xfrm>
        <a:graphic>
          <a:graphicData uri="http://schemas.openxmlformats.org/presentationml/2006/ole">
            <mc:AlternateContent xmlns:mc="http://schemas.openxmlformats.org/markup-compatibility/2006">
              <mc:Choice xmlns:v="urn:schemas-microsoft-com:vml" Requires="v">
                <p:oleObj spid="_x0000_s51467" name="Equation" r:id="rId22" imgW="419040" imgH="419040" progId="Equation.3">
                  <p:embed/>
                </p:oleObj>
              </mc:Choice>
              <mc:Fallback>
                <p:oleObj name="Equation" r:id="rId22" imgW="419040" imgH="419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93113" y="3033713"/>
                        <a:ext cx="361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38" name="Object 30"/>
          <p:cNvGraphicFramePr>
            <a:graphicFrameLocks noChangeAspect="1"/>
          </p:cNvGraphicFramePr>
          <p:nvPr/>
        </p:nvGraphicFramePr>
        <p:xfrm>
          <a:off x="3276600" y="3111500"/>
          <a:ext cx="2781300" cy="698500"/>
        </p:xfrm>
        <a:graphic>
          <a:graphicData uri="http://schemas.openxmlformats.org/presentationml/2006/ole">
            <mc:AlternateContent xmlns:mc="http://schemas.openxmlformats.org/markup-compatibility/2006">
              <mc:Choice xmlns:v="urn:schemas-microsoft-com:vml" Requires="v">
                <p:oleObj spid="_x0000_s51468" name="Equation" r:id="rId24" imgW="2781000" imgH="698400" progId="Equation.3">
                  <p:embed/>
                </p:oleObj>
              </mc:Choice>
              <mc:Fallback>
                <p:oleObj name="Equation" r:id="rId24" imgW="2781000" imgH="6984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76600" y="3111500"/>
                        <a:ext cx="2781300" cy="698500"/>
                      </a:xfrm>
                      <a:prstGeom prst="rect">
                        <a:avLst/>
                      </a:prstGeom>
                      <a:noFill/>
                      <a:ln>
                        <a:noFill/>
                      </a:ln>
                      <a:effectLst/>
                      <a:extLst>
                        <a:ext uri="{909E8E84-426E-40DD-AFC4-6F175D3DCCD1}">
                          <a14:hiddenFill xmlns:a14="http://schemas.microsoft.com/office/drawing/2010/main">
                            <a:gradFill rotWithShape="0">
                              <a:gsLst>
                                <a:gs pos="0">
                                  <a:srgbClr val="66FF33"/>
                                </a:gs>
                                <a:gs pos="50000">
                                  <a:srgbClr val="FFFFFF"/>
                                </a:gs>
                                <a:gs pos="100000">
                                  <a:srgbClr val="66FF33"/>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39" name="Object 31"/>
          <p:cNvGraphicFramePr>
            <a:graphicFrameLocks noChangeAspect="1"/>
          </p:cNvGraphicFramePr>
          <p:nvPr/>
        </p:nvGraphicFramePr>
        <p:xfrm>
          <a:off x="3000375" y="4094163"/>
          <a:ext cx="3175000" cy="698500"/>
        </p:xfrm>
        <a:graphic>
          <a:graphicData uri="http://schemas.openxmlformats.org/presentationml/2006/ole">
            <mc:AlternateContent xmlns:mc="http://schemas.openxmlformats.org/markup-compatibility/2006">
              <mc:Choice xmlns:v="urn:schemas-microsoft-com:vml" Requires="v">
                <p:oleObj spid="_x0000_s51469" name="Equation" r:id="rId26" imgW="3174840" imgH="698400" progId="Equation.3">
                  <p:embed/>
                </p:oleObj>
              </mc:Choice>
              <mc:Fallback>
                <p:oleObj name="Equation" r:id="rId26" imgW="3174840" imgH="6984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00375" y="4094163"/>
                        <a:ext cx="3175000" cy="698500"/>
                      </a:xfrm>
                      <a:prstGeom prst="rect">
                        <a:avLst/>
                      </a:prstGeom>
                      <a:noFill/>
                      <a:ln>
                        <a:noFill/>
                      </a:ln>
                      <a:effectLst/>
                      <a:extLst>
                        <a:ext uri="{909E8E84-426E-40DD-AFC4-6F175D3DCCD1}">
                          <a14:hiddenFill xmlns:a14="http://schemas.microsoft.com/office/drawing/2010/main">
                            <a:gradFill rotWithShape="0">
                              <a:gsLst>
                                <a:gs pos="0">
                                  <a:srgbClr val="66FF33"/>
                                </a:gs>
                                <a:gs pos="50000">
                                  <a:srgbClr val="FFFFFF"/>
                                </a:gs>
                                <a:gs pos="100000">
                                  <a:srgbClr val="66FF33"/>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40" name="Object 32"/>
          <p:cNvGraphicFramePr>
            <a:graphicFrameLocks noChangeAspect="1"/>
          </p:cNvGraphicFramePr>
          <p:nvPr/>
        </p:nvGraphicFramePr>
        <p:xfrm>
          <a:off x="6269038" y="4022725"/>
          <a:ext cx="3238500" cy="774700"/>
        </p:xfrm>
        <a:graphic>
          <a:graphicData uri="http://schemas.openxmlformats.org/presentationml/2006/ole">
            <mc:AlternateContent xmlns:mc="http://schemas.openxmlformats.org/markup-compatibility/2006">
              <mc:Choice xmlns:v="urn:schemas-microsoft-com:vml" Requires="v">
                <p:oleObj spid="_x0000_s51470" name="Equation" r:id="rId28" imgW="3238200" imgH="774360" progId="Equation.3">
                  <p:embed/>
                </p:oleObj>
              </mc:Choice>
              <mc:Fallback>
                <p:oleObj name="Equation" r:id="rId28" imgW="3238200" imgH="7743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269038" y="4022725"/>
                        <a:ext cx="3238500" cy="774700"/>
                      </a:xfrm>
                      <a:prstGeom prst="rect">
                        <a:avLst/>
                      </a:prstGeom>
                      <a:noFill/>
                      <a:ln>
                        <a:noFill/>
                      </a:ln>
                      <a:effectLst/>
                      <a:extLst>
                        <a:ext uri="{909E8E84-426E-40DD-AFC4-6F175D3DCCD1}">
                          <a14:hiddenFill xmlns:a14="http://schemas.microsoft.com/office/drawing/2010/main">
                            <a:gradFill rotWithShape="0">
                              <a:gsLst>
                                <a:gs pos="0">
                                  <a:srgbClr val="66FF33"/>
                                </a:gs>
                                <a:gs pos="50000">
                                  <a:srgbClr val="FFFFFF"/>
                                </a:gs>
                                <a:gs pos="100000">
                                  <a:srgbClr val="66FF33"/>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3441" name="Object 33"/>
          <p:cNvGraphicFramePr>
            <a:graphicFrameLocks noChangeAspect="1"/>
          </p:cNvGraphicFramePr>
          <p:nvPr/>
        </p:nvGraphicFramePr>
        <p:xfrm>
          <a:off x="3000375" y="5111750"/>
          <a:ext cx="812800" cy="838200"/>
        </p:xfrm>
        <a:graphic>
          <a:graphicData uri="http://schemas.openxmlformats.org/presentationml/2006/ole">
            <mc:AlternateContent xmlns:mc="http://schemas.openxmlformats.org/markup-compatibility/2006">
              <mc:Choice xmlns:v="urn:schemas-microsoft-com:vml" Requires="v">
                <p:oleObj spid="_x0000_s51471" name="Equation" r:id="rId30" imgW="812520" imgH="838080" progId="Equation.3">
                  <p:embed/>
                </p:oleObj>
              </mc:Choice>
              <mc:Fallback>
                <p:oleObj name="Equation" r:id="rId30" imgW="812520" imgH="8380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00375" y="5111750"/>
                        <a:ext cx="812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3442" name="Group 34"/>
          <p:cNvGrpSpPr>
            <a:grpSpLocks/>
          </p:cNvGrpSpPr>
          <p:nvPr/>
        </p:nvGrpSpPr>
        <p:grpSpPr bwMode="auto">
          <a:xfrm>
            <a:off x="7869241" y="2481263"/>
            <a:ext cx="2390776" cy="1219200"/>
            <a:chOff x="4080" y="1728"/>
            <a:chExt cx="1506" cy="768"/>
          </a:xfrm>
        </p:grpSpPr>
        <p:sp>
          <p:nvSpPr>
            <p:cNvPr id="913443" name="Arc 35"/>
            <p:cNvSpPr>
              <a:spLocks/>
            </p:cNvSpPr>
            <p:nvPr/>
          </p:nvSpPr>
          <p:spPr bwMode="auto">
            <a:xfrm flipV="1">
              <a:off x="4080" y="1728"/>
              <a:ext cx="768" cy="7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3444" name="Object 36"/>
            <p:cNvGraphicFramePr>
              <a:graphicFrameLocks noChangeAspect="1"/>
            </p:cNvGraphicFramePr>
            <p:nvPr>
              <p:extLst>
                <p:ext uri="{D42A27DB-BD31-4B8C-83A1-F6EECF244321}">
                  <p14:modId xmlns:p14="http://schemas.microsoft.com/office/powerpoint/2010/main" val="1823913224"/>
                </p:ext>
              </p:extLst>
            </p:nvPr>
          </p:nvGraphicFramePr>
          <p:xfrm>
            <a:off x="4995" y="1844"/>
            <a:ext cx="591" cy="305"/>
          </p:xfrm>
          <a:graphic>
            <a:graphicData uri="http://schemas.openxmlformats.org/presentationml/2006/ole">
              <mc:AlternateContent xmlns:mc="http://schemas.openxmlformats.org/markup-compatibility/2006">
                <mc:Choice xmlns:v="urn:schemas-microsoft-com:vml" Requires="v">
                  <p:oleObj spid="_x0000_s51472" name="Equation" r:id="rId32" imgW="444240" imgH="228600" progId="Equation.DSMT4">
                    <p:embed/>
                  </p:oleObj>
                </mc:Choice>
                <mc:Fallback>
                  <p:oleObj name="Equation" r:id="rId32" imgW="444240" imgH="228600" progId="Equation.DSMT4">
                    <p:embed/>
                    <p:pic>
                      <p:nvPicPr>
                        <p:cNvPr id="0" name=""/>
                        <p:cNvPicPr>
                          <a:picLocks noChangeAspect="1" noChangeArrowheads="1"/>
                        </p:cNvPicPr>
                        <p:nvPr/>
                      </p:nvPicPr>
                      <p:blipFill>
                        <a:blip r:embed="rId33"/>
                        <a:srcRect/>
                        <a:stretch>
                          <a:fillRect/>
                        </a:stretch>
                      </p:blipFill>
                      <p:spPr bwMode="auto">
                        <a:xfrm>
                          <a:off x="4995" y="1844"/>
                          <a:ext cx="591" cy="305"/>
                        </a:xfrm>
                        <a:prstGeom prst="rect">
                          <a:avLst/>
                        </a:prstGeom>
                        <a:noFill/>
                        <a:ln>
                          <a:noFill/>
                        </a:ln>
                        <a:effectLst/>
                      </p:spPr>
                    </p:pic>
                  </p:oleObj>
                </mc:Fallback>
              </mc:AlternateContent>
            </a:graphicData>
          </a:graphic>
        </p:graphicFrame>
      </p:grpSp>
      <p:grpSp>
        <p:nvGrpSpPr>
          <p:cNvPr id="913445" name="Group 37"/>
          <p:cNvGrpSpPr>
            <a:grpSpLocks/>
          </p:cNvGrpSpPr>
          <p:nvPr/>
        </p:nvGrpSpPr>
        <p:grpSpPr bwMode="auto">
          <a:xfrm>
            <a:off x="7869241" y="2265363"/>
            <a:ext cx="1971675" cy="1435100"/>
            <a:chOff x="4080" y="1592"/>
            <a:chExt cx="1242" cy="904"/>
          </a:xfrm>
        </p:grpSpPr>
        <p:sp>
          <p:nvSpPr>
            <p:cNvPr id="913446" name="Line 38"/>
            <p:cNvSpPr>
              <a:spLocks noChangeShapeType="1"/>
            </p:cNvSpPr>
            <p:nvPr/>
          </p:nvSpPr>
          <p:spPr bwMode="auto">
            <a:xfrm flipV="1">
              <a:off x="4080" y="1728"/>
              <a:ext cx="768" cy="768"/>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3447" name="Object 39"/>
            <p:cNvGraphicFramePr>
              <a:graphicFrameLocks noChangeAspect="1"/>
            </p:cNvGraphicFramePr>
            <p:nvPr>
              <p:extLst>
                <p:ext uri="{D42A27DB-BD31-4B8C-83A1-F6EECF244321}">
                  <p14:modId xmlns:p14="http://schemas.microsoft.com/office/powerpoint/2010/main" val="3231083019"/>
                </p:ext>
              </p:extLst>
            </p:nvPr>
          </p:nvGraphicFramePr>
          <p:xfrm>
            <a:off x="4781" y="1592"/>
            <a:ext cx="541" cy="227"/>
          </p:xfrm>
          <a:graphic>
            <a:graphicData uri="http://schemas.openxmlformats.org/presentationml/2006/ole">
              <mc:AlternateContent xmlns:mc="http://schemas.openxmlformats.org/markup-compatibility/2006">
                <mc:Choice xmlns:v="urn:schemas-microsoft-com:vml" Requires="v">
                  <p:oleObj spid="_x0000_s51473" name="Equation" r:id="rId34" imgW="393480" imgH="164880" progId="Equation.DSMT4">
                    <p:embed/>
                  </p:oleObj>
                </mc:Choice>
                <mc:Fallback>
                  <p:oleObj name="Equation" r:id="rId34" imgW="393480" imgH="164880" progId="Equation.DSMT4">
                    <p:embed/>
                    <p:pic>
                      <p:nvPicPr>
                        <p:cNvPr id="0" name=""/>
                        <p:cNvPicPr>
                          <a:picLocks noChangeAspect="1" noChangeArrowheads="1"/>
                        </p:cNvPicPr>
                        <p:nvPr/>
                      </p:nvPicPr>
                      <p:blipFill>
                        <a:blip r:embed="rId35"/>
                        <a:srcRect/>
                        <a:stretch>
                          <a:fillRect/>
                        </a:stretch>
                      </p:blipFill>
                      <p:spPr bwMode="auto">
                        <a:xfrm>
                          <a:off x="4781" y="1592"/>
                          <a:ext cx="541" cy="227"/>
                        </a:xfrm>
                        <a:prstGeom prst="rect">
                          <a:avLst/>
                        </a:prstGeom>
                        <a:noFill/>
                        <a:ln>
                          <a:noFill/>
                        </a:ln>
                        <a:effectLst/>
                      </p:spPr>
                    </p:pic>
                  </p:oleObj>
                </mc:Fallback>
              </mc:AlternateContent>
            </a:graphicData>
          </a:graphic>
        </p:graphicFrame>
      </p:grpSp>
      <p:sp>
        <p:nvSpPr>
          <p:cNvPr id="913448" name="Text Box 40"/>
          <p:cNvSpPr txBox="1">
            <a:spLocks noChangeArrowheads="1"/>
          </p:cNvSpPr>
          <p:nvPr/>
        </p:nvSpPr>
        <p:spPr bwMode="auto">
          <a:xfrm>
            <a:off x="1990725" y="997960"/>
            <a:ext cx="137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pPr algn="l">
              <a:spcBef>
                <a:spcPct val="50000"/>
              </a:spcBef>
            </a:pPr>
            <a:r>
              <a:rPr lang="zh-CN" altLang="zh-CN" sz="2800" dirty="0">
                <a:solidFill>
                  <a:srgbClr val="FF0000"/>
                </a:solidFill>
                <a:ea typeface="黑体" panose="02010609060101010101" pitchFamily="49" charset="-122"/>
              </a:rPr>
              <a:t>例</a:t>
            </a:r>
            <a:endParaRPr lang="zh-CN" altLang="en-US" sz="2400" dirty="0">
              <a:solidFill>
                <a:srgbClr val="FF0000"/>
              </a:solidFill>
              <a:ea typeface="黑体" panose="02010609060101010101" pitchFamily="49" charset="-122"/>
            </a:endParaRPr>
          </a:p>
        </p:txBody>
      </p:sp>
    </p:spTree>
    <p:extLst>
      <p:ext uri="{BB962C8B-B14F-4D97-AF65-F5344CB8AC3E}">
        <p14:creationId xmlns:p14="http://schemas.microsoft.com/office/powerpoint/2010/main" val="10541757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3432"/>
                                        </p:tgtEl>
                                        <p:attrNameLst>
                                          <p:attrName>style.visibility</p:attrName>
                                        </p:attrNameLst>
                                      </p:cBhvr>
                                      <p:to>
                                        <p:strVal val="visible"/>
                                      </p:to>
                                    </p:set>
                                    <p:animEffect transition="in" filter="wipe(left)">
                                      <p:cBhvr>
                                        <p:cTn id="7" dur="500"/>
                                        <p:tgtEl>
                                          <p:spTgt spid="9134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3438"/>
                                        </p:tgtEl>
                                        <p:attrNameLst>
                                          <p:attrName>style.visibility</p:attrName>
                                        </p:attrNameLst>
                                      </p:cBhvr>
                                      <p:to>
                                        <p:strVal val="visible"/>
                                      </p:to>
                                    </p:set>
                                    <p:animEffect transition="in" filter="wipe(left)">
                                      <p:cBhvr>
                                        <p:cTn id="12" dur="500"/>
                                        <p:tgtEl>
                                          <p:spTgt spid="913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3439"/>
                                        </p:tgtEl>
                                        <p:attrNameLst>
                                          <p:attrName>style.visibility</p:attrName>
                                        </p:attrNameLst>
                                      </p:cBhvr>
                                      <p:to>
                                        <p:strVal val="visible"/>
                                      </p:to>
                                    </p:set>
                                    <p:animEffect transition="in" filter="wipe(left)">
                                      <p:cBhvr>
                                        <p:cTn id="17" dur="500"/>
                                        <p:tgtEl>
                                          <p:spTgt spid="913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3440"/>
                                        </p:tgtEl>
                                        <p:attrNameLst>
                                          <p:attrName>style.visibility</p:attrName>
                                        </p:attrNameLst>
                                      </p:cBhvr>
                                      <p:to>
                                        <p:strVal val="visible"/>
                                      </p:to>
                                    </p:set>
                                    <p:animEffect transition="in" filter="wipe(left)">
                                      <p:cBhvr>
                                        <p:cTn id="22" dur="500"/>
                                        <p:tgtEl>
                                          <p:spTgt spid="9134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3441"/>
                                        </p:tgtEl>
                                        <p:attrNameLst>
                                          <p:attrName>style.visibility</p:attrName>
                                        </p:attrNameLst>
                                      </p:cBhvr>
                                      <p:to>
                                        <p:strVal val="visible"/>
                                      </p:to>
                                    </p:set>
                                    <p:animEffect transition="in" filter="wipe(left)">
                                      <p:cBhvr>
                                        <p:cTn id="27" dur="500"/>
                                        <p:tgtEl>
                                          <p:spTgt spid="91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3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1524000" y="517526"/>
            <a:ext cx="2514600" cy="64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b="1" dirty="0" smtClean="0">
                <a:solidFill>
                  <a:srgbClr val="FF0000"/>
                </a:solidFill>
                <a:ea typeface="楷体_GB2312" pitchFamily="49" charset="-122"/>
              </a:rPr>
              <a:t>例</a:t>
            </a:r>
            <a:r>
              <a:rPr lang="zh-CN" altLang="en-US" sz="2800" b="1" dirty="0" smtClean="0">
                <a:solidFill>
                  <a:schemeClr val="tx1"/>
                </a:solidFill>
                <a:ea typeface="楷体_GB2312" pitchFamily="49" charset="-122"/>
              </a:rPr>
              <a:t>  计算</a:t>
            </a:r>
            <a:endParaRPr lang="zh-CN" altLang="en-US" sz="2800" b="1" dirty="0">
              <a:ea typeface="楷体_GB2312" pitchFamily="49" charset="-122"/>
            </a:endParaRPr>
          </a:p>
        </p:txBody>
      </p:sp>
      <p:graphicFrame>
        <p:nvGraphicFramePr>
          <p:cNvPr id="75781" name="Object 5"/>
          <p:cNvGraphicFramePr>
            <a:graphicFrameLocks noChangeAspect="1"/>
          </p:cNvGraphicFramePr>
          <p:nvPr>
            <p:extLst>
              <p:ext uri="{D42A27DB-BD31-4B8C-83A1-F6EECF244321}">
                <p14:modId xmlns:p14="http://schemas.microsoft.com/office/powerpoint/2010/main" val="1794219963"/>
              </p:ext>
            </p:extLst>
          </p:nvPr>
        </p:nvGraphicFramePr>
        <p:xfrm>
          <a:off x="3276600" y="525055"/>
          <a:ext cx="4420845" cy="714480"/>
        </p:xfrm>
        <a:graphic>
          <a:graphicData uri="http://schemas.openxmlformats.org/presentationml/2006/ole">
            <mc:AlternateContent xmlns:mc="http://schemas.openxmlformats.org/markup-compatibility/2006">
              <mc:Choice xmlns:v="urn:schemas-microsoft-com:vml" Requires="v">
                <p:oleObj spid="_x0000_s47524" name="Equation" r:id="rId3" imgW="2044440" imgH="330120" progId="Equation.DSMT4">
                  <p:embed/>
                </p:oleObj>
              </mc:Choice>
              <mc:Fallback>
                <p:oleObj name="Equation" r:id="rId3" imgW="2044440" imgH="330120" progId="Equation.DSMT4">
                  <p:embed/>
                  <p:pic>
                    <p:nvPicPr>
                      <p:cNvPr id="0" name=""/>
                      <p:cNvPicPr>
                        <a:picLocks noChangeAspect="1" noChangeArrowheads="1"/>
                      </p:cNvPicPr>
                      <p:nvPr/>
                    </p:nvPicPr>
                    <p:blipFill>
                      <a:blip r:embed="rId4">
                        <a:grayscl/>
                        <a:biLevel thresh="50000"/>
                      </a:blip>
                      <a:srcRect/>
                      <a:stretch>
                        <a:fillRect/>
                      </a:stretch>
                    </p:blipFill>
                    <p:spPr bwMode="auto">
                      <a:xfrm>
                        <a:off x="3276600" y="525055"/>
                        <a:ext cx="4420845" cy="714480"/>
                      </a:xfrm>
                      <a:prstGeom prst="rect">
                        <a:avLst/>
                      </a:prstGeom>
                      <a:noFill/>
                      <a:ln>
                        <a:noFill/>
                      </a:ln>
                      <a:effectLst/>
                    </p:spPr>
                  </p:pic>
                </p:oleObj>
              </mc:Fallback>
            </mc:AlternateContent>
          </a:graphicData>
        </a:graphic>
      </p:graphicFrame>
      <p:sp>
        <p:nvSpPr>
          <p:cNvPr id="75782" name="Text Box 6"/>
          <p:cNvSpPr txBox="1">
            <a:spLocks noChangeArrowheads="1"/>
          </p:cNvSpPr>
          <p:nvPr/>
        </p:nvSpPr>
        <p:spPr bwMode="auto">
          <a:xfrm>
            <a:off x="7926388" y="609193"/>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ea typeface="楷体_GB2312" pitchFamily="49" charset="-122"/>
              </a:rPr>
              <a:t>其中</a:t>
            </a:r>
            <a:r>
              <a:rPr lang="en-US" altLang="zh-CN" sz="2800" b="1" i="1" dirty="0">
                <a:latin typeface="Times New Roman" panose="02020603050405020304" pitchFamily="18" charset="0"/>
                <a:ea typeface="楷体_GB2312" pitchFamily="49" charset="-122"/>
                <a:cs typeface="Times New Roman" panose="02020603050405020304" pitchFamily="18" charset="0"/>
              </a:rPr>
              <a:t>D</a:t>
            </a:r>
            <a:r>
              <a:rPr lang="en-US" altLang="zh-CN" sz="2800" b="1" i="1" dirty="0">
                <a:ea typeface="楷体_GB2312" pitchFamily="49" charset="-122"/>
              </a:rPr>
              <a:t> </a:t>
            </a:r>
            <a:r>
              <a:rPr lang="zh-CN" altLang="en-US" sz="2800" b="1" dirty="0">
                <a:ea typeface="楷体_GB2312" pitchFamily="49" charset="-122"/>
              </a:rPr>
              <a:t>由</a:t>
            </a:r>
          </a:p>
        </p:txBody>
      </p:sp>
      <p:graphicFrame>
        <p:nvGraphicFramePr>
          <p:cNvPr id="75783" name="Object 7"/>
          <p:cNvGraphicFramePr>
            <a:graphicFrameLocks noChangeAspect="1"/>
          </p:cNvGraphicFramePr>
          <p:nvPr>
            <p:extLst>
              <p:ext uri="{D42A27DB-BD31-4B8C-83A1-F6EECF244321}">
                <p14:modId xmlns:p14="http://schemas.microsoft.com/office/powerpoint/2010/main" val="2315601573"/>
              </p:ext>
            </p:extLst>
          </p:nvPr>
        </p:nvGraphicFramePr>
        <p:xfrm>
          <a:off x="1654439" y="1199866"/>
          <a:ext cx="1828273" cy="587659"/>
        </p:xfrm>
        <a:graphic>
          <a:graphicData uri="http://schemas.openxmlformats.org/presentationml/2006/ole">
            <mc:AlternateContent xmlns:mc="http://schemas.openxmlformats.org/markup-compatibility/2006">
              <mc:Choice xmlns:v="urn:schemas-microsoft-com:vml" Requires="v">
                <p:oleObj spid="_x0000_s47525" name="Equation" r:id="rId5" imgW="711000" imgH="228600" progId="Equation.DSMT4">
                  <p:embed/>
                </p:oleObj>
              </mc:Choice>
              <mc:Fallback>
                <p:oleObj name="Equation" r:id="rId5" imgW="711000" imgH="228600" progId="Equation.DSMT4">
                  <p:embed/>
                  <p:pic>
                    <p:nvPicPr>
                      <p:cNvPr id="0" name=""/>
                      <p:cNvPicPr>
                        <a:picLocks noChangeAspect="1" noChangeArrowheads="1"/>
                      </p:cNvPicPr>
                      <p:nvPr/>
                    </p:nvPicPr>
                    <p:blipFill>
                      <a:blip r:embed="rId6"/>
                      <a:srcRect/>
                      <a:stretch>
                        <a:fillRect/>
                      </a:stretch>
                    </p:blipFill>
                    <p:spPr bwMode="auto">
                      <a:xfrm>
                        <a:off x="1654439" y="1199866"/>
                        <a:ext cx="1828273" cy="587659"/>
                      </a:xfrm>
                      <a:prstGeom prst="rect">
                        <a:avLst/>
                      </a:prstGeom>
                      <a:noFill/>
                      <a:ln>
                        <a:noFill/>
                      </a:ln>
                      <a:effectLst/>
                    </p:spPr>
                  </p:pic>
                </p:oleObj>
              </mc:Fallback>
            </mc:AlternateContent>
          </a:graphicData>
        </a:graphic>
      </p:graphicFrame>
      <p:graphicFrame>
        <p:nvGraphicFramePr>
          <p:cNvPr id="75784" name="Object 8"/>
          <p:cNvGraphicFramePr>
            <a:graphicFrameLocks noChangeAspect="1"/>
          </p:cNvGraphicFramePr>
          <p:nvPr>
            <p:extLst>
              <p:ext uri="{D42A27DB-BD31-4B8C-83A1-F6EECF244321}">
                <p14:modId xmlns:p14="http://schemas.microsoft.com/office/powerpoint/2010/main" val="3086446767"/>
              </p:ext>
            </p:extLst>
          </p:nvPr>
        </p:nvGraphicFramePr>
        <p:xfrm>
          <a:off x="3492814" y="1214682"/>
          <a:ext cx="2489975" cy="524205"/>
        </p:xfrm>
        <a:graphic>
          <a:graphicData uri="http://schemas.openxmlformats.org/presentationml/2006/ole">
            <mc:AlternateContent xmlns:mc="http://schemas.openxmlformats.org/markup-compatibility/2006">
              <mc:Choice xmlns:v="urn:schemas-microsoft-com:vml" Requires="v">
                <p:oleObj spid="_x0000_s47526" name="Equation" r:id="rId7" imgW="965160" imgH="203040" progId="Equation.DSMT4">
                  <p:embed/>
                </p:oleObj>
              </mc:Choice>
              <mc:Fallback>
                <p:oleObj name="Equation" r:id="rId7" imgW="965160" imgH="203040" progId="Equation.DSMT4">
                  <p:embed/>
                  <p:pic>
                    <p:nvPicPr>
                      <p:cNvPr id="0" name=""/>
                      <p:cNvPicPr>
                        <a:picLocks noChangeAspect="1" noChangeArrowheads="1"/>
                      </p:cNvPicPr>
                      <p:nvPr/>
                    </p:nvPicPr>
                    <p:blipFill>
                      <a:blip r:embed="rId8"/>
                      <a:srcRect/>
                      <a:stretch>
                        <a:fillRect/>
                      </a:stretch>
                    </p:blipFill>
                    <p:spPr bwMode="auto">
                      <a:xfrm>
                        <a:off x="3492814" y="1214682"/>
                        <a:ext cx="2489975" cy="524205"/>
                      </a:xfrm>
                      <a:prstGeom prst="rect">
                        <a:avLst/>
                      </a:prstGeom>
                      <a:noFill/>
                      <a:ln>
                        <a:noFill/>
                      </a:ln>
                      <a:effectLst/>
                    </p:spPr>
                  </p:pic>
                </p:oleObj>
              </mc:Fallback>
            </mc:AlternateContent>
          </a:graphicData>
        </a:graphic>
      </p:graphicFrame>
      <p:sp>
        <p:nvSpPr>
          <p:cNvPr id="75785" name="Text Box 9"/>
          <p:cNvSpPr txBox="1">
            <a:spLocks noChangeArrowheads="1"/>
          </p:cNvSpPr>
          <p:nvPr/>
        </p:nvSpPr>
        <p:spPr bwMode="auto">
          <a:xfrm>
            <a:off x="6019800" y="1199866"/>
            <a:ext cx="1447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ea typeface="楷体_GB2312" pitchFamily="49" charset="-122"/>
              </a:rPr>
              <a:t>所围成</a:t>
            </a:r>
            <a:r>
              <a:rPr lang="en-US" altLang="zh-CN" sz="2800" b="1" dirty="0">
                <a:ea typeface="楷体_GB2312" pitchFamily="49" charset="-122"/>
              </a:rPr>
              <a:t>.</a:t>
            </a:r>
          </a:p>
        </p:txBody>
      </p:sp>
      <p:grpSp>
        <p:nvGrpSpPr>
          <p:cNvPr id="75786" name="Group 10"/>
          <p:cNvGrpSpPr>
            <a:grpSpLocks/>
          </p:cNvGrpSpPr>
          <p:nvPr/>
        </p:nvGrpSpPr>
        <p:grpSpPr bwMode="auto">
          <a:xfrm>
            <a:off x="8686800" y="2195513"/>
            <a:ext cx="762000" cy="2667000"/>
            <a:chOff x="4464" y="1200"/>
            <a:chExt cx="480" cy="1680"/>
          </a:xfrm>
        </p:grpSpPr>
        <p:sp>
          <p:nvSpPr>
            <p:cNvPr id="75787" name="Freeform 11"/>
            <p:cNvSpPr>
              <a:spLocks/>
            </p:cNvSpPr>
            <p:nvPr/>
          </p:nvSpPr>
          <p:spPr bwMode="auto">
            <a:xfrm>
              <a:off x="4464" y="1440"/>
              <a:ext cx="480" cy="1440"/>
            </a:xfrm>
            <a:custGeom>
              <a:avLst/>
              <a:gdLst>
                <a:gd name="T0" fmla="*/ 0 w 480"/>
                <a:gd name="T1" fmla="*/ 0 h 1440"/>
                <a:gd name="T2" fmla="*/ 480 w 480"/>
                <a:gd name="T3" fmla="*/ 0 h 1440"/>
                <a:gd name="T4" fmla="*/ 480 w 480"/>
                <a:gd name="T5" fmla="*/ 1440 h 1440"/>
                <a:gd name="T6" fmla="*/ 0 w 480"/>
                <a:gd name="T7" fmla="*/ 0 h 1440"/>
              </a:gdLst>
              <a:ahLst/>
              <a:cxnLst>
                <a:cxn ang="0">
                  <a:pos x="T0" y="T1"/>
                </a:cxn>
                <a:cxn ang="0">
                  <a:pos x="T2" y="T3"/>
                </a:cxn>
                <a:cxn ang="0">
                  <a:pos x="T4" y="T5"/>
                </a:cxn>
                <a:cxn ang="0">
                  <a:pos x="T6" y="T7"/>
                </a:cxn>
              </a:cxnLst>
              <a:rect l="0" t="0" r="r" b="b"/>
              <a:pathLst>
                <a:path w="480" h="1440">
                  <a:moveTo>
                    <a:pt x="0" y="0"/>
                  </a:moveTo>
                  <a:lnTo>
                    <a:pt x="480" y="0"/>
                  </a:lnTo>
                  <a:lnTo>
                    <a:pt x="480" y="1440"/>
                  </a:lnTo>
                  <a:lnTo>
                    <a:pt x="0" y="0"/>
                  </a:lnTo>
                  <a:close/>
                </a:path>
              </a:pathLst>
            </a:custGeom>
            <a:solidFill>
              <a:srgbClr val="00800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5788" name="Arc 12"/>
            <p:cNvSpPr>
              <a:spLocks/>
            </p:cNvSpPr>
            <p:nvPr/>
          </p:nvSpPr>
          <p:spPr bwMode="auto">
            <a:xfrm>
              <a:off x="4464" y="1200"/>
              <a:ext cx="480" cy="553"/>
            </a:xfrm>
            <a:custGeom>
              <a:avLst/>
              <a:gdLst>
                <a:gd name="G0" fmla="+- 18185 0 0"/>
                <a:gd name="G1" fmla="+- 21600 0 0"/>
                <a:gd name="G2" fmla="+- 21600 0 0"/>
                <a:gd name="T0" fmla="*/ 0 w 36897"/>
                <a:gd name="T1" fmla="*/ 9943 h 21600"/>
                <a:gd name="T2" fmla="*/ 36897 w 36897"/>
                <a:gd name="T3" fmla="*/ 10811 h 21600"/>
                <a:gd name="T4" fmla="*/ 18185 w 36897"/>
                <a:gd name="T5" fmla="*/ 21600 h 21600"/>
              </a:gdLst>
              <a:ahLst/>
              <a:cxnLst>
                <a:cxn ang="0">
                  <a:pos x="T0" y="T1"/>
                </a:cxn>
                <a:cxn ang="0">
                  <a:pos x="T2" y="T3"/>
                </a:cxn>
                <a:cxn ang="0">
                  <a:pos x="T4" y="T5"/>
                </a:cxn>
              </a:cxnLst>
              <a:rect l="0" t="0" r="r" b="b"/>
              <a:pathLst>
                <a:path w="36897" h="21600" fill="none" extrusionOk="0">
                  <a:moveTo>
                    <a:pt x="0" y="9943"/>
                  </a:moveTo>
                  <a:cubicBezTo>
                    <a:pt x="3972" y="3747"/>
                    <a:pt x="10825" y="-1"/>
                    <a:pt x="18185" y="0"/>
                  </a:cubicBezTo>
                  <a:cubicBezTo>
                    <a:pt x="25906" y="0"/>
                    <a:pt x="33040" y="4121"/>
                    <a:pt x="36897" y="10810"/>
                  </a:cubicBezTo>
                </a:path>
                <a:path w="36897" h="21600" stroke="0" extrusionOk="0">
                  <a:moveTo>
                    <a:pt x="0" y="9943"/>
                  </a:moveTo>
                  <a:cubicBezTo>
                    <a:pt x="3972" y="3747"/>
                    <a:pt x="10825" y="-1"/>
                    <a:pt x="18185" y="0"/>
                  </a:cubicBezTo>
                  <a:cubicBezTo>
                    <a:pt x="25906" y="0"/>
                    <a:pt x="33040" y="4121"/>
                    <a:pt x="36897" y="10810"/>
                  </a:cubicBezTo>
                  <a:lnTo>
                    <a:pt x="18185" y="21600"/>
                  </a:lnTo>
                  <a:close/>
                </a:path>
              </a:pathLst>
            </a:custGeom>
            <a:solidFill>
              <a:srgbClr val="00800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grpSp>
        <p:nvGrpSpPr>
          <p:cNvPr id="75789" name="Group 13"/>
          <p:cNvGrpSpPr>
            <a:grpSpLocks/>
          </p:cNvGrpSpPr>
          <p:nvPr/>
        </p:nvGrpSpPr>
        <p:grpSpPr bwMode="auto">
          <a:xfrm>
            <a:off x="8072439" y="1662113"/>
            <a:ext cx="2463800" cy="3048000"/>
            <a:chOff x="4077" y="864"/>
            <a:chExt cx="1552" cy="1920"/>
          </a:xfrm>
        </p:grpSpPr>
        <p:sp>
          <p:nvSpPr>
            <p:cNvPr id="75790" name="Line 14"/>
            <p:cNvSpPr>
              <a:spLocks noChangeShapeType="1"/>
            </p:cNvSpPr>
            <p:nvPr/>
          </p:nvSpPr>
          <p:spPr bwMode="auto">
            <a:xfrm>
              <a:off x="4077" y="2160"/>
              <a:ext cx="14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5"/>
            <p:cNvSpPr>
              <a:spLocks noChangeShapeType="1"/>
            </p:cNvSpPr>
            <p:nvPr/>
          </p:nvSpPr>
          <p:spPr bwMode="auto">
            <a:xfrm flipV="1">
              <a:off x="4701" y="912"/>
              <a:ext cx="0" cy="18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792" name="Object 16"/>
            <p:cNvGraphicFramePr>
              <a:graphicFrameLocks noChangeAspect="1"/>
            </p:cNvGraphicFramePr>
            <p:nvPr>
              <p:extLst>
                <p:ext uri="{D42A27DB-BD31-4B8C-83A1-F6EECF244321}">
                  <p14:modId xmlns:p14="http://schemas.microsoft.com/office/powerpoint/2010/main" val="3377266267"/>
                </p:ext>
              </p:extLst>
            </p:nvPr>
          </p:nvGraphicFramePr>
          <p:xfrm>
            <a:off x="4505" y="2160"/>
            <a:ext cx="196" cy="218"/>
          </p:xfrm>
          <a:graphic>
            <a:graphicData uri="http://schemas.openxmlformats.org/presentationml/2006/ole">
              <mc:AlternateContent xmlns:mc="http://schemas.openxmlformats.org/markup-compatibility/2006">
                <mc:Choice xmlns:v="urn:schemas-microsoft-com:vml" Requires="v">
                  <p:oleObj spid="_x0000_s47527"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4505" y="2160"/>
                          <a:ext cx="19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3" name="Object 17"/>
            <p:cNvGraphicFramePr>
              <a:graphicFrameLocks noChangeAspect="1"/>
            </p:cNvGraphicFramePr>
            <p:nvPr>
              <p:extLst>
                <p:ext uri="{D42A27DB-BD31-4B8C-83A1-F6EECF244321}">
                  <p14:modId xmlns:p14="http://schemas.microsoft.com/office/powerpoint/2010/main" val="1838348352"/>
                </p:ext>
              </p:extLst>
            </p:nvPr>
          </p:nvGraphicFramePr>
          <p:xfrm>
            <a:off x="4704" y="864"/>
            <a:ext cx="213" cy="250"/>
          </p:xfrm>
          <a:graphic>
            <a:graphicData uri="http://schemas.openxmlformats.org/presentationml/2006/ole">
              <mc:AlternateContent xmlns:mc="http://schemas.openxmlformats.org/markup-compatibility/2006">
                <mc:Choice xmlns:v="urn:schemas-microsoft-com:vml" Requires="v">
                  <p:oleObj spid="_x0000_s47528" name="Equation" r:id="rId11" imgW="139680" imgH="164880" progId="Equation.DSMT4">
                    <p:embed/>
                  </p:oleObj>
                </mc:Choice>
                <mc:Fallback>
                  <p:oleObj name="Equation" r:id="rId11" imgW="139680" imgH="164880" progId="Equation.DSMT4">
                    <p:embed/>
                    <p:pic>
                      <p:nvPicPr>
                        <p:cNvPr id="0" name=""/>
                        <p:cNvPicPr>
                          <a:picLocks noChangeAspect="1" noChangeArrowheads="1"/>
                        </p:cNvPicPr>
                        <p:nvPr/>
                      </p:nvPicPr>
                      <p:blipFill>
                        <a:blip r:embed="rId12"/>
                        <a:srcRect/>
                        <a:stretch>
                          <a:fillRect/>
                        </a:stretch>
                      </p:blipFill>
                      <p:spPr bwMode="auto">
                        <a:xfrm>
                          <a:off x="4704" y="864"/>
                          <a:ext cx="2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4" name="Object 18"/>
            <p:cNvGraphicFramePr>
              <a:graphicFrameLocks noChangeAspect="1"/>
            </p:cNvGraphicFramePr>
            <p:nvPr>
              <p:extLst>
                <p:ext uri="{D42A27DB-BD31-4B8C-83A1-F6EECF244321}">
                  <p14:modId xmlns:p14="http://schemas.microsoft.com/office/powerpoint/2010/main" val="1834829787"/>
                </p:ext>
              </p:extLst>
            </p:nvPr>
          </p:nvGraphicFramePr>
          <p:xfrm>
            <a:off x="5414" y="2160"/>
            <a:ext cx="215" cy="218"/>
          </p:xfrm>
          <a:graphic>
            <a:graphicData uri="http://schemas.openxmlformats.org/presentationml/2006/ole">
              <mc:AlternateContent xmlns:mc="http://schemas.openxmlformats.org/markup-compatibility/2006">
                <mc:Choice xmlns:v="urn:schemas-microsoft-com:vml" Requires="v">
                  <p:oleObj spid="_x0000_s47529" name="Equation" r:id="rId13" imgW="139680" imgH="139680" progId="Equation.DSMT4">
                    <p:embed/>
                  </p:oleObj>
                </mc:Choice>
                <mc:Fallback>
                  <p:oleObj name="Equation" r:id="rId13" imgW="139680" imgH="139680" progId="Equation.DSMT4">
                    <p:embed/>
                    <p:pic>
                      <p:nvPicPr>
                        <p:cNvPr id="0" name=""/>
                        <p:cNvPicPr>
                          <a:picLocks noChangeAspect="1" noChangeArrowheads="1"/>
                        </p:cNvPicPr>
                        <p:nvPr/>
                      </p:nvPicPr>
                      <p:blipFill>
                        <a:blip r:embed="rId14"/>
                        <a:srcRect/>
                        <a:stretch>
                          <a:fillRect/>
                        </a:stretch>
                      </p:blipFill>
                      <p:spPr bwMode="auto">
                        <a:xfrm>
                          <a:off x="5414" y="2160"/>
                          <a:ext cx="215"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795" name="Object 19"/>
          <p:cNvGraphicFramePr>
            <a:graphicFrameLocks noChangeAspect="1"/>
          </p:cNvGraphicFramePr>
          <p:nvPr/>
        </p:nvGraphicFramePr>
        <p:xfrm>
          <a:off x="9520238" y="3719514"/>
          <a:ext cx="165100" cy="312737"/>
        </p:xfrm>
        <a:graphic>
          <a:graphicData uri="http://schemas.openxmlformats.org/presentationml/2006/ole">
            <mc:AlternateContent xmlns:mc="http://schemas.openxmlformats.org/markup-compatibility/2006">
              <mc:Choice xmlns:v="urn:schemas-microsoft-com:vml" Requires="v">
                <p:oleObj spid="_x0000_s47530" name="公式" r:id="rId15" imgW="88560" imgH="164880" progId="Equation.3">
                  <p:embed/>
                </p:oleObj>
              </mc:Choice>
              <mc:Fallback>
                <p:oleObj name="公式" r:id="rId15" imgW="8856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0238" y="3719514"/>
                        <a:ext cx="165100"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6" name="Group 20"/>
          <p:cNvGrpSpPr>
            <a:grpSpLocks/>
          </p:cNvGrpSpPr>
          <p:nvPr/>
        </p:nvGrpSpPr>
        <p:grpSpPr bwMode="auto">
          <a:xfrm>
            <a:off x="8301038" y="2043113"/>
            <a:ext cx="2379662" cy="1657350"/>
            <a:chOff x="4221" y="1104"/>
            <a:chExt cx="1499" cy="1044"/>
          </a:xfrm>
        </p:grpSpPr>
        <p:sp>
          <p:nvSpPr>
            <p:cNvPr id="75797" name="Freeform 21"/>
            <p:cNvSpPr>
              <a:spLocks/>
            </p:cNvSpPr>
            <p:nvPr/>
          </p:nvSpPr>
          <p:spPr bwMode="auto">
            <a:xfrm>
              <a:off x="4221" y="1188"/>
              <a:ext cx="960" cy="960"/>
            </a:xfrm>
            <a:custGeom>
              <a:avLst/>
              <a:gdLst>
                <a:gd name="T0" fmla="*/ 0 w 960"/>
                <a:gd name="T1" fmla="*/ 960 h 960"/>
                <a:gd name="T2" fmla="*/ 240 w 960"/>
                <a:gd name="T3" fmla="*/ 240 h 960"/>
                <a:gd name="T4" fmla="*/ 480 w 960"/>
                <a:gd name="T5" fmla="*/ 0 h 960"/>
                <a:gd name="T6" fmla="*/ 720 w 960"/>
                <a:gd name="T7" fmla="*/ 240 h 960"/>
                <a:gd name="T8" fmla="*/ 960 w 960"/>
                <a:gd name="T9" fmla="*/ 960 h 960"/>
              </a:gdLst>
              <a:ahLst/>
              <a:cxnLst>
                <a:cxn ang="0">
                  <a:pos x="T0" y="T1"/>
                </a:cxn>
                <a:cxn ang="0">
                  <a:pos x="T2" y="T3"/>
                </a:cxn>
                <a:cxn ang="0">
                  <a:pos x="T4" y="T5"/>
                </a:cxn>
                <a:cxn ang="0">
                  <a:pos x="T6" y="T7"/>
                </a:cxn>
                <a:cxn ang="0">
                  <a:pos x="T8" y="T9"/>
                </a:cxn>
              </a:cxnLst>
              <a:rect l="0" t="0" r="r" b="b"/>
              <a:pathLst>
                <a:path w="960" h="960">
                  <a:moveTo>
                    <a:pt x="0" y="960"/>
                  </a:moveTo>
                  <a:cubicBezTo>
                    <a:pt x="80" y="680"/>
                    <a:pt x="160" y="400"/>
                    <a:pt x="240" y="240"/>
                  </a:cubicBezTo>
                  <a:cubicBezTo>
                    <a:pt x="320" y="80"/>
                    <a:pt x="400" y="0"/>
                    <a:pt x="480" y="0"/>
                  </a:cubicBezTo>
                  <a:cubicBezTo>
                    <a:pt x="560" y="0"/>
                    <a:pt x="640" y="80"/>
                    <a:pt x="720" y="240"/>
                  </a:cubicBezTo>
                  <a:cubicBezTo>
                    <a:pt x="800" y="400"/>
                    <a:pt x="928" y="840"/>
                    <a:pt x="960" y="960"/>
                  </a:cubicBezTo>
                </a:path>
              </a:pathLst>
            </a:custGeom>
            <a:noFill/>
            <a:ln w="254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75798" name="Object 22"/>
            <p:cNvGraphicFramePr>
              <a:graphicFrameLocks noChangeAspect="1"/>
            </p:cNvGraphicFramePr>
            <p:nvPr>
              <p:extLst>
                <p:ext uri="{D42A27DB-BD31-4B8C-83A1-F6EECF244321}">
                  <p14:modId xmlns:p14="http://schemas.microsoft.com/office/powerpoint/2010/main" val="1891289530"/>
                </p:ext>
              </p:extLst>
            </p:nvPr>
          </p:nvGraphicFramePr>
          <p:xfrm>
            <a:off x="4888" y="1104"/>
            <a:ext cx="832" cy="288"/>
          </p:xfrm>
          <a:graphic>
            <a:graphicData uri="http://schemas.openxmlformats.org/presentationml/2006/ole">
              <mc:AlternateContent xmlns:mc="http://schemas.openxmlformats.org/markup-compatibility/2006">
                <mc:Choice xmlns:v="urn:schemas-microsoft-com:vml" Requires="v">
                  <p:oleObj spid="_x0000_s47531" name="Equation" r:id="rId17" imgW="660240" imgH="228600" progId="Equation.DSMT4">
                    <p:embed/>
                  </p:oleObj>
                </mc:Choice>
                <mc:Fallback>
                  <p:oleObj name="Equation" r:id="rId17" imgW="660240" imgH="228600" progId="Equation.DSMT4">
                    <p:embed/>
                    <p:pic>
                      <p:nvPicPr>
                        <p:cNvPr id="0" name=""/>
                        <p:cNvPicPr>
                          <a:picLocks noChangeAspect="1" noChangeArrowheads="1"/>
                        </p:cNvPicPr>
                        <p:nvPr/>
                      </p:nvPicPr>
                      <p:blipFill>
                        <a:blip r:embed="rId18"/>
                        <a:srcRect/>
                        <a:stretch>
                          <a:fillRect/>
                        </a:stretch>
                      </p:blipFill>
                      <p:spPr bwMode="auto">
                        <a:xfrm>
                          <a:off x="4888" y="1104"/>
                          <a:ext cx="8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799" name="Group 23"/>
          <p:cNvGrpSpPr>
            <a:grpSpLocks/>
          </p:cNvGrpSpPr>
          <p:nvPr/>
        </p:nvGrpSpPr>
        <p:grpSpPr bwMode="auto">
          <a:xfrm>
            <a:off x="7821614" y="2576514"/>
            <a:ext cx="1628776" cy="2289175"/>
            <a:chOff x="3919" y="1440"/>
            <a:chExt cx="1026" cy="1442"/>
          </a:xfrm>
        </p:grpSpPr>
        <p:sp>
          <p:nvSpPr>
            <p:cNvPr id="75800" name="Line 24"/>
            <p:cNvSpPr>
              <a:spLocks noChangeShapeType="1"/>
            </p:cNvSpPr>
            <p:nvPr/>
          </p:nvSpPr>
          <p:spPr bwMode="auto">
            <a:xfrm flipH="1" flipV="1">
              <a:off x="4464" y="1440"/>
              <a:ext cx="481" cy="144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801" name="Object 25"/>
            <p:cNvGraphicFramePr>
              <a:graphicFrameLocks noChangeAspect="1"/>
            </p:cNvGraphicFramePr>
            <p:nvPr>
              <p:extLst>
                <p:ext uri="{D42A27DB-BD31-4B8C-83A1-F6EECF244321}">
                  <p14:modId xmlns:p14="http://schemas.microsoft.com/office/powerpoint/2010/main" val="2582004823"/>
                </p:ext>
              </p:extLst>
            </p:nvPr>
          </p:nvGraphicFramePr>
          <p:xfrm>
            <a:off x="3919" y="1841"/>
            <a:ext cx="755" cy="271"/>
          </p:xfrm>
          <a:graphic>
            <a:graphicData uri="http://schemas.openxmlformats.org/presentationml/2006/ole">
              <mc:AlternateContent xmlns:mc="http://schemas.openxmlformats.org/markup-compatibility/2006">
                <mc:Choice xmlns:v="urn:schemas-microsoft-com:vml" Requires="v">
                  <p:oleObj spid="_x0000_s47532" name="Equation" r:id="rId19" imgW="558720" imgH="203040" progId="Equation.DSMT4">
                    <p:embed/>
                  </p:oleObj>
                </mc:Choice>
                <mc:Fallback>
                  <p:oleObj name="Equation" r:id="rId19" imgW="558720" imgH="203040" progId="Equation.DSMT4">
                    <p:embed/>
                    <p:pic>
                      <p:nvPicPr>
                        <p:cNvPr id="0" name=""/>
                        <p:cNvPicPr>
                          <a:picLocks noChangeAspect="1" noChangeArrowheads="1"/>
                        </p:cNvPicPr>
                        <p:nvPr/>
                      </p:nvPicPr>
                      <p:blipFill>
                        <a:blip r:embed="rId20"/>
                        <a:srcRect/>
                        <a:stretch>
                          <a:fillRect/>
                        </a:stretch>
                      </p:blipFill>
                      <p:spPr bwMode="auto">
                        <a:xfrm>
                          <a:off x="3919" y="1841"/>
                          <a:ext cx="75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802" name="Group 26"/>
          <p:cNvGrpSpPr>
            <a:grpSpLocks/>
          </p:cNvGrpSpPr>
          <p:nvPr/>
        </p:nvGrpSpPr>
        <p:grpSpPr bwMode="auto">
          <a:xfrm>
            <a:off x="8823325" y="2484438"/>
            <a:ext cx="638175" cy="2378075"/>
            <a:chOff x="4550" y="1382"/>
            <a:chExt cx="402" cy="1498"/>
          </a:xfrm>
        </p:grpSpPr>
        <p:grpSp>
          <p:nvGrpSpPr>
            <p:cNvPr id="75803" name="Group 27"/>
            <p:cNvGrpSpPr>
              <a:grpSpLocks/>
            </p:cNvGrpSpPr>
            <p:nvPr/>
          </p:nvGrpSpPr>
          <p:grpSpPr bwMode="auto">
            <a:xfrm>
              <a:off x="4704" y="1440"/>
              <a:ext cx="248" cy="1440"/>
              <a:chOff x="4701" y="1440"/>
              <a:chExt cx="248" cy="1440"/>
            </a:xfrm>
          </p:grpSpPr>
          <p:sp>
            <p:nvSpPr>
              <p:cNvPr id="75804" name="Freeform 28"/>
              <p:cNvSpPr>
                <a:spLocks/>
              </p:cNvSpPr>
              <p:nvPr/>
            </p:nvSpPr>
            <p:spPr bwMode="auto">
              <a:xfrm>
                <a:off x="4701" y="1440"/>
                <a:ext cx="240" cy="1440"/>
              </a:xfrm>
              <a:custGeom>
                <a:avLst/>
                <a:gdLst>
                  <a:gd name="T0" fmla="*/ 0 w 240"/>
                  <a:gd name="T1" fmla="*/ 720 h 1440"/>
                  <a:gd name="T2" fmla="*/ 240 w 240"/>
                  <a:gd name="T3" fmla="*/ 1440 h 1440"/>
                  <a:gd name="T4" fmla="*/ 240 w 240"/>
                  <a:gd name="T5" fmla="*/ 0 h 1440"/>
                  <a:gd name="T6" fmla="*/ 0 w 240"/>
                  <a:gd name="T7" fmla="*/ 720 h 1440"/>
                </a:gdLst>
                <a:ahLst/>
                <a:cxnLst>
                  <a:cxn ang="0">
                    <a:pos x="T0" y="T1"/>
                  </a:cxn>
                  <a:cxn ang="0">
                    <a:pos x="T2" y="T3"/>
                  </a:cxn>
                  <a:cxn ang="0">
                    <a:pos x="T4" y="T5"/>
                  </a:cxn>
                  <a:cxn ang="0">
                    <a:pos x="T6" y="T7"/>
                  </a:cxn>
                </a:cxnLst>
                <a:rect l="0" t="0" r="r" b="b"/>
                <a:pathLst>
                  <a:path w="240" h="1440">
                    <a:moveTo>
                      <a:pt x="0" y="720"/>
                    </a:moveTo>
                    <a:lnTo>
                      <a:pt x="240" y="1440"/>
                    </a:lnTo>
                    <a:lnTo>
                      <a:pt x="240" y="0"/>
                    </a:lnTo>
                    <a:lnTo>
                      <a:pt x="0" y="720"/>
                    </a:lnTo>
                    <a:close/>
                  </a:path>
                </a:pathLst>
              </a:custGeom>
              <a:solidFill>
                <a:srgbClr val="006600"/>
              </a:solidFill>
              <a:ln w="22225">
                <a:solidFill>
                  <a:schemeClr val="tx1"/>
                </a:solidFill>
                <a:round/>
                <a:headEnd/>
                <a:tailEnd/>
              </a:ln>
            </p:spPr>
            <p:txBody>
              <a:bodyPr wrap="none" anchor="ctr"/>
              <a:lstStyle/>
              <a:p>
                <a:endParaRPr lang="zh-CN" altLang="en-US"/>
              </a:p>
            </p:txBody>
          </p:sp>
          <p:graphicFrame>
            <p:nvGraphicFramePr>
              <p:cNvPr id="75805" name="Object 29"/>
              <p:cNvGraphicFramePr>
                <a:graphicFrameLocks noChangeAspect="1"/>
              </p:cNvGraphicFramePr>
              <p:nvPr>
                <p:extLst>
                  <p:ext uri="{D42A27DB-BD31-4B8C-83A1-F6EECF244321}">
                    <p14:modId xmlns:p14="http://schemas.microsoft.com/office/powerpoint/2010/main" val="2572963470"/>
                  </p:ext>
                </p:extLst>
              </p:nvPr>
            </p:nvGraphicFramePr>
            <p:xfrm>
              <a:off x="4708" y="2039"/>
              <a:ext cx="241" cy="273"/>
            </p:xfrm>
            <a:graphic>
              <a:graphicData uri="http://schemas.openxmlformats.org/presentationml/2006/ole">
                <mc:AlternateContent xmlns:mc="http://schemas.openxmlformats.org/markup-compatibility/2006">
                  <mc:Choice xmlns:v="urn:schemas-microsoft-com:vml" Requires="v">
                    <p:oleObj spid="_x0000_s47533" name="Equation" r:id="rId21" imgW="203040" imgH="228600" progId="Equation.DSMT4">
                      <p:embed/>
                    </p:oleObj>
                  </mc:Choice>
                  <mc:Fallback>
                    <p:oleObj name="Equation" r:id="rId21" imgW="203040" imgH="228600" progId="Equation.DSMT4">
                      <p:embed/>
                      <p:pic>
                        <p:nvPicPr>
                          <p:cNvPr id="0" name=""/>
                          <p:cNvPicPr>
                            <a:picLocks noChangeAspect="1" noChangeArrowheads="1"/>
                          </p:cNvPicPr>
                          <p:nvPr/>
                        </p:nvPicPr>
                        <p:blipFill>
                          <a:blip r:embed="rId22"/>
                          <a:srcRect/>
                          <a:stretch>
                            <a:fillRect/>
                          </a:stretch>
                        </p:blipFill>
                        <p:spPr bwMode="auto">
                          <a:xfrm>
                            <a:off x="4708" y="2039"/>
                            <a:ext cx="24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806" name="Object 30"/>
            <p:cNvGraphicFramePr>
              <a:graphicFrameLocks noChangeAspect="1"/>
            </p:cNvGraphicFramePr>
            <p:nvPr>
              <p:extLst>
                <p:ext uri="{D42A27DB-BD31-4B8C-83A1-F6EECF244321}">
                  <p14:modId xmlns:p14="http://schemas.microsoft.com/office/powerpoint/2010/main" val="591415172"/>
                </p:ext>
              </p:extLst>
            </p:nvPr>
          </p:nvGraphicFramePr>
          <p:xfrm>
            <a:off x="4550" y="1382"/>
            <a:ext cx="246" cy="276"/>
          </p:xfrm>
          <a:graphic>
            <a:graphicData uri="http://schemas.openxmlformats.org/presentationml/2006/ole">
              <mc:AlternateContent xmlns:mc="http://schemas.openxmlformats.org/markup-compatibility/2006">
                <mc:Choice xmlns:v="urn:schemas-microsoft-com:vml" Requires="v">
                  <p:oleObj spid="_x0000_s47534" name="Equation" r:id="rId23" imgW="203040" imgH="228600" progId="Equation.DSMT4">
                    <p:embed/>
                  </p:oleObj>
                </mc:Choice>
                <mc:Fallback>
                  <p:oleObj name="Equation" r:id="rId23" imgW="203040" imgH="228600" progId="Equation.DSMT4">
                    <p:embed/>
                    <p:pic>
                      <p:nvPicPr>
                        <p:cNvPr id="0" name=""/>
                        <p:cNvPicPr>
                          <a:picLocks noChangeAspect="1" noChangeArrowheads="1"/>
                        </p:cNvPicPr>
                        <p:nvPr/>
                      </p:nvPicPr>
                      <p:blipFill>
                        <a:blip r:embed="rId24"/>
                        <a:srcRect/>
                        <a:stretch>
                          <a:fillRect/>
                        </a:stretch>
                      </p:blipFill>
                      <p:spPr bwMode="auto">
                        <a:xfrm>
                          <a:off x="4550" y="1382"/>
                          <a:ext cx="246" cy="276"/>
                        </a:xfrm>
                        <a:prstGeom prst="rect">
                          <a:avLst/>
                        </a:prstGeom>
                        <a:noFill/>
                        <a:ln>
                          <a:noFill/>
                        </a:ln>
                        <a:effectLst/>
                      </p:spPr>
                    </p:pic>
                  </p:oleObj>
                </mc:Fallback>
              </mc:AlternateContent>
            </a:graphicData>
          </a:graphic>
        </p:graphicFrame>
      </p:grpSp>
      <p:grpSp>
        <p:nvGrpSpPr>
          <p:cNvPr id="75807" name="Group 31"/>
          <p:cNvGrpSpPr>
            <a:grpSpLocks/>
          </p:cNvGrpSpPr>
          <p:nvPr/>
        </p:nvGrpSpPr>
        <p:grpSpPr bwMode="auto">
          <a:xfrm>
            <a:off x="9448802" y="2576513"/>
            <a:ext cx="792163" cy="2286000"/>
            <a:chOff x="4944" y="1440"/>
            <a:chExt cx="499" cy="1440"/>
          </a:xfrm>
        </p:grpSpPr>
        <p:graphicFrame>
          <p:nvGraphicFramePr>
            <p:cNvPr id="75808" name="Object 32"/>
            <p:cNvGraphicFramePr>
              <a:graphicFrameLocks noChangeAspect="1"/>
            </p:cNvGraphicFramePr>
            <p:nvPr>
              <p:extLst>
                <p:ext uri="{D42A27DB-BD31-4B8C-83A1-F6EECF244321}">
                  <p14:modId xmlns:p14="http://schemas.microsoft.com/office/powerpoint/2010/main" val="422041541"/>
                </p:ext>
              </p:extLst>
            </p:nvPr>
          </p:nvGraphicFramePr>
          <p:xfrm>
            <a:off x="4944" y="2395"/>
            <a:ext cx="499" cy="245"/>
          </p:xfrm>
          <a:graphic>
            <a:graphicData uri="http://schemas.openxmlformats.org/presentationml/2006/ole">
              <mc:AlternateContent xmlns:mc="http://schemas.openxmlformats.org/markup-compatibility/2006">
                <mc:Choice xmlns:v="urn:schemas-microsoft-com:vml" Requires="v">
                  <p:oleObj spid="_x0000_s47535" name="Equation" r:id="rId25" imgW="355320" imgH="177480" progId="Equation.DSMT4">
                    <p:embed/>
                  </p:oleObj>
                </mc:Choice>
                <mc:Fallback>
                  <p:oleObj name="Equation" r:id="rId25" imgW="355320" imgH="177480" progId="Equation.DSMT4">
                    <p:embed/>
                    <p:pic>
                      <p:nvPicPr>
                        <p:cNvPr id="0" name=""/>
                        <p:cNvPicPr>
                          <a:picLocks noChangeAspect="1" noChangeArrowheads="1"/>
                        </p:cNvPicPr>
                        <p:nvPr/>
                      </p:nvPicPr>
                      <p:blipFill>
                        <a:blip r:embed="rId26"/>
                        <a:srcRect/>
                        <a:stretch>
                          <a:fillRect/>
                        </a:stretch>
                      </p:blipFill>
                      <p:spPr bwMode="auto">
                        <a:xfrm>
                          <a:off x="4944" y="2395"/>
                          <a:ext cx="499" cy="245"/>
                        </a:xfrm>
                        <a:prstGeom prst="rect">
                          <a:avLst/>
                        </a:prstGeom>
                        <a:noFill/>
                        <a:ln>
                          <a:noFill/>
                        </a:ln>
                        <a:effectLst/>
                      </p:spPr>
                    </p:pic>
                  </p:oleObj>
                </mc:Fallback>
              </mc:AlternateContent>
            </a:graphicData>
          </a:graphic>
        </p:graphicFrame>
        <p:sp>
          <p:nvSpPr>
            <p:cNvPr id="75809" name="Line 33"/>
            <p:cNvSpPr>
              <a:spLocks noChangeShapeType="1"/>
            </p:cNvSpPr>
            <p:nvPr/>
          </p:nvSpPr>
          <p:spPr bwMode="auto">
            <a:xfrm flipV="1">
              <a:off x="4944" y="1440"/>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810" name="Text Box 34"/>
          <p:cNvSpPr txBox="1">
            <a:spLocks noChangeArrowheads="1"/>
          </p:cNvSpPr>
          <p:nvPr/>
        </p:nvSpPr>
        <p:spPr bwMode="auto">
          <a:xfrm>
            <a:off x="2021932" y="1844722"/>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a:t>
            </a:r>
            <a:r>
              <a:rPr lang="en-US" altLang="zh-CN" sz="2800" b="1" dirty="0">
                <a:ea typeface="楷体_GB2312" pitchFamily="49" charset="-122"/>
              </a:rPr>
              <a:t> </a:t>
            </a:r>
            <a:r>
              <a:rPr lang="zh-CN" altLang="en-US" sz="2800" b="1" dirty="0">
                <a:ea typeface="楷体_GB2312" pitchFamily="49" charset="-122"/>
              </a:rPr>
              <a:t>令</a:t>
            </a:r>
          </a:p>
        </p:txBody>
      </p:sp>
      <p:graphicFrame>
        <p:nvGraphicFramePr>
          <p:cNvPr id="75811" name="Object 35"/>
          <p:cNvGraphicFramePr>
            <a:graphicFrameLocks noChangeAspect="1"/>
          </p:cNvGraphicFramePr>
          <p:nvPr>
            <p:extLst>
              <p:ext uri="{D42A27DB-BD31-4B8C-83A1-F6EECF244321}">
                <p14:modId xmlns:p14="http://schemas.microsoft.com/office/powerpoint/2010/main" val="4277475101"/>
              </p:ext>
            </p:extLst>
          </p:nvPr>
        </p:nvGraphicFramePr>
        <p:xfrm>
          <a:off x="3056133" y="1717054"/>
          <a:ext cx="4464399" cy="696573"/>
        </p:xfrm>
        <a:graphic>
          <a:graphicData uri="http://schemas.openxmlformats.org/presentationml/2006/ole">
            <mc:AlternateContent xmlns:mc="http://schemas.openxmlformats.org/markup-compatibility/2006">
              <mc:Choice xmlns:v="urn:schemas-microsoft-com:vml" Requires="v">
                <p:oleObj spid="_x0000_s47536" name="Equation" r:id="rId27" imgW="1790640" imgH="279360" progId="Equation.DSMT4">
                  <p:embed/>
                </p:oleObj>
              </mc:Choice>
              <mc:Fallback>
                <p:oleObj name="Equation" r:id="rId27" imgW="1790640" imgH="279360" progId="Equation.DSMT4">
                  <p:embed/>
                  <p:pic>
                    <p:nvPicPr>
                      <p:cNvPr id="0" name=""/>
                      <p:cNvPicPr>
                        <a:picLocks noChangeAspect="1" noChangeArrowheads="1"/>
                      </p:cNvPicPr>
                      <p:nvPr/>
                    </p:nvPicPr>
                    <p:blipFill>
                      <a:blip r:embed="rId28"/>
                      <a:srcRect/>
                      <a:stretch>
                        <a:fillRect/>
                      </a:stretch>
                    </p:blipFill>
                    <p:spPr bwMode="auto">
                      <a:xfrm>
                        <a:off x="3056133" y="1717054"/>
                        <a:ext cx="4464399" cy="696573"/>
                      </a:xfrm>
                      <a:prstGeom prst="rect">
                        <a:avLst/>
                      </a:prstGeom>
                      <a:noFill/>
                      <a:ln>
                        <a:noFill/>
                      </a:ln>
                      <a:effectLst/>
                    </p:spPr>
                  </p:pic>
                </p:oleObj>
              </mc:Fallback>
            </mc:AlternateContent>
          </a:graphicData>
        </a:graphic>
      </p:graphicFrame>
      <p:grpSp>
        <p:nvGrpSpPr>
          <p:cNvPr id="75812" name="Group 36"/>
          <p:cNvGrpSpPr>
            <a:grpSpLocks/>
          </p:cNvGrpSpPr>
          <p:nvPr/>
        </p:nvGrpSpPr>
        <p:grpSpPr bwMode="auto">
          <a:xfrm>
            <a:off x="3214688" y="2560637"/>
            <a:ext cx="4252913" cy="538163"/>
            <a:chOff x="969" y="1671"/>
            <a:chExt cx="2679" cy="339"/>
          </a:xfrm>
        </p:grpSpPr>
        <p:graphicFrame>
          <p:nvGraphicFramePr>
            <p:cNvPr id="75813" name="Object 37"/>
            <p:cNvGraphicFramePr>
              <a:graphicFrameLocks noChangeAspect="1"/>
            </p:cNvGraphicFramePr>
            <p:nvPr>
              <p:extLst>
                <p:ext uri="{D42A27DB-BD31-4B8C-83A1-F6EECF244321}">
                  <p14:modId xmlns:p14="http://schemas.microsoft.com/office/powerpoint/2010/main" val="2138617518"/>
                </p:ext>
              </p:extLst>
            </p:nvPr>
          </p:nvGraphicFramePr>
          <p:xfrm>
            <a:off x="969" y="1671"/>
            <a:ext cx="1146" cy="331"/>
          </p:xfrm>
          <a:graphic>
            <a:graphicData uri="http://schemas.openxmlformats.org/presentationml/2006/ole">
              <mc:AlternateContent xmlns:mc="http://schemas.openxmlformats.org/markup-compatibility/2006">
                <mc:Choice xmlns:v="urn:schemas-microsoft-com:vml" Requires="v">
                  <p:oleObj spid="_x0000_s47537" name="Equation" r:id="rId29" imgW="787320" imgH="228600" progId="Equation.DSMT4">
                    <p:embed/>
                  </p:oleObj>
                </mc:Choice>
                <mc:Fallback>
                  <p:oleObj name="Equation" r:id="rId29" imgW="787320" imgH="228600" progId="Equation.DSMT4">
                    <p:embed/>
                    <p:pic>
                      <p:nvPicPr>
                        <p:cNvPr id="0" name=""/>
                        <p:cNvPicPr>
                          <a:picLocks noChangeAspect="1" noChangeArrowheads="1"/>
                        </p:cNvPicPr>
                        <p:nvPr/>
                      </p:nvPicPr>
                      <p:blipFill>
                        <a:blip r:embed="rId30"/>
                        <a:srcRect/>
                        <a:stretch>
                          <a:fillRect/>
                        </a:stretch>
                      </p:blipFill>
                      <p:spPr bwMode="auto">
                        <a:xfrm>
                          <a:off x="969" y="1671"/>
                          <a:ext cx="114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14" name="Text Box 38"/>
            <p:cNvSpPr txBox="1">
              <a:spLocks noChangeArrowheads="1"/>
            </p:cNvSpPr>
            <p:nvPr/>
          </p:nvSpPr>
          <p:spPr bwMode="auto">
            <a:xfrm>
              <a:off x="2208" y="1680"/>
              <a:ext cx="1440"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dirty="0">
                  <a:ea typeface="楷体_GB2312" pitchFamily="49" charset="-122"/>
                </a:rPr>
                <a:t>(</a:t>
              </a:r>
              <a:r>
                <a:rPr lang="zh-CN" altLang="en-US" sz="2800" b="1" dirty="0">
                  <a:ea typeface="楷体_GB2312" pitchFamily="49" charset="-122"/>
                </a:rPr>
                <a:t>如图所示</a:t>
              </a:r>
              <a:r>
                <a:rPr lang="en-US" altLang="zh-CN" sz="2800" b="1" dirty="0">
                  <a:ea typeface="楷体_GB2312" pitchFamily="49" charset="-122"/>
                </a:rPr>
                <a:t>)</a:t>
              </a:r>
            </a:p>
          </p:txBody>
        </p:sp>
      </p:grpSp>
      <p:sp>
        <p:nvSpPr>
          <p:cNvPr id="75815" name="Text Box 39"/>
          <p:cNvSpPr txBox="1">
            <a:spLocks noChangeArrowheads="1"/>
          </p:cNvSpPr>
          <p:nvPr/>
        </p:nvSpPr>
        <p:spPr bwMode="auto">
          <a:xfrm>
            <a:off x="1967707" y="3330377"/>
            <a:ext cx="10096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ea typeface="楷体_GB2312" pitchFamily="49" charset="-122"/>
              </a:rPr>
              <a:t>显然</a:t>
            </a:r>
            <a:r>
              <a:rPr lang="en-US" altLang="zh-CN" sz="2800" b="1" dirty="0">
                <a:ea typeface="楷体_GB2312" pitchFamily="49" charset="-122"/>
              </a:rPr>
              <a:t>,</a:t>
            </a:r>
          </a:p>
        </p:txBody>
      </p:sp>
      <p:graphicFrame>
        <p:nvGraphicFramePr>
          <p:cNvPr id="75816" name="Object 40"/>
          <p:cNvGraphicFramePr>
            <a:graphicFrameLocks noChangeAspect="1"/>
          </p:cNvGraphicFramePr>
          <p:nvPr>
            <p:extLst>
              <p:ext uri="{D42A27DB-BD31-4B8C-83A1-F6EECF244321}">
                <p14:modId xmlns:p14="http://schemas.microsoft.com/office/powerpoint/2010/main" val="3443331610"/>
              </p:ext>
            </p:extLst>
          </p:nvPr>
        </p:nvGraphicFramePr>
        <p:xfrm>
          <a:off x="2998489" y="3382033"/>
          <a:ext cx="1458111" cy="545655"/>
        </p:xfrm>
        <a:graphic>
          <a:graphicData uri="http://schemas.openxmlformats.org/presentationml/2006/ole">
            <mc:AlternateContent xmlns:mc="http://schemas.openxmlformats.org/markup-compatibility/2006">
              <mc:Choice xmlns:v="urn:schemas-microsoft-com:vml" Requires="v">
                <p:oleObj spid="_x0000_s47538" name="Equation" r:id="rId31" imgW="609480" imgH="228600" progId="Equation.DSMT4">
                  <p:embed/>
                </p:oleObj>
              </mc:Choice>
              <mc:Fallback>
                <p:oleObj name="Equation" r:id="rId31" imgW="609480" imgH="228600" progId="Equation.DSMT4">
                  <p:embed/>
                  <p:pic>
                    <p:nvPicPr>
                      <p:cNvPr id="0" name=""/>
                      <p:cNvPicPr>
                        <a:picLocks noChangeAspect="1" noChangeArrowheads="1"/>
                      </p:cNvPicPr>
                      <p:nvPr/>
                    </p:nvPicPr>
                    <p:blipFill>
                      <a:blip r:embed="rId32"/>
                      <a:srcRect/>
                      <a:stretch>
                        <a:fillRect/>
                      </a:stretch>
                    </p:blipFill>
                    <p:spPr bwMode="auto">
                      <a:xfrm>
                        <a:off x="2998489" y="3382033"/>
                        <a:ext cx="1458111" cy="545655"/>
                      </a:xfrm>
                      <a:prstGeom prst="rect">
                        <a:avLst/>
                      </a:prstGeom>
                      <a:noFill/>
                      <a:ln>
                        <a:noFill/>
                      </a:ln>
                      <a:effectLst/>
                    </p:spPr>
                  </p:pic>
                </p:oleObj>
              </mc:Fallback>
            </mc:AlternateContent>
          </a:graphicData>
        </a:graphic>
      </p:graphicFrame>
      <p:graphicFrame>
        <p:nvGraphicFramePr>
          <p:cNvPr id="75817" name="Object 41"/>
          <p:cNvGraphicFramePr>
            <a:graphicFrameLocks noChangeAspect="1"/>
          </p:cNvGraphicFramePr>
          <p:nvPr>
            <p:extLst>
              <p:ext uri="{D42A27DB-BD31-4B8C-83A1-F6EECF244321}">
                <p14:modId xmlns:p14="http://schemas.microsoft.com/office/powerpoint/2010/main" val="339143329"/>
              </p:ext>
            </p:extLst>
          </p:nvPr>
        </p:nvGraphicFramePr>
        <p:xfrm>
          <a:off x="4387844" y="3373438"/>
          <a:ext cx="3333757" cy="508001"/>
        </p:xfrm>
        <a:graphic>
          <a:graphicData uri="http://schemas.openxmlformats.org/presentationml/2006/ole">
            <mc:AlternateContent xmlns:mc="http://schemas.openxmlformats.org/markup-compatibility/2006">
              <mc:Choice xmlns:v="urn:schemas-microsoft-com:vml" Requires="v">
                <p:oleObj spid="_x0000_s47539" name="Equation" r:id="rId33" imgW="1333440" imgH="203040" progId="Equation.DSMT4">
                  <p:embed/>
                </p:oleObj>
              </mc:Choice>
              <mc:Fallback>
                <p:oleObj name="Equation" r:id="rId33" imgW="1333440" imgH="203040" progId="Equation.DSMT4">
                  <p:embed/>
                  <p:pic>
                    <p:nvPicPr>
                      <p:cNvPr id="0" name=""/>
                      <p:cNvPicPr>
                        <a:picLocks noChangeAspect="1" noChangeArrowheads="1"/>
                      </p:cNvPicPr>
                      <p:nvPr/>
                    </p:nvPicPr>
                    <p:blipFill>
                      <a:blip r:embed="rId34"/>
                      <a:srcRect/>
                      <a:stretch>
                        <a:fillRect/>
                      </a:stretch>
                    </p:blipFill>
                    <p:spPr bwMode="auto">
                      <a:xfrm>
                        <a:off x="4387844" y="3373438"/>
                        <a:ext cx="3333757" cy="508001"/>
                      </a:xfrm>
                      <a:prstGeom prst="rect">
                        <a:avLst/>
                      </a:prstGeom>
                      <a:noFill/>
                      <a:ln>
                        <a:noFill/>
                      </a:ln>
                      <a:effectLst/>
                    </p:spPr>
                  </p:pic>
                </p:oleObj>
              </mc:Fallback>
            </mc:AlternateContent>
          </a:graphicData>
        </a:graphic>
      </p:graphicFrame>
      <p:graphicFrame>
        <p:nvGraphicFramePr>
          <p:cNvPr id="75818" name="Object 42"/>
          <p:cNvGraphicFramePr>
            <a:graphicFrameLocks noChangeAspect="1"/>
          </p:cNvGraphicFramePr>
          <p:nvPr>
            <p:extLst>
              <p:ext uri="{D42A27DB-BD31-4B8C-83A1-F6EECF244321}">
                <p14:modId xmlns:p14="http://schemas.microsoft.com/office/powerpoint/2010/main" val="3021265774"/>
              </p:ext>
            </p:extLst>
          </p:nvPr>
        </p:nvGraphicFramePr>
        <p:xfrm>
          <a:off x="3022426" y="3974634"/>
          <a:ext cx="1415302" cy="531656"/>
        </p:xfrm>
        <a:graphic>
          <a:graphicData uri="http://schemas.openxmlformats.org/presentationml/2006/ole">
            <mc:AlternateContent xmlns:mc="http://schemas.openxmlformats.org/markup-compatibility/2006">
              <mc:Choice xmlns:v="urn:schemas-microsoft-com:vml" Requires="v">
                <p:oleObj spid="_x0000_s47540" name="Equation" r:id="rId35" imgW="609480" imgH="228600" progId="Equation.DSMT4">
                  <p:embed/>
                </p:oleObj>
              </mc:Choice>
              <mc:Fallback>
                <p:oleObj name="Equation" r:id="rId35" imgW="609480" imgH="228600" progId="Equation.DSMT4">
                  <p:embed/>
                  <p:pic>
                    <p:nvPicPr>
                      <p:cNvPr id="0" name=""/>
                      <p:cNvPicPr>
                        <a:picLocks noChangeAspect="1" noChangeArrowheads="1"/>
                      </p:cNvPicPr>
                      <p:nvPr/>
                    </p:nvPicPr>
                    <p:blipFill>
                      <a:blip r:embed="rId36"/>
                      <a:srcRect/>
                      <a:stretch>
                        <a:fillRect/>
                      </a:stretch>
                    </p:blipFill>
                    <p:spPr bwMode="auto">
                      <a:xfrm>
                        <a:off x="3022426" y="3974634"/>
                        <a:ext cx="1415302" cy="531656"/>
                      </a:xfrm>
                      <a:prstGeom prst="rect">
                        <a:avLst/>
                      </a:prstGeom>
                      <a:noFill/>
                      <a:ln>
                        <a:noFill/>
                      </a:ln>
                      <a:effectLst/>
                    </p:spPr>
                  </p:pic>
                </p:oleObj>
              </mc:Fallback>
            </mc:AlternateContent>
          </a:graphicData>
        </a:graphic>
      </p:graphicFrame>
      <p:graphicFrame>
        <p:nvGraphicFramePr>
          <p:cNvPr id="75819" name="Object 43"/>
          <p:cNvGraphicFramePr>
            <a:graphicFrameLocks noChangeAspect="1"/>
          </p:cNvGraphicFramePr>
          <p:nvPr>
            <p:extLst>
              <p:ext uri="{D42A27DB-BD31-4B8C-83A1-F6EECF244321}">
                <p14:modId xmlns:p14="http://schemas.microsoft.com/office/powerpoint/2010/main" val="37437594"/>
              </p:ext>
            </p:extLst>
          </p:nvPr>
        </p:nvGraphicFramePr>
        <p:xfrm>
          <a:off x="4437728" y="3983039"/>
          <a:ext cx="3232157" cy="492519"/>
        </p:xfrm>
        <a:graphic>
          <a:graphicData uri="http://schemas.openxmlformats.org/presentationml/2006/ole">
            <mc:AlternateContent xmlns:mc="http://schemas.openxmlformats.org/markup-compatibility/2006">
              <mc:Choice xmlns:v="urn:schemas-microsoft-com:vml" Requires="v">
                <p:oleObj spid="_x0000_s47541" name="Equation" r:id="rId37" imgW="1333440" imgH="203040" progId="Equation.DSMT4">
                  <p:embed/>
                </p:oleObj>
              </mc:Choice>
              <mc:Fallback>
                <p:oleObj name="Equation" r:id="rId37" imgW="1333440" imgH="203040" progId="Equation.DSMT4">
                  <p:embed/>
                  <p:pic>
                    <p:nvPicPr>
                      <p:cNvPr id="0" name=""/>
                      <p:cNvPicPr>
                        <a:picLocks noChangeAspect="1" noChangeArrowheads="1"/>
                      </p:cNvPicPr>
                      <p:nvPr/>
                    </p:nvPicPr>
                    <p:blipFill>
                      <a:blip r:embed="rId38"/>
                      <a:srcRect/>
                      <a:stretch>
                        <a:fillRect/>
                      </a:stretch>
                    </p:blipFill>
                    <p:spPr bwMode="auto">
                      <a:xfrm>
                        <a:off x="4437728" y="3983039"/>
                        <a:ext cx="3232157" cy="492519"/>
                      </a:xfrm>
                      <a:prstGeom prst="rect">
                        <a:avLst/>
                      </a:prstGeom>
                      <a:noFill/>
                      <a:ln>
                        <a:noFill/>
                      </a:ln>
                      <a:effectLst/>
                    </p:spPr>
                  </p:pic>
                </p:oleObj>
              </mc:Fallback>
            </mc:AlternateContent>
          </a:graphicData>
        </a:graphic>
      </p:graphicFrame>
      <p:graphicFrame>
        <p:nvGraphicFramePr>
          <p:cNvPr id="75820" name="Object 44"/>
          <p:cNvGraphicFramePr>
            <a:graphicFrameLocks noChangeAspect="1"/>
          </p:cNvGraphicFramePr>
          <p:nvPr>
            <p:extLst>
              <p:ext uri="{D42A27DB-BD31-4B8C-83A1-F6EECF244321}">
                <p14:modId xmlns:p14="http://schemas.microsoft.com/office/powerpoint/2010/main" val="890841168"/>
              </p:ext>
            </p:extLst>
          </p:nvPr>
        </p:nvGraphicFramePr>
        <p:xfrm>
          <a:off x="2750330" y="4560715"/>
          <a:ext cx="5866620" cy="899993"/>
        </p:xfrm>
        <a:graphic>
          <a:graphicData uri="http://schemas.openxmlformats.org/presentationml/2006/ole">
            <mc:AlternateContent xmlns:mc="http://schemas.openxmlformats.org/markup-compatibility/2006">
              <mc:Choice xmlns:v="urn:schemas-microsoft-com:vml" Requires="v">
                <p:oleObj spid="_x0000_s47542" name="Equation" r:id="rId39" imgW="2234880" imgH="342720" progId="Equation.DSMT4">
                  <p:embed/>
                </p:oleObj>
              </mc:Choice>
              <mc:Fallback>
                <p:oleObj name="Equation" r:id="rId39" imgW="2234880" imgH="342720" progId="Equation.DSMT4">
                  <p:embed/>
                  <p:pic>
                    <p:nvPicPr>
                      <p:cNvPr id="0" name=""/>
                      <p:cNvPicPr>
                        <a:picLocks noChangeAspect="1" noChangeArrowheads="1"/>
                      </p:cNvPicPr>
                      <p:nvPr/>
                    </p:nvPicPr>
                    <p:blipFill>
                      <a:blip r:embed="rId40"/>
                      <a:srcRect/>
                      <a:stretch>
                        <a:fillRect/>
                      </a:stretch>
                    </p:blipFill>
                    <p:spPr bwMode="auto">
                      <a:xfrm>
                        <a:off x="2750330" y="4560715"/>
                        <a:ext cx="5866620" cy="899993"/>
                      </a:xfrm>
                      <a:prstGeom prst="rect">
                        <a:avLst/>
                      </a:prstGeom>
                      <a:noFill/>
                      <a:ln>
                        <a:noFill/>
                      </a:ln>
                      <a:effectLst/>
                    </p:spPr>
                  </p:pic>
                </p:oleObj>
              </mc:Fallback>
            </mc:AlternateContent>
          </a:graphicData>
        </a:graphic>
      </p:graphicFrame>
      <p:graphicFrame>
        <p:nvGraphicFramePr>
          <p:cNvPr id="75821" name="Object 45"/>
          <p:cNvGraphicFramePr>
            <a:graphicFrameLocks noChangeAspect="1"/>
          </p:cNvGraphicFramePr>
          <p:nvPr>
            <p:extLst>
              <p:ext uri="{D42A27DB-BD31-4B8C-83A1-F6EECF244321}">
                <p14:modId xmlns:p14="http://schemas.microsoft.com/office/powerpoint/2010/main" val="1458698342"/>
              </p:ext>
            </p:extLst>
          </p:nvPr>
        </p:nvGraphicFramePr>
        <p:xfrm>
          <a:off x="8198757" y="5616177"/>
          <a:ext cx="596900" cy="439821"/>
        </p:xfrm>
        <a:graphic>
          <a:graphicData uri="http://schemas.openxmlformats.org/presentationml/2006/ole">
            <mc:AlternateContent xmlns:mc="http://schemas.openxmlformats.org/markup-compatibility/2006">
              <mc:Choice xmlns:v="urn:schemas-microsoft-com:vml" Requires="v">
                <p:oleObj spid="_x0000_s47543" name="Equation" r:id="rId41" imgW="241200" imgH="177480" progId="Equation.DSMT4">
                  <p:embed/>
                </p:oleObj>
              </mc:Choice>
              <mc:Fallback>
                <p:oleObj name="Equation" r:id="rId41" imgW="241200" imgH="177480" progId="Equation.DSMT4">
                  <p:embed/>
                  <p:pic>
                    <p:nvPicPr>
                      <p:cNvPr id="0" name=""/>
                      <p:cNvPicPr>
                        <a:picLocks noChangeAspect="1" noChangeArrowheads="1"/>
                      </p:cNvPicPr>
                      <p:nvPr/>
                    </p:nvPicPr>
                    <p:blipFill>
                      <a:blip r:embed="rId42"/>
                      <a:srcRect/>
                      <a:stretch>
                        <a:fillRect/>
                      </a:stretch>
                    </p:blipFill>
                    <p:spPr bwMode="auto">
                      <a:xfrm>
                        <a:off x="8198757" y="5616177"/>
                        <a:ext cx="596900" cy="439821"/>
                      </a:xfrm>
                      <a:prstGeom prst="rect">
                        <a:avLst/>
                      </a:prstGeom>
                      <a:noFill/>
                      <a:ln>
                        <a:noFill/>
                      </a:ln>
                      <a:effectLst/>
                    </p:spPr>
                  </p:pic>
                </p:oleObj>
              </mc:Fallback>
            </mc:AlternateContent>
          </a:graphicData>
        </a:graphic>
      </p:graphicFrame>
      <p:graphicFrame>
        <p:nvGraphicFramePr>
          <p:cNvPr id="75822" name="Object 46"/>
          <p:cNvGraphicFramePr>
            <a:graphicFrameLocks noChangeAspect="1"/>
          </p:cNvGraphicFramePr>
          <p:nvPr>
            <p:extLst>
              <p:ext uri="{D42A27DB-BD31-4B8C-83A1-F6EECF244321}">
                <p14:modId xmlns:p14="http://schemas.microsoft.com/office/powerpoint/2010/main" val="895605362"/>
              </p:ext>
            </p:extLst>
          </p:nvPr>
        </p:nvGraphicFramePr>
        <p:xfrm>
          <a:off x="3839880" y="5460708"/>
          <a:ext cx="4427852" cy="813279"/>
        </p:xfrm>
        <a:graphic>
          <a:graphicData uri="http://schemas.openxmlformats.org/presentationml/2006/ole">
            <mc:AlternateContent xmlns:mc="http://schemas.openxmlformats.org/markup-compatibility/2006">
              <mc:Choice xmlns:v="urn:schemas-microsoft-com:vml" Requires="v">
                <p:oleObj spid="_x0000_s47544" name="Equation" r:id="rId43" imgW="1866600" imgH="342720" progId="Equation.DSMT4">
                  <p:embed/>
                </p:oleObj>
              </mc:Choice>
              <mc:Fallback>
                <p:oleObj name="Equation" r:id="rId43" imgW="1866600" imgH="342720" progId="Equation.DSMT4">
                  <p:embed/>
                  <p:pic>
                    <p:nvPicPr>
                      <p:cNvPr id="0" name=""/>
                      <p:cNvPicPr>
                        <a:picLocks noChangeAspect="1" noChangeArrowheads="1"/>
                      </p:cNvPicPr>
                      <p:nvPr/>
                    </p:nvPicPr>
                    <p:blipFill>
                      <a:blip r:embed="rId44"/>
                      <a:srcRect/>
                      <a:stretch>
                        <a:fillRect/>
                      </a:stretch>
                    </p:blipFill>
                    <p:spPr bwMode="auto">
                      <a:xfrm>
                        <a:off x="3839880" y="5460708"/>
                        <a:ext cx="4427852" cy="813279"/>
                      </a:xfrm>
                      <a:prstGeom prst="rect">
                        <a:avLst/>
                      </a:prstGeom>
                      <a:noFill/>
                      <a:ln>
                        <a:noFill/>
                      </a:ln>
                      <a:effectLst/>
                    </p:spPr>
                  </p:pic>
                </p:oleObj>
              </mc:Fallback>
            </mc:AlternateContent>
          </a:graphicData>
        </a:graphic>
      </p:graphicFrame>
      <p:graphicFrame>
        <p:nvGraphicFramePr>
          <p:cNvPr id="75823" name="Object 47"/>
          <p:cNvGraphicFramePr>
            <a:graphicFrameLocks noChangeAspect="1"/>
          </p:cNvGraphicFramePr>
          <p:nvPr>
            <p:extLst>
              <p:ext uri="{D42A27DB-BD31-4B8C-83A1-F6EECF244321}">
                <p14:modId xmlns:p14="http://schemas.microsoft.com/office/powerpoint/2010/main" val="32266935"/>
              </p:ext>
            </p:extLst>
          </p:nvPr>
        </p:nvGraphicFramePr>
        <p:xfrm>
          <a:off x="8736735" y="1817402"/>
          <a:ext cx="315913" cy="409575"/>
        </p:xfrm>
        <a:graphic>
          <a:graphicData uri="http://schemas.openxmlformats.org/presentationml/2006/ole">
            <mc:AlternateContent xmlns:mc="http://schemas.openxmlformats.org/markup-compatibility/2006">
              <mc:Choice xmlns:v="urn:schemas-microsoft-com:vml" Requires="v">
                <p:oleObj spid="_x0000_s47545" name="公式" r:id="rId45" imgW="126720" imgH="164880" progId="Equation.3">
                  <p:embed/>
                </p:oleObj>
              </mc:Choice>
              <mc:Fallback>
                <p:oleObj name="公式" r:id="rId45" imgW="126720" imgH="1648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736735" y="1817402"/>
                        <a:ext cx="3159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0392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Effect transition="in" filter="wipe(left)">
                                      <p:cBhvr>
                                        <p:cTn id="7" dur="500"/>
                                        <p:tgtEl>
                                          <p:spTgt spid="7578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5783"/>
                                        </p:tgtEl>
                                        <p:attrNameLst>
                                          <p:attrName>style.visibility</p:attrName>
                                        </p:attrNameLst>
                                      </p:cBhvr>
                                      <p:to>
                                        <p:strVal val="visible"/>
                                      </p:to>
                                    </p:set>
                                    <p:animEffect transition="in" filter="wipe(left)">
                                      <p:cBhvr>
                                        <p:cTn id="11" dur="500"/>
                                        <p:tgtEl>
                                          <p:spTgt spid="7578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784"/>
                                        </p:tgtEl>
                                        <p:attrNameLst>
                                          <p:attrName>style.visibility</p:attrName>
                                        </p:attrNameLst>
                                      </p:cBhvr>
                                      <p:to>
                                        <p:strVal val="visible"/>
                                      </p:to>
                                    </p:set>
                                    <p:animEffect transition="in" filter="wipe(left)">
                                      <p:cBhvr>
                                        <p:cTn id="15" dur="500"/>
                                        <p:tgtEl>
                                          <p:spTgt spid="7578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5785">
                                            <p:txEl>
                                              <p:pRg st="0" end="0"/>
                                            </p:txEl>
                                          </p:spTgt>
                                        </p:tgtEl>
                                        <p:attrNameLst>
                                          <p:attrName>style.visibility</p:attrName>
                                        </p:attrNameLst>
                                      </p:cBhvr>
                                      <p:to>
                                        <p:strVal val="visible"/>
                                      </p:to>
                                    </p:set>
                                    <p:animEffect transition="in" filter="wipe(left)">
                                      <p:cBhvr>
                                        <p:cTn id="19" dur="500"/>
                                        <p:tgtEl>
                                          <p:spTgt spid="7578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5789"/>
                                        </p:tgtEl>
                                        <p:attrNameLst>
                                          <p:attrName>style.visibility</p:attrName>
                                        </p:attrNameLst>
                                      </p:cBhvr>
                                      <p:to>
                                        <p:strVal val="visible"/>
                                      </p:to>
                                    </p:set>
                                    <p:animEffect transition="in" filter="wipe(left)">
                                      <p:cBhvr>
                                        <p:cTn id="24" dur="500"/>
                                        <p:tgtEl>
                                          <p:spTgt spid="757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75796"/>
                                        </p:tgtEl>
                                        <p:attrNameLst>
                                          <p:attrName>style.visibility</p:attrName>
                                        </p:attrNameLst>
                                      </p:cBhvr>
                                      <p:to>
                                        <p:strVal val="visible"/>
                                      </p:to>
                                    </p:set>
                                    <p:animEffect transition="in" filter="wipe(up)">
                                      <p:cBhvr>
                                        <p:cTn id="29" dur="500"/>
                                        <p:tgtEl>
                                          <p:spTgt spid="75796"/>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75823"/>
                                        </p:tgtEl>
                                        <p:attrNameLst>
                                          <p:attrName>style.visibility</p:attrName>
                                        </p:attrNameLst>
                                      </p:cBhvr>
                                      <p:to>
                                        <p:strVal val="visible"/>
                                      </p:to>
                                    </p:set>
                                    <p:animEffect transition="in" filter="wipe(left)">
                                      <p:cBhvr>
                                        <p:cTn id="33" dur="500"/>
                                        <p:tgtEl>
                                          <p:spTgt spid="758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75799"/>
                                        </p:tgtEl>
                                        <p:attrNameLst>
                                          <p:attrName>style.visibility</p:attrName>
                                        </p:attrNameLst>
                                      </p:cBhvr>
                                      <p:to>
                                        <p:strVal val="visible"/>
                                      </p:to>
                                    </p:set>
                                    <p:animEffect transition="in" filter="wipe(up)">
                                      <p:cBhvr>
                                        <p:cTn id="38" dur="500"/>
                                        <p:tgtEl>
                                          <p:spTgt spid="757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75807"/>
                                        </p:tgtEl>
                                        <p:attrNameLst>
                                          <p:attrName>style.visibility</p:attrName>
                                        </p:attrNameLst>
                                      </p:cBhvr>
                                      <p:to>
                                        <p:strVal val="visible"/>
                                      </p:to>
                                    </p:set>
                                    <p:animEffect transition="in" filter="wipe(up)">
                                      <p:cBhvr>
                                        <p:cTn id="43" dur="500"/>
                                        <p:tgtEl>
                                          <p:spTgt spid="7580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75795"/>
                                        </p:tgtEl>
                                        <p:attrNameLst>
                                          <p:attrName>style.visibility</p:attrName>
                                        </p:attrNameLst>
                                      </p:cBhvr>
                                      <p:to>
                                        <p:strVal val="visible"/>
                                      </p:to>
                                    </p:set>
                                    <p:animEffect transition="in" filter="wipe(left)">
                                      <p:cBhvr>
                                        <p:cTn id="47" dur="500"/>
                                        <p:tgtEl>
                                          <p:spTgt spid="757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5786"/>
                                        </p:tgtEl>
                                        <p:attrNameLst>
                                          <p:attrName>style.visibility</p:attrName>
                                        </p:attrNameLst>
                                      </p:cBhvr>
                                      <p:to>
                                        <p:strVal val="visible"/>
                                      </p:to>
                                    </p:set>
                                    <p:animEffect transition="in" filter="wipe(up)">
                                      <p:cBhvr>
                                        <p:cTn id="52" dur="500"/>
                                        <p:tgtEl>
                                          <p:spTgt spid="757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5802"/>
                                        </p:tgtEl>
                                        <p:attrNameLst>
                                          <p:attrName>style.visibility</p:attrName>
                                        </p:attrNameLst>
                                      </p:cBhvr>
                                      <p:to>
                                        <p:strVal val="visible"/>
                                      </p:to>
                                    </p:set>
                                    <p:animEffect transition="in" filter="wipe(up)">
                                      <p:cBhvr>
                                        <p:cTn id="57" dur="500"/>
                                        <p:tgtEl>
                                          <p:spTgt spid="758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5810"/>
                                        </p:tgtEl>
                                        <p:attrNameLst>
                                          <p:attrName>style.visibility</p:attrName>
                                        </p:attrNameLst>
                                      </p:cBhvr>
                                      <p:to>
                                        <p:strVal val="visible"/>
                                      </p:to>
                                    </p:set>
                                    <p:animEffect transition="in" filter="wipe(left)">
                                      <p:cBhvr>
                                        <p:cTn id="62" dur="500"/>
                                        <p:tgtEl>
                                          <p:spTgt spid="75810"/>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75811"/>
                                        </p:tgtEl>
                                        <p:attrNameLst>
                                          <p:attrName>style.visibility</p:attrName>
                                        </p:attrNameLst>
                                      </p:cBhvr>
                                      <p:to>
                                        <p:strVal val="visible"/>
                                      </p:to>
                                    </p:set>
                                    <p:animEffect transition="in" filter="wipe(left)">
                                      <p:cBhvr>
                                        <p:cTn id="66" dur="500"/>
                                        <p:tgtEl>
                                          <p:spTgt spid="758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75812"/>
                                        </p:tgtEl>
                                        <p:attrNameLst>
                                          <p:attrName>style.visibility</p:attrName>
                                        </p:attrNameLst>
                                      </p:cBhvr>
                                      <p:to>
                                        <p:strVal val="visible"/>
                                      </p:to>
                                    </p:set>
                                    <p:animEffect transition="in" filter="wipe(left)">
                                      <p:cBhvr>
                                        <p:cTn id="71" dur="500"/>
                                        <p:tgtEl>
                                          <p:spTgt spid="7581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5815"/>
                                        </p:tgtEl>
                                        <p:attrNameLst>
                                          <p:attrName>style.visibility</p:attrName>
                                        </p:attrNameLst>
                                      </p:cBhvr>
                                      <p:to>
                                        <p:strVal val="visible"/>
                                      </p:to>
                                    </p:set>
                                    <p:animEffect transition="in" filter="wipe(left)">
                                      <p:cBhvr>
                                        <p:cTn id="76" dur="500"/>
                                        <p:tgtEl>
                                          <p:spTgt spid="75815"/>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75816"/>
                                        </p:tgtEl>
                                        <p:attrNameLst>
                                          <p:attrName>style.visibility</p:attrName>
                                        </p:attrNameLst>
                                      </p:cBhvr>
                                      <p:to>
                                        <p:strVal val="visible"/>
                                      </p:to>
                                    </p:set>
                                    <p:animEffect transition="in" filter="wipe(left)">
                                      <p:cBhvr>
                                        <p:cTn id="80" dur="500"/>
                                        <p:tgtEl>
                                          <p:spTgt spid="7581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75817"/>
                                        </p:tgtEl>
                                        <p:attrNameLst>
                                          <p:attrName>style.visibility</p:attrName>
                                        </p:attrNameLst>
                                      </p:cBhvr>
                                      <p:to>
                                        <p:strVal val="visible"/>
                                      </p:to>
                                    </p:set>
                                    <p:animEffect transition="in" filter="wipe(left)">
                                      <p:cBhvr>
                                        <p:cTn id="85" dur="500"/>
                                        <p:tgtEl>
                                          <p:spTgt spid="758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75818"/>
                                        </p:tgtEl>
                                        <p:attrNameLst>
                                          <p:attrName>style.visibility</p:attrName>
                                        </p:attrNameLst>
                                      </p:cBhvr>
                                      <p:to>
                                        <p:strVal val="visible"/>
                                      </p:to>
                                    </p:set>
                                    <p:animEffect transition="in" filter="wipe(left)">
                                      <p:cBhvr>
                                        <p:cTn id="90" dur="500"/>
                                        <p:tgtEl>
                                          <p:spTgt spid="7581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75819"/>
                                        </p:tgtEl>
                                        <p:attrNameLst>
                                          <p:attrName>style.visibility</p:attrName>
                                        </p:attrNameLst>
                                      </p:cBhvr>
                                      <p:to>
                                        <p:strVal val="visible"/>
                                      </p:to>
                                    </p:set>
                                    <p:animEffect transition="in" filter="wipe(left)">
                                      <p:cBhvr>
                                        <p:cTn id="95" dur="500"/>
                                        <p:tgtEl>
                                          <p:spTgt spid="7581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75820"/>
                                        </p:tgtEl>
                                        <p:attrNameLst>
                                          <p:attrName>style.visibility</p:attrName>
                                        </p:attrNameLst>
                                      </p:cBhvr>
                                      <p:to>
                                        <p:strVal val="visible"/>
                                      </p:to>
                                    </p:set>
                                    <p:animEffect transition="in" filter="wipe(left)">
                                      <p:cBhvr>
                                        <p:cTn id="100" dur="500"/>
                                        <p:tgtEl>
                                          <p:spTgt spid="7582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75822"/>
                                        </p:tgtEl>
                                        <p:attrNameLst>
                                          <p:attrName>style.visibility</p:attrName>
                                        </p:attrNameLst>
                                      </p:cBhvr>
                                      <p:to>
                                        <p:strVal val="visible"/>
                                      </p:to>
                                    </p:set>
                                    <p:animEffect transition="in" filter="wipe(left)">
                                      <p:cBhvr>
                                        <p:cTn id="105" dur="500"/>
                                        <p:tgtEl>
                                          <p:spTgt spid="7582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75821"/>
                                        </p:tgtEl>
                                        <p:attrNameLst>
                                          <p:attrName>style.visibility</p:attrName>
                                        </p:attrNameLst>
                                      </p:cBhvr>
                                      <p:to>
                                        <p:strVal val="visible"/>
                                      </p:to>
                                    </p:set>
                                    <p:animEffect transition="in" filter="wipe(left)">
                                      <p:cBhvr>
                                        <p:cTn id="110" dur="500"/>
                                        <p:tgtEl>
                                          <p:spTgt spid="75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autoUpdateAnimBg="0"/>
      <p:bldP spid="75785" grpId="0" build="p" autoUpdateAnimBg="0" advAuto="0"/>
      <p:bldP spid="75810" grpId="0" autoUpdateAnimBg="0"/>
      <p:bldP spid="7581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fld id="{19BF0F6E-31BA-4DB3-8677-D55B12B31A83}" type="slidenum">
              <a:rPr lang="en-US" altLang="zh-CN"/>
              <a:pPr/>
              <a:t>24</a:t>
            </a:fld>
            <a:endParaRPr lang="en-US" altLang="zh-CN"/>
          </a:p>
        </p:txBody>
      </p:sp>
      <p:sp>
        <p:nvSpPr>
          <p:cNvPr id="16386" name="Freeform 2" descr="窄竖线"/>
          <p:cNvSpPr>
            <a:spLocks/>
          </p:cNvSpPr>
          <p:nvPr/>
        </p:nvSpPr>
        <p:spPr bwMode="auto">
          <a:xfrm>
            <a:off x="6946901" y="2241550"/>
            <a:ext cx="1636713" cy="2616200"/>
          </a:xfrm>
          <a:custGeom>
            <a:avLst/>
            <a:gdLst>
              <a:gd name="T0" fmla="*/ 1052 w 1052"/>
              <a:gd name="T1" fmla="*/ 68 h 1648"/>
              <a:gd name="T2" fmla="*/ 1006 w 1052"/>
              <a:gd name="T3" fmla="*/ 294 h 1648"/>
              <a:gd name="T4" fmla="*/ 961 w 1052"/>
              <a:gd name="T5" fmla="*/ 521 h 1648"/>
              <a:gd name="T6" fmla="*/ 825 w 1052"/>
              <a:gd name="T7" fmla="*/ 748 h 1648"/>
              <a:gd name="T8" fmla="*/ 643 w 1052"/>
              <a:gd name="T9" fmla="*/ 884 h 1648"/>
              <a:gd name="T10" fmla="*/ 507 w 1052"/>
              <a:gd name="T11" fmla="*/ 884 h 1648"/>
              <a:gd name="T12" fmla="*/ 371 w 1052"/>
              <a:gd name="T13" fmla="*/ 929 h 1648"/>
              <a:gd name="T14" fmla="*/ 235 w 1052"/>
              <a:gd name="T15" fmla="*/ 1020 h 1648"/>
              <a:gd name="T16" fmla="*/ 99 w 1052"/>
              <a:gd name="T17" fmla="*/ 1156 h 1648"/>
              <a:gd name="T18" fmla="*/ 54 w 1052"/>
              <a:gd name="T19" fmla="*/ 1338 h 1648"/>
              <a:gd name="T20" fmla="*/ 8 w 1052"/>
              <a:gd name="T21" fmla="*/ 1610 h 1648"/>
              <a:gd name="T22" fmla="*/ 8 w 1052"/>
              <a:gd name="T23" fmla="*/ 1564 h 1648"/>
              <a:gd name="T24" fmla="*/ 8 w 1052"/>
              <a:gd name="T25" fmla="*/ 1428 h 1648"/>
              <a:gd name="T26" fmla="*/ 8 w 1052"/>
              <a:gd name="T27" fmla="*/ 1292 h 1648"/>
              <a:gd name="T28" fmla="*/ 8 w 1052"/>
              <a:gd name="T29" fmla="*/ 204 h 1648"/>
              <a:gd name="T30" fmla="*/ 8 w 1052"/>
              <a:gd name="T31" fmla="*/ 68 h 1648"/>
              <a:gd name="T32" fmla="*/ 54 w 1052"/>
              <a:gd name="T33" fmla="*/ 68 h 1648"/>
              <a:gd name="T34" fmla="*/ 190 w 1052"/>
              <a:gd name="T35" fmla="*/ 68 h 1648"/>
              <a:gd name="T36" fmla="*/ 417 w 1052"/>
              <a:gd name="T37" fmla="*/ 68 h 1648"/>
              <a:gd name="T38" fmla="*/ 553 w 1052"/>
              <a:gd name="T39" fmla="*/ 68 h 1648"/>
              <a:gd name="T40" fmla="*/ 689 w 1052"/>
              <a:gd name="T41" fmla="*/ 68 h 1648"/>
              <a:gd name="T42" fmla="*/ 734 w 1052"/>
              <a:gd name="T43" fmla="*/ 68 h 1648"/>
              <a:gd name="T44" fmla="*/ 825 w 1052"/>
              <a:gd name="T45" fmla="*/ 68 h 1648"/>
              <a:gd name="T46" fmla="*/ 1006 w 1052"/>
              <a:gd name="T47" fmla="*/ 68 h 1648"/>
              <a:gd name="T48" fmla="*/ 1052 w 1052"/>
              <a:gd name="T49" fmla="*/ 6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2" h="1648">
                <a:moveTo>
                  <a:pt x="1052" y="68"/>
                </a:moveTo>
                <a:cubicBezTo>
                  <a:pt x="1052" y="106"/>
                  <a:pt x="1021" y="219"/>
                  <a:pt x="1006" y="294"/>
                </a:cubicBezTo>
                <a:cubicBezTo>
                  <a:pt x="991" y="369"/>
                  <a:pt x="991" y="445"/>
                  <a:pt x="961" y="521"/>
                </a:cubicBezTo>
                <a:cubicBezTo>
                  <a:pt x="931" y="597"/>
                  <a:pt x="878" y="688"/>
                  <a:pt x="825" y="748"/>
                </a:cubicBezTo>
                <a:cubicBezTo>
                  <a:pt x="772" y="808"/>
                  <a:pt x="696" y="861"/>
                  <a:pt x="643" y="884"/>
                </a:cubicBezTo>
                <a:cubicBezTo>
                  <a:pt x="590" y="907"/>
                  <a:pt x="552" y="877"/>
                  <a:pt x="507" y="884"/>
                </a:cubicBezTo>
                <a:cubicBezTo>
                  <a:pt x="462" y="891"/>
                  <a:pt x="416" y="906"/>
                  <a:pt x="371" y="929"/>
                </a:cubicBezTo>
                <a:cubicBezTo>
                  <a:pt x="326" y="952"/>
                  <a:pt x="280" y="982"/>
                  <a:pt x="235" y="1020"/>
                </a:cubicBezTo>
                <a:cubicBezTo>
                  <a:pt x="190" y="1058"/>
                  <a:pt x="129" y="1103"/>
                  <a:pt x="99" y="1156"/>
                </a:cubicBezTo>
                <a:cubicBezTo>
                  <a:pt x="69" y="1209"/>
                  <a:pt x="69" y="1262"/>
                  <a:pt x="54" y="1338"/>
                </a:cubicBezTo>
                <a:cubicBezTo>
                  <a:pt x="39" y="1414"/>
                  <a:pt x="16" y="1572"/>
                  <a:pt x="8" y="1610"/>
                </a:cubicBezTo>
                <a:cubicBezTo>
                  <a:pt x="0" y="1648"/>
                  <a:pt x="8" y="1594"/>
                  <a:pt x="8" y="1564"/>
                </a:cubicBezTo>
                <a:cubicBezTo>
                  <a:pt x="8" y="1534"/>
                  <a:pt x="8" y="1473"/>
                  <a:pt x="8" y="1428"/>
                </a:cubicBezTo>
                <a:cubicBezTo>
                  <a:pt x="8" y="1383"/>
                  <a:pt x="8" y="1496"/>
                  <a:pt x="8" y="1292"/>
                </a:cubicBezTo>
                <a:cubicBezTo>
                  <a:pt x="8" y="1088"/>
                  <a:pt x="8" y="408"/>
                  <a:pt x="8" y="204"/>
                </a:cubicBezTo>
                <a:cubicBezTo>
                  <a:pt x="8" y="0"/>
                  <a:pt x="0" y="91"/>
                  <a:pt x="8" y="68"/>
                </a:cubicBezTo>
                <a:cubicBezTo>
                  <a:pt x="16" y="45"/>
                  <a:pt x="24" y="68"/>
                  <a:pt x="54" y="68"/>
                </a:cubicBezTo>
                <a:cubicBezTo>
                  <a:pt x="84" y="68"/>
                  <a:pt x="130" y="68"/>
                  <a:pt x="190" y="68"/>
                </a:cubicBezTo>
                <a:cubicBezTo>
                  <a:pt x="250" y="68"/>
                  <a:pt x="357" y="68"/>
                  <a:pt x="417" y="68"/>
                </a:cubicBezTo>
                <a:cubicBezTo>
                  <a:pt x="477" y="68"/>
                  <a:pt x="508" y="68"/>
                  <a:pt x="553" y="68"/>
                </a:cubicBezTo>
                <a:cubicBezTo>
                  <a:pt x="598" y="68"/>
                  <a:pt x="659" y="68"/>
                  <a:pt x="689" y="68"/>
                </a:cubicBezTo>
                <a:cubicBezTo>
                  <a:pt x="719" y="68"/>
                  <a:pt x="711" y="68"/>
                  <a:pt x="734" y="68"/>
                </a:cubicBezTo>
                <a:cubicBezTo>
                  <a:pt x="757" y="68"/>
                  <a:pt x="780" y="68"/>
                  <a:pt x="825" y="68"/>
                </a:cubicBezTo>
                <a:cubicBezTo>
                  <a:pt x="870" y="68"/>
                  <a:pt x="968" y="68"/>
                  <a:pt x="1006" y="68"/>
                </a:cubicBezTo>
                <a:cubicBezTo>
                  <a:pt x="1044" y="68"/>
                  <a:pt x="1052" y="30"/>
                  <a:pt x="1052" y="68"/>
                </a:cubicBezTo>
                <a:close/>
              </a:path>
            </a:pathLst>
          </a:custGeom>
          <a:pattFill prst="narVert">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 name="Freeform 3" descr="深色横线"/>
          <p:cNvSpPr>
            <a:spLocks/>
          </p:cNvSpPr>
          <p:nvPr/>
        </p:nvSpPr>
        <p:spPr bwMode="auto">
          <a:xfrm>
            <a:off x="6888163" y="2276475"/>
            <a:ext cx="1763712" cy="1379538"/>
          </a:xfrm>
          <a:custGeom>
            <a:avLst/>
            <a:gdLst>
              <a:gd name="T0" fmla="*/ 1074 w 1081"/>
              <a:gd name="T1" fmla="*/ 38 h 869"/>
              <a:gd name="T2" fmla="*/ 1028 w 1081"/>
              <a:gd name="T3" fmla="*/ 264 h 869"/>
              <a:gd name="T4" fmla="*/ 983 w 1081"/>
              <a:gd name="T5" fmla="*/ 400 h 869"/>
              <a:gd name="T6" fmla="*/ 892 w 1081"/>
              <a:gd name="T7" fmla="*/ 627 h 869"/>
              <a:gd name="T8" fmla="*/ 801 w 1081"/>
              <a:gd name="T9" fmla="*/ 763 h 869"/>
              <a:gd name="T10" fmla="*/ 665 w 1081"/>
              <a:gd name="T11" fmla="*/ 854 h 869"/>
              <a:gd name="T12" fmla="*/ 575 w 1081"/>
              <a:gd name="T13" fmla="*/ 854 h 869"/>
              <a:gd name="T14" fmla="*/ 529 w 1081"/>
              <a:gd name="T15" fmla="*/ 854 h 869"/>
              <a:gd name="T16" fmla="*/ 439 w 1081"/>
              <a:gd name="T17" fmla="*/ 854 h 869"/>
              <a:gd name="T18" fmla="*/ 302 w 1081"/>
              <a:gd name="T19" fmla="*/ 763 h 869"/>
              <a:gd name="T20" fmla="*/ 212 w 1081"/>
              <a:gd name="T21" fmla="*/ 673 h 869"/>
              <a:gd name="T22" fmla="*/ 121 w 1081"/>
              <a:gd name="T23" fmla="*/ 537 h 869"/>
              <a:gd name="T24" fmla="*/ 76 w 1081"/>
              <a:gd name="T25" fmla="*/ 446 h 869"/>
              <a:gd name="T26" fmla="*/ 30 w 1081"/>
              <a:gd name="T27" fmla="*/ 264 h 869"/>
              <a:gd name="T28" fmla="*/ 30 w 1081"/>
              <a:gd name="T29" fmla="*/ 219 h 869"/>
              <a:gd name="T30" fmla="*/ 30 w 1081"/>
              <a:gd name="T31" fmla="*/ 83 h 869"/>
              <a:gd name="T32" fmla="*/ 30 w 1081"/>
              <a:gd name="T33" fmla="*/ 38 h 869"/>
              <a:gd name="T34" fmla="*/ 212 w 1081"/>
              <a:gd name="T35" fmla="*/ 38 h 869"/>
              <a:gd name="T36" fmla="*/ 484 w 1081"/>
              <a:gd name="T37" fmla="*/ 38 h 869"/>
              <a:gd name="T38" fmla="*/ 756 w 1081"/>
              <a:gd name="T39" fmla="*/ 38 h 869"/>
              <a:gd name="T40" fmla="*/ 1028 w 1081"/>
              <a:gd name="T41" fmla="*/ 38 h 869"/>
              <a:gd name="T42" fmla="*/ 1074 w 1081"/>
              <a:gd name="T43" fmla="*/ 3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 h="869">
                <a:moveTo>
                  <a:pt x="1074" y="38"/>
                </a:moveTo>
                <a:cubicBezTo>
                  <a:pt x="1074" y="76"/>
                  <a:pt x="1043" y="204"/>
                  <a:pt x="1028" y="264"/>
                </a:cubicBezTo>
                <a:cubicBezTo>
                  <a:pt x="1013" y="324"/>
                  <a:pt x="1006" y="340"/>
                  <a:pt x="983" y="400"/>
                </a:cubicBezTo>
                <a:cubicBezTo>
                  <a:pt x="960" y="460"/>
                  <a:pt x="922" y="567"/>
                  <a:pt x="892" y="627"/>
                </a:cubicBezTo>
                <a:cubicBezTo>
                  <a:pt x="862" y="687"/>
                  <a:pt x="839" y="725"/>
                  <a:pt x="801" y="763"/>
                </a:cubicBezTo>
                <a:cubicBezTo>
                  <a:pt x="763" y="801"/>
                  <a:pt x="703" y="839"/>
                  <a:pt x="665" y="854"/>
                </a:cubicBezTo>
                <a:cubicBezTo>
                  <a:pt x="627" y="869"/>
                  <a:pt x="598" y="854"/>
                  <a:pt x="575" y="854"/>
                </a:cubicBezTo>
                <a:cubicBezTo>
                  <a:pt x="552" y="854"/>
                  <a:pt x="552" y="854"/>
                  <a:pt x="529" y="854"/>
                </a:cubicBezTo>
                <a:cubicBezTo>
                  <a:pt x="506" y="854"/>
                  <a:pt x="477" y="869"/>
                  <a:pt x="439" y="854"/>
                </a:cubicBezTo>
                <a:cubicBezTo>
                  <a:pt x="401" y="839"/>
                  <a:pt x="340" y="793"/>
                  <a:pt x="302" y="763"/>
                </a:cubicBezTo>
                <a:cubicBezTo>
                  <a:pt x="264" y="733"/>
                  <a:pt x="242" y="711"/>
                  <a:pt x="212" y="673"/>
                </a:cubicBezTo>
                <a:cubicBezTo>
                  <a:pt x="182" y="635"/>
                  <a:pt x="144" y="575"/>
                  <a:pt x="121" y="537"/>
                </a:cubicBezTo>
                <a:cubicBezTo>
                  <a:pt x="98" y="499"/>
                  <a:pt x="91" y="491"/>
                  <a:pt x="76" y="446"/>
                </a:cubicBezTo>
                <a:cubicBezTo>
                  <a:pt x="61" y="401"/>
                  <a:pt x="38" y="302"/>
                  <a:pt x="30" y="264"/>
                </a:cubicBezTo>
                <a:cubicBezTo>
                  <a:pt x="22" y="226"/>
                  <a:pt x="30" y="249"/>
                  <a:pt x="30" y="219"/>
                </a:cubicBezTo>
                <a:cubicBezTo>
                  <a:pt x="30" y="189"/>
                  <a:pt x="30" y="113"/>
                  <a:pt x="30" y="83"/>
                </a:cubicBezTo>
                <a:cubicBezTo>
                  <a:pt x="30" y="53"/>
                  <a:pt x="0" y="45"/>
                  <a:pt x="30" y="38"/>
                </a:cubicBezTo>
                <a:cubicBezTo>
                  <a:pt x="60" y="31"/>
                  <a:pt x="136" y="38"/>
                  <a:pt x="212" y="38"/>
                </a:cubicBezTo>
                <a:cubicBezTo>
                  <a:pt x="288" y="38"/>
                  <a:pt x="393" y="38"/>
                  <a:pt x="484" y="38"/>
                </a:cubicBezTo>
                <a:cubicBezTo>
                  <a:pt x="575" y="38"/>
                  <a:pt x="665" y="38"/>
                  <a:pt x="756" y="38"/>
                </a:cubicBezTo>
                <a:cubicBezTo>
                  <a:pt x="847" y="38"/>
                  <a:pt x="975" y="38"/>
                  <a:pt x="1028" y="38"/>
                </a:cubicBezTo>
                <a:cubicBezTo>
                  <a:pt x="1081" y="38"/>
                  <a:pt x="1074" y="0"/>
                  <a:pt x="1074" y="38"/>
                </a:cubicBezTo>
                <a:close/>
              </a:path>
            </a:pathLst>
          </a:custGeom>
          <a:pattFill prst="dkHorz">
            <a:fgClr>
              <a:srgbClr val="FF99FF"/>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88" name="Object 4"/>
          <p:cNvGraphicFramePr>
            <a:graphicFrameLocks noChangeAspect="1"/>
          </p:cNvGraphicFramePr>
          <p:nvPr>
            <p:extLst>
              <p:ext uri="{D42A27DB-BD31-4B8C-83A1-F6EECF244321}">
                <p14:modId xmlns:p14="http://schemas.microsoft.com/office/powerpoint/2010/main" val="3003468201"/>
              </p:ext>
            </p:extLst>
          </p:nvPr>
        </p:nvGraphicFramePr>
        <p:xfrm>
          <a:off x="2136775" y="450850"/>
          <a:ext cx="7646988" cy="1465263"/>
        </p:xfrm>
        <a:graphic>
          <a:graphicData uri="http://schemas.openxmlformats.org/presentationml/2006/ole">
            <mc:AlternateContent xmlns:mc="http://schemas.openxmlformats.org/markup-compatibility/2006">
              <mc:Choice xmlns:v="urn:schemas-microsoft-com:vml" Requires="v">
                <p:oleObj spid="_x0000_s27682" name="Equation" r:id="rId3" imgW="3187440" imgH="609480" progId="Equation.DSMT4">
                  <p:embed/>
                </p:oleObj>
              </mc:Choice>
              <mc:Fallback>
                <p:oleObj name="Equation" r:id="rId3" imgW="3187440" imgH="609480" progId="Equation.DSMT4">
                  <p:embed/>
                  <p:pic>
                    <p:nvPicPr>
                      <p:cNvPr id="0" name=""/>
                      <p:cNvPicPr>
                        <a:picLocks noChangeAspect="1" noChangeArrowheads="1"/>
                      </p:cNvPicPr>
                      <p:nvPr/>
                    </p:nvPicPr>
                    <p:blipFill>
                      <a:blip r:embed="rId4"/>
                      <a:srcRect/>
                      <a:stretch>
                        <a:fillRect/>
                      </a:stretch>
                    </p:blipFill>
                    <p:spPr bwMode="black">
                      <a:xfrm>
                        <a:off x="2136775" y="450850"/>
                        <a:ext cx="7646988"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Rectangle 5"/>
          <p:cNvSpPr>
            <a:spLocks noChangeArrowheads="1"/>
          </p:cNvSpPr>
          <p:nvPr/>
        </p:nvSpPr>
        <p:spPr bwMode="black">
          <a:xfrm>
            <a:off x="2063750" y="2122488"/>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FF"/>
                </a:solidFill>
              </a:rPr>
              <a:t>解</a:t>
            </a:r>
            <a:r>
              <a:rPr lang="en-US" altLang="zh-CN" sz="2800" b="1">
                <a:solidFill>
                  <a:srgbClr val="0000FF"/>
                </a:solidFill>
              </a:rPr>
              <a:t>:</a:t>
            </a:r>
            <a:r>
              <a:rPr lang="en-US" altLang="zh-CN" sz="2800" b="1">
                <a:solidFill>
                  <a:srgbClr val="000000"/>
                </a:solidFill>
              </a:rPr>
              <a:t>   </a:t>
            </a:r>
            <a:r>
              <a:rPr lang="zh-CN" altLang="en-US" sz="2800" b="1">
                <a:solidFill>
                  <a:srgbClr val="000000"/>
                </a:solidFill>
              </a:rPr>
              <a:t>利用对称性。</a:t>
            </a:r>
          </a:p>
        </p:txBody>
      </p:sp>
      <p:sp>
        <p:nvSpPr>
          <p:cNvPr id="16390" name="Arc 6"/>
          <p:cNvSpPr>
            <a:spLocks/>
          </p:cNvSpPr>
          <p:nvPr/>
        </p:nvSpPr>
        <p:spPr bwMode="black">
          <a:xfrm rot="5400000" flipV="1">
            <a:off x="6683376" y="2505076"/>
            <a:ext cx="1371600" cy="911225"/>
          </a:xfrm>
          <a:custGeom>
            <a:avLst/>
            <a:gdLst>
              <a:gd name="G0" fmla="+- 0 0 0"/>
              <a:gd name="G1" fmla="+- 21536 0 0"/>
              <a:gd name="G2" fmla="+- 21600 0 0"/>
              <a:gd name="T0" fmla="*/ 1658 w 21600"/>
              <a:gd name="T1" fmla="*/ 0 h 21536"/>
              <a:gd name="T2" fmla="*/ 21600 w 21600"/>
              <a:gd name="T3" fmla="*/ 21536 h 21536"/>
              <a:gd name="T4" fmla="*/ 0 w 21600"/>
              <a:gd name="T5" fmla="*/ 21536 h 21536"/>
            </a:gdLst>
            <a:ahLst/>
            <a:cxnLst>
              <a:cxn ang="0">
                <a:pos x="T0" y="T1"/>
              </a:cxn>
              <a:cxn ang="0">
                <a:pos x="T2" y="T3"/>
              </a:cxn>
              <a:cxn ang="0">
                <a:pos x="T4" y="T5"/>
              </a:cxn>
            </a:cxnLst>
            <a:rect l="0" t="0" r="r" b="b"/>
            <a:pathLst>
              <a:path w="21600" h="21536" fill="none" extrusionOk="0">
                <a:moveTo>
                  <a:pt x="1658" y="-1"/>
                </a:moveTo>
                <a:cubicBezTo>
                  <a:pt x="12910" y="866"/>
                  <a:pt x="21600" y="10249"/>
                  <a:pt x="21600" y="21536"/>
                </a:cubicBezTo>
              </a:path>
              <a:path w="21600" h="21536" stroke="0" extrusionOk="0">
                <a:moveTo>
                  <a:pt x="1658" y="-1"/>
                </a:moveTo>
                <a:cubicBezTo>
                  <a:pt x="12910" y="866"/>
                  <a:pt x="21600" y="10249"/>
                  <a:pt x="21600" y="21536"/>
                </a:cubicBezTo>
                <a:lnTo>
                  <a:pt x="0" y="21536"/>
                </a:lnTo>
                <a:close/>
              </a:path>
            </a:pathLst>
          </a:custGeom>
          <a:noFill/>
          <a:ln w="3810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Rectangle 7"/>
          <p:cNvSpPr>
            <a:spLocks noChangeAspect="1" noChangeArrowheads="1"/>
          </p:cNvSpPr>
          <p:nvPr/>
        </p:nvSpPr>
        <p:spPr bwMode="black">
          <a:xfrm>
            <a:off x="7680325" y="2565400"/>
            <a:ext cx="564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1</a:t>
            </a:r>
          </a:p>
        </p:txBody>
      </p:sp>
      <p:sp>
        <p:nvSpPr>
          <p:cNvPr id="16392" name="Rectangle 8"/>
          <p:cNvSpPr>
            <a:spLocks noChangeAspect="1" noChangeArrowheads="1"/>
          </p:cNvSpPr>
          <p:nvPr/>
        </p:nvSpPr>
        <p:spPr bwMode="black">
          <a:xfrm>
            <a:off x="6888164" y="3284538"/>
            <a:ext cx="642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2</a:t>
            </a:r>
          </a:p>
        </p:txBody>
      </p:sp>
      <p:grpSp>
        <p:nvGrpSpPr>
          <p:cNvPr id="16393" name="Group 9"/>
          <p:cNvGrpSpPr>
            <a:grpSpLocks/>
          </p:cNvGrpSpPr>
          <p:nvPr/>
        </p:nvGrpSpPr>
        <p:grpSpPr bwMode="auto">
          <a:xfrm>
            <a:off x="6934200" y="2328864"/>
            <a:ext cx="1652588" cy="2466975"/>
            <a:chOff x="3408" y="1467"/>
            <a:chExt cx="1041" cy="1554"/>
          </a:xfrm>
        </p:grpSpPr>
        <p:sp>
          <p:nvSpPr>
            <p:cNvPr id="16394" name="Arc 10"/>
            <p:cNvSpPr>
              <a:spLocks noChangeAspect="1"/>
            </p:cNvSpPr>
            <p:nvPr/>
          </p:nvSpPr>
          <p:spPr bwMode="black">
            <a:xfrm flipV="1">
              <a:off x="3931" y="1467"/>
              <a:ext cx="518" cy="8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Arc 11"/>
            <p:cNvSpPr>
              <a:spLocks noChangeAspect="1"/>
            </p:cNvSpPr>
            <p:nvPr/>
          </p:nvSpPr>
          <p:spPr bwMode="black">
            <a:xfrm flipH="1">
              <a:off x="3413" y="2309"/>
              <a:ext cx="518" cy="7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12"/>
            <p:cNvSpPr>
              <a:spLocks noChangeAspect="1" noChangeShapeType="1"/>
            </p:cNvSpPr>
            <p:nvPr/>
          </p:nvSpPr>
          <p:spPr bwMode="black">
            <a:xfrm>
              <a:off x="3413" y="1467"/>
              <a:ext cx="0" cy="1468"/>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Aspect="1" noChangeShapeType="1"/>
            </p:cNvSpPr>
            <p:nvPr/>
          </p:nvSpPr>
          <p:spPr bwMode="black">
            <a:xfrm>
              <a:off x="3408" y="1488"/>
              <a:ext cx="1036"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98" name="Line 14"/>
          <p:cNvSpPr>
            <a:spLocks noChangeAspect="1" noChangeShapeType="1"/>
          </p:cNvSpPr>
          <p:nvPr/>
        </p:nvSpPr>
        <p:spPr bwMode="black">
          <a:xfrm>
            <a:off x="8616950" y="2349501"/>
            <a:ext cx="0" cy="13366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Rectangle 15"/>
          <p:cNvSpPr>
            <a:spLocks noChangeArrowheads="1"/>
          </p:cNvSpPr>
          <p:nvPr/>
        </p:nvSpPr>
        <p:spPr bwMode="black">
          <a:xfrm>
            <a:off x="2279650" y="3716338"/>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i="1" dirty="0">
                <a:solidFill>
                  <a:srgbClr val="000000"/>
                </a:solidFill>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rPr>
              <a:t>关于</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轴对称</a:t>
            </a:r>
          </a:p>
        </p:txBody>
      </p:sp>
      <p:sp>
        <p:nvSpPr>
          <p:cNvPr id="16400" name="Rectangle 16"/>
          <p:cNvSpPr>
            <a:spLocks noChangeArrowheads="1"/>
          </p:cNvSpPr>
          <p:nvPr/>
        </p:nvSpPr>
        <p:spPr bwMode="black">
          <a:xfrm>
            <a:off x="2279651" y="4292601"/>
            <a:ext cx="3127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i="1" dirty="0">
                <a:solidFill>
                  <a:srgbClr val="000000"/>
                </a:solidFill>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rPr>
              <a:t>关于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轴对称</a:t>
            </a:r>
          </a:p>
        </p:txBody>
      </p:sp>
      <p:sp>
        <p:nvSpPr>
          <p:cNvPr id="16401" name="Text Box 17"/>
          <p:cNvSpPr txBox="1">
            <a:spLocks noChangeArrowheads="1"/>
          </p:cNvSpPr>
          <p:nvPr/>
        </p:nvSpPr>
        <p:spPr bwMode="auto">
          <a:xfrm>
            <a:off x="2320926" y="2708275"/>
            <a:ext cx="4206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rPr>
              <a:t>作</a:t>
            </a:r>
            <a:r>
              <a:rPr lang="zh-CN" altLang="en-US" sz="2800" b="1" dirty="0" smtClean="0">
                <a:solidFill>
                  <a:srgbClr val="000000"/>
                </a:solidFill>
              </a:rPr>
              <a:t>曲线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baseline="30000"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rPr>
              <a:t>，将区域</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分成两部分</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en-US" altLang="zh-CN" sz="2800" b="1" dirty="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rPr>
              <a:t>和</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2</a:t>
            </a:r>
          </a:p>
        </p:txBody>
      </p:sp>
      <p:grpSp>
        <p:nvGrpSpPr>
          <p:cNvPr id="16402" name="Group 18"/>
          <p:cNvGrpSpPr>
            <a:grpSpLocks/>
          </p:cNvGrpSpPr>
          <p:nvPr/>
        </p:nvGrpSpPr>
        <p:grpSpPr bwMode="auto">
          <a:xfrm>
            <a:off x="6459538" y="1600200"/>
            <a:ext cx="3598862" cy="3092450"/>
            <a:chOff x="3109" y="1008"/>
            <a:chExt cx="2267" cy="1948"/>
          </a:xfrm>
        </p:grpSpPr>
        <p:sp>
          <p:nvSpPr>
            <p:cNvPr id="16403" name="Rectangle 19"/>
            <p:cNvSpPr>
              <a:spLocks noChangeAspect="1" noChangeArrowheads="1"/>
            </p:cNvSpPr>
            <p:nvPr/>
          </p:nvSpPr>
          <p:spPr bwMode="black">
            <a:xfrm>
              <a:off x="3948" y="1008"/>
              <a:ext cx="2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y</a:t>
              </a:r>
            </a:p>
          </p:txBody>
        </p:sp>
        <p:grpSp>
          <p:nvGrpSpPr>
            <p:cNvPr id="16404" name="Group 20"/>
            <p:cNvGrpSpPr>
              <a:grpSpLocks/>
            </p:cNvGrpSpPr>
            <p:nvPr/>
          </p:nvGrpSpPr>
          <p:grpSpPr bwMode="auto">
            <a:xfrm>
              <a:off x="3109" y="1208"/>
              <a:ext cx="2267" cy="1748"/>
              <a:chOff x="3109" y="1208"/>
              <a:chExt cx="2267" cy="1748"/>
            </a:xfrm>
          </p:grpSpPr>
          <p:sp>
            <p:nvSpPr>
              <p:cNvPr id="16405" name="Line 21"/>
              <p:cNvSpPr>
                <a:spLocks noChangeAspect="1" noChangeShapeType="1"/>
              </p:cNvSpPr>
              <p:nvPr/>
            </p:nvSpPr>
            <p:spPr bwMode="black">
              <a:xfrm>
                <a:off x="3154" y="2309"/>
                <a:ext cx="16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6" name="Line 22"/>
              <p:cNvSpPr>
                <a:spLocks noChangeAspect="1" noChangeShapeType="1"/>
              </p:cNvSpPr>
              <p:nvPr/>
            </p:nvSpPr>
            <p:spPr bwMode="black">
              <a:xfrm flipV="1">
                <a:off x="3931" y="1208"/>
                <a:ext cx="0" cy="17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7" name="Text Box 23"/>
              <p:cNvSpPr txBox="1">
                <a:spLocks noChangeAspect="1" noChangeArrowheads="1"/>
              </p:cNvSpPr>
              <p:nvPr/>
            </p:nvSpPr>
            <p:spPr bwMode="black">
              <a:xfrm>
                <a:off x="3109" y="2287"/>
                <a:ext cx="22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r>
                  <a:rPr lang="en-US" altLang="zh-CN" b="1" dirty="0"/>
                  <a:t>           </a:t>
                </a:r>
                <a:r>
                  <a:rPr lang="en-US" altLang="zh-CN" sz="2800" b="1" i="1" dirty="0">
                    <a:latin typeface="Times New Roman" panose="02020603050405020304" pitchFamily="18" charset="0"/>
                    <a:cs typeface="Times New Roman" panose="02020603050405020304" pitchFamily="18" charset="0"/>
                  </a:rPr>
                  <a:t>o</a:t>
                </a:r>
                <a:r>
                  <a:rPr lang="en-US" altLang="zh-CN" b="1" i="1" dirty="0"/>
                  <a:t>   </a:t>
                </a:r>
                <a:r>
                  <a:rPr lang="en-US" altLang="zh-CN" b="1" dirty="0"/>
                  <a:t>           </a:t>
                </a:r>
                <a:r>
                  <a:rPr lang="en-US" altLang="zh-CN" sz="2800" b="1" dirty="0">
                    <a:latin typeface="Times New Roman" panose="02020603050405020304" pitchFamily="18" charset="0"/>
                    <a:cs typeface="Times New Roman" panose="02020603050405020304" pitchFamily="18" charset="0"/>
                  </a:rPr>
                  <a:t>1</a:t>
                </a:r>
                <a:r>
                  <a:rPr lang="en-US" altLang="zh-CN" sz="2800" b="1" dirty="0"/>
                  <a:t> </a:t>
                </a:r>
                <a:r>
                  <a:rPr lang="en-US" altLang="zh-CN" sz="2800" b="1" i="1" dirty="0"/>
                  <a:t>   </a:t>
                </a:r>
                <a:r>
                  <a:rPr lang="en-US" altLang="zh-CN" sz="2800"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 </a:t>
                </a:r>
              </a:p>
            </p:txBody>
          </p:sp>
        </p:grpSp>
      </p:grpSp>
      <p:sp>
        <p:nvSpPr>
          <p:cNvPr id="16408" name="Rectangle 24"/>
          <p:cNvSpPr>
            <a:spLocks noChangeArrowheads="1"/>
          </p:cNvSpPr>
          <p:nvPr/>
        </p:nvSpPr>
        <p:spPr bwMode="black">
          <a:xfrm>
            <a:off x="2286000" y="5013325"/>
            <a:ext cx="803101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solidFill>
                  <a:srgbClr val="000000"/>
                </a:solidFill>
              </a:rPr>
              <a:t>因为</a:t>
            </a:r>
            <a:r>
              <a:rPr lang="zh-CN" altLang="en-US" sz="2800" b="1" dirty="0" smtClean="0">
                <a:solidFill>
                  <a:srgbClr val="000000"/>
                </a:solidFill>
              </a:rPr>
              <a:t>连续函数 </a:t>
            </a:r>
            <a:r>
              <a:rPr lang="en-US" altLang="zh-CN" sz="2800" b="1" i="1" dirty="0" err="1" smtClean="0">
                <a:solidFill>
                  <a:srgbClr val="000000"/>
                </a:solidFill>
                <a:latin typeface="Times New Roman" panose="02020603050405020304" pitchFamily="18" charset="0"/>
                <a:cs typeface="Times New Roman" panose="02020603050405020304" pitchFamily="18" charset="0"/>
              </a:rPr>
              <a:t>x</a:t>
            </a:r>
            <a:r>
              <a:rPr lang="en-US" altLang="zh-CN" sz="2800" b="1" dirty="0" err="1" smtClean="0">
                <a:solidFill>
                  <a:srgbClr val="000000"/>
                </a:solidFill>
                <a:latin typeface="Times New Roman" panose="02020603050405020304" pitchFamily="18" charset="0"/>
                <a:cs typeface="Times New Roman" panose="02020603050405020304" pitchFamily="18" charset="0"/>
              </a:rPr>
              <a:t>sin</a:t>
            </a:r>
            <a:r>
              <a:rPr lang="en-US" altLang="zh-CN" sz="2800" b="1" i="1" dirty="0" err="1" smtClean="0">
                <a:solidFill>
                  <a:srgbClr val="000000"/>
                </a:solidFill>
                <a:latin typeface="Times New Roman" panose="02020603050405020304" pitchFamily="18" charset="0"/>
                <a:cs typeface="Times New Roman" panose="02020603050405020304" pitchFamily="18" charset="0"/>
              </a:rPr>
              <a:t>yf</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2</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2</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zh-CN" altLang="en-US" sz="2800" b="1" dirty="0" smtClean="0">
                <a:solidFill>
                  <a:srgbClr val="000000"/>
                </a:solidFill>
              </a:rPr>
              <a:t>关于变量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zh-CN" altLang="en-US" sz="2800" b="1" dirty="0" smtClean="0">
                <a:solidFill>
                  <a:srgbClr val="000000"/>
                </a:solidFill>
              </a:rPr>
              <a:t>分别</a:t>
            </a:r>
            <a:r>
              <a:rPr lang="zh-CN" altLang="en-US" sz="2800" b="1" dirty="0">
                <a:solidFill>
                  <a:srgbClr val="000000"/>
                </a:solidFill>
              </a:rPr>
              <a:t>都是奇函数， </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rPr>
              <a:t> </a:t>
            </a:r>
            <a:r>
              <a:rPr lang="zh-CN" altLang="en-US" sz="2800" b="1" dirty="0">
                <a:solidFill>
                  <a:srgbClr val="000000"/>
                </a:solidFill>
              </a:rPr>
              <a:t>关于</a:t>
            </a:r>
            <a:r>
              <a:rPr lang="zh-CN" altLang="en-US" sz="2800" b="1" dirty="0" smtClean="0">
                <a:solidFill>
                  <a:srgbClr val="000000"/>
                </a:solidFill>
              </a:rPr>
              <a:t>变量 </a:t>
            </a:r>
            <a:r>
              <a:rPr lang="en-US" altLang="zh-CN" sz="2800" b="1" i="1" dirty="0" smtClean="0">
                <a:solidFill>
                  <a:srgbClr val="000000"/>
                </a:solidFill>
                <a:latin typeface="Times New Roman" panose="02020603050405020304" pitchFamily="18" charset="0"/>
                <a:cs typeface="Times New Roman" panose="02020603050405020304" pitchFamily="18" charset="0"/>
              </a:rPr>
              <a:t>x </a:t>
            </a:r>
            <a:r>
              <a:rPr lang="zh-CN" altLang="en-US" sz="2800" b="1" dirty="0" smtClean="0">
                <a:solidFill>
                  <a:srgbClr val="000000"/>
                </a:solidFill>
              </a:rPr>
              <a:t>是</a:t>
            </a:r>
            <a:r>
              <a:rPr lang="zh-CN" altLang="en-US" sz="2800" b="1" dirty="0">
                <a:solidFill>
                  <a:srgbClr val="000000"/>
                </a:solidFill>
              </a:rPr>
              <a:t>奇函数，所以有</a:t>
            </a:r>
          </a:p>
        </p:txBody>
      </p:sp>
    </p:spTree>
    <p:extLst>
      <p:ext uri="{BB962C8B-B14F-4D97-AF65-F5344CB8AC3E}">
        <p14:creationId xmlns:p14="http://schemas.microsoft.com/office/powerpoint/2010/main" val="40460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left)">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02"/>
                                        </p:tgtEl>
                                        <p:attrNameLst>
                                          <p:attrName>style.visibility</p:attrName>
                                        </p:attrNameLst>
                                      </p:cBhvr>
                                      <p:to>
                                        <p:strVal val="visible"/>
                                      </p:to>
                                    </p:set>
                                    <p:animEffect transition="in" filter="wipe(left)">
                                      <p:cBhvr>
                                        <p:cTn id="17" dur="500"/>
                                        <p:tgtEl>
                                          <p:spTgt spid="16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ipe(up)">
                                      <p:cBhvr>
                                        <p:cTn id="22" dur="500"/>
                                        <p:tgtEl>
                                          <p:spTgt spid="163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86"/>
                                        </p:tgtEl>
                                        <p:attrNameLst>
                                          <p:attrName>style.visibility</p:attrName>
                                        </p:attrNameLst>
                                      </p:cBhvr>
                                      <p:to>
                                        <p:strVal val="visible"/>
                                      </p:to>
                                    </p:set>
                                    <p:animEffect transition="in" filter="wipe(up)">
                                      <p:cBhvr>
                                        <p:cTn id="27" dur="500"/>
                                        <p:tgtEl>
                                          <p:spTgt spid="163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01"/>
                                        </p:tgtEl>
                                        <p:attrNameLst>
                                          <p:attrName>style.visibility</p:attrName>
                                        </p:attrNameLst>
                                      </p:cBhvr>
                                      <p:to>
                                        <p:strVal val="visible"/>
                                      </p:to>
                                    </p:set>
                                    <p:animEffect transition="in" filter="wipe(left)">
                                      <p:cBhvr>
                                        <p:cTn id="32" dur="500"/>
                                        <p:tgtEl>
                                          <p:spTgt spid="164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0"/>
                                        </p:tgtEl>
                                        <p:attrNameLst>
                                          <p:attrName>style.visibility</p:attrName>
                                        </p:attrNameLst>
                                      </p:cBhvr>
                                      <p:to>
                                        <p:strVal val="visible"/>
                                      </p:to>
                                    </p:set>
                                    <p:animEffect transition="in" filter="wipe(left)">
                                      <p:cBhvr>
                                        <p:cTn id="37" dur="500"/>
                                        <p:tgtEl>
                                          <p:spTgt spid="163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387"/>
                                        </p:tgtEl>
                                        <p:attrNameLst>
                                          <p:attrName>style.visibility</p:attrName>
                                        </p:attrNameLst>
                                      </p:cBhvr>
                                      <p:to>
                                        <p:strVal val="visible"/>
                                      </p:to>
                                    </p:set>
                                    <p:animEffect transition="in" filter="wipe(up)">
                                      <p:cBhvr>
                                        <p:cTn id="42" dur="500"/>
                                        <p:tgtEl>
                                          <p:spTgt spid="163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1"/>
                                        </p:tgtEl>
                                        <p:attrNameLst>
                                          <p:attrName>style.visibility</p:attrName>
                                        </p:attrNameLst>
                                      </p:cBhvr>
                                      <p:to>
                                        <p:strVal val="visible"/>
                                      </p:to>
                                    </p:set>
                                    <p:animEffect transition="in" filter="wipe(left)">
                                      <p:cBhvr>
                                        <p:cTn id="47" dur="500"/>
                                        <p:tgtEl>
                                          <p:spTgt spid="163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2"/>
                                        </p:tgtEl>
                                        <p:attrNameLst>
                                          <p:attrName>style.visibility</p:attrName>
                                        </p:attrNameLst>
                                      </p:cBhvr>
                                      <p:to>
                                        <p:strVal val="visible"/>
                                      </p:to>
                                    </p:set>
                                    <p:animEffect transition="in" filter="wipe(left)">
                                      <p:cBhvr>
                                        <p:cTn id="52" dur="500"/>
                                        <p:tgtEl>
                                          <p:spTgt spid="163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399"/>
                                        </p:tgtEl>
                                        <p:attrNameLst>
                                          <p:attrName>style.visibility</p:attrName>
                                        </p:attrNameLst>
                                      </p:cBhvr>
                                      <p:to>
                                        <p:strVal val="visible"/>
                                      </p:to>
                                    </p:set>
                                    <p:animEffect transition="in" filter="wipe(left)">
                                      <p:cBhvr>
                                        <p:cTn id="57" dur="500"/>
                                        <p:tgtEl>
                                          <p:spTgt spid="1639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400"/>
                                        </p:tgtEl>
                                        <p:attrNameLst>
                                          <p:attrName>style.visibility</p:attrName>
                                        </p:attrNameLst>
                                      </p:cBhvr>
                                      <p:to>
                                        <p:strVal val="visible"/>
                                      </p:to>
                                    </p:set>
                                    <p:animEffect transition="in" filter="wipe(left)">
                                      <p:cBhvr>
                                        <p:cTn id="62" dur="500"/>
                                        <p:tgtEl>
                                          <p:spTgt spid="164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408"/>
                                        </p:tgtEl>
                                        <p:attrNameLst>
                                          <p:attrName>style.visibility</p:attrName>
                                        </p:attrNameLst>
                                      </p:cBhvr>
                                      <p:to>
                                        <p:strVal val="visible"/>
                                      </p:to>
                                    </p:set>
                                    <p:animEffect transition="in" filter="wipe(left)">
                                      <p:cBhvr>
                                        <p:cTn id="67" dur="500"/>
                                        <p:tgtEl>
                                          <p:spTgt spid="164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398"/>
                                        </p:tgtEl>
                                        <p:attrNameLst>
                                          <p:attrName>style.visibility</p:attrName>
                                        </p:attrNameLst>
                                      </p:cBhvr>
                                      <p:to>
                                        <p:strVal val="visible"/>
                                      </p:to>
                                    </p:set>
                                    <p:animEffect transition="in" filter="wipe(left)">
                                      <p:cBhvr>
                                        <p:cTn id="72"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9" grpId="0" autoUpdateAnimBg="0"/>
      <p:bldP spid="16390" grpId="0" animBg="1"/>
      <p:bldP spid="16391" grpId="0" autoUpdateAnimBg="0"/>
      <p:bldP spid="16392" grpId="0" autoUpdateAnimBg="0"/>
      <p:bldP spid="16398" grpId="0" animBg="1"/>
      <p:bldP spid="16399" grpId="0" autoUpdateAnimBg="0"/>
      <p:bldP spid="16400" grpId="0" autoUpdateAnimBg="0"/>
      <p:bldP spid="16401" grpId="0" autoUpdateAnimBg="0"/>
      <p:bldP spid="164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fld id="{71AC4199-5FF8-4BE2-A3DC-7B5205A5A9A0}" type="slidenum">
              <a:rPr lang="en-US" altLang="zh-CN"/>
              <a:pPr/>
              <a:t>25</a:t>
            </a:fld>
            <a:endParaRPr lang="en-US" altLang="zh-CN"/>
          </a:p>
        </p:txBody>
      </p:sp>
      <p:graphicFrame>
        <p:nvGraphicFramePr>
          <p:cNvPr id="15362" name="Object 2"/>
          <p:cNvGraphicFramePr>
            <a:graphicFrameLocks noChangeAspect="1"/>
          </p:cNvGraphicFramePr>
          <p:nvPr/>
        </p:nvGraphicFramePr>
        <p:xfrm>
          <a:off x="2133601" y="304800"/>
          <a:ext cx="4697413" cy="965200"/>
        </p:xfrm>
        <a:graphic>
          <a:graphicData uri="http://schemas.openxmlformats.org/presentationml/2006/ole">
            <mc:AlternateContent xmlns:mc="http://schemas.openxmlformats.org/markup-compatibility/2006">
              <mc:Choice xmlns:v="urn:schemas-microsoft-com:vml" Requires="v">
                <p:oleObj spid="_x0000_s29015" name="Equation" r:id="rId3" imgW="1917360" imgH="406080" progId="Equation.DSMT4">
                  <p:embed/>
                </p:oleObj>
              </mc:Choice>
              <mc:Fallback>
                <p:oleObj name="Equation" r:id="rId3" imgW="191736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33601" y="304800"/>
                        <a:ext cx="46974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2289176" y="1295401"/>
          <a:ext cx="4676775" cy="1012825"/>
        </p:xfrm>
        <a:graphic>
          <a:graphicData uri="http://schemas.openxmlformats.org/presentationml/2006/ole">
            <mc:AlternateContent xmlns:mc="http://schemas.openxmlformats.org/markup-compatibility/2006">
              <mc:Choice xmlns:v="urn:schemas-microsoft-com:vml" Requires="v">
                <p:oleObj spid="_x0000_s29016" name="Equation" r:id="rId5" imgW="1790640" imgH="406080" progId="Equation.DSMT4">
                  <p:embed/>
                </p:oleObj>
              </mc:Choice>
              <mc:Fallback>
                <p:oleObj name="Equation" r:id="rId5" imgW="1790640" imgH="406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289176" y="1295401"/>
                        <a:ext cx="467677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2762043958"/>
              </p:ext>
            </p:extLst>
          </p:nvPr>
        </p:nvGraphicFramePr>
        <p:xfrm>
          <a:off x="3199606" y="4814888"/>
          <a:ext cx="1744663" cy="919162"/>
        </p:xfrm>
        <a:graphic>
          <a:graphicData uri="http://schemas.openxmlformats.org/presentationml/2006/ole">
            <mc:AlternateContent xmlns:mc="http://schemas.openxmlformats.org/markup-compatibility/2006">
              <mc:Choice xmlns:v="urn:schemas-microsoft-com:vml" Requires="v">
                <p:oleObj spid="_x0000_s29017" name="Equation" r:id="rId7" imgW="723600" imgH="380880" progId="Equation.DSMT4">
                  <p:embed/>
                </p:oleObj>
              </mc:Choice>
              <mc:Fallback>
                <p:oleObj name="Equation" r:id="rId7" imgW="723600" imgH="380880" progId="Equation.DSMT4">
                  <p:embed/>
                  <p:pic>
                    <p:nvPicPr>
                      <p:cNvPr id="0" name=""/>
                      <p:cNvPicPr>
                        <a:picLocks noChangeAspect="1" noChangeArrowheads="1"/>
                      </p:cNvPicPr>
                      <p:nvPr/>
                    </p:nvPicPr>
                    <p:blipFill>
                      <a:blip r:embed="rId8"/>
                      <a:srcRect/>
                      <a:stretch>
                        <a:fillRect/>
                      </a:stretch>
                    </p:blipFill>
                    <p:spPr bwMode="black">
                      <a:xfrm>
                        <a:off x="3199606" y="4814888"/>
                        <a:ext cx="1744663"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p:cNvGraphicFramePr>
            <a:graphicFrameLocks noChangeAspect="1"/>
          </p:cNvGraphicFramePr>
          <p:nvPr/>
        </p:nvGraphicFramePr>
        <p:xfrm>
          <a:off x="3133726" y="5622926"/>
          <a:ext cx="2409825" cy="873125"/>
        </p:xfrm>
        <a:graphic>
          <a:graphicData uri="http://schemas.openxmlformats.org/presentationml/2006/ole">
            <mc:AlternateContent xmlns:mc="http://schemas.openxmlformats.org/markup-compatibility/2006">
              <mc:Choice xmlns:v="urn:schemas-microsoft-com:vml" Requires="v">
                <p:oleObj spid="_x0000_s29018" name="Equation" r:id="rId9" imgW="977760" imgH="355320" progId="Equation.DSMT4">
                  <p:embed/>
                </p:oleObj>
              </mc:Choice>
              <mc:Fallback>
                <p:oleObj name="Equation" r:id="rId9" imgW="977760" imgH="3553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133726" y="5622926"/>
                        <a:ext cx="24098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3832711767"/>
              </p:ext>
            </p:extLst>
          </p:nvPr>
        </p:nvGraphicFramePr>
        <p:xfrm>
          <a:off x="2362201" y="2286001"/>
          <a:ext cx="1990725" cy="976313"/>
        </p:xfrm>
        <a:graphic>
          <a:graphicData uri="http://schemas.openxmlformats.org/presentationml/2006/ole">
            <mc:AlternateContent xmlns:mc="http://schemas.openxmlformats.org/markup-compatibility/2006">
              <mc:Choice xmlns:v="urn:schemas-microsoft-com:vml" Requires="v">
                <p:oleObj spid="_x0000_s29019" name="Equation" r:id="rId11" imgW="825480" imgH="406080" progId="Equation.DSMT4">
                  <p:embed/>
                </p:oleObj>
              </mc:Choice>
              <mc:Fallback>
                <p:oleObj name="Equation" r:id="rId11" imgW="825480" imgH="406080" progId="Equation.DSMT4">
                  <p:embed/>
                  <p:pic>
                    <p:nvPicPr>
                      <p:cNvPr id="0" name=""/>
                      <p:cNvPicPr>
                        <a:picLocks noChangeAspect="1" noChangeArrowheads="1"/>
                      </p:cNvPicPr>
                      <p:nvPr/>
                    </p:nvPicPr>
                    <p:blipFill>
                      <a:blip r:embed="rId12"/>
                      <a:srcRect/>
                      <a:stretch>
                        <a:fillRect/>
                      </a:stretch>
                    </p:blipFill>
                    <p:spPr bwMode="black">
                      <a:xfrm>
                        <a:off x="2362201" y="2286001"/>
                        <a:ext cx="199072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7"/>
          <p:cNvGraphicFramePr>
            <a:graphicFrameLocks noChangeAspect="1"/>
          </p:cNvGraphicFramePr>
          <p:nvPr>
            <p:extLst>
              <p:ext uri="{D42A27DB-BD31-4B8C-83A1-F6EECF244321}">
                <p14:modId xmlns:p14="http://schemas.microsoft.com/office/powerpoint/2010/main" val="4039862523"/>
              </p:ext>
            </p:extLst>
          </p:nvPr>
        </p:nvGraphicFramePr>
        <p:xfrm>
          <a:off x="7034213" y="4814888"/>
          <a:ext cx="1714500" cy="976312"/>
        </p:xfrm>
        <a:graphic>
          <a:graphicData uri="http://schemas.openxmlformats.org/presentationml/2006/ole">
            <mc:AlternateContent xmlns:mc="http://schemas.openxmlformats.org/markup-compatibility/2006">
              <mc:Choice xmlns:v="urn:schemas-microsoft-com:vml" Requires="v">
                <p:oleObj spid="_x0000_s29020" name="Equation" r:id="rId13" imgW="711000" imgH="406080" progId="Equation.DSMT4">
                  <p:embed/>
                </p:oleObj>
              </mc:Choice>
              <mc:Fallback>
                <p:oleObj name="Equation" r:id="rId13" imgW="711000" imgH="406080" progId="Equation.DSMT4">
                  <p:embed/>
                  <p:pic>
                    <p:nvPicPr>
                      <p:cNvPr id="0" name=""/>
                      <p:cNvPicPr>
                        <a:picLocks noChangeAspect="1" noChangeArrowheads="1"/>
                      </p:cNvPicPr>
                      <p:nvPr/>
                    </p:nvPicPr>
                    <p:blipFill>
                      <a:blip r:embed="rId14"/>
                      <a:srcRect/>
                      <a:stretch>
                        <a:fillRect/>
                      </a:stretch>
                    </p:blipFill>
                    <p:spPr bwMode="black">
                      <a:xfrm>
                        <a:off x="7034213" y="4814888"/>
                        <a:ext cx="171450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8"/>
          <p:cNvGraphicFramePr>
            <a:graphicFrameLocks noChangeAspect="1"/>
          </p:cNvGraphicFramePr>
          <p:nvPr/>
        </p:nvGraphicFramePr>
        <p:xfrm>
          <a:off x="5829301" y="5699125"/>
          <a:ext cx="1941513" cy="814388"/>
        </p:xfrm>
        <a:graphic>
          <a:graphicData uri="http://schemas.openxmlformats.org/presentationml/2006/ole">
            <mc:AlternateContent xmlns:mc="http://schemas.openxmlformats.org/markup-compatibility/2006">
              <mc:Choice xmlns:v="urn:schemas-microsoft-com:vml" Requires="v">
                <p:oleObj spid="_x0000_s29021" name="Equation" r:id="rId15" imgW="787320" imgH="330120" progId="Equation.DSMT4">
                  <p:embed/>
                </p:oleObj>
              </mc:Choice>
              <mc:Fallback>
                <p:oleObj name="Equation" r:id="rId15" imgW="787320" imgH="3301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5829301" y="5699125"/>
                        <a:ext cx="1941513"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9"/>
          <p:cNvGraphicFramePr>
            <a:graphicFrameLocks noChangeAspect="1"/>
          </p:cNvGraphicFramePr>
          <p:nvPr>
            <p:extLst>
              <p:ext uri="{D42A27DB-BD31-4B8C-83A1-F6EECF244321}">
                <p14:modId xmlns:p14="http://schemas.microsoft.com/office/powerpoint/2010/main" val="4110018646"/>
              </p:ext>
            </p:extLst>
          </p:nvPr>
        </p:nvGraphicFramePr>
        <p:xfrm>
          <a:off x="7899400" y="5546725"/>
          <a:ext cx="1062038" cy="998538"/>
        </p:xfrm>
        <a:graphic>
          <a:graphicData uri="http://schemas.openxmlformats.org/presentationml/2006/ole">
            <mc:AlternateContent xmlns:mc="http://schemas.openxmlformats.org/markup-compatibility/2006">
              <mc:Choice xmlns:v="urn:schemas-microsoft-com:vml" Requires="v">
                <p:oleObj spid="_x0000_s29022" name="Equation" r:id="rId17" imgW="431640" imgH="406080" progId="Equation.DSMT4">
                  <p:embed/>
                </p:oleObj>
              </mc:Choice>
              <mc:Fallback>
                <p:oleObj name="Equation" r:id="rId17" imgW="431640" imgH="406080" progId="Equation.DSMT4">
                  <p:embed/>
                  <p:pic>
                    <p:nvPicPr>
                      <p:cNvPr id="0" name=""/>
                      <p:cNvPicPr>
                        <a:picLocks noChangeAspect="1" noChangeArrowheads="1"/>
                      </p:cNvPicPr>
                      <p:nvPr/>
                    </p:nvPicPr>
                    <p:blipFill>
                      <a:blip r:embed="rId18"/>
                      <a:srcRect/>
                      <a:stretch>
                        <a:fillRect/>
                      </a:stretch>
                    </p:blipFill>
                    <p:spPr bwMode="black">
                      <a:xfrm>
                        <a:off x="7899400" y="5546725"/>
                        <a:ext cx="1062038"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10"/>
          <p:cNvGraphicFramePr>
            <a:graphicFrameLocks noChangeAspect="1"/>
          </p:cNvGraphicFramePr>
          <p:nvPr/>
        </p:nvGraphicFramePr>
        <p:xfrm>
          <a:off x="2484438" y="3124200"/>
          <a:ext cx="5643562" cy="922338"/>
        </p:xfrm>
        <a:graphic>
          <a:graphicData uri="http://schemas.openxmlformats.org/presentationml/2006/ole">
            <mc:AlternateContent xmlns:mc="http://schemas.openxmlformats.org/markup-compatibility/2006">
              <mc:Choice xmlns:v="urn:schemas-microsoft-com:vml" Requires="v">
                <p:oleObj spid="_x0000_s29023" name="Equation" r:id="rId19" imgW="2209680" imgH="380880" progId="Equation.DSMT4">
                  <p:embed/>
                </p:oleObj>
              </mc:Choice>
              <mc:Fallback>
                <p:oleObj name="Equation" r:id="rId19" imgW="2209680" imgH="3808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2484438" y="3124200"/>
                        <a:ext cx="5643562"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1" name="Object 11"/>
          <p:cNvGraphicFramePr>
            <a:graphicFrameLocks noChangeAspect="1"/>
          </p:cNvGraphicFramePr>
          <p:nvPr>
            <p:extLst>
              <p:ext uri="{D42A27DB-BD31-4B8C-83A1-F6EECF244321}">
                <p14:modId xmlns:p14="http://schemas.microsoft.com/office/powerpoint/2010/main" val="1184802855"/>
              </p:ext>
            </p:extLst>
          </p:nvPr>
        </p:nvGraphicFramePr>
        <p:xfrm>
          <a:off x="3198813" y="3952875"/>
          <a:ext cx="6034087" cy="923925"/>
        </p:xfrm>
        <a:graphic>
          <a:graphicData uri="http://schemas.openxmlformats.org/presentationml/2006/ole">
            <mc:AlternateContent xmlns:mc="http://schemas.openxmlformats.org/markup-compatibility/2006">
              <mc:Choice xmlns:v="urn:schemas-microsoft-com:vml" Requires="v">
                <p:oleObj spid="_x0000_s29024" name="Equation" r:id="rId21" imgW="2361960" imgH="380880" progId="Equation.DSMT4">
                  <p:embed/>
                </p:oleObj>
              </mc:Choice>
              <mc:Fallback>
                <p:oleObj name="Equation" r:id="rId21" imgW="2361960" imgH="380880" progId="Equation.DSMT4">
                  <p:embed/>
                  <p:pic>
                    <p:nvPicPr>
                      <p:cNvPr id="0" name=""/>
                      <p:cNvPicPr>
                        <a:picLocks noChangeAspect="1" noChangeArrowheads="1"/>
                      </p:cNvPicPr>
                      <p:nvPr/>
                    </p:nvPicPr>
                    <p:blipFill>
                      <a:blip r:embed="rId22"/>
                      <a:srcRect/>
                      <a:stretch>
                        <a:fillRect/>
                      </a:stretch>
                    </p:blipFill>
                    <p:spPr bwMode="black">
                      <a:xfrm>
                        <a:off x="3198813" y="3952875"/>
                        <a:ext cx="60340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12"/>
          <p:cNvGraphicFramePr>
            <a:graphicFrameLocks noChangeAspect="1"/>
          </p:cNvGraphicFramePr>
          <p:nvPr/>
        </p:nvGraphicFramePr>
        <p:xfrm>
          <a:off x="4903789" y="4814888"/>
          <a:ext cx="1927225" cy="976312"/>
        </p:xfrm>
        <a:graphic>
          <a:graphicData uri="http://schemas.openxmlformats.org/presentationml/2006/ole">
            <mc:AlternateContent xmlns:mc="http://schemas.openxmlformats.org/markup-compatibility/2006">
              <mc:Choice xmlns:v="urn:schemas-microsoft-com:vml" Requires="v">
                <p:oleObj spid="_x0000_s29025" name="Equation" r:id="rId23" imgW="799920" imgH="406080" progId="Equation.DSMT4">
                  <p:embed/>
                </p:oleObj>
              </mc:Choice>
              <mc:Fallback>
                <p:oleObj name="Equation" r:id="rId23" imgW="799920" imgH="4060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black">
                      <a:xfrm>
                        <a:off x="4903789" y="4814888"/>
                        <a:ext cx="1927225"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73" name="Group 13"/>
          <p:cNvGrpSpPr>
            <a:grpSpLocks/>
          </p:cNvGrpSpPr>
          <p:nvPr/>
        </p:nvGrpSpPr>
        <p:grpSpPr bwMode="auto">
          <a:xfrm>
            <a:off x="7032626" y="-100013"/>
            <a:ext cx="3598863" cy="3257551"/>
            <a:chOff x="3109" y="1008"/>
            <a:chExt cx="2267" cy="2052"/>
          </a:xfrm>
        </p:grpSpPr>
        <p:sp>
          <p:nvSpPr>
            <p:cNvPr id="15374" name="Freeform 14" descr="深色上对角线"/>
            <p:cNvSpPr>
              <a:spLocks/>
            </p:cNvSpPr>
            <p:nvPr/>
          </p:nvSpPr>
          <p:spPr bwMode="auto">
            <a:xfrm>
              <a:off x="3416" y="1412"/>
              <a:ext cx="1031" cy="1648"/>
            </a:xfrm>
            <a:custGeom>
              <a:avLst/>
              <a:gdLst>
                <a:gd name="T0" fmla="*/ 1052 w 1052"/>
                <a:gd name="T1" fmla="*/ 68 h 1648"/>
                <a:gd name="T2" fmla="*/ 1006 w 1052"/>
                <a:gd name="T3" fmla="*/ 294 h 1648"/>
                <a:gd name="T4" fmla="*/ 961 w 1052"/>
                <a:gd name="T5" fmla="*/ 521 h 1648"/>
                <a:gd name="T6" fmla="*/ 825 w 1052"/>
                <a:gd name="T7" fmla="*/ 748 h 1648"/>
                <a:gd name="T8" fmla="*/ 643 w 1052"/>
                <a:gd name="T9" fmla="*/ 884 h 1648"/>
                <a:gd name="T10" fmla="*/ 507 w 1052"/>
                <a:gd name="T11" fmla="*/ 884 h 1648"/>
                <a:gd name="T12" fmla="*/ 371 w 1052"/>
                <a:gd name="T13" fmla="*/ 929 h 1648"/>
                <a:gd name="T14" fmla="*/ 235 w 1052"/>
                <a:gd name="T15" fmla="*/ 1020 h 1648"/>
                <a:gd name="T16" fmla="*/ 99 w 1052"/>
                <a:gd name="T17" fmla="*/ 1156 h 1648"/>
                <a:gd name="T18" fmla="*/ 54 w 1052"/>
                <a:gd name="T19" fmla="*/ 1338 h 1648"/>
                <a:gd name="T20" fmla="*/ 8 w 1052"/>
                <a:gd name="T21" fmla="*/ 1610 h 1648"/>
                <a:gd name="T22" fmla="*/ 8 w 1052"/>
                <a:gd name="T23" fmla="*/ 1564 h 1648"/>
                <a:gd name="T24" fmla="*/ 8 w 1052"/>
                <a:gd name="T25" fmla="*/ 1428 h 1648"/>
                <a:gd name="T26" fmla="*/ 8 w 1052"/>
                <a:gd name="T27" fmla="*/ 1292 h 1648"/>
                <a:gd name="T28" fmla="*/ 8 w 1052"/>
                <a:gd name="T29" fmla="*/ 204 h 1648"/>
                <a:gd name="T30" fmla="*/ 8 w 1052"/>
                <a:gd name="T31" fmla="*/ 68 h 1648"/>
                <a:gd name="T32" fmla="*/ 54 w 1052"/>
                <a:gd name="T33" fmla="*/ 68 h 1648"/>
                <a:gd name="T34" fmla="*/ 190 w 1052"/>
                <a:gd name="T35" fmla="*/ 68 h 1648"/>
                <a:gd name="T36" fmla="*/ 417 w 1052"/>
                <a:gd name="T37" fmla="*/ 68 h 1648"/>
                <a:gd name="T38" fmla="*/ 553 w 1052"/>
                <a:gd name="T39" fmla="*/ 68 h 1648"/>
                <a:gd name="T40" fmla="*/ 689 w 1052"/>
                <a:gd name="T41" fmla="*/ 68 h 1648"/>
                <a:gd name="T42" fmla="*/ 734 w 1052"/>
                <a:gd name="T43" fmla="*/ 68 h 1648"/>
                <a:gd name="T44" fmla="*/ 825 w 1052"/>
                <a:gd name="T45" fmla="*/ 68 h 1648"/>
                <a:gd name="T46" fmla="*/ 1006 w 1052"/>
                <a:gd name="T47" fmla="*/ 68 h 1648"/>
                <a:gd name="T48" fmla="*/ 1052 w 1052"/>
                <a:gd name="T49" fmla="*/ 6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2" h="1648">
                  <a:moveTo>
                    <a:pt x="1052" y="68"/>
                  </a:moveTo>
                  <a:cubicBezTo>
                    <a:pt x="1052" y="106"/>
                    <a:pt x="1021" y="219"/>
                    <a:pt x="1006" y="294"/>
                  </a:cubicBezTo>
                  <a:cubicBezTo>
                    <a:pt x="991" y="369"/>
                    <a:pt x="991" y="445"/>
                    <a:pt x="961" y="521"/>
                  </a:cubicBezTo>
                  <a:cubicBezTo>
                    <a:pt x="931" y="597"/>
                    <a:pt x="878" y="688"/>
                    <a:pt x="825" y="748"/>
                  </a:cubicBezTo>
                  <a:cubicBezTo>
                    <a:pt x="772" y="808"/>
                    <a:pt x="696" y="861"/>
                    <a:pt x="643" y="884"/>
                  </a:cubicBezTo>
                  <a:cubicBezTo>
                    <a:pt x="590" y="907"/>
                    <a:pt x="552" y="877"/>
                    <a:pt x="507" y="884"/>
                  </a:cubicBezTo>
                  <a:cubicBezTo>
                    <a:pt x="462" y="891"/>
                    <a:pt x="416" y="906"/>
                    <a:pt x="371" y="929"/>
                  </a:cubicBezTo>
                  <a:cubicBezTo>
                    <a:pt x="326" y="952"/>
                    <a:pt x="280" y="982"/>
                    <a:pt x="235" y="1020"/>
                  </a:cubicBezTo>
                  <a:cubicBezTo>
                    <a:pt x="190" y="1058"/>
                    <a:pt x="129" y="1103"/>
                    <a:pt x="99" y="1156"/>
                  </a:cubicBezTo>
                  <a:cubicBezTo>
                    <a:pt x="69" y="1209"/>
                    <a:pt x="69" y="1262"/>
                    <a:pt x="54" y="1338"/>
                  </a:cubicBezTo>
                  <a:cubicBezTo>
                    <a:pt x="39" y="1414"/>
                    <a:pt x="16" y="1572"/>
                    <a:pt x="8" y="1610"/>
                  </a:cubicBezTo>
                  <a:cubicBezTo>
                    <a:pt x="0" y="1648"/>
                    <a:pt x="8" y="1594"/>
                    <a:pt x="8" y="1564"/>
                  </a:cubicBezTo>
                  <a:cubicBezTo>
                    <a:pt x="8" y="1534"/>
                    <a:pt x="8" y="1473"/>
                    <a:pt x="8" y="1428"/>
                  </a:cubicBezTo>
                  <a:cubicBezTo>
                    <a:pt x="8" y="1383"/>
                    <a:pt x="8" y="1496"/>
                    <a:pt x="8" y="1292"/>
                  </a:cubicBezTo>
                  <a:cubicBezTo>
                    <a:pt x="8" y="1088"/>
                    <a:pt x="8" y="408"/>
                    <a:pt x="8" y="204"/>
                  </a:cubicBezTo>
                  <a:cubicBezTo>
                    <a:pt x="8" y="0"/>
                    <a:pt x="0" y="91"/>
                    <a:pt x="8" y="68"/>
                  </a:cubicBezTo>
                  <a:cubicBezTo>
                    <a:pt x="16" y="45"/>
                    <a:pt x="24" y="68"/>
                    <a:pt x="54" y="68"/>
                  </a:cubicBezTo>
                  <a:cubicBezTo>
                    <a:pt x="84" y="68"/>
                    <a:pt x="130" y="68"/>
                    <a:pt x="190" y="68"/>
                  </a:cubicBezTo>
                  <a:cubicBezTo>
                    <a:pt x="250" y="68"/>
                    <a:pt x="357" y="68"/>
                    <a:pt x="417" y="68"/>
                  </a:cubicBezTo>
                  <a:cubicBezTo>
                    <a:pt x="477" y="68"/>
                    <a:pt x="508" y="68"/>
                    <a:pt x="553" y="68"/>
                  </a:cubicBezTo>
                  <a:cubicBezTo>
                    <a:pt x="598" y="68"/>
                    <a:pt x="659" y="68"/>
                    <a:pt x="689" y="68"/>
                  </a:cubicBezTo>
                  <a:cubicBezTo>
                    <a:pt x="719" y="68"/>
                    <a:pt x="711" y="68"/>
                    <a:pt x="734" y="68"/>
                  </a:cubicBezTo>
                  <a:cubicBezTo>
                    <a:pt x="757" y="68"/>
                    <a:pt x="780" y="68"/>
                    <a:pt x="825" y="68"/>
                  </a:cubicBezTo>
                  <a:cubicBezTo>
                    <a:pt x="870" y="68"/>
                    <a:pt x="968" y="68"/>
                    <a:pt x="1006" y="68"/>
                  </a:cubicBezTo>
                  <a:cubicBezTo>
                    <a:pt x="1044" y="68"/>
                    <a:pt x="1052" y="30"/>
                    <a:pt x="1052" y="68"/>
                  </a:cubicBezTo>
                  <a:close/>
                </a:path>
              </a:pathLst>
            </a:custGeom>
            <a:pattFill prst="dkUp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Freeform 15" descr="深色横线"/>
            <p:cNvSpPr>
              <a:spLocks/>
            </p:cNvSpPr>
            <p:nvPr/>
          </p:nvSpPr>
          <p:spPr bwMode="auto">
            <a:xfrm>
              <a:off x="3394" y="1442"/>
              <a:ext cx="1081" cy="869"/>
            </a:xfrm>
            <a:custGeom>
              <a:avLst/>
              <a:gdLst>
                <a:gd name="T0" fmla="*/ 1074 w 1081"/>
                <a:gd name="T1" fmla="*/ 38 h 869"/>
                <a:gd name="T2" fmla="*/ 1028 w 1081"/>
                <a:gd name="T3" fmla="*/ 264 h 869"/>
                <a:gd name="T4" fmla="*/ 983 w 1081"/>
                <a:gd name="T5" fmla="*/ 400 h 869"/>
                <a:gd name="T6" fmla="*/ 892 w 1081"/>
                <a:gd name="T7" fmla="*/ 627 h 869"/>
                <a:gd name="T8" fmla="*/ 801 w 1081"/>
                <a:gd name="T9" fmla="*/ 763 h 869"/>
                <a:gd name="T10" fmla="*/ 665 w 1081"/>
                <a:gd name="T11" fmla="*/ 854 h 869"/>
                <a:gd name="T12" fmla="*/ 575 w 1081"/>
                <a:gd name="T13" fmla="*/ 854 h 869"/>
                <a:gd name="T14" fmla="*/ 529 w 1081"/>
                <a:gd name="T15" fmla="*/ 854 h 869"/>
                <a:gd name="T16" fmla="*/ 439 w 1081"/>
                <a:gd name="T17" fmla="*/ 854 h 869"/>
                <a:gd name="T18" fmla="*/ 302 w 1081"/>
                <a:gd name="T19" fmla="*/ 763 h 869"/>
                <a:gd name="T20" fmla="*/ 212 w 1081"/>
                <a:gd name="T21" fmla="*/ 673 h 869"/>
                <a:gd name="T22" fmla="*/ 121 w 1081"/>
                <a:gd name="T23" fmla="*/ 537 h 869"/>
                <a:gd name="T24" fmla="*/ 76 w 1081"/>
                <a:gd name="T25" fmla="*/ 446 h 869"/>
                <a:gd name="T26" fmla="*/ 30 w 1081"/>
                <a:gd name="T27" fmla="*/ 264 h 869"/>
                <a:gd name="T28" fmla="*/ 30 w 1081"/>
                <a:gd name="T29" fmla="*/ 219 h 869"/>
                <a:gd name="T30" fmla="*/ 30 w 1081"/>
                <a:gd name="T31" fmla="*/ 83 h 869"/>
                <a:gd name="T32" fmla="*/ 30 w 1081"/>
                <a:gd name="T33" fmla="*/ 38 h 869"/>
                <a:gd name="T34" fmla="*/ 212 w 1081"/>
                <a:gd name="T35" fmla="*/ 38 h 869"/>
                <a:gd name="T36" fmla="*/ 484 w 1081"/>
                <a:gd name="T37" fmla="*/ 38 h 869"/>
                <a:gd name="T38" fmla="*/ 756 w 1081"/>
                <a:gd name="T39" fmla="*/ 38 h 869"/>
                <a:gd name="T40" fmla="*/ 1028 w 1081"/>
                <a:gd name="T41" fmla="*/ 38 h 869"/>
                <a:gd name="T42" fmla="*/ 1074 w 1081"/>
                <a:gd name="T43" fmla="*/ 3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 h="869">
                  <a:moveTo>
                    <a:pt x="1074" y="38"/>
                  </a:moveTo>
                  <a:cubicBezTo>
                    <a:pt x="1074" y="76"/>
                    <a:pt x="1043" y="204"/>
                    <a:pt x="1028" y="264"/>
                  </a:cubicBezTo>
                  <a:cubicBezTo>
                    <a:pt x="1013" y="324"/>
                    <a:pt x="1006" y="340"/>
                    <a:pt x="983" y="400"/>
                  </a:cubicBezTo>
                  <a:cubicBezTo>
                    <a:pt x="960" y="460"/>
                    <a:pt x="922" y="567"/>
                    <a:pt x="892" y="627"/>
                  </a:cubicBezTo>
                  <a:cubicBezTo>
                    <a:pt x="862" y="687"/>
                    <a:pt x="839" y="725"/>
                    <a:pt x="801" y="763"/>
                  </a:cubicBezTo>
                  <a:cubicBezTo>
                    <a:pt x="763" y="801"/>
                    <a:pt x="703" y="839"/>
                    <a:pt x="665" y="854"/>
                  </a:cubicBezTo>
                  <a:cubicBezTo>
                    <a:pt x="627" y="869"/>
                    <a:pt x="598" y="854"/>
                    <a:pt x="575" y="854"/>
                  </a:cubicBezTo>
                  <a:cubicBezTo>
                    <a:pt x="552" y="854"/>
                    <a:pt x="552" y="854"/>
                    <a:pt x="529" y="854"/>
                  </a:cubicBezTo>
                  <a:cubicBezTo>
                    <a:pt x="506" y="854"/>
                    <a:pt x="477" y="869"/>
                    <a:pt x="439" y="854"/>
                  </a:cubicBezTo>
                  <a:cubicBezTo>
                    <a:pt x="401" y="839"/>
                    <a:pt x="340" y="793"/>
                    <a:pt x="302" y="763"/>
                  </a:cubicBezTo>
                  <a:cubicBezTo>
                    <a:pt x="264" y="733"/>
                    <a:pt x="242" y="711"/>
                    <a:pt x="212" y="673"/>
                  </a:cubicBezTo>
                  <a:cubicBezTo>
                    <a:pt x="182" y="635"/>
                    <a:pt x="144" y="575"/>
                    <a:pt x="121" y="537"/>
                  </a:cubicBezTo>
                  <a:cubicBezTo>
                    <a:pt x="98" y="499"/>
                    <a:pt x="91" y="491"/>
                    <a:pt x="76" y="446"/>
                  </a:cubicBezTo>
                  <a:cubicBezTo>
                    <a:pt x="61" y="401"/>
                    <a:pt x="38" y="302"/>
                    <a:pt x="30" y="264"/>
                  </a:cubicBezTo>
                  <a:cubicBezTo>
                    <a:pt x="22" y="226"/>
                    <a:pt x="30" y="249"/>
                    <a:pt x="30" y="219"/>
                  </a:cubicBezTo>
                  <a:cubicBezTo>
                    <a:pt x="30" y="189"/>
                    <a:pt x="30" y="113"/>
                    <a:pt x="30" y="83"/>
                  </a:cubicBezTo>
                  <a:cubicBezTo>
                    <a:pt x="30" y="53"/>
                    <a:pt x="0" y="45"/>
                    <a:pt x="30" y="38"/>
                  </a:cubicBezTo>
                  <a:cubicBezTo>
                    <a:pt x="60" y="31"/>
                    <a:pt x="136" y="38"/>
                    <a:pt x="212" y="38"/>
                  </a:cubicBezTo>
                  <a:cubicBezTo>
                    <a:pt x="288" y="38"/>
                    <a:pt x="393" y="38"/>
                    <a:pt x="484" y="38"/>
                  </a:cubicBezTo>
                  <a:cubicBezTo>
                    <a:pt x="575" y="38"/>
                    <a:pt x="665" y="38"/>
                    <a:pt x="756" y="38"/>
                  </a:cubicBezTo>
                  <a:cubicBezTo>
                    <a:pt x="847" y="38"/>
                    <a:pt x="975" y="38"/>
                    <a:pt x="1028" y="38"/>
                  </a:cubicBezTo>
                  <a:cubicBezTo>
                    <a:pt x="1081" y="38"/>
                    <a:pt x="1074" y="0"/>
                    <a:pt x="1074" y="38"/>
                  </a:cubicBezTo>
                  <a:close/>
                </a:path>
              </a:pathLst>
            </a:custGeom>
            <a:pattFill prst="dkHorz">
              <a:fgClr>
                <a:srgbClr val="FF99FF"/>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Arc 16"/>
            <p:cNvSpPr>
              <a:spLocks noChangeAspect="1"/>
            </p:cNvSpPr>
            <p:nvPr/>
          </p:nvSpPr>
          <p:spPr bwMode="black">
            <a:xfrm rot="5400000" flipV="1">
              <a:off x="3316" y="1628"/>
              <a:ext cx="778" cy="58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Rectangle 17"/>
            <p:cNvSpPr>
              <a:spLocks noChangeAspect="1" noChangeArrowheads="1"/>
            </p:cNvSpPr>
            <p:nvPr/>
          </p:nvSpPr>
          <p:spPr bwMode="black">
            <a:xfrm>
              <a:off x="3931" y="1656"/>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1</a:t>
              </a:r>
            </a:p>
          </p:txBody>
        </p:sp>
        <p:sp>
          <p:nvSpPr>
            <p:cNvPr id="15378" name="Rectangle 18"/>
            <p:cNvSpPr>
              <a:spLocks noChangeAspect="1" noChangeArrowheads="1"/>
            </p:cNvSpPr>
            <p:nvPr/>
          </p:nvSpPr>
          <p:spPr bwMode="black">
            <a:xfrm>
              <a:off x="3353" y="1977"/>
              <a:ext cx="4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2</a:t>
              </a:r>
            </a:p>
          </p:txBody>
        </p:sp>
        <p:grpSp>
          <p:nvGrpSpPr>
            <p:cNvPr id="15379" name="Group 19"/>
            <p:cNvGrpSpPr>
              <a:grpSpLocks/>
            </p:cNvGrpSpPr>
            <p:nvPr/>
          </p:nvGrpSpPr>
          <p:grpSpPr bwMode="auto">
            <a:xfrm>
              <a:off x="3408" y="1467"/>
              <a:ext cx="1041" cy="1554"/>
              <a:chOff x="3408" y="1467"/>
              <a:chExt cx="1041" cy="1554"/>
            </a:xfrm>
          </p:grpSpPr>
          <p:sp>
            <p:nvSpPr>
              <p:cNvPr id="15380" name="Arc 20"/>
              <p:cNvSpPr>
                <a:spLocks noChangeAspect="1"/>
              </p:cNvSpPr>
              <p:nvPr/>
            </p:nvSpPr>
            <p:spPr bwMode="black">
              <a:xfrm flipV="1">
                <a:off x="3931" y="1467"/>
                <a:ext cx="518" cy="8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Arc 21"/>
              <p:cNvSpPr>
                <a:spLocks noChangeAspect="1"/>
              </p:cNvSpPr>
              <p:nvPr/>
            </p:nvSpPr>
            <p:spPr bwMode="black">
              <a:xfrm flipH="1">
                <a:off x="3413" y="2309"/>
                <a:ext cx="518" cy="7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Aspect="1" noChangeShapeType="1"/>
              </p:cNvSpPr>
              <p:nvPr/>
            </p:nvSpPr>
            <p:spPr bwMode="black">
              <a:xfrm>
                <a:off x="3413" y="1467"/>
                <a:ext cx="0" cy="1468"/>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23"/>
              <p:cNvSpPr>
                <a:spLocks noChangeAspect="1" noChangeShapeType="1"/>
              </p:cNvSpPr>
              <p:nvPr/>
            </p:nvSpPr>
            <p:spPr bwMode="black">
              <a:xfrm>
                <a:off x="3408" y="1488"/>
                <a:ext cx="1036"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84" name="Line 24"/>
            <p:cNvSpPr>
              <a:spLocks noChangeAspect="1" noChangeShapeType="1"/>
            </p:cNvSpPr>
            <p:nvPr/>
          </p:nvSpPr>
          <p:spPr bwMode="black">
            <a:xfrm>
              <a:off x="4449" y="1467"/>
              <a:ext cx="0" cy="84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85" name="Group 25"/>
            <p:cNvGrpSpPr>
              <a:grpSpLocks/>
            </p:cNvGrpSpPr>
            <p:nvPr/>
          </p:nvGrpSpPr>
          <p:grpSpPr bwMode="auto">
            <a:xfrm>
              <a:off x="3109" y="1008"/>
              <a:ext cx="2267" cy="1948"/>
              <a:chOff x="3109" y="1008"/>
              <a:chExt cx="2267" cy="1948"/>
            </a:xfrm>
          </p:grpSpPr>
          <p:sp>
            <p:nvSpPr>
              <p:cNvPr id="15386" name="Rectangle 26"/>
              <p:cNvSpPr>
                <a:spLocks noChangeAspect="1" noChangeArrowheads="1"/>
              </p:cNvSpPr>
              <p:nvPr/>
            </p:nvSpPr>
            <p:spPr bwMode="black">
              <a:xfrm>
                <a:off x="3948" y="1008"/>
                <a:ext cx="2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y</a:t>
                </a:r>
              </a:p>
            </p:txBody>
          </p:sp>
          <p:grpSp>
            <p:nvGrpSpPr>
              <p:cNvPr id="15387" name="Group 27"/>
              <p:cNvGrpSpPr>
                <a:grpSpLocks/>
              </p:cNvGrpSpPr>
              <p:nvPr/>
            </p:nvGrpSpPr>
            <p:grpSpPr bwMode="auto">
              <a:xfrm>
                <a:off x="3109" y="1208"/>
                <a:ext cx="2267" cy="1748"/>
                <a:chOff x="3109" y="1208"/>
                <a:chExt cx="2267" cy="1748"/>
              </a:xfrm>
            </p:grpSpPr>
            <p:sp>
              <p:nvSpPr>
                <p:cNvPr id="15388" name="Line 28"/>
                <p:cNvSpPr>
                  <a:spLocks noChangeAspect="1" noChangeShapeType="1"/>
                </p:cNvSpPr>
                <p:nvPr/>
              </p:nvSpPr>
              <p:spPr bwMode="black">
                <a:xfrm>
                  <a:off x="3154" y="2309"/>
                  <a:ext cx="16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9" name="Line 29"/>
                <p:cNvSpPr>
                  <a:spLocks noChangeAspect="1" noChangeShapeType="1"/>
                </p:cNvSpPr>
                <p:nvPr/>
              </p:nvSpPr>
              <p:spPr bwMode="black">
                <a:xfrm flipV="1">
                  <a:off x="3931" y="1208"/>
                  <a:ext cx="0" cy="17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0" name="Text Box 30"/>
                <p:cNvSpPr txBox="1">
                  <a:spLocks noChangeAspect="1" noChangeArrowheads="1"/>
                </p:cNvSpPr>
                <p:nvPr/>
              </p:nvSpPr>
              <p:spPr bwMode="black">
                <a:xfrm>
                  <a:off x="3109" y="2287"/>
                  <a:ext cx="22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r>
                    <a:rPr lang="en-US" altLang="zh-CN" b="1" dirty="0"/>
                    <a:t>           </a:t>
                  </a:r>
                  <a:r>
                    <a:rPr lang="en-US" altLang="zh-CN" sz="2800" b="1" i="1" dirty="0">
                      <a:latin typeface="Times New Roman" panose="02020603050405020304" pitchFamily="18" charset="0"/>
                      <a:cs typeface="Times New Roman" panose="02020603050405020304" pitchFamily="18" charset="0"/>
                    </a:rPr>
                    <a:t>o</a:t>
                  </a:r>
                  <a:r>
                    <a:rPr lang="en-US" altLang="zh-CN" b="1" i="1" dirty="0">
                      <a:latin typeface="Times New Roman" panose="02020603050405020304" pitchFamily="18" charset="0"/>
                      <a:cs typeface="Times New Roman" panose="02020603050405020304" pitchFamily="18" charset="0"/>
                    </a:rPr>
                    <a:t> </a:t>
                  </a:r>
                  <a:r>
                    <a:rPr lang="en-US" altLang="zh-CN" b="1" i="1" dirty="0"/>
                    <a:t>  </a:t>
                  </a:r>
                  <a:r>
                    <a:rPr lang="en-US" altLang="zh-CN" b="1" dirty="0"/>
                    <a:t>           </a:t>
                  </a:r>
                  <a:r>
                    <a:rPr lang="en-US" altLang="zh-CN" sz="2800" b="1" dirty="0">
                      <a:latin typeface="Times New Roman" panose="02020603050405020304" pitchFamily="18" charset="0"/>
                      <a:cs typeface="Times New Roman" panose="02020603050405020304" pitchFamily="18" charset="0"/>
                    </a:rPr>
                    <a:t>1</a:t>
                  </a:r>
                  <a:r>
                    <a:rPr lang="en-US" altLang="zh-CN" sz="2800" b="1" dirty="0"/>
                    <a:t> </a:t>
                  </a:r>
                  <a:r>
                    <a:rPr lang="en-US" altLang="zh-CN" sz="2800" b="1" i="1" dirty="0"/>
                    <a:t>   </a:t>
                  </a:r>
                  <a:r>
                    <a:rPr lang="en-US" altLang="zh-CN" sz="2800" b="1" i="1" dirty="0">
                      <a:latin typeface="Times New Roman" panose="02020603050405020304" pitchFamily="18" charset="0"/>
                      <a:cs typeface="Times New Roman" panose="02020603050405020304" pitchFamily="18" charset="0"/>
                    </a:rPr>
                    <a:t>x</a:t>
                  </a:r>
                  <a:r>
                    <a:rPr lang="en-US" altLang="zh-CN" b="1" dirty="0"/>
                    <a:t> </a:t>
                  </a:r>
                </a:p>
              </p:txBody>
            </p:sp>
          </p:grpSp>
        </p:grpSp>
      </p:grpSp>
    </p:spTree>
    <p:extLst>
      <p:ext uri="{BB962C8B-B14F-4D97-AF65-F5344CB8AC3E}">
        <p14:creationId xmlns:p14="http://schemas.microsoft.com/office/powerpoint/2010/main" val="1482425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73"/>
                                        </p:tgtEl>
                                        <p:attrNameLst>
                                          <p:attrName>style.visibility</p:attrName>
                                        </p:attrNameLst>
                                      </p:cBhvr>
                                      <p:to>
                                        <p:strVal val="visible"/>
                                      </p:to>
                                    </p:set>
                                    <p:animEffect transition="in" filter="wipe(left)">
                                      <p:cBhvr>
                                        <p:cTn id="7" dur="500"/>
                                        <p:tgtEl>
                                          <p:spTgt spid="15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wipe(left)">
                                      <p:cBhvr>
                                        <p:cTn id="12" dur="500"/>
                                        <p:tgtEl>
                                          <p:spTgt spid="15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3"/>
                                        </p:tgtEl>
                                        <p:attrNameLst>
                                          <p:attrName>style.visibility</p:attrName>
                                        </p:attrNameLst>
                                      </p:cBhvr>
                                      <p:to>
                                        <p:strVal val="visible"/>
                                      </p:to>
                                    </p:set>
                                    <p:animEffect transition="in" filter="wipe(left)">
                                      <p:cBhvr>
                                        <p:cTn id="17" dur="500"/>
                                        <p:tgtEl>
                                          <p:spTgt spid="15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left)">
                                      <p:cBhvr>
                                        <p:cTn id="22" dur="500"/>
                                        <p:tgtEl>
                                          <p:spTgt spid="153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70"/>
                                        </p:tgtEl>
                                        <p:attrNameLst>
                                          <p:attrName>style.visibility</p:attrName>
                                        </p:attrNameLst>
                                      </p:cBhvr>
                                      <p:to>
                                        <p:strVal val="visible"/>
                                      </p:to>
                                    </p:set>
                                    <p:animEffect transition="in" filter="wipe(left)">
                                      <p:cBhvr>
                                        <p:cTn id="27" dur="500"/>
                                        <p:tgtEl>
                                          <p:spTgt spid="153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71"/>
                                        </p:tgtEl>
                                        <p:attrNameLst>
                                          <p:attrName>style.visibility</p:attrName>
                                        </p:attrNameLst>
                                      </p:cBhvr>
                                      <p:to>
                                        <p:strVal val="visible"/>
                                      </p:to>
                                    </p:set>
                                    <p:animEffect transition="in" filter="wipe(left)">
                                      <p:cBhvr>
                                        <p:cTn id="32" dur="500"/>
                                        <p:tgtEl>
                                          <p:spTgt spid="15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364"/>
                                        </p:tgtEl>
                                        <p:attrNameLst>
                                          <p:attrName>style.visibility</p:attrName>
                                        </p:attrNameLst>
                                      </p:cBhvr>
                                      <p:to>
                                        <p:strVal val="visible"/>
                                      </p:to>
                                    </p:set>
                                    <p:animEffect transition="in" filter="wipe(left)">
                                      <p:cBhvr>
                                        <p:cTn id="37" dur="500"/>
                                        <p:tgtEl>
                                          <p:spTgt spid="153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372"/>
                                        </p:tgtEl>
                                        <p:attrNameLst>
                                          <p:attrName>style.visibility</p:attrName>
                                        </p:attrNameLst>
                                      </p:cBhvr>
                                      <p:to>
                                        <p:strVal val="visible"/>
                                      </p:to>
                                    </p:set>
                                    <p:animEffect transition="in" filter="wipe(left)">
                                      <p:cBhvr>
                                        <p:cTn id="42" dur="500"/>
                                        <p:tgtEl>
                                          <p:spTgt spid="153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367"/>
                                        </p:tgtEl>
                                        <p:attrNameLst>
                                          <p:attrName>style.visibility</p:attrName>
                                        </p:attrNameLst>
                                      </p:cBhvr>
                                      <p:to>
                                        <p:strVal val="visible"/>
                                      </p:to>
                                    </p:set>
                                    <p:animEffect transition="in" filter="wipe(left)">
                                      <p:cBhvr>
                                        <p:cTn id="47" dur="500"/>
                                        <p:tgtEl>
                                          <p:spTgt spid="153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5365"/>
                                        </p:tgtEl>
                                        <p:attrNameLst>
                                          <p:attrName>style.visibility</p:attrName>
                                        </p:attrNameLst>
                                      </p:cBhvr>
                                      <p:to>
                                        <p:strVal val="visible"/>
                                      </p:to>
                                    </p:set>
                                    <p:animEffect transition="in" filter="wipe(left)">
                                      <p:cBhvr>
                                        <p:cTn id="52" dur="500"/>
                                        <p:tgtEl>
                                          <p:spTgt spid="153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5368"/>
                                        </p:tgtEl>
                                        <p:attrNameLst>
                                          <p:attrName>style.visibility</p:attrName>
                                        </p:attrNameLst>
                                      </p:cBhvr>
                                      <p:to>
                                        <p:strVal val="visible"/>
                                      </p:to>
                                    </p:set>
                                    <p:animEffect transition="in" filter="wipe(left)">
                                      <p:cBhvr>
                                        <p:cTn id="57" dur="500"/>
                                        <p:tgtEl>
                                          <p:spTgt spid="153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5369"/>
                                        </p:tgtEl>
                                        <p:attrNameLst>
                                          <p:attrName>style.visibility</p:attrName>
                                        </p:attrNameLst>
                                      </p:cBhvr>
                                      <p:to>
                                        <p:strVal val="visible"/>
                                      </p:to>
                                    </p:set>
                                    <p:animEffect transition="in" filter="wipe(left)">
                                      <p:cBhvr>
                                        <p:cTn id="62"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7476659D-597A-4D77-B2C6-1AB9F0A36275}" type="slidenum">
              <a:rPr lang="en-US" altLang="zh-CN"/>
              <a:pPr/>
              <a:t>26</a:t>
            </a:fld>
            <a:endParaRPr lang="en-US" altLang="zh-CN"/>
          </a:p>
        </p:txBody>
      </p:sp>
      <p:graphicFrame>
        <p:nvGraphicFramePr>
          <p:cNvPr id="13314" name="Object 2"/>
          <p:cNvGraphicFramePr>
            <a:graphicFrameLocks noChangeAspect="1"/>
          </p:cNvGraphicFramePr>
          <p:nvPr>
            <p:extLst>
              <p:ext uri="{D42A27DB-BD31-4B8C-83A1-F6EECF244321}">
                <p14:modId xmlns:p14="http://schemas.microsoft.com/office/powerpoint/2010/main" val="3521357752"/>
              </p:ext>
            </p:extLst>
          </p:nvPr>
        </p:nvGraphicFramePr>
        <p:xfrm>
          <a:off x="2135188" y="404813"/>
          <a:ext cx="6038850" cy="1098550"/>
        </p:xfrm>
        <a:graphic>
          <a:graphicData uri="http://schemas.openxmlformats.org/presentationml/2006/ole">
            <mc:AlternateContent xmlns:mc="http://schemas.openxmlformats.org/markup-compatibility/2006">
              <mc:Choice xmlns:v="urn:schemas-microsoft-com:vml" Requires="v">
                <p:oleObj spid="_x0000_s29950" name="Equation" r:id="rId3" imgW="2514600" imgH="457200" progId="Equation.DSMT4">
                  <p:embed/>
                </p:oleObj>
              </mc:Choice>
              <mc:Fallback>
                <p:oleObj name="Equation" r:id="rId3" imgW="2514600" imgH="457200" progId="Equation.DSMT4">
                  <p:embed/>
                  <p:pic>
                    <p:nvPicPr>
                      <p:cNvPr id="0" name=""/>
                      <p:cNvPicPr>
                        <a:picLocks noChangeAspect="1" noChangeArrowheads="1"/>
                      </p:cNvPicPr>
                      <p:nvPr/>
                    </p:nvPicPr>
                    <p:blipFill>
                      <a:blip r:embed="rId4"/>
                      <a:srcRect/>
                      <a:stretch>
                        <a:fillRect/>
                      </a:stretch>
                    </p:blipFill>
                    <p:spPr bwMode="black">
                      <a:xfrm>
                        <a:off x="2135188" y="404813"/>
                        <a:ext cx="603885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1715013357"/>
              </p:ext>
            </p:extLst>
          </p:nvPr>
        </p:nvGraphicFramePr>
        <p:xfrm>
          <a:off x="1847057" y="3001963"/>
          <a:ext cx="4083050" cy="517525"/>
        </p:xfrm>
        <a:graphic>
          <a:graphicData uri="http://schemas.openxmlformats.org/presentationml/2006/ole">
            <mc:AlternateContent xmlns:mc="http://schemas.openxmlformats.org/markup-compatibility/2006">
              <mc:Choice xmlns:v="urn:schemas-microsoft-com:vml" Requires="v">
                <p:oleObj spid="_x0000_s29951" name="Equation" r:id="rId5" imgW="1701720" imgH="215640" progId="Equation.DSMT4">
                  <p:embed/>
                </p:oleObj>
              </mc:Choice>
              <mc:Fallback>
                <p:oleObj name="Equation" r:id="rId5" imgW="170172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847057" y="3001963"/>
                        <a:ext cx="40830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2711909807"/>
              </p:ext>
            </p:extLst>
          </p:nvPr>
        </p:nvGraphicFramePr>
        <p:xfrm>
          <a:off x="2581275" y="1557338"/>
          <a:ext cx="5576888" cy="914400"/>
        </p:xfrm>
        <a:graphic>
          <a:graphicData uri="http://schemas.openxmlformats.org/presentationml/2006/ole">
            <mc:AlternateContent xmlns:mc="http://schemas.openxmlformats.org/markup-compatibility/2006">
              <mc:Choice xmlns:v="urn:schemas-microsoft-com:vml" Requires="v">
                <p:oleObj spid="_x0000_s29952" name="Equation" r:id="rId7" imgW="2323800" imgH="380880" progId="Equation.DSMT4">
                  <p:embed/>
                </p:oleObj>
              </mc:Choice>
              <mc:Fallback>
                <p:oleObj name="Equation" r:id="rId7" imgW="2323800" imgH="380880" progId="Equation.DSMT4">
                  <p:embed/>
                  <p:pic>
                    <p:nvPicPr>
                      <p:cNvPr id="0" name=""/>
                      <p:cNvPicPr>
                        <a:picLocks noChangeAspect="1" noChangeArrowheads="1"/>
                      </p:cNvPicPr>
                      <p:nvPr/>
                    </p:nvPicPr>
                    <p:blipFill>
                      <a:blip r:embed="rId8"/>
                      <a:srcRect/>
                      <a:stretch>
                        <a:fillRect/>
                      </a:stretch>
                    </p:blipFill>
                    <p:spPr bwMode="black">
                      <a:xfrm>
                        <a:off x="2581275" y="1557338"/>
                        <a:ext cx="5576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7"/>
          <p:cNvGraphicFramePr>
            <a:graphicFrameLocks noChangeAspect="1"/>
          </p:cNvGraphicFramePr>
          <p:nvPr/>
        </p:nvGraphicFramePr>
        <p:xfrm>
          <a:off x="2640013" y="2349501"/>
          <a:ext cx="1644650" cy="517525"/>
        </p:xfrm>
        <a:graphic>
          <a:graphicData uri="http://schemas.openxmlformats.org/presentationml/2006/ole">
            <mc:AlternateContent xmlns:mc="http://schemas.openxmlformats.org/markup-compatibility/2006">
              <mc:Choice xmlns:v="urn:schemas-microsoft-com:vml" Requires="v">
                <p:oleObj spid="_x0000_s29953" name="Equation" r:id="rId9" imgW="685800" imgH="215640" progId="Equation.DSMT4">
                  <p:embed/>
                </p:oleObj>
              </mc:Choice>
              <mc:Fallback>
                <p:oleObj name="Equation" r:id="rId9" imgW="68580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640013" y="2349501"/>
                        <a:ext cx="16446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Freeform 8" descr="深色下对角线"/>
          <p:cNvSpPr>
            <a:spLocks/>
          </p:cNvSpPr>
          <p:nvPr/>
        </p:nvSpPr>
        <p:spPr bwMode="auto">
          <a:xfrm>
            <a:off x="8112126" y="3438525"/>
            <a:ext cx="1152525" cy="1296988"/>
          </a:xfrm>
          <a:custGeom>
            <a:avLst/>
            <a:gdLst>
              <a:gd name="T0" fmla="*/ 726 w 726"/>
              <a:gd name="T1" fmla="*/ 0 h 817"/>
              <a:gd name="T2" fmla="*/ 635 w 726"/>
              <a:gd name="T3" fmla="*/ 227 h 817"/>
              <a:gd name="T4" fmla="*/ 590 w 726"/>
              <a:gd name="T5" fmla="*/ 363 h 817"/>
              <a:gd name="T6" fmla="*/ 454 w 726"/>
              <a:gd name="T7" fmla="*/ 590 h 817"/>
              <a:gd name="T8" fmla="*/ 227 w 726"/>
              <a:gd name="T9" fmla="*/ 771 h 817"/>
              <a:gd name="T10" fmla="*/ 136 w 726"/>
              <a:gd name="T11" fmla="*/ 817 h 817"/>
              <a:gd name="T12" fmla="*/ 0 w 726"/>
              <a:gd name="T13" fmla="*/ 817 h 817"/>
              <a:gd name="T14" fmla="*/ 182 w 726"/>
              <a:gd name="T15" fmla="*/ 817 h 817"/>
              <a:gd name="T16" fmla="*/ 408 w 726"/>
              <a:gd name="T17" fmla="*/ 817 h 817"/>
              <a:gd name="T18" fmla="*/ 726 w 726"/>
              <a:gd name="T19" fmla="*/ 817 h 817"/>
              <a:gd name="T20" fmla="*/ 726 w 726"/>
              <a:gd name="T21" fmla="*/ 499 h 817"/>
              <a:gd name="T22" fmla="*/ 726 w 726"/>
              <a:gd name="T23" fmla="*/ 4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6" h="817">
                <a:moveTo>
                  <a:pt x="726" y="0"/>
                </a:moveTo>
                <a:lnTo>
                  <a:pt x="635" y="227"/>
                </a:lnTo>
                <a:lnTo>
                  <a:pt x="590" y="363"/>
                </a:lnTo>
                <a:lnTo>
                  <a:pt x="454" y="590"/>
                </a:lnTo>
                <a:lnTo>
                  <a:pt x="227" y="771"/>
                </a:lnTo>
                <a:lnTo>
                  <a:pt x="136" y="817"/>
                </a:lnTo>
                <a:lnTo>
                  <a:pt x="0" y="817"/>
                </a:lnTo>
                <a:lnTo>
                  <a:pt x="182" y="817"/>
                </a:lnTo>
                <a:lnTo>
                  <a:pt x="408" y="817"/>
                </a:lnTo>
                <a:lnTo>
                  <a:pt x="726" y="817"/>
                </a:lnTo>
                <a:lnTo>
                  <a:pt x="726" y="499"/>
                </a:lnTo>
                <a:lnTo>
                  <a:pt x="726" y="46"/>
                </a:lnTo>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21" name="Group 9"/>
          <p:cNvGrpSpPr>
            <a:grpSpLocks/>
          </p:cNvGrpSpPr>
          <p:nvPr/>
        </p:nvGrpSpPr>
        <p:grpSpPr bwMode="auto">
          <a:xfrm>
            <a:off x="6672263" y="2586039"/>
            <a:ext cx="3632200" cy="2725737"/>
            <a:chOff x="3243" y="164"/>
            <a:chExt cx="2288" cy="1717"/>
          </a:xfrm>
        </p:grpSpPr>
        <p:sp>
          <p:nvSpPr>
            <p:cNvPr id="13322" name="Line 10"/>
            <p:cNvSpPr>
              <a:spLocks noChangeAspect="1" noChangeShapeType="1"/>
            </p:cNvSpPr>
            <p:nvPr/>
          </p:nvSpPr>
          <p:spPr bwMode="black">
            <a:xfrm>
              <a:off x="3243" y="1525"/>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p:cNvSpPr>
              <a:spLocks noChangeAspect="1" noChangeShapeType="1"/>
            </p:cNvSpPr>
            <p:nvPr/>
          </p:nvSpPr>
          <p:spPr bwMode="black">
            <a:xfrm flipV="1">
              <a:off x="4167" y="249"/>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24" name="Object 12"/>
            <p:cNvGraphicFramePr>
              <a:graphicFrameLocks noChangeAspect="1"/>
            </p:cNvGraphicFramePr>
            <p:nvPr/>
          </p:nvGraphicFramePr>
          <p:xfrm>
            <a:off x="5329" y="1525"/>
            <a:ext cx="202" cy="202"/>
          </p:xfrm>
          <a:graphic>
            <a:graphicData uri="http://schemas.openxmlformats.org/presentationml/2006/ole">
              <mc:AlternateContent xmlns:mc="http://schemas.openxmlformats.org/markup-compatibility/2006">
                <mc:Choice xmlns:v="urn:schemas-microsoft-com:vml" Requires="v">
                  <p:oleObj spid="_x0000_s29954" name="Equation" r:id="rId11" imgW="139680" imgH="139680" progId="Equation.DSMT4">
                    <p:embed/>
                  </p:oleObj>
                </mc:Choice>
                <mc:Fallback>
                  <p:oleObj name="Equation" r:id="rId11" imgW="13968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5329" y="1525"/>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13"/>
            <p:cNvGraphicFramePr>
              <a:graphicFrameLocks noChangeAspect="1"/>
            </p:cNvGraphicFramePr>
            <p:nvPr/>
          </p:nvGraphicFramePr>
          <p:xfrm>
            <a:off x="3956" y="1525"/>
            <a:ext cx="239" cy="257"/>
          </p:xfrm>
          <a:graphic>
            <a:graphicData uri="http://schemas.openxmlformats.org/presentationml/2006/ole">
              <mc:AlternateContent xmlns:mc="http://schemas.openxmlformats.org/markup-compatibility/2006">
                <mc:Choice xmlns:v="urn:schemas-microsoft-com:vml" Requires="v">
                  <p:oleObj spid="_x0000_s29955" name="Equation" r:id="rId13" imgW="164880" imgH="177480" progId="Equation.DSMT4">
                    <p:embed/>
                  </p:oleObj>
                </mc:Choice>
                <mc:Fallback>
                  <p:oleObj name="Equation" r:id="rId13" imgW="16488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3956" y="1525"/>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14"/>
            <p:cNvGraphicFramePr>
              <a:graphicFrameLocks noChangeAspect="1"/>
            </p:cNvGraphicFramePr>
            <p:nvPr/>
          </p:nvGraphicFramePr>
          <p:xfrm>
            <a:off x="3923" y="164"/>
            <a:ext cx="202" cy="238"/>
          </p:xfrm>
          <a:graphic>
            <a:graphicData uri="http://schemas.openxmlformats.org/presentationml/2006/ole">
              <mc:AlternateContent xmlns:mc="http://schemas.openxmlformats.org/markup-compatibility/2006">
                <mc:Choice xmlns:v="urn:schemas-microsoft-com:vml" Requires="v">
                  <p:oleObj spid="_x0000_s29956" name="Equation" r:id="rId15" imgW="139680" imgH="164880" progId="Equation.DSMT4">
                    <p:embed/>
                  </p:oleObj>
                </mc:Choice>
                <mc:Fallback>
                  <p:oleObj name="Equation" r:id="rId15" imgW="13968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3923" y="164"/>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27" name="Group 15"/>
          <p:cNvGrpSpPr>
            <a:grpSpLocks/>
          </p:cNvGrpSpPr>
          <p:nvPr/>
        </p:nvGrpSpPr>
        <p:grpSpPr bwMode="auto">
          <a:xfrm>
            <a:off x="7032625" y="1557339"/>
            <a:ext cx="2224088" cy="3189287"/>
            <a:chOff x="3470" y="-484"/>
            <a:chExt cx="1401" cy="2009"/>
          </a:xfrm>
        </p:grpSpPr>
        <p:sp>
          <p:nvSpPr>
            <p:cNvPr id="13328" name="Arc 16"/>
            <p:cNvSpPr>
              <a:spLocks/>
            </p:cNvSpPr>
            <p:nvPr/>
          </p:nvSpPr>
          <p:spPr bwMode="auto">
            <a:xfrm flipH="1" flipV="1">
              <a:off x="3470" y="-484"/>
              <a:ext cx="702" cy="2009"/>
            </a:xfrm>
            <a:custGeom>
              <a:avLst/>
              <a:gdLst>
                <a:gd name="G0" fmla="+- 0 0 0"/>
                <a:gd name="G1" fmla="+- 21600 0 0"/>
                <a:gd name="G2" fmla="+- 21600 0 0"/>
                <a:gd name="T0" fmla="*/ 0 w 17251"/>
                <a:gd name="T1" fmla="*/ 0 h 21600"/>
                <a:gd name="T2" fmla="*/ 17251 w 17251"/>
                <a:gd name="T3" fmla="*/ 8601 h 21600"/>
                <a:gd name="T4" fmla="*/ 0 w 17251"/>
                <a:gd name="T5" fmla="*/ 21600 h 21600"/>
              </a:gdLst>
              <a:ahLst/>
              <a:cxnLst>
                <a:cxn ang="0">
                  <a:pos x="T0" y="T1"/>
                </a:cxn>
                <a:cxn ang="0">
                  <a:pos x="T2" y="T3"/>
                </a:cxn>
                <a:cxn ang="0">
                  <a:pos x="T4" y="T5"/>
                </a:cxn>
              </a:cxnLst>
              <a:rect l="0" t="0" r="r" b="b"/>
              <a:pathLst>
                <a:path w="17251" h="21600" fill="none" extrusionOk="0">
                  <a:moveTo>
                    <a:pt x="0" y="0"/>
                  </a:moveTo>
                  <a:cubicBezTo>
                    <a:pt x="6781" y="0"/>
                    <a:pt x="13169" y="3184"/>
                    <a:pt x="17250" y="8601"/>
                  </a:cubicBezTo>
                </a:path>
                <a:path w="17251" h="21600" stroke="0" extrusionOk="0">
                  <a:moveTo>
                    <a:pt x="0" y="0"/>
                  </a:moveTo>
                  <a:cubicBezTo>
                    <a:pt x="6781" y="0"/>
                    <a:pt x="13169" y="3184"/>
                    <a:pt x="17250" y="8601"/>
                  </a:cubicBezTo>
                  <a:lnTo>
                    <a:pt x="0" y="21600"/>
                  </a:lnTo>
                  <a:close/>
                </a:path>
              </a:pathLst>
            </a:custGeom>
            <a:noFill/>
            <a:ln w="38100">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Arc 17"/>
            <p:cNvSpPr>
              <a:spLocks/>
            </p:cNvSpPr>
            <p:nvPr/>
          </p:nvSpPr>
          <p:spPr bwMode="auto">
            <a:xfrm flipV="1">
              <a:off x="4168" y="-484"/>
              <a:ext cx="703" cy="2009"/>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330" name="Object 18"/>
          <p:cNvGraphicFramePr>
            <a:graphicFrameLocks noChangeAspect="1"/>
          </p:cNvGraphicFramePr>
          <p:nvPr/>
        </p:nvGraphicFramePr>
        <p:xfrm>
          <a:off x="8897938" y="2647951"/>
          <a:ext cx="919162" cy="525463"/>
        </p:xfrm>
        <a:graphic>
          <a:graphicData uri="http://schemas.openxmlformats.org/presentationml/2006/ole">
            <mc:AlternateContent xmlns:mc="http://schemas.openxmlformats.org/markup-compatibility/2006">
              <mc:Choice xmlns:v="urn:schemas-microsoft-com:vml" Requires="v">
                <p:oleObj spid="_x0000_s29957" name="Equation" r:id="rId17" imgW="444240" imgH="228600" progId="Equation.DSMT4">
                  <p:embed/>
                </p:oleObj>
              </mc:Choice>
              <mc:Fallback>
                <p:oleObj name="Equation" r:id="rId17" imgW="44424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8897938" y="2647951"/>
                        <a:ext cx="919162"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Line 19"/>
          <p:cNvSpPr>
            <a:spLocks noChangeAspect="1" noChangeShapeType="1"/>
          </p:cNvSpPr>
          <p:nvPr/>
        </p:nvSpPr>
        <p:spPr bwMode="black">
          <a:xfrm>
            <a:off x="9264650" y="3438525"/>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1134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wipe(left)">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gtEl>
                                        <p:attrNameLst>
                                          <p:attrName>style.visibility</p:attrName>
                                        </p:attrNameLst>
                                      </p:cBhvr>
                                      <p:to>
                                        <p:strVal val="visible"/>
                                      </p:to>
                                    </p:set>
                                    <p:animEffect transition="in" filter="wipe(left)">
                                      <p:cBhvr>
                                        <p:cTn id="22" dur="500"/>
                                        <p:tgtEl>
                                          <p:spTgt spid="133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wipe(left)">
                                      <p:cBhvr>
                                        <p:cTn id="27" dur="500"/>
                                        <p:tgtEl>
                                          <p:spTgt spid="133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27"/>
                                        </p:tgtEl>
                                        <p:attrNameLst>
                                          <p:attrName>style.visibility</p:attrName>
                                        </p:attrNameLst>
                                      </p:cBhvr>
                                      <p:to>
                                        <p:strVal val="visible"/>
                                      </p:to>
                                    </p:set>
                                    <p:animEffect transition="in" filter="wipe(left)">
                                      <p:cBhvr>
                                        <p:cTn id="32" dur="500"/>
                                        <p:tgtEl>
                                          <p:spTgt spid="13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wipe(left)">
                                      <p:cBhvr>
                                        <p:cTn id="37" dur="500"/>
                                        <p:tgtEl>
                                          <p:spTgt spid="133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331"/>
                                        </p:tgtEl>
                                        <p:attrNameLst>
                                          <p:attrName>style.visibility</p:attrName>
                                        </p:attrNameLst>
                                      </p:cBhvr>
                                      <p:to>
                                        <p:strVal val="visible"/>
                                      </p:to>
                                    </p:set>
                                    <p:animEffect transition="in" filter="wipe(up)">
                                      <p:cBhvr>
                                        <p:cTn id="42" dur="500"/>
                                        <p:tgtEl>
                                          <p:spTgt spid="133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320"/>
                                        </p:tgtEl>
                                        <p:attrNameLst>
                                          <p:attrName>style.visibility</p:attrName>
                                        </p:attrNameLst>
                                      </p:cBhvr>
                                      <p:to>
                                        <p:strVal val="visible"/>
                                      </p:to>
                                    </p:set>
                                    <p:animEffect transition="in" filter="wipe(left)">
                                      <p:cBhvr>
                                        <p:cTn id="4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p:bldP spid="133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fld id="{A0E0A28D-B9AE-40B2-AE95-65719E6771E3}" type="slidenum">
              <a:rPr lang="en-US" altLang="zh-CN"/>
              <a:pPr/>
              <a:t>27</a:t>
            </a:fld>
            <a:endParaRPr lang="en-US" altLang="zh-CN"/>
          </a:p>
        </p:txBody>
      </p:sp>
      <p:graphicFrame>
        <p:nvGraphicFramePr>
          <p:cNvPr id="12290" name="Object 2"/>
          <p:cNvGraphicFramePr>
            <a:graphicFrameLocks noChangeAspect="1"/>
          </p:cNvGraphicFramePr>
          <p:nvPr/>
        </p:nvGraphicFramePr>
        <p:xfrm>
          <a:off x="2119314" y="404813"/>
          <a:ext cx="3748087" cy="914400"/>
        </p:xfrm>
        <a:graphic>
          <a:graphicData uri="http://schemas.openxmlformats.org/presentationml/2006/ole">
            <mc:AlternateContent xmlns:mc="http://schemas.openxmlformats.org/markup-compatibility/2006">
              <mc:Choice xmlns:v="urn:schemas-microsoft-com:vml" Requires="v">
                <p:oleObj spid="_x0000_s31156" name="Equation" r:id="rId3" imgW="1562040" imgH="380880" progId="Equation.DSMT4">
                  <p:embed/>
                </p:oleObj>
              </mc:Choice>
              <mc:Fallback>
                <p:oleObj name="Equation" r:id="rId3" imgW="156204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19314" y="404813"/>
                        <a:ext cx="37480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extLst>
              <p:ext uri="{D42A27DB-BD31-4B8C-83A1-F6EECF244321}">
                <p14:modId xmlns:p14="http://schemas.microsoft.com/office/powerpoint/2010/main" val="939228534"/>
              </p:ext>
            </p:extLst>
          </p:nvPr>
        </p:nvGraphicFramePr>
        <p:xfrm>
          <a:off x="2057401" y="1182688"/>
          <a:ext cx="4570413" cy="914400"/>
        </p:xfrm>
        <a:graphic>
          <a:graphicData uri="http://schemas.openxmlformats.org/presentationml/2006/ole">
            <mc:AlternateContent xmlns:mc="http://schemas.openxmlformats.org/markup-compatibility/2006">
              <mc:Choice xmlns:v="urn:schemas-microsoft-com:vml" Requires="v">
                <p:oleObj spid="_x0000_s31157" name="Equation" r:id="rId5" imgW="1904760" imgH="380880" progId="Equation.DSMT4">
                  <p:embed/>
                </p:oleObj>
              </mc:Choice>
              <mc:Fallback>
                <p:oleObj name="Equation" r:id="rId5" imgW="1904760" imgH="380880" progId="Equation.DSMT4">
                  <p:embed/>
                  <p:pic>
                    <p:nvPicPr>
                      <p:cNvPr id="0" name=""/>
                      <p:cNvPicPr>
                        <a:picLocks noChangeAspect="1" noChangeArrowheads="1"/>
                      </p:cNvPicPr>
                      <p:nvPr/>
                    </p:nvPicPr>
                    <p:blipFill>
                      <a:blip r:embed="rId6"/>
                      <a:srcRect/>
                      <a:stretch>
                        <a:fillRect/>
                      </a:stretch>
                    </p:blipFill>
                    <p:spPr bwMode="black">
                      <a:xfrm>
                        <a:off x="2057401" y="1182688"/>
                        <a:ext cx="4570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extLst>
              <p:ext uri="{D42A27DB-BD31-4B8C-83A1-F6EECF244321}">
                <p14:modId xmlns:p14="http://schemas.microsoft.com/office/powerpoint/2010/main" val="3777821395"/>
              </p:ext>
            </p:extLst>
          </p:nvPr>
        </p:nvGraphicFramePr>
        <p:xfrm>
          <a:off x="3443288" y="2009775"/>
          <a:ext cx="1339850" cy="487363"/>
        </p:xfrm>
        <a:graphic>
          <a:graphicData uri="http://schemas.openxmlformats.org/presentationml/2006/ole">
            <mc:AlternateContent xmlns:mc="http://schemas.openxmlformats.org/markup-compatibility/2006">
              <mc:Choice xmlns:v="urn:schemas-microsoft-com:vml" Requires="v">
                <p:oleObj spid="_x0000_s31158" name="Equation" r:id="rId7" imgW="558720" imgH="203040" progId="Equation.DSMT4">
                  <p:embed/>
                </p:oleObj>
              </mc:Choice>
              <mc:Fallback>
                <p:oleObj name="Equation" r:id="rId7" imgW="558720" imgH="203040" progId="Equation.DSMT4">
                  <p:embed/>
                  <p:pic>
                    <p:nvPicPr>
                      <p:cNvPr id="0" name=""/>
                      <p:cNvPicPr>
                        <a:picLocks noChangeAspect="1" noChangeArrowheads="1"/>
                      </p:cNvPicPr>
                      <p:nvPr/>
                    </p:nvPicPr>
                    <p:blipFill>
                      <a:blip r:embed="rId8"/>
                      <a:srcRect/>
                      <a:stretch>
                        <a:fillRect/>
                      </a:stretch>
                    </p:blipFill>
                    <p:spPr bwMode="black">
                      <a:xfrm>
                        <a:off x="3443288" y="2009775"/>
                        <a:ext cx="13398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2057400" y="2438400"/>
          <a:ext cx="3290888" cy="914400"/>
        </p:xfrm>
        <a:graphic>
          <a:graphicData uri="http://schemas.openxmlformats.org/presentationml/2006/ole">
            <mc:AlternateContent xmlns:mc="http://schemas.openxmlformats.org/markup-compatibility/2006">
              <mc:Choice xmlns:v="urn:schemas-microsoft-com:vml" Requires="v">
                <p:oleObj spid="_x0000_s31159" name="Equation" r:id="rId9" imgW="1371600" imgH="380880" progId="Equation.DSMT4">
                  <p:embed/>
                </p:oleObj>
              </mc:Choice>
              <mc:Fallback>
                <p:oleObj name="Equation" r:id="rId9" imgW="1371600" imgH="380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057400" y="2438400"/>
                        <a:ext cx="3290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val="1794011869"/>
              </p:ext>
            </p:extLst>
          </p:nvPr>
        </p:nvGraphicFramePr>
        <p:xfrm>
          <a:off x="2495551" y="3429000"/>
          <a:ext cx="3533775" cy="914400"/>
        </p:xfrm>
        <a:graphic>
          <a:graphicData uri="http://schemas.openxmlformats.org/presentationml/2006/ole">
            <mc:AlternateContent xmlns:mc="http://schemas.openxmlformats.org/markup-compatibility/2006">
              <mc:Choice xmlns:v="urn:schemas-microsoft-com:vml" Requires="v">
                <p:oleObj spid="_x0000_s31160" name="Equation" r:id="rId11" imgW="1473120" imgH="380880" progId="Equation.DSMT4">
                  <p:embed/>
                </p:oleObj>
              </mc:Choice>
              <mc:Fallback>
                <p:oleObj name="Equation" r:id="rId11" imgW="1473120" imgH="380880" progId="Equation.DSMT4">
                  <p:embed/>
                  <p:pic>
                    <p:nvPicPr>
                      <p:cNvPr id="0" name=""/>
                      <p:cNvPicPr>
                        <a:picLocks noChangeAspect="1" noChangeArrowheads="1"/>
                      </p:cNvPicPr>
                      <p:nvPr/>
                    </p:nvPicPr>
                    <p:blipFill>
                      <a:blip r:embed="rId12"/>
                      <a:srcRect/>
                      <a:stretch>
                        <a:fillRect/>
                      </a:stretch>
                    </p:blipFill>
                    <p:spPr bwMode="black">
                      <a:xfrm>
                        <a:off x="2495551" y="3429000"/>
                        <a:ext cx="35337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7"/>
          <p:cNvGraphicFramePr>
            <a:graphicFrameLocks noChangeAspect="1"/>
          </p:cNvGraphicFramePr>
          <p:nvPr/>
        </p:nvGraphicFramePr>
        <p:xfrm>
          <a:off x="7585076" y="4387851"/>
          <a:ext cx="1370013" cy="944563"/>
        </p:xfrm>
        <a:graphic>
          <a:graphicData uri="http://schemas.openxmlformats.org/presentationml/2006/ole">
            <mc:AlternateContent xmlns:mc="http://schemas.openxmlformats.org/markup-compatibility/2006">
              <mc:Choice xmlns:v="urn:schemas-microsoft-com:vml" Requires="v">
                <p:oleObj spid="_x0000_s31161" name="Equation" r:id="rId13" imgW="571320" imgH="393480" progId="Equation.DSMT4">
                  <p:embed/>
                </p:oleObj>
              </mc:Choice>
              <mc:Fallback>
                <p:oleObj name="Equation" r:id="rId13" imgW="57132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7585076" y="4387851"/>
                        <a:ext cx="1370013"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nvGraphicFramePr>
        <p:xfrm>
          <a:off x="6167439" y="3284538"/>
          <a:ext cx="3686175" cy="1035050"/>
        </p:xfrm>
        <a:graphic>
          <a:graphicData uri="http://schemas.openxmlformats.org/presentationml/2006/ole">
            <mc:AlternateContent xmlns:mc="http://schemas.openxmlformats.org/markup-compatibility/2006">
              <mc:Choice xmlns:v="urn:schemas-microsoft-com:vml" Requires="v">
                <p:oleObj spid="_x0000_s31162" name="Equation" r:id="rId15" imgW="1536480" imgH="431640" progId="Equation.DSMT4">
                  <p:embed/>
                </p:oleObj>
              </mc:Choice>
              <mc:Fallback>
                <p:oleObj name="Equation" r:id="rId15" imgW="153648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6167439" y="3284538"/>
                        <a:ext cx="368617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9"/>
          <p:cNvGraphicFramePr>
            <a:graphicFrameLocks noChangeAspect="1"/>
          </p:cNvGraphicFramePr>
          <p:nvPr/>
        </p:nvGraphicFramePr>
        <p:xfrm>
          <a:off x="2711451" y="4365625"/>
          <a:ext cx="4691063" cy="1035050"/>
        </p:xfrm>
        <a:graphic>
          <a:graphicData uri="http://schemas.openxmlformats.org/presentationml/2006/ole">
            <mc:AlternateContent xmlns:mc="http://schemas.openxmlformats.org/markup-compatibility/2006">
              <mc:Choice xmlns:v="urn:schemas-microsoft-com:vml" Requires="v">
                <p:oleObj spid="_x0000_s31163" name="Equation" r:id="rId17" imgW="1955520" imgH="431640" progId="Equation.DSMT4">
                  <p:embed/>
                </p:oleObj>
              </mc:Choice>
              <mc:Fallback>
                <p:oleObj name="Equation" r:id="rId17" imgW="1955520" imgH="431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2711451" y="4365625"/>
                        <a:ext cx="4691063"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0"/>
          <p:cNvGraphicFramePr>
            <a:graphicFrameLocks noChangeAspect="1"/>
          </p:cNvGraphicFramePr>
          <p:nvPr/>
        </p:nvGraphicFramePr>
        <p:xfrm>
          <a:off x="3000375" y="5805488"/>
          <a:ext cx="1219200" cy="487362"/>
        </p:xfrm>
        <a:graphic>
          <a:graphicData uri="http://schemas.openxmlformats.org/presentationml/2006/ole">
            <mc:AlternateContent xmlns:mc="http://schemas.openxmlformats.org/markup-compatibility/2006">
              <mc:Choice xmlns:v="urn:schemas-microsoft-com:vml" Requires="v">
                <p:oleObj spid="_x0000_s31164" name="Equation" r:id="rId19" imgW="507960" imgH="203040" progId="Equation.DSMT4">
                  <p:embed/>
                </p:oleObj>
              </mc:Choice>
              <mc:Fallback>
                <p:oleObj name="Equation" r:id="rId19" imgW="50796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3000375" y="5805488"/>
                        <a:ext cx="12192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1"/>
          <p:cNvGraphicFramePr>
            <a:graphicFrameLocks noChangeAspect="1"/>
          </p:cNvGraphicFramePr>
          <p:nvPr>
            <p:extLst>
              <p:ext uri="{D42A27DB-BD31-4B8C-83A1-F6EECF244321}">
                <p14:modId xmlns:p14="http://schemas.microsoft.com/office/powerpoint/2010/main" val="1909678673"/>
              </p:ext>
            </p:extLst>
          </p:nvPr>
        </p:nvGraphicFramePr>
        <p:xfrm>
          <a:off x="4440238" y="5575300"/>
          <a:ext cx="2833687" cy="974725"/>
        </p:xfrm>
        <a:graphic>
          <a:graphicData uri="http://schemas.openxmlformats.org/presentationml/2006/ole">
            <mc:AlternateContent xmlns:mc="http://schemas.openxmlformats.org/markup-compatibility/2006">
              <mc:Choice xmlns:v="urn:schemas-microsoft-com:vml" Requires="v">
                <p:oleObj spid="_x0000_s31165" name="Equation" r:id="rId21" imgW="1180800" imgH="406080" progId="Equation.DSMT4">
                  <p:embed/>
                </p:oleObj>
              </mc:Choice>
              <mc:Fallback>
                <p:oleObj name="Equation" r:id="rId21" imgW="1180800" imgH="406080" progId="Equation.DSMT4">
                  <p:embed/>
                  <p:pic>
                    <p:nvPicPr>
                      <p:cNvPr id="0" name=""/>
                      <p:cNvPicPr>
                        <a:picLocks noChangeAspect="1" noChangeArrowheads="1"/>
                      </p:cNvPicPr>
                      <p:nvPr/>
                    </p:nvPicPr>
                    <p:blipFill>
                      <a:blip r:embed="rId22"/>
                      <a:srcRect/>
                      <a:stretch>
                        <a:fillRect/>
                      </a:stretch>
                    </p:blipFill>
                    <p:spPr bwMode="black">
                      <a:xfrm>
                        <a:off x="4440238" y="5575300"/>
                        <a:ext cx="2833687"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300" name="Group 12"/>
          <p:cNvGrpSpPr>
            <a:grpSpLocks noChangeAspect="1"/>
          </p:cNvGrpSpPr>
          <p:nvPr/>
        </p:nvGrpSpPr>
        <p:grpSpPr bwMode="auto">
          <a:xfrm>
            <a:off x="6672264" y="-242888"/>
            <a:ext cx="3195637" cy="3303588"/>
            <a:chOff x="3450" y="1337"/>
            <a:chExt cx="2288" cy="2365"/>
          </a:xfrm>
        </p:grpSpPr>
        <p:sp>
          <p:nvSpPr>
            <p:cNvPr id="12301" name="Freeform 13" descr="深色下对角线"/>
            <p:cNvSpPr>
              <a:spLocks noChangeAspect="1"/>
            </p:cNvSpPr>
            <p:nvPr/>
          </p:nvSpPr>
          <p:spPr bwMode="auto">
            <a:xfrm>
              <a:off x="4357" y="2522"/>
              <a:ext cx="726" cy="817"/>
            </a:xfrm>
            <a:custGeom>
              <a:avLst/>
              <a:gdLst>
                <a:gd name="T0" fmla="*/ 726 w 726"/>
                <a:gd name="T1" fmla="*/ 0 h 817"/>
                <a:gd name="T2" fmla="*/ 635 w 726"/>
                <a:gd name="T3" fmla="*/ 227 h 817"/>
                <a:gd name="T4" fmla="*/ 590 w 726"/>
                <a:gd name="T5" fmla="*/ 363 h 817"/>
                <a:gd name="T6" fmla="*/ 454 w 726"/>
                <a:gd name="T7" fmla="*/ 590 h 817"/>
                <a:gd name="T8" fmla="*/ 227 w 726"/>
                <a:gd name="T9" fmla="*/ 771 h 817"/>
                <a:gd name="T10" fmla="*/ 136 w 726"/>
                <a:gd name="T11" fmla="*/ 817 h 817"/>
                <a:gd name="T12" fmla="*/ 0 w 726"/>
                <a:gd name="T13" fmla="*/ 817 h 817"/>
                <a:gd name="T14" fmla="*/ 182 w 726"/>
                <a:gd name="T15" fmla="*/ 817 h 817"/>
                <a:gd name="T16" fmla="*/ 408 w 726"/>
                <a:gd name="T17" fmla="*/ 817 h 817"/>
                <a:gd name="T18" fmla="*/ 726 w 726"/>
                <a:gd name="T19" fmla="*/ 817 h 817"/>
                <a:gd name="T20" fmla="*/ 726 w 726"/>
                <a:gd name="T21" fmla="*/ 499 h 817"/>
                <a:gd name="T22" fmla="*/ 726 w 726"/>
                <a:gd name="T23" fmla="*/ 4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6" h="817">
                  <a:moveTo>
                    <a:pt x="726" y="0"/>
                  </a:moveTo>
                  <a:lnTo>
                    <a:pt x="635" y="227"/>
                  </a:lnTo>
                  <a:lnTo>
                    <a:pt x="590" y="363"/>
                  </a:lnTo>
                  <a:lnTo>
                    <a:pt x="454" y="590"/>
                  </a:lnTo>
                  <a:lnTo>
                    <a:pt x="227" y="771"/>
                  </a:lnTo>
                  <a:lnTo>
                    <a:pt x="136" y="817"/>
                  </a:lnTo>
                  <a:lnTo>
                    <a:pt x="0" y="817"/>
                  </a:lnTo>
                  <a:lnTo>
                    <a:pt x="182" y="817"/>
                  </a:lnTo>
                  <a:lnTo>
                    <a:pt x="408" y="817"/>
                  </a:lnTo>
                  <a:lnTo>
                    <a:pt x="726" y="817"/>
                  </a:lnTo>
                  <a:lnTo>
                    <a:pt x="726" y="499"/>
                  </a:lnTo>
                  <a:lnTo>
                    <a:pt x="726" y="46"/>
                  </a:lnTo>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02" name="Group 14"/>
            <p:cNvGrpSpPr>
              <a:grpSpLocks noChangeAspect="1"/>
            </p:cNvGrpSpPr>
            <p:nvPr/>
          </p:nvGrpSpPr>
          <p:grpSpPr bwMode="auto">
            <a:xfrm>
              <a:off x="3450" y="1985"/>
              <a:ext cx="2288" cy="1717"/>
              <a:chOff x="3243" y="164"/>
              <a:chExt cx="2288" cy="1717"/>
            </a:xfrm>
          </p:grpSpPr>
          <p:sp>
            <p:nvSpPr>
              <p:cNvPr id="12303" name="Line 15"/>
              <p:cNvSpPr>
                <a:spLocks noChangeAspect="1" noChangeShapeType="1"/>
              </p:cNvSpPr>
              <p:nvPr/>
            </p:nvSpPr>
            <p:spPr bwMode="black">
              <a:xfrm>
                <a:off x="3243" y="1525"/>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16"/>
              <p:cNvSpPr>
                <a:spLocks noChangeAspect="1" noChangeShapeType="1"/>
              </p:cNvSpPr>
              <p:nvPr/>
            </p:nvSpPr>
            <p:spPr bwMode="black">
              <a:xfrm flipV="1">
                <a:off x="4167" y="249"/>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05" name="Object 17"/>
              <p:cNvGraphicFramePr>
                <a:graphicFrameLocks noChangeAspect="1"/>
              </p:cNvGraphicFramePr>
              <p:nvPr/>
            </p:nvGraphicFramePr>
            <p:xfrm>
              <a:off x="5329" y="1525"/>
              <a:ext cx="202" cy="202"/>
            </p:xfrm>
            <a:graphic>
              <a:graphicData uri="http://schemas.openxmlformats.org/presentationml/2006/ole">
                <mc:AlternateContent xmlns:mc="http://schemas.openxmlformats.org/markup-compatibility/2006">
                  <mc:Choice xmlns:v="urn:schemas-microsoft-com:vml" Requires="v">
                    <p:oleObj spid="_x0000_s31166" name="Equation" r:id="rId23" imgW="139680" imgH="139680" progId="Equation.DSMT4">
                      <p:embed/>
                    </p:oleObj>
                  </mc:Choice>
                  <mc:Fallback>
                    <p:oleObj name="Equation" r:id="rId23" imgW="139680" imgH="1396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black">
                          <a:xfrm>
                            <a:off x="5329" y="1525"/>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6" name="Object 18"/>
              <p:cNvGraphicFramePr>
                <a:graphicFrameLocks noChangeAspect="1"/>
              </p:cNvGraphicFramePr>
              <p:nvPr/>
            </p:nvGraphicFramePr>
            <p:xfrm>
              <a:off x="3956" y="1525"/>
              <a:ext cx="239" cy="257"/>
            </p:xfrm>
            <a:graphic>
              <a:graphicData uri="http://schemas.openxmlformats.org/presentationml/2006/ole">
                <mc:AlternateContent xmlns:mc="http://schemas.openxmlformats.org/markup-compatibility/2006">
                  <mc:Choice xmlns:v="urn:schemas-microsoft-com:vml" Requires="v">
                    <p:oleObj spid="_x0000_s31167" name="Equation" r:id="rId25" imgW="164880" imgH="177480" progId="Equation.DSMT4">
                      <p:embed/>
                    </p:oleObj>
                  </mc:Choice>
                  <mc:Fallback>
                    <p:oleObj name="Equation" r:id="rId25" imgW="164880" imgH="17748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black">
                          <a:xfrm>
                            <a:off x="3956" y="1525"/>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7" name="Object 19"/>
              <p:cNvGraphicFramePr>
                <a:graphicFrameLocks noChangeAspect="1"/>
              </p:cNvGraphicFramePr>
              <p:nvPr/>
            </p:nvGraphicFramePr>
            <p:xfrm>
              <a:off x="3923" y="164"/>
              <a:ext cx="202" cy="238"/>
            </p:xfrm>
            <a:graphic>
              <a:graphicData uri="http://schemas.openxmlformats.org/presentationml/2006/ole">
                <mc:AlternateContent xmlns:mc="http://schemas.openxmlformats.org/markup-compatibility/2006">
                  <mc:Choice xmlns:v="urn:schemas-microsoft-com:vml" Requires="v">
                    <p:oleObj spid="_x0000_s31168" name="Equation" r:id="rId27" imgW="139680" imgH="164880" progId="Equation.DSMT4">
                      <p:embed/>
                    </p:oleObj>
                  </mc:Choice>
                  <mc:Fallback>
                    <p:oleObj name="Equation" r:id="rId27" imgW="139680" imgH="16488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black">
                          <a:xfrm>
                            <a:off x="3923" y="164"/>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308" name="Group 20"/>
            <p:cNvGrpSpPr>
              <a:grpSpLocks noChangeAspect="1"/>
            </p:cNvGrpSpPr>
            <p:nvPr/>
          </p:nvGrpSpPr>
          <p:grpSpPr bwMode="auto">
            <a:xfrm>
              <a:off x="3677" y="1337"/>
              <a:ext cx="1401" cy="2009"/>
              <a:chOff x="3470" y="-484"/>
              <a:chExt cx="1401" cy="2009"/>
            </a:xfrm>
          </p:grpSpPr>
          <p:sp>
            <p:nvSpPr>
              <p:cNvPr id="12309" name="Arc 21"/>
              <p:cNvSpPr>
                <a:spLocks noChangeAspect="1"/>
              </p:cNvSpPr>
              <p:nvPr/>
            </p:nvSpPr>
            <p:spPr bwMode="auto">
              <a:xfrm flipH="1" flipV="1">
                <a:off x="3470" y="-484"/>
                <a:ext cx="702" cy="2009"/>
              </a:xfrm>
              <a:custGeom>
                <a:avLst/>
                <a:gdLst>
                  <a:gd name="G0" fmla="+- 0 0 0"/>
                  <a:gd name="G1" fmla="+- 21600 0 0"/>
                  <a:gd name="G2" fmla="+- 21600 0 0"/>
                  <a:gd name="T0" fmla="*/ 0 w 17251"/>
                  <a:gd name="T1" fmla="*/ 0 h 21600"/>
                  <a:gd name="T2" fmla="*/ 17251 w 17251"/>
                  <a:gd name="T3" fmla="*/ 8601 h 21600"/>
                  <a:gd name="T4" fmla="*/ 0 w 17251"/>
                  <a:gd name="T5" fmla="*/ 21600 h 21600"/>
                </a:gdLst>
                <a:ahLst/>
                <a:cxnLst>
                  <a:cxn ang="0">
                    <a:pos x="T0" y="T1"/>
                  </a:cxn>
                  <a:cxn ang="0">
                    <a:pos x="T2" y="T3"/>
                  </a:cxn>
                  <a:cxn ang="0">
                    <a:pos x="T4" y="T5"/>
                  </a:cxn>
                </a:cxnLst>
                <a:rect l="0" t="0" r="r" b="b"/>
                <a:pathLst>
                  <a:path w="17251" h="21600" fill="none" extrusionOk="0">
                    <a:moveTo>
                      <a:pt x="0" y="0"/>
                    </a:moveTo>
                    <a:cubicBezTo>
                      <a:pt x="6781" y="0"/>
                      <a:pt x="13169" y="3184"/>
                      <a:pt x="17250" y="8601"/>
                    </a:cubicBezTo>
                  </a:path>
                  <a:path w="17251" h="21600" stroke="0" extrusionOk="0">
                    <a:moveTo>
                      <a:pt x="0" y="0"/>
                    </a:moveTo>
                    <a:cubicBezTo>
                      <a:pt x="6781" y="0"/>
                      <a:pt x="13169" y="3184"/>
                      <a:pt x="17250" y="8601"/>
                    </a:cubicBezTo>
                    <a:lnTo>
                      <a:pt x="0" y="21600"/>
                    </a:lnTo>
                    <a:close/>
                  </a:path>
                </a:pathLst>
              </a:custGeom>
              <a:noFill/>
              <a:ln w="38100">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Arc 22"/>
              <p:cNvSpPr>
                <a:spLocks noChangeAspect="1"/>
              </p:cNvSpPr>
              <p:nvPr/>
            </p:nvSpPr>
            <p:spPr bwMode="auto">
              <a:xfrm flipV="1">
                <a:off x="4168" y="-484"/>
                <a:ext cx="703" cy="2009"/>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11" name="Line 23"/>
            <p:cNvSpPr>
              <a:spLocks noChangeAspect="1" noChangeShapeType="1"/>
            </p:cNvSpPr>
            <p:nvPr/>
          </p:nvSpPr>
          <p:spPr bwMode="black">
            <a:xfrm>
              <a:off x="4720" y="2114"/>
              <a:ext cx="0" cy="1584"/>
            </a:xfrm>
            <a:prstGeom prst="line">
              <a:avLst/>
            </a:prstGeom>
            <a:noFill/>
            <a:ln w="38100">
              <a:solidFill>
                <a:srgbClr val="0000FF"/>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12" name="Object 24"/>
            <p:cNvGraphicFramePr>
              <a:graphicFrameLocks noChangeAspect="1"/>
            </p:cNvGraphicFramePr>
            <p:nvPr>
              <p:extLst>
                <p:ext uri="{D42A27DB-BD31-4B8C-83A1-F6EECF244321}">
                  <p14:modId xmlns:p14="http://schemas.microsoft.com/office/powerpoint/2010/main" val="2793855124"/>
                </p:ext>
              </p:extLst>
            </p:nvPr>
          </p:nvGraphicFramePr>
          <p:xfrm>
            <a:off x="4852" y="2024"/>
            <a:ext cx="579" cy="331"/>
          </p:xfrm>
          <a:graphic>
            <a:graphicData uri="http://schemas.openxmlformats.org/presentationml/2006/ole">
              <mc:AlternateContent xmlns:mc="http://schemas.openxmlformats.org/markup-compatibility/2006">
                <mc:Choice xmlns:v="urn:schemas-microsoft-com:vml" Requires="v">
                  <p:oleObj spid="_x0000_s31169" name="Equation" r:id="rId29" imgW="444240" imgH="228600" progId="Equation.DSMT4">
                    <p:embed/>
                  </p:oleObj>
                </mc:Choice>
                <mc:Fallback>
                  <p:oleObj name="Equation" r:id="rId29" imgW="444240" imgH="228600" progId="Equation.DSMT4">
                    <p:embed/>
                    <p:pic>
                      <p:nvPicPr>
                        <p:cNvPr id="0" name=""/>
                        <p:cNvPicPr>
                          <a:picLocks noChangeAspect="1" noChangeArrowheads="1"/>
                        </p:cNvPicPr>
                        <p:nvPr/>
                      </p:nvPicPr>
                      <p:blipFill>
                        <a:blip r:embed="rId30"/>
                        <a:srcRect/>
                        <a:stretch>
                          <a:fillRect/>
                        </a:stretch>
                      </p:blipFill>
                      <p:spPr bwMode="black">
                        <a:xfrm>
                          <a:off x="4852" y="2024"/>
                          <a:ext cx="579"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3" name="Line 25"/>
            <p:cNvSpPr>
              <a:spLocks noChangeAspect="1" noChangeShapeType="1"/>
            </p:cNvSpPr>
            <p:nvPr/>
          </p:nvSpPr>
          <p:spPr bwMode="black">
            <a:xfrm>
              <a:off x="5083" y="2522"/>
              <a:ext cx="0" cy="81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4369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00"/>
                                        </p:tgtEl>
                                        <p:attrNameLst>
                                          <p:attrName>style.visibility</p:attrName>
                                        </p:attrNameLst>
                                      </p:cBhvr>
                                      <p:to>
                                        <p:strVal val="visible"/>
                                      </p:to>
                                    </p:set>
                                    <p:animEffect transition="in" filter="wipe(left)">
                                      <p:cBhvr>
                                        <p:cTn id="7" dur="500"/>
                                        <p:tgtEl>
                                          <p:spTgt spid="12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wipe(left)">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left)">
                                      <p:cBhvr>
                                        <p:cTn id="22" dur="500"/>
                                        <p:tgtEl>
                                          <p:spTgt spid="122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wipe(left)">
                                      <p:cBhvr>
                                        <p:cTn id="27" dur="500"/>
                                        <p:tgtEl>
                                          <p:spTgt spid="122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wipe(left)">
                                      <p:cBhvr>
                                        <p:cTn id="32" dur="500"/>
                                        <p:tgtEl>
                                          <p:spTgt spid="122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296"/>
                                        </p:tgtEl>
                                        <p:attrNameLst>
                                          <p:attrName>style.visibility</p:attrName>
                                        </p:attrNameLst>
                                      </p:cBhvr>
                                      <p:to>
                                        <p:strVal val="visible"/>
                                      </p:to>
                                    </p:set>
                                    <p:animEffect transition="in" filter="wipe(left)">
                                      <p:cBhvr>
                                        <p:cTn id="37" dur="500"/>
                                        <p:tgtEl>
                                          <p:spTgt spid="122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297"/>
                                        </p:tgtEl>
                                        <p:attrNameLst>
                                          <p:attrName>style.visibility</p:attrName>
                                        </p:attrNameLst>
                                      </p:cBhvr>
                                      <p:to>
                                        <p:strVal val="visible"/>
                                      </p:to>
                                    </p:set>
                                    <p:animEffect transition="in" filter="wipe(left)">
                                      <p:cBhvr>
                                        <p:cTn id="42" dur="500"/>
                                        <p:tgtEl>
                                          <p:spTgt spid="122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295"/>
                                        </p:tgtEl>
                                        <p:attrNameLst>
                                          <p:attrName>style.visibility</p:attrName>
                                        </p:attrNameLst>
                                      </p:cBhvr>
                                      <p:to>
                                        <p:strVal val="visible"/>
                                      </p:to>
                                    </p:set>
                                    <p:animEffect transition="in" filter="wipe(left)">
                                      <p:cBhvr>
                                        <p:cTn id="47" dur="500"/>
                                        <p:tgtEl>
                                          <p:spTgt spid="122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298"/>
                                        </p:tgtEl>
                                        <p:attrNameLst>
                                          <p:attrName>style.visibility</p:attrName>
                                        </p:attrNameLst>
                                      </p:cBhvr>
                                      <p:to>
                                        <p:strVal val="visible"/>
                                      </p:to>
                                    </p:set>
                                    <p:animEffect transition="in" filter="wipe(left)">
                                      <p:cBhvr>
                                        <p:cTn id="52" dur="500"/>
                                        <p:tgtEl>
                                          <p:spTgt spid="122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299"/>
                                        </p:tgtEl>
                                        <p:attrNameLst>
                                          <p:attrName>style.visibility</p:attrName>
                                        </p:attrNameLst>
                                      </p:cBhvr>
                                      <p:to>
                                        <p:strVal val="visible"/>
                                      </p:to>
                                    </p:set>
                                    <p:animEffect transition="in" filter="wipe(left)">
                                      <p:cBhvr>
                                        <p:cTn id="57"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1"/>
          <p:cNvSpPr>
            <a:spLocks noGrp="1"/>
          </p:cNvSpPr>
          <p:nvPr>
            <p:ph type="sldNum" sz="quarter" idx="10"/>
          </p:nvPr>
        </p:nvSpPr>
        <p:spPr/>
        <p:txBody>
          <a:bodyPr/>
          <a:lstStyle/>
          <a:p>
            <a:fld id="{6B1A28C0-947C-4000-AF05-050B24B9C806}" type="slidenum">
              <a:rPr lang="en-US" altLang="zh-CN"/>
              <a:pPr/>
              <a:t>28</a:t>
            </a:fld>
            <a:endParaRPr lang="en-US" altLang="zh-CN"/>
          </a:p>
        </p:txBody>
      </p:sp>
      <p:sp>
        <p:nvSpPr>
          <p:cNvPr id="816190" name="AutoShape 62"/>
          <p:cNvSpPr>
            <a:spLocks noChangeArrowheads="1"/>
          </p:cNvSpPr>
          <p:nvPr/>
        </p:nvSpPr>
        <p:spPr bwMode="auto">
          <a:xfrm>
            <a:off x="6324600" y="3810000"/>
            <a:ext cx="2286000" cy="838200"/>
          </a:xfrm>
          <a:prstGeom prst="wedgeRoundRectCallout">
            <a:avLst>
              <a:gd name="adj1" fmla="val -64931"/>
              <a:gd name="adj2" fmla="val 45833"/>
              <a:gd name="adj3" fmla="val 16667"/>
            </a:avLst>
          </a:prstGeom>
          <a:gradFill rotWithShape="0">
            <a:gsLst>
              <a:gs pos="0">
                <a:srgbClr val="FFFFFF"/>
              </a:gs>
              <a:gs pos="50000">
                <a:srgbClr val="00FF00"/>
              </a:gs>
              <a:gs pos="100000">
                <a:srgbClr val="FFFFFF"/>
              </a:gs>
            </a:gsLst>
            <a:lin ang="2700000" scaled="1"/>
          </a:gra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
        <p:nvSpPr>
          <p:cNvPr id="816175" name="AutoShape 47"/>
          <p:cNvSpPr>
            <a:spLocks noChangeArrowheads="1"/>
          </p:cNvSpPr>
          <p:nvPr/>
        </p:nvSpPr>
        <p:spPr bwMode="auto">
          <a:xfrm>
            <a:off x="6400800" y="3200400"/>
            <a:ext cx="2971800" cy="457200"/>
          </a:xfrm>
          <a:prstGeom prst="parallelogram">
            <a:avLst>
              <a:gd name="adj" fmla="val 26421"/>
            </a:avLst>
          </a:prstGeom>
          <a:gradFill rotWithShape="0">
            <a:gsLst>
              <a:gs pos="0">
                <a:srgbClr val="FF99FF"/>
              </a:gs>
              <a:gs pos="50000">
                <a:srgbClr val="FFFFFF"/>
              </a:gs>
              <a:gs pos="100000">
                <a:srgbClr val="FF99FF"/>
              </a:gs>
            </a:gsLst>
            <a:lin ang="5400000" scaled="1"/>
          </a:gra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54" name="AutoShape 26"/>
          <p:cNvSpPr>
            <a:spLocks noChangeArrowheads="1"/>
          </p:cNvSpPr>
          <p:nvPr/>
        </p:nvSpPr>
        <p:spPr bwMode="auto">
          <a:xfrm>
            <a:off x="3429000" y="1509713"/>
            <a:ext cx="2286000" cy="1066800"/>
          </a:xfrm>
          <a:prstGeom prst="wedgeRoundRectCallout">
            <a:avLst>
              <a:gd name="adj1" fmla="val 64792"/>
              <a:gd name="adj2" fmla="val 42856"/>
              <a:gd name="adj3" fmla="val 16667"/>
            </a:avLst>
          </a:prstGeom>
          <a:gradFill rotWithShape="0">
            <a:gsLst>
              <a:gs pos="0">
                <a:srgbClr val="FFFFFF"/>
              </a:gs>
              <a:gs pos="50000">
                <a:srgbClr val="00FF00"/>
              </a:gs>
              <a:gs pos="100000">
                <a:srgbClr val="FFFFFF"/>
              </a:gs>
            </a:gsLst>
            <a:lin ang="2700000" scaled="1"/>
          </a:gra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
        <p:nvSpPr>
          <p:cNvPr id="816131" name="Text Box 3"/>
          <p:cNvSpPr txBox="1">
            <a:spLocks noChangeArrowheads="1"/>
          </p:cNvSpPr>
          <p:nvPr/>
        </p:nvSpPr>
        <p:spPr bwMode="auto">
          <a:xfrm>
            <a:off x="2146663" y="518070"/>
            <a:ext cx="4724400"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若函数 </a:t>
            </a:r>
            <a:r>
              <a:rPr lang="en-US" altLang="zh-CN" sz="2800" b="1" i="1" dirty="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a:t>
            </a:r>
            <a:r>
              <a:rPr lang="zh-CN" altLang="en-US" sz="2800" b="1" dirty="0"/>
              <a:t>在矩形区域</a:t>
            </a:r>
            <a:r>
              <a:rPr lang="en-US" altLang="zh-CN" sz="2800" b="1" i="1" dirty="0">
                <a:latin typeface="Times New Roman" panose="02020603050405020304" pitchFamily="18" charset="0"/>
                <a:cs typeface="Times New Roman" panose="02020603050405020304" pitchFamily="18" charset="0"/>
              </a:rPr>
              <a:t>D</a:t>
            </a:r>
            <a:r>
              <a:rPr lang="en-US" altLang="zh-CN" sz="2800" b="1" dirty="0"/>
              <a:t>:</a:t>
            </a:r>
          </a:p>
        </p:txBody>
      </p:sp>
      <p:sp>
        <p:nvSpPr>
          <p:cNvPr id="816141" name="Text Box 13"/>
          <p:cNvSpPr txBox="1">
            <a:spLocks noChangeArrowheads="1"/>
          </p:cNvSpPr>
          <p:nvPr/>
        </p:nvSpPr>
        <p:spPr bwMode="auto">
          <a:xfrm>
            <a:off x="1967411" y="3109913"/>
            <a:ext cx="685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pPr algn="l">
              <a:spcBef>
                <a:spcPct val="50000"/>
              </a:spcBef>
            </a:pPr>
            <a:r>
              <a:rPr lang="zh-CN" altLang="en-US" sz="2800" dirty="0">
                <a:solidFill>
                  <a:srgbClr val="FF0000"/>
                </a:solidFill>
                <a:ea typeface="黑体" panose="02010609060101010101" pitchFamily="49" charset="-122"/>
              </a:rPr>
              <a:t>解</a:t>
            </a:r>
            <a:endParaRPr lang="zh-CN" altLang="en-US" sz="2400" dirty="0">
              <a:solidFill>
                <a:srgbClr val="FF0000"/>
              </a:solidFill>
              <a:ea typeface="黑体" panose="02010609060101010101" pitchFamily="49" charset="-122"/>
            </a:endParaRPr>
          </a:p>
        </p:txBody>
      </p:sp>
      <p:graphicFrame>
        <p:nvGraphicFramePr>
          <p:cNvPr id="816147" name="Object 19"/>
          <p:cNvGraphicFramePr>
            <a:graphicFrameLocks noChangeAspect="1"/>
          </p:cNvGraphicFramePr>
          <p:nvPr/>
        </p:nvGraphicFramePr>
        <p:xfrm>
          <a:off x="2895600" y="1447800"/>
          <a:ext cx="5130800" cy="1130300"/>
        </p:xfrm>
        <a:graphic>
          <a:graphicData uri="http://schemas.openxmlformats.org/presentationml/2006/ole">
            <mc:AlternateContent xmlns:mc="http://schemas.openxmlformats.org/markup-compatibility/2006">
              <mc:Choice xmlns:v="urn:schemas-microsoft-com:vml" Requires="v">
                <p:oleObj spid="_x0000_s49579" name="Equation" r:id="rId3" imgW="5130720" imgH="1130040" progId="Equation.3">
                  <p:embed/>
                </p:oleObj>
              </mc:Choice>
              <mc:Fallback>
                <p:oleObj name="Equation" r:id="rId3" imgW="5130720" imgH="1130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447800"/>
                        <a:ext cx="5130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48" name="Object 20"/>
          <p:cNvGraphicFramePr>
            <a:graphicFrameLocks noChangeAspect="1"/>
          </p:cNvGraphicFramePr>
          <p:nvPr>
            <p:extLst>
              <p:ext uri="{D42A27DB-BD31-4B8C-83A1-F6EECF244321}">
                <p14:modId xmlns:p14="http://schemas.microsoft.com/office/powerpoint/2010/main" val="3011122519"/>
              </p:ext>
            </p:extLst>
          </p:nvPr>
        </p:nvGraphicFramePr>
        <p:xfrm>
          <a:off x="6731000" y="613229"/>
          <a:ext cx="2641600" cy="393700"/>
        </p:xfrm>
        <a:graphic>
          <a:graphicData uri="http://schemas.openxmlformats.org/presentationml/2006/ole">
            <mc:AlternateContent xmlns:mc="http://schemas.openxmlformats.org/markup-compatibility/2006">
              <mc:Choice xmlns:v="urn:schemas-microsoft-com:vml" Requires="v">
                <p:oleObj spid="_x0000_s49580" name="Equation" r:id="rId5" imgW="2641320" imgH="393480" progId="Equation.3">
                  <p:embed/>
                </p:oleObj>
              </mc:Choice>
              <mc:Fallback>
                <p:oleObj name="Equation" r:id="rId5" imgW="26413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613229"/>
                        <a:ext cx="2641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49" name="Text Box 21"/>
          <p:cNvSpPr txBox="1">
            <a:spLocks noChangeArrowheads="1"/>
          </p:cNvSpPr>
          <p:nvPr/>
        </p:nvSpPr>
        <p:spPr bwMode="auto">
          <a:xfrm>
            <a:off x="2209800" y="1052513"/>
            <a:ext cx="2057400"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上连续</a:t>
            </a:r>
            <a:r>
              <a:rPr lang="en-US" altLang="zh-CN" sz="2800" b="1" dirty="0"/>
              <a:t>, </a:t>
            </a:r>
            <a:r>
              <a:rPr lang="zh-CN" altLang="en-US" sz="2800" b="1" dirty="0"/>
              <a:t>且</a:t>
            </a:r>
          </a:p>
        </p:txBody>
      </p:sp>
      <p:sp>
        <p:nvSpPr>
          <p:cNvPr id="816150" name="Text Box 22"/>
          <p:cNvSpPr txBox="1">
            <a:spLocks noChangeArrowheads="1"/>
          </p:cNvSpPr>
          <p:nvPr/>
        </p:nvSpPr>
        <p:spPr bwMode="auto">
          <a:xfrm>
            <a:off x="2209801" y="2500313"/>
            <a:ext cx="2085975"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求 </a:t>
            </a:r>
            <a:r>
              <a:rPr lang="en-US" altLang="zh-CN" sz="2800" b="1" i="1" dirty="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 </a:t>
            </a:r>
            <a:r>
              <a:rPr lang="en-US" altLang="zh-CN" sz="2800" b="1" dirty="0"/>
              <a:t>.</a:t>
            </a:r>
          </a:p>
        </p:txBody>
      </p:sp>
      <p:sp>
        <p:nvSpPr>
          <p:cNvPr id="816151" name="Text Box 23"/>
          <p:cNvSpPr txBox="1">
            <a:spLocks noChangeArrowheads="1"/>
          </p:cNvSpPr>
          <p:nvPr/>
        </p:nvSpPr>
        <p:spPr bwMode="auto">
          <a:xfrm>
            <a:off x="2552700" y="3154273"/>
            <a:ext cx="762000"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设</a:t>
            </a:r>
          </a:p>
        </p:txBody>
      </p:sp>
      <p:graphicFrame>
        <p:nvGraphicFramePr>
          <p:cNvPr id="816152" name="Object 24"/>
          <p:cNvGraphicFramePr>
            <a:graphicFrameLocks noChangeAspect="1"/>
          </p:cNvGraphicFramePr>
          <p:nvPr/>
        </p:nvGraphicFramePr>
        <p:xfrm>
          <a:off x="3200400" y="3135313"/>
          <a:ext cx="2794000" cy="812800"/>
        </p:xfrm>
        <a:graphic>
          <a:graphicData uri="http://schemas.openxmlformats.org/presentationml/2006/ole">
            <mc:AlternateContent xmlns:mc="http://schemas.openxmlformats.org/markup-compatibility/2006">
              <mc:Choice xmlns:v="urn:schemas-microsoft-com:vml" Requires="v">
                <p:oleObj spid="_x0000_s49581" name="Equation" r:id="rId7" imgW="2793960" imgH="812520" progId="Equation.3">
                  <p:embed/>
                </p:oleObj>
              </mc:Choice>
              <mc:Fallback>
                <p:oleObj name="Equation" r:id="rId7" imgW="279396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135313"/>
                        <a:ext cx="27940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55" name="Object 27"/>
          <p:cNvGraphicFramePr>
            <a:graphicFrameLocks noChangeAspect="1"/>
          </p:cNvGraphicFramePr>
          <p:nvPr/>
        </p:nvGraphicFramePr>
        <p:xfrm>
          <a:off x="6070600" y="2451100"/>
          <a:ext cx="228600" cy="292100"/>
        </p:xfrm>
        <a:graphic>
          <a:graphicData uri="http://schemas.openxmlformats.org/presentationml/2006/ole">
            <mc:AlternateContent xmlns:mc="http://schemas.openxmlformats.org/markup-compatibility/2006">
              <mc:Choice xmlns:v="urn:schemas-microsoft-com:vml" Requires="v">
                <p:oleObj spid="_x0000_s49582" name="Equation" r:id="rId9" imgW="228600" imgH="291960" progId="Equation.3">
                  <p:embed/>
                </p:oleObj>
              </mc:Choice>
              <mc:Fallback>
                <p:oleObj name="Equation" r:id="rId9" imgW="22860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0600" y="2451100"/>
                        <a:ext cx="2286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56" name="Object 28"/>
          <p:cNvGraphicFramePr>
            <a:graphicFrameLocks noChangeAspect="1"/>
          </p:cNvGraphicFramePr>
          <p:nvPr/>
        </p:nvGraphicFramePr>
        <p:xfrm>
          <a:off x="6007100" y="3325813"/>
          <a:ext cx="393700" cy="241300"/>
        </p:xfrm>
        <a:graphic>
          <a:graphicData uri="http://schemas.openxmlformats.org/presentationml/2006/ole">
            <mc:AlternateContent xmlns:mc="http://schemas.openxmlformats.org/markup-compatibility/2006">
              <mc:Choice xmlns:v="urn:schemas-microsoft-com:vml" Requires="v">
                <p:oleObj spid="_x0000_s49583" name="Equation" r:id="rId11" imgW="393480" imgH="241200" progId="Equation.3">
                  <p:embed/>
                </p:oleObj>
              </mc:Choice>
              <mc:Fallback>
                <p:oleObj name="Equation" r:id="rId11" imgW="39348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7100" y="3325813"/>
                        <a:ext cx="393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57" name="Object 29"/>
          <p:cNvGraphicFramePr>
            <a:graphicFrameLocks noChangeAspect="1"/>
          </p:cNvGraphicFramePr>
          <p:nvPr/>
        </p:nvGraphicFramePr>
        <p:xfrm>
          <a:off x="6553200" y="3173413"/>
          <a:ext cx="2654300" cy="469900"/>
        </p:xfrm>
        <a:graphic>
          <a:graphicData uri="http://schemas.openxmlformats.org/presentationml/2006/ole">
            <mc:AlternateContent xmlns:mc="http://schemas.openxmlformats.org/markup-compatibility/2006">
              <mc:Choice xmlns:v="urn:schemas-microsoft-com:vml" Requires="v">
                <p:oleObj spid="_x0000_s49584" name="Equation" r:id="rId13" imgW="2654280" imgH="469800" progId="Equation.3">
                  <p:embed/>
                </p:oleObj>
              </mc:Choice>
              <mc:Fallback>
                <p:oleObj name="Equation" r:id="rId13" imgW="2654280" imgH="469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3173413"/>
                        <a:ext cx="2654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58" name="Text Box 30"/>
          <p:cNvSpPr txBox="1">
            <a:spLocks noChangeArrowheads="1"/>
          </p:cNvSpPr>
          <p:nvPr/>
        </p:nvSpPr>
        <p:spPr bwMode="auto">
          <a:xfrm>
            <a:off x="2006600" y="3869825"/>
            <a:ext cx="2362200" cy="519113"/>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两边积分</a:t>
            </a:r>
            <a:r>
              <a:rPr lang="en-US" altLang="zh-CN" sz="2800" b="1" dirty="0"/>
              <a:t>, </a:t>
            </a:r>
            <a:r>
              <a:rPr lang="zh-CN" altLang="en-US" sz="2800" b="1" dirty="0"/>
              <a:t>得</a:t>
            </a:r>
          </a:p>
        </p:txBody>
      </p:sp>
      <p:graphicFrame>
        <p:nvGraphicFramePr>
          <p:cNvPr id="816159" name="Object 31"/>
          <p:cNvGraphicFramePr>
            <a:graphicFrameLocks noChangeAspect="1"/>
          </p:cNvGraphicFramePr>
          <p:nvPr/>
        </p:nvGraphicFramePr>
        <p:xfrm>
          <a:off x="6337300" y="3886200"/>
          <a:ext cx="3644900" cy="812800"/>
        </p:xfrm>
        <a:graphic>
          <a:graphicData uri="http://schemas.openxmlformats.org/presentationml/2006/ole">
            <mc:AlternateContent xmlns:mc="http://schemas.openxmlformats.org/markup-compatibility/2006">
              <mc:Choice xmlns:v="urn:schemas-microsoft-com:vml" Requires="v">
                <p:oleObj spid="_x0000_s49585" name="Equation" r:id="rId15" imgW="3644640" imgH="812520" progId="Equation.3">
                  <p:embed/>
                </p:oleObj>
              </mc:Choice>
              <mc:Fallback>
                <p:oleObj name="Equation" r:id="rId15" imgW="3644640" imgH="8125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7300" y="3886200"/>
                        <a:ext cx="36449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0" name="Object 32"/>
          <p:cNvGraphicFramePr>
            <a:graphicFrameLocks noChangeAspect="1"/>
          </p:cNvGraphicFramePr>
          <p:nvPr/>
        </p:nvGraphicFramePr>
        <p:xfrm>
          <a:off x="6096000" y="4724400"/>
          <a:ext cx="1714500" cy="304800"/>
        </p:xfrm>
        <a:graphic>
          <a:graphicData uri="http://schemas.openxmlformats.org/presentationml/2006/ole">
            <mc:AlternateContent xmlns:mc="http://schemas.openxmlformats.org/markup-compatibility/2006">
              <mc:Choice xmlns:v="urn:schemas-microsoft-com:vml" Requires="v">
                <p:oleObj spid="_x0000_s49586" name="Equation" r:id="rId17" imgW="1714320" imgH="304560" progId="Equation.3">
                  <p:embed/>
                </p:oleObj>
              </mc:Choice>
              <mc:Fallback>
                <p:oleObj name="Equation" r:id="rId17" imgW="1714320" imgH="3045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4724400"/>
                        <a:ext cx="17145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1" name="Object 33"/>
          <p:cNvGraphicFramePr>
            <a:graphicFrameLocks noChangeAspect="1"/>
          </p:cNvGraphicFramePr>
          <p:nvPr/>
        </p:nvGraphicFramePr>
        <p:xfrm>
          <a:off x="7797800" y="4724400"/>
          <a:ext cx="698500" cy="304800"/>
        </p:xfrm>
        <a:graphic>
          <a:graphicData uri="http://schemas.openxmlformats.org/presentationml/2006/ole">
            <mc:AlternateContent xmlns:mc="http://schemas.openxmlformats.org/markup-compatibility/2006">
              <mc:Choice xmlns:v="urn:schemas-microsoft-com:vml" Requires="v">
                <p:oleObj spid="_x0000_s49587" name="Equation" r:id="rId19" imgW="698400" imgH="304560" progId="Equation.3">
                  <p:embed/>
                </p:oleObj>
              </mc:Choice>
              <mc:Fallback>
                <p:oleObj name="Equation" r:id="rId19" imgW="698400" imgH="304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7800" y="4724400"/>
                        <a:ext cx="6985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2" name="Object 34"/>
          <p:cNvGraphicFramePr>
            <a:graphicFrameLocks noChangeAspect="1"/>
          </p:cNvGraphicFramePr>
          <p:nvPr/>
        </p:nvGraphicFramePr>
        <p:xfrm>
          <a:off x="2743200" y="5105400"/>
          <a:ext cx="3403600" cy="698500"/>
        </p:xfrm>
        <a:graphic>
          <a:graphicData uri="http://schemas.openxmlformats.org/presentationml/2006/ole">
            <mc:AlternateContent xmlns:mc="http://schemas.openxmlformats.org/markup-compatibility/2006">
              <mc:Choice xmlns:v="urn:schemas-microsoft-com:vml" Requires="v">
                <p:oleObj spid="_x0000_s49588" name="Equation" r:id="rId21" imgW="3403440" imgH="698400" progId="Equation.3">
                  <p:embed/>
                </p:oleObj>
              </mc:Choice>
              <mc:Fallback>
                <p:oleObj name="Equation" r:id="rId21" imgW="3403440" imgH="6984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0" y="5105400"/>
                        <a:ext cx="3403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3" name="Object 35"/>
          <p:cNvGraphicFramePr>
            <a:graphicFrameLocks noChangeAspect="1"/>
          </p:cNvGraphicFramePr>
          <p:nvPr/>
        </p:nvGraphicFramePr>
        <p:xfrm>
          <a:off x="4191000" y="3886200"/>
          <a:ext cx="2146300" cy="812800"/>
        </p:xfrm>
        <a:graphic>
          <a:graphicData uri="http://schemas.openxmlformats.org/presentationml/2006/ole">
            <mc:AlternateContent xmlns:mc="http://schemas.openxmlformats.org/markup-compatibility/2006">
              <mc:Choice xmlns:v="urn:schemas-microsoft-com:vml" Requires="v">
                <p:oleObj spid="_x0000_s49589" name="Equation" r:id="rId23" imgW="2145960" imgH="812520" progId="Equation.3">
                  <p:embed/>
                </p:oleObj>
              </mc:Choice>
              <mc:Fallback>
                <p:oleObj name="Equation" r:id="rId23" imgW="2145960" imgH="8125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1000" y="3886200"/>
                        <a:ext cx="21463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4" name="Object 36"/>
          <p:cNvGraphicFramePr>
            <a:graphicFrameLocks noChangeAspect="1"/>
          </p:cNvGraphicFramePr>
          <p:nvPr/>
        </p:nvGraphicFramePr>
        <p:xfrm>
          <a:off x="2273300" y="5334000"/>
          <a:ext cx="393700" cy="241300"/>
        </p:xfrm>
        <a:graphic>
          <a:graphicData uri="http://schemas.openxmlformats.org/presentationml/2006/ole">
            <mc:AlternateContent xmlns:mc="http://schemas.openxmlformats.org/markup-compatibility/2006">
              <mc:Choice xmlns:v="urn:schemas-microsoft-com:vml" Requires="v">
                <p:oleObj spid="_x0000_s49590" name="Equation" r:id="rId25" imgW="393480" imgH="241200" progId="Equation.3">
                  <p:embed/>
                </p:oleObj>
              </mc:Choice>
              <mc:Fallback>
                <p:oleObj name="Equation" r:id="rId25" imgW="393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73300" y="5334000"/>
                        <a:ext cx="393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65" name="Object 37"/>
          <p:cNvGraphicFramePr>
            <a:graphicFrameLocks noChangeAspect="1"/>
          </p:cNvGraphicFramePr>
          <p:nvPr/>
        </p:nvGraphicFramePr>
        <p:xfrm>
          <a:off x="6159500" y="5334000"/>
          <a:ext cx="393700" cy="241300"/>
        </p:xfrm>
        <a:graphic>
          <a:graphicData uri="http://schemas.openxmlformats.org/presentationml/2006/ole">
            <mc:AlternateContent xmlns:mc="http://schemas.openxmlformats.org/markup-compatibility/2006">
              <mc:Choice xmlns:v="urn:schemas-microsoft-com:vml" Requires="v">
                <p:oleObj spid="_x0000_s49591" name="Equation" r:id="rId27" imgW="393480" imgH="241200" progId="Equation.3">
                  <p:embed/>
                </p:oleObj>
              </mc:Choice>
              <mc:Fallback>
                <p:oleObj name="Equation" r:id="rId27" imgW="393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59500" y="5334000"/>
                        <a:ext cx="393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70" name="Object 42"/>
          <p:cNvGraphicFramePr>
            <a:graphicFrameLocks noChangeAspect="1"/>
          </p:cNvGraphicFramePr>
          <p:nvPr/>
        </p:nvGraphicFramePr>
        <p:xfrm>
          <a:off x="6553200" y="5041900"/>
          <a:ext cx="1905000" cy="825500"/>
        </p:xfrm>
        <a:graphic>
          <a:graphicData uri="http://schemas.openxmlformats.org/presentationml/2006/ole">
            <mc:AlternateContent xmlns:mc="http://schemas.openxmlformats.org/markup-compatibility/2006">
              <mc:Choice xmlns:v="urn:schemas-microsoft-com:vml" Requires="v">
                <p:oleObj spid="_x0000_s49592" name="Equation" r:id="rId28" imgW="1904760" imgH="825480" progId="Equation.3">
                  <p:embed/>
                </p:oleObj>
              </mc:Choice>
              <mc:Fallback>
                <p:oleObj name="Equation" r:id="rId28" imgW="1904760" imgH="8254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53200" y="5041900"/>
                        <a:ext cx="1905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71" name="Object 43"/>
          <p:cNvGraphicFramePr>
            <a:graphicFrameLocks noChangeAspect="1"/>
          </p:cNvGraphicFramePr>
          <p:nvPr/>
        </p:nvGraphicFramePr>
        <p:xfrm>
          <a:off x="8458200" y="5334000"/>
          <a:ext cx="393700" cy="241300"/>
        </p:xfrm>
        <a:graphic>
          <a:graphicData uri="http://schemas.openxmlformats.org/presentationml/2006/ole">
            <mc:AlternateContent xmlns:mc="http://schemas.openxmlformats.org/markup-compatibility/2006">
              <mc:Choice xmlns:v="urn:schemas-microsoft-com:vml" Requires="v">
                <p:oleObj spid="_x0000_s49593" name="Equation" r:id="rId30" imgW="393480" imgH="241200" progId="Equation.3">
                  <p:embed/>
                </p:oleObj>
              </mc:Choice>
              <mc:Fallback>
                <p:oleObj name="Equation" r:id="rId30" imgW="393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58200" y="5334000"/>
                        <a:ext cx="393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72" name="Object 44"/>
          <p:cNvGraphicFramePr>
            <a:graphicFrameLocks noChangeAspect="1"/>
          </p:cNvGraphicFramePr>
          <p:nvPr/>
        </p:nvGraphicFramePr>
        <p:xfrm>
          <a:off x="8902700" y="5334000"/>
          <a:ext cx="774700" cy="304800"/>
        </p:xfrm>
        <a:graphic>
          <a:graphicData uri="http://schemas.openxmlformats.org/presentationml/2006/ole">
            <mc:AlternateContent xmlns:mc="http://schemas.openxmlformats.org/markup-compatibility/2006">
              <mc:Choice xmlns:v="urn:schemas-microsoft-com:vml" Requires="v">
                <p:oleObj spid="_x0000_s49594" name="Equation" r:id="rId31" imgW="774360" imgH="304560" progId="Equation.3">
                  <p:embed/>
                </p:oleObj>
              </mc:Choice>
              <mc:Fallback>
                <p:oleObj name="Equation" r:id="rId31" imgW="774360" imgH="30456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902700" y="5334000"/>
                        <a:ext cx="7747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73" name="Object 45"/>
          <p:cNvGraphicFramePr>
            <a:graphicFrameLocks noChangeAspect="1"/>
          </p:cNvGraphicFramePr>
          <p:nvPr/>
        </p:nvGraphicFramePr>
        <p:xfrm>
          <a:off x="2286000" y="6007100"/>
          <a:ext cx="393700" cy="241300"/>
        </p:xfrm>
        <a:graphic>
          <a:graphicData uri="http://schemas.openxmlformats.org/presentationml/2006/ole">
            <mc:AlternateContent xmlns:mc="http://schemas.openxmlformats.org/markup-compatibility/2006">
              <mc:Choice xmlns:v="urn:schemas-microsoft-com:vml" Requires="v">
                <p:oleObj spid="_x0000_s49595" name="Equation" r:id="rId33" imgW="393480" imgH="241200" progId="Equation.3">
                  <p:embed/>
                </p:oleObj>
              </mc:Choice>
              <mc:Fallback>
                <p:oleObj name="Equation" r:id="rId33" imgW="393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0" y="6007100"/>
                        <a:ext cx="393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76" name="Object 48"/>
          <p:cNvGraphicFramePr>
            <a:graphicFrameLocks noChangeAspect="1"/>
          </p:cNvGraphicFramePr>
          <p:nvPr/>
        </p:nvGraphicFramePr>
        <p:xfrm>
          <a:off x="2667000" y="5943600"/>
          <a:ext cx="2603500" cy="393700"/>
        </p:xfrm>
        <a:graphic>
          <a:graphicData uri="http://schemas.openxmlformats.org/presentationml/2006/ole">
            <mc:AlternateContent xmlns:mc="http://schemas.openxmlformats.org/markup-compatibility/2006">
              <mc:Choice xmlns:v="urn:schemas-microsoft-com:vml" Requires="v">
                <p:oleObj spid="_x0000_s49596" name="Equation" r:id="rId34" imgW="2603160" imgH="393480" progId="Equation.3">
                  <p:embed/>
                </p:oleObj>
              </mc:Choice>
              <mc:Fallback>
                <p:oleObj name="Equation" r:id="rId34" imgW="2603160" imgH="393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67000" y="5943600"/>
                        <a:ext cx="2603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6183" name="Group 55"/>
          <p:cNvGrpSpPr>
            <a:grpSpLocks/>
          </p:cNvGrpSpPr>
          <p:nvPr/>
        </p:nvGrpSpPr>
        <p:grpSpPr bwMode="auto">
          <a:xfrm>
            <a:off x="8153400" y="1219200"/>
            <a:ext cx="1981200" cy="1524000"/>
            <a:chOff x="4224" y="816"/>
            <a:chExt cx="1248" cy="960"/>
          </a:xfrm>
        </p:grpSpPr>
        <p:sp>
          <p:nvSpPr>
            <p:cNvPr id="816178" name="Line 50"/>
            <p:cNvSpPr>
              <a:spLocks noChangeShapeType="1"/>
            </p:cNvSpPr>
            <p:nvPr/>
          </p:nvSpPr>
          <p:spPr bwMode="auto">
            <a:xfrm flipV="1">
              <a:off x="4512" y="816"/>
              <a:ext cx="0" cy="96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6179" name="Object 51"/>
            <p:cNvGraphicFramePr>
              <a:graphicFrameLocks noChangeAspect="1"/>
            </p:cNvGraphicFramePr>
            <p:nvPr/>
          </p:nvGraphicFramePr>
          <p:xfrm>
            <a:off x="5318" y="1635"/>
            <a:ext cx="154" cy="141"/>
          </p:xfrm>
          <a:graphic>
            <a:graphicData uri="http://schemas.openxmlformats.org/presentationml/2006/ole">
              <mc:AlternateContent xmlns:mc="http://schemas.openxmlformats.org/markup-compatibility/2006">
                <mc:Choice xmlns:v="urn:schemas-microsoft-com:vml" Requires="v">
                  <p:oleObj spid="_x0000_s49597" name="Equation" r:id="rId36" imgW="253800" imgH="241200" progId="Equation.3">
                    <p:embed/>
                  </p:oleObj>
                </mc:Choice>
                <mc:Fallback>
                  <p:oleObj name="Equation" r:id="rId36" imgW="253800" imgH="2412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18" y="1635"/>
                          <a:ext cx="154"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0" name="Object 52"/>
            <p:cNvGraphicFramePr>
              <a:graphicFrameLocks noChangeAspect="1"/>
            </p:cNvGraphicFramePr>
            <p:nvPr/>
          </p:nvGraphicFramePr>
          <p:xfrm>
            <a:off x="4320" y="1588"/>
            <a:ext cx="177" cy="188"/>
          </p:xfrm>
          <a:graphic>
            <a:graphicData uri="http://schemas.openxmlformats.org/presentationml/2006/ole">
              <mc:AlternateContent xmlns:mc="http://schemas.openxmlformats.org/markup-compatibility/2006">
                <mc:Choice xmlns:v="urn:schemas-microsoft-com:vml" Requires="v">
                  <p:oleObj spid="_x0000_s49598" name="Equation" r:id="rId38" imgW="291960" imgH="317160" progId="Equation.3">
                    <p:embed/>
                  </p:oleObj>
                </mc:Choice>
                <mc:Fallback>
                  <p:oleObj name="Equation" r:id="rId38" imgW="291960" imgH="31716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320" y="1588"/>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1" name="Object 53"/>
            <p:cNvGraphicFramePr>
              <a:graphicFrameLocks noChangeAspect="1"/>
            </p:cNvGraphicFramePr>
            <p:nvPr/>
          </p:nvGraphicFramePr>
          <p:xfrm>
            <a:off x="4320" y="820"/>
            <a:ext cx="154" cy="188"/>
          </p:xfrm>
          <a:graphic>
            <a:graphicData uri="http://schemas.openxmlformats.org/presentationml/2006/ole">
              <mc:AlternateContent xmlns:mc="http://schemas.openxmlformats.org/markup-compatibility/2006">
                <mc:Choice xmlns:v="urn:schemas-microsoft-com:vml" Requires="v">
                  <p:oleObj spid="_x0000_s49599" name="Equation" r:id="rId40" imgW="253800" imgH="317160" progId="Equation.3">
                    <p:embed/>
                  </p:oleObj>
                </mc:Choice>
                <mc:Fallback>
                  <p:oleObj name="Equation" r:id="rId40" imgW="253800" imgH="31716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20" y="820"/>
                          <a:ext cx="15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82" name="Line 54"/>
            <p:cNvSpPr>
              <a:spLocks noChangeShapeType="1"/>
            </p:cNvSpPr>
            <p:nvPr/>
          </p:nvSpPr>
          <p:spPr bwMode="auto">
            <a:xfrm>
              <a:off x="4224" y="1584"/>
              <a:ext cx="1248"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6189" name="Group 61"/>
          <p:cNvGrpSpPr>
            <a:grpSpLocks/>
          </p:cNvGrpSpPr>
          <p:nvPr/>
        </p:nvGrpSpPr>
        <p:grpSpPr bwMode="auto">
          <a:xfrm>
            <a:off x="8458200" y="1447800"/>
            <a:ext cx="1143000" cy="1219200"/>
            <a:chOff x="4368" y="912"/>
            <a:chExt cx="720" cy="768"/>
          </a:xfrm>
        </p:grpSpPr>
        <p:sp>
          <p:nvSpPr>
            <p:cNvPr id="816184" name="Rectangle 56"/>
            <p:cNvSpPr>
              <a:spLocks noChangeArrowheads="1"/>
            </p:cNvSpPr>
            <p:nvPr/>
          </p:nvSpPr>
          <p:spPr bwMode="auto">
            <a:xfrm>
              <a:off x="4464" y="960"/>
              <a:ext cx="576" cy="576"/>
            </a:xfrm>
            <a:prstGeom prst="rect">
              <a:avLst/>
            </a:prstGeom>
            <a:gradFill rotWithShape="0">
              <a:gsLst>
                <a:gs pos="0">
                  <a:srgbClr val="FFFF99"/>
                </a:gs>
                <a:gs pos="50000">
                  <a:srgbClr val="00FF00"/>
                </a:gs>
                <a:gs pos="100000">
                  <a:srgbClr val="FFFF99"/>
                </a:gs>
              </a:gsLst>
              <a:lin ang="189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16187" name="Object 59"/>
            <p:cNvGraphicFramePr>
              <a:graphicFrameLocks noChangeAspect="1"/>
            </p:cNvGraphicFramePr>
            <p:nvPr/>
          </p:nvGraphicFramePr>
          <p:xfrm>
            <a:off x="5004" y="1536"/>
            <a:ext cx="84" cy="144"/>
          </p:xfrm>
          <a:graphic>
            <a:graphicData uri="http://schemas.openxmlformats.org/presentationml/2006/ole">
              <mc:AlternateContent xmlns:mc="http://schemas.openxmlformats.org/markup-compatibility/2006">
                <mc:Choice xmlns:v="urn:schemas-microsoft-com:vml" Requires="v">
                  <p:oleObj spid="_x0000_s49600" name="Equation" r:id="rId42" imgW="177480" imgH="304560" progId="Equation.3">
                    <p:embed/>
                  </p:oleObj>
                </mc:Choice>
                <mc:Fallback>
                  <p:oleObj name="Equation" r:id="rId42" imgW="177480" imgH="30456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004" y="1536"/>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8" name="Object 60"/>
            <p:cNvGraphicFramePr>
              <a:graphicFrameLocks noChangeAspect="1"/>
            </p:cNvGraphicFramePr>
            <p:nvPr/>
          </p:nvGraphicFramePr>
          <p:xfrm>
            <a:off x="4368" y="912"/>
            <a:ext cx="84" cy="144"/>
          </p:xfrm>
          <a:graphic>
            <a:graphicData uri="http://schemas.openxmlformats.org/presentationml/2006/ole">
              <mc:AlternateContent xmlns:mc="http://schemas.openxmlformats.org/markup-compatibility/2006">
                <mc:Choice xmlns:v="urn:schemas-microsoft-com:vml" Requires="v">
                  <p:oleObj spid="_x0000_s49601" name="Equation" r:id="rId44" imgW="177480" imgH="304560" progId="Equation.3">
                    <p:embed/>
                  </p:oleObj>
                </mc:Choice>
                <mc:Fallback>
                  <p:oleObj name="Equation" r:id="rId44" imgW="177480" imgH="30456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368" y="912"/>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6191" name="Object 63"/>
          <p:cNvGraphicFramePr>
            <a:graphicFrameLocks noChangeAspect="1"/>
          </p:cNvGraphicFramePr>
          <p:nvPr/>
        </p:nvGraphicFramePr>
        <p:xfrm>
          <a:off x="5715000" y="4495800"/>
          <a:ext cx="228600" cy="292100"/>
        </p:xfrm>
        <a:graphic>
          <a:graphicData uri="http://schemas.openxmlformats.org/presentationml/2006/ole">
            <mc:AlternateContent xmlns:mc="http://schemas.openxmlformats.org/markup-compatibility/2006">
              <mc:Choice xmlns:v="urn:schemas-microsoft-com:vml" Requires="v">
                <p:oleObj spid="_x0000_s49602" name="Equation" r:id="rId45" imgW="228600" imgH="291960" progId="Equation.3">
                  <p:embed/>
                </p:oleObj>
              </mc:Choice>
              <mc:Fallback>
                <p:oleObj name="Equation" r:id="rId45" imgW="22860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495800"/>
                        <a:ext cx="2286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92" name="Object 64"/>
          <p:cNvGraphicFramePr>
            <a:graphicFrameLocks noChangeAspect="1"/>
          </p:cNvGraphicFramePr>
          <p:nvPr/>
        </p:nvGraphicFramePr>
        <p:xfrm>
          <a:off x="8902700" y="1828800"/>
          <a:ext cx="317500" cy="292100"/>
        </p:xfrm>
        <a:graphic>
          <a:graphicData uri="http://schemas.openxmlformats.org/presentationml/2006/ole">
            <mc:AlternateContent xmlns:mc="http://schemas.openxmlformats.org/markup-compatibility/2006">
              <mc:Choice xmlns:v="urn:schemas-microsoft-com:vml" Requires="v">
                <p:oleObj spid="_x0000_s49603" name="Equation" r:id="rId46" imgW="317160" imgH="291960" progId="Equation.3">
                  <p:embed/>
                </p:oleObj>
              </mc:Choice>
              <mc:Fallback>
                <p:oleObj name="Equation" r:id="rId46" imgW="317160" imgH="29196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902700" y="1828800"/>
                        <a:ext cx="3175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93" name="Text Box 65"/>
          <p:cNvSpPr txBox="1">
            <a:spLocks noChangeArrowheads="1"/>
          </p:cNvSpPr>
          <p:nvPr/>
        </p:nvSpPr>
        <p:spPr bwMode="auto">
          <a:xfrm>
            <a:off x="1472111" y="577057"/>
            <a:ext cx="838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lgn="l">
              <a:spcBef>
                <a:spcPct val="50000"/>
              </a:spcBef>
            </a:pPr>
            <a:r>
              <a:rPr lang="zh-CN" altLang="en-US" sz="2800" dirty="0">
                <a:solidFill>
                  <a:srgbClr val="FF0000"/>
                </a:solidFill>
                <a:ea typeface="黑体" panose="02010609060101010101" pitchFamily="49" charset="-122"/>
              </a:rPr>
              <a:t>例</a:t>
            </a:r>
            <a:r>
              <a:rPr lang="zh-CN" altLang="en-US" sz="2800" dirty="0"/>
              <a:t>  </a:t>
            </a:r>
          </a:p>
        </p:txBody>
      </p:sp>
    </p:spTree>
    <p:extLst>
      <p:ext uri="{BB962C8B-B14F-4D97-AF65-F5344CB8AC3E}">
        <p14:creationId xmlns:p14="http://schemas.microsoft.com/office/powerpoint/2010/main" val="18859087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16141"/>
                                        </p:tgtEl>
                                        <p:attrNameLst>
                                          <p:attrName>style.visibility</p:attrName>
                                        </p:attrNameLst>
                                      </p:cBhvr>
                                      <p:to>
                                        <p:strVal val="visible"/>
                                      </p:to>
                                    </p:set>
                                    <p:anim calcmode="lin" valueType="num">
                                      <p:cBhvr>
                                        <p:cTn id="7" dur="500" fill="hold"/>
                                        <p:tgtEl>
                                          <p:spTgt spid="816141"/>
                                        </p:tgtEl>
                                        <p:attrNameLst>
                                          <p:attrName>ppt_w</p:attrName>
                                        </p:attrNameLst>
                                      </p:cBhvr>
                                      <p:tavLst>
                                        <p:tav tm="0">
                                          <p:val>
                                            <p:fltVal val="0"/>
                                          </p:val>
                                        </p:tav>
                                        <p:tav tm="100000">
                                          <p:val>
                                            <p:strVal val="#ppt_w"/>
                                          </p:val>
                                        </p:tav>
                                      </p:tavLst>
                                    </p:anim>
                                    <p:anim calcmode="lin" valueType="num">
                                      <p:cBhvr>
                                        <p:cTn id="8" dur="500" fill="hold"/>
                                        <p:tgtEl>
                                          <p:spTgt spid="81614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16183"/>
                                        </p:tgtEl>
                                        <p:attrNameLst>
                                          <p:attrName>style.visibility</p:attrName>
                                        </p:attrNameLst>
                                      </p:cBhvr>
                                      <p:to>
                                        <p:strVal val="visible"/>
                                      </p:to>
                                    </p:set>
                                    <p:animEffect transition="in" filter="wipe(left)">
                                      <p:cBhvr>
                                        <p:cTn id="13" dur="500"/>
                                        <p:tgtEl>
                                          <p:spTgt spid="81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16189"/>
                                        </p:tgtEl>
                                        <p:attrNameLst>
                                          <p:attrName>style.visibility</p:attrName>
                                        </p:attrNameLst>
                                      </p:cBhvr>
                                      <p:to>
                                        <p:strVal val="visible"/>
                                      </p:to>
                                    </p:set>
                                    <p:animEffect transition="in" filter="wipe(left)">
                                      <p:cBhvr>
                                        <p:cTn id="18" dur="500"/>
                                        <p:tgtEl>
                                          <p:spTgt spid="8161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16192"/>
                                        </p:tgtEl>
                                        <p:attrNameLst>
                                          <p:attrName>style.visibility</p:attrName>
                                        </p:attrNameLst>
                                      </p:cBhvr>
                                      <p:to>
                                        <p:strVal val="visible"/>
                                      </p:to>
                                    </p:set>
                                    <p:animEffect transition="in" filter="wipe(left)">
                                      <p:cBhvr>
                                        <p:cTn id="23" dur="500"/>
                                        <p:tgtEl>
                                          <p:spTgt spid="8161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16154"/>
                                        </p:tgtEl>
                                        <p:attrNameLst>
                                          <p:attrName>style.visibility</p:attrName>
                                        </p:attrNameLst>
                                      </p:cBhvr>
                                      <p:to>
                                        <p:strVal val="visible"/>
                                      </p:to>
                                    </p:set>
                                    <p:animEffect transition="in" filter="wipe(up)">
                                      <p:cBhvr>
                                        <p:cTn id="28" dur="500"/>
                                        <p:tgtEl>
                                          <p:spTgt spid="8161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16155"/>
                                        </p:tgtEl>
                                        <p:attrNameLst>
                                          <p:attrName>style.visibility</p:attrName>
                                        </p:attrNameLst>
                                      </p:cBhvr>
                                      <p:to>
                                        <p:strVal val="visible"/>
                                      </p:to>
                                    </p:set>
                                    <p:animEffect transition="in" filter="wipe(left)">
                                      <p:cBhvr>
                                        <p:cTn id="33" dur="500"/>
                                        <p:tgtEl>
                                          <p:spTgt spid="8161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16151"/>
                                        </p:tgtEl>
                                        <p:attrNameLst>
                                          <p:attrName>style.visibility</p:attrName>
                                        </p:attrNameLst>
                                      </p:cBhvr>
                                      <p:to>
                                        <p:strVal val="visible"/>
                                      </p:to>
                                    </p:set>
                                    <p:animEffect transition="in" filter="wipe(left)">
                                      <p:cBhvr>
                                        <p:cTn id="38" dur="500"/>
                                        <p:tgtEl>
                                          <p:spTgt spid="8161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16152"/>
                                        </p:tgtEl>
                                        <p:attrNameLst>
                                          <p:attrName>style.visibility</p:attrName>
                                        </p:attrNameLst>
                                      </p:cBhvr>
                                      <p:to>
                                        <p:strVal val="visible"/>
                                      </p:to>
                                    </p:set>
                                    <p:animEffect transition="in" filter="wipe(left)">
                                      <p:cBhvr>
                                        <p:cTn id="43" dur="500"/>
                                        <p:tgtEl>
                                          <p:spTgt spid="8161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16156"/>
                                        </p:tgtEl>
                                        <p:attrNameLst>
                                          <p:attrName>style.visibility</p:attrName>
                                        </p:attrNameLst>
                                      </p:cBhvr>
                                      <p:to>
                                        <p:strVal val="visible"/>
                                      </p:to>
                                    </p:set>
                                    <p:animEffect transition="in" filter="wipe(left)">
                                      <p:cBhvr>
                                        <p:cTn id="48" dur="500"/>
                                        <p:tgtEl>
                                          <p:spTgt spid="8161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816157"/>
                                        </p:tgtEl>
                                        <p:attrNameLst>
                                          <p:attrName>style.visibility</p:attrName>
                                        </p:attrNameLst>
                                      </p:cBhvr>
                                      <p:to>
                                        <p:strVal val="visible"/>
                                      </p:to>
                                    </p:set>
                                    <p:animEffect transition="in" filter="wipe(left)">
                                      <p:cBhvr>
                                        <p:cTn id="53" dur="500"/>
                                        <p:tgtEl>
                                          <p:spTgt spid="81615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16158"/>
                                        </p:tgtEl>
                                        <p:attrNameLst>
                                          <p:attrName>style.visibility</p:attrName>
                                        </p:attrNameLst>
                                      </p:cBhvr>
                                      <p:to>
                                        <p:strVal val="visible"/>
                                      </p:to>
                                    </p:set>
                                    <p:animEffect transition="in" filter="wipe(left)">
                                      <p:cBhvr>
                                        <p:cTn id="58" dur="500"/>
                                        <p:tgtEl>
                                          <p:spTgt spid="8161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16163"/>
                                        </p:tgtEl>
                                        <p:attrNameLst>
                                          <p:attrName>style.visibility</p:attrName>
                                        </p:attrNameLst>
                                      </p:cBhvr>
                                      <p:to>
                                        <p:strVal val="visible"/>
                                      </p:to>
                                    </p:set>
                                    <p:animEffect transition="in" filter="wipe(left)">
                                      <p:cBhvr>
                                        <p:cTn id="63" dur="500"/>
                                        <p:tgtEl>
                                          <p:spTgt spid="81616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816159"/>
                                        </p:tgtEl>
                                        <p:attrNameLst>
                                          <p:attrName>style.visibility</p:attrName>
                                        </p:attrNameLst>
                                      </p:cBhvr>
                                      <p:to>
                                        <p:strVal val="visible"/>
                                      </p:to>
                                    </p:set>
                                    <p:animEffect transition="in" filter="wipe(left)">
                                      <p:cBhvr>
                                        <p:cTn id="68" dur="500"/>
                                        <p:tgtEl>
                                          <p:spTgt spid="81615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816190"/>
                                        </p:tgtEl>
                                        <p:attrNameLst>
                                          <p:attrName>style.visibility</p:attrName>
                                        </p:attrNameLst>
                                      </p:cBhvr>
                                      <p:to>
                                        <p:strVal val="visible"/>
                                      </p:to>
                                    </p:set>
                                    <p:animEffect transition="in" filter="wipe(right)">
                                      <p:cBhvr>
                                        <p:cTn id="73" dur="500"/>
                                        <p:tgtEl>
                                          <p:spTgt spid="81619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816191"/>
                                        </p:tgtEl>
                                        <p:attrNameLst>
                                          <p:attrName>style.visibility</p:attrName>
                                        </p:attrNameLst>
                                      </p:cBhvr>
                                      <p:to>
                                        <p:strVal val="visible"/>
                                      </p:to>
                                    </p:set>
                                    <p:animEffect transition="in" filter="wipe(left)">
                                      <p:cBhvr>
                                        <p:cTn id="78" dur="500"/>
                                        <p:tgtEl>
                                          <p:spTgt spid="81619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816160"/>
                                        </p:tgtEl>
                                        <p:attrNameLst>
                                          <p:attrName>style.visibility</p:attrName>
                                        </p:attrNameLst>
                                      </p:cBhvr>
                                      <p:to>
                                        <p:strVal val="visible"/>
                                      </p:to>
                                    </p:set>
                                    <p:animEffect transition="in" filter="wipe(left)">
                                      <p:cBhvr>
                                        <p:cTn id="83" dur="500"/>
                                        <p:tgtEl>
                                          <p:spTgt spid="81616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16161"/>
                                        </p:tgtEl>
                                        <p:attrNameLst>
                                          <p:attrName>style.visibility</p:attrName>
                                        </p:attrNameLst>
                                      </p:cBhvr>
                                      <p:to>
                                        <p:strVal val="visible"/>
                                      </p:to>
                                    </p:set>
                                    <p:animEffect transition="in" filter="wipe(left)">
                                      <p:cBhvr>
                                        <p:cTn id="88" dur="500"/>
                                        <p:tgtEl>
                                          <p:spTgt spid="81616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816164"/>
                                        </p:tgtEl>
                                        <p:attrNameLst>
                                          <p:attrName>style.visibility</p:attrName>
                                        </p:attrNameLst>
                                      </p:cBhvr>
                                      <p:to>
                                        <p:strVal val="visible"/>
                                      </p:to>
                                    </p:set>
                                    <p:animEffect transition="in" filter="wipe(left)">
                                      <p:cBhvr>
                                        <p:cTn id="93" dur="500"/>
                                        <p:tgtEl>
                                          <p:spTgt spid="81616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816162"/>
                                        </p:tgtEl>
                                        <p:attrNameLst>
                                          <p:attrName>style.visibility</p:attrName>
                                        </p:attrNameLst>
                                      </p:cBhvr>
                                      <p:to>
                                        <p:strVal val="visible"/>
                                      </p:to>
                                    </p:set>
                                    <p:animEffect transition="in" filter="wipe(left)">
                                      <p:cBhvr>
                                        <p:cTn id="98" dur="500"/>
                                        <p:tgtEl>
                                          <p:spTgt spid="81616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816165"/>
                                        </p:tgtEl>
                                        <p:attrNameLst>
                                          <p:attrName>style.visibility</p:attrName>
                                        </p:attrNameLst>
                                      </p:cBhvr>
                                      <p:to>
                                        <p:strVal val="visible"/>
                                      </p:to>
                                    </p:set>
                                    <p:animEffect transition="in" filter="wipe(left)">
                                      <p:cBhvr>
                                        <p:cTn id="103" dur="500"/>
                                        <p:tgtEl>
                                          <p:spTgt spid="81616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816170"/>
                                        </p:tgtEl>
                                        <p:attrNameLst>
                                          <p:attrName>style.visibility</p:attrName>
                                        </p:attrNameLst>
                                      </p:cBhvr>
                                      <p:to>
                                        <p:strVal val="visible"/>
                                      </p:to>
                                    </p:set>
                                    <p:animEffect transition="in" filter="wipe(left)">
                                      <p:cBhvr>
                                        <p:cTn id="108" dur="500"/>
                                        <p:tgtEl>
                                          <p:spTgt spid="81617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816171"/>
                                        </p:tgtEl>
                                        <p:attrNameLst>
                                          <p:attrName>style.visibility</p:attrName>
                                        </p:attrNameLst>
                                      </p:cBhvr>
                                      <p:to>
                                        <p:strVal val="visible"/>
                                      </p:to>
                                    </p:set>
                                    <p:animEffect transition="in" filter="wipe(left)">
                                      <p:cBhvr>
                                        <p:cTn id="113" dur="500"/>
                                        <p:tgtEl>
                                          <p:spTgt spid="81617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816172"/>
                                        </p:tgtEl>
                                        <p:attrNameLst>
                                          <p:attrName>style.visibility</p:attrName>
                                        </p:attrNameLst>
                                      </p:cBhvr>
                                      <p:to>
                                        <p:strVal val="visible"/>
                                      </p:to>
                                    </p:set>
                                    <p:animEffect transition="in" filter="wipe(left)">
                                      <p:cBhvr>
                                        <p:cTn id="118" dur="500"/>
                                        <p:tgtEl>
                                          <p:spTgt spid="81617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816175"/>
                                        </p:tgtEl>
                                        <p:attrNameLst>
                                          <p:attrName>style.visibility</p:attrName>
                                        </p:attrNameLst>
                                      </p:cBhvr>
                                      <p:to>
                                        <p:strVal val="visible"/>
                                      </p:to>
                                    </p:set>
                                    <p:animEffect transition="in" filter="wipe(left)">
                                      <p:cBhvr>
                                        <p:cTn id="123" dur="500"/>
                                        <p:tgtEl>
                                          <p:spTgt spid="81617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816173"/>
                                        </p:tgtEl>
                                        <p:attrNameLst>
                                          <p:attrName>style.visibility</p:attrName>
                                        </p:attrNameLst>
                                      </p:cBhvr>
                                      <p:to>
                                        <p:strVal val="visible"/>
                                      </p:to>
                                    </p:set>
                                    <p:animEffect transition="in" filter="wipe(left)">
                                      <p:cBhvr>
                                        <p:cTn id="128" dur="500"/>
                                        <p:tgtEl>
                                          <p:spTgt spid="816173"/>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816176"/>
                                        </p:tgtEl>
                                        <p:attrNameLst>
                                          <p:attrName>style.visibility</p:attrName>
                                        </p:attrNameLst>
                                      </p:cBhvr>
                                      <p:to>
                                        <p:strVal val="visible"/>
                                      </p:to>
                                    </p:set>
                                    <p:animEffect transition="in" filter="wipe(left)">
                                      <p:cBhvr>
                                        <p:cTn id="133" dur="500"/>
                                        <p:tgtEl>
                                          <p:spTgt spid="81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90" grpId="0" animBg="1" autoUpdateAnimBg="0"/>
      <p:bldP spid="816175" grpId="0" animBg="1"/>
      <p:bldP spid="816154" grpId="0" animBg="1" autoUpdateAnimBg="0"/>
      <p:bldP spid="816141" grpId="0" autoUpdateAnimBg="0"/>
      <p:bldP spid="816151" grpId="0" autoUpdateAnimBg="0"/>
      <p:bldP spid="81615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A7BB13A1-E2D9-43EC-AB35-BC0BBFBA3399}" type="slidenum">
              <a:rPr lang="en-US" altLang="zh-CN"/>
              <a:pPr/>
              <a:t>29</a:t>
            </a:fld>
            <a:endParaRPr lang="en-US" altLang="zh-CN"/>
          </a:p>
        </p:txBody>
      </p:sp>
      <p:sp>
        <p:nvSpPr>
          <p:cNvPr id="11266" name="Rectangle 2"/>
          <p:cNvSpPr>
            <a:spLocks noChangeArrowheads="1"/>
          </p:cNvSpPr>
          <p:nvPr/>
        </p:nvSpPr>
        <p:spPr bwMode="black">
          <a:xfrm>
            <a:off x="2027238" y="2141538"/>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FF"/>
                </a:solidFill>
              </a:rPr>
              <a:t>证明</a:t>
            </a:r>
            <a:r>
              <a:rPr lang="zh-CN" altLang="en-US" sz="2800" b="1" dirty="0"/>
              <a:t>   </a:t>
            </a:r>
            <a:r>
              <a:rPr lang="zh-CN" altLang="en-US" sz="2800" b="1" dirty="0" smtClean="0"/>
              <a:t>区域 </a:t>
            </a:r>
            <a:r>
              <a:rPr lang="en-US" altLang="zh-CN" sz="2800" b="1" i="1" dirty="0" smtClean="0">
                <a:latin typeface="Times New Roman" panose="02020603050405020304" pitchFamily="18" charset="0"/>
                <a:cs typeface="Times New Roman" panose="02020603050405020304" pitchFamily="18" charset="0"/>
              </a:rPr>
              <a:t>D </a:t>
            </a:r>
            <a:r>
              <a:rPr lang="zh-CN" altLang="en-US" sz="2800" b="1" dirty="0" smtClean="0"/>
              <a:t>如</a:t>
            </a:r>
            <a:r>
              <a:rPr lang="zh-CN" altLang="en-US" sz="2800" b="1" dirty="0"/>
              <a:t>图所示。</a:t>
            </a:r>
          </a:p>
        </p:txBody>
      </p:sp>
      <p:graphicFrame>
        <p:nvGraphicFramePr>
          <p:cNvPr id="11267" name="Object 3"/>
          <p:cNvGraphicFramePr>
            <a:graphicFrameLocks noChangeAspect="1"/>
          </p:cNvGraphicFramePr>
          <p:nvPr>
            <p:extLst>
              <p:ext uri="{D42A27DB-BD31-4B8C-83A1-F6EECF244321}">
                <p14:modId xmlns:p14="http://schemas.microsoft.com/office/powerpoint/2010/main" val="1669542701"/>
              </p:ext>
            </p:extLst>
          </p:nvPr>
        </p:nvGraphicFramePr>
        <p:xfrm>
          <a:off x="2189163" y="352425"/>
          <a:ext cx="7185025" cy="838200"/>
        </p:xfrm>
        <a:graphic>
          <a:graphicData uri="http://schemas.openxmlformats.org/presentationml/2006/ole">
            <mc:AlternateContent xmlns:mc="http://schemas.openxmlformats.org/markup-compatibility/2006">
              <mc:Choice xmlns:v="urn:schemas-microsoft-com:vml" Requires="v">
                <p:oleObj spid="_x0000_s31911" name="Equation" r:id="rId3" imgW="2819160" imgH="330120" progId="Equation.DSMT4">
                  <p:embed/>
                </p:oleObj>
              </mc:Choice>
              <mc:Fallback>
                <p:oleObj name="Equation" r:id="rId3" imgW="2819160" imgH="330120" progId="Equation.DSMT4">
                  <p:embed/>
                  <p:pic>
                    <p:nvPicPr>
                      <p:cNvPr id="0" name=""/>
                      <p:cNvPicPr>
                        <a:picLocks noChangeAspect="1" noChangeArrowheads="1"/>
                      </p:cNvPicPr>
                      <p:nvPr/>
                    </p:nvPicPr>
                    <p:blipFill>
                      <a:blip r:embed="rId4"/>
                      <a:srcRect/>
                      <a:stretch>
                        <a:fillRect/>
                      </a:stretch>
                    </p:blipFill>
                    <p:spPr bwMode="black">
                      <a:xfrm>
                        <a:off x="2189163" y="352425"/>
                        <a:ext cx="71850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4"/>
          <p:cNvGraphicFramePr>
            <a:graphicFrameLocks noChangeAspect="1"/>
          </p:cNvGraphicFramePr>
          <p:nvPr>
            <p:extLst>
              <p:ext uri="{D42A27DB-BD31-4B8C-83A1-F6EECF244321}">
                <p14:modId xmlns:p14="http://schemas.microsoft.com/office/powerpoint/2010/main" val="965683263"/>
              </p:ext>
            </p:extLst>
          </p:nvPr>
        </p:nvGraphicFramePr>
        <p:xfrm>
          <a:off x="3094039" y="4700589"/>
          <a:ext cx="3159125" cy="949325"/>
        </p:xfrm>
        <a:graphic>
          <a:graphicData uri="http://schemas.openxmlformats.org/presentationml/2006/ole">
            <mc:AlternateContent xmlns:mc="http://schemas.openxmlformats.org/markup-compatibility/2006">
              <mc:Choice xmlns:v="urn:schemas-microsoft-com:vml" Requires="v">
                <p:oleObj spid="_x0000_s31912" name="Equation" r:id="rId5" imgW="1269720" imgH="380880" progId="Equation.DSMT4">
                  <p:embed/>
                </p:oleObj>
              </mc:Choice>
              <mc:Fallback>
                <p:oleObj name="Equation" r:id="rId5" imgW="1269720" imgH="380880" progId="Equation.DSMT4">
                  <p:embed/>
                  <p:pic>
                    <p:nvPicPr>
                      <p:cNvPr id="0" name=""/>
                      <p:cNvPicPr>
                        <a:picLocks noChangeAspect="1" noChangeArrowheads="1"/>
                      </p:cNvPicPr>
                      <p:nvPr/>
                    </p:nvPicPr>
                    <p:blipFill>
                      <a:blip r:embed="rId6"/>
                      <a:srcRect/>
                      <a:stretch>
                        <a:fillRect/>
                      </a:stretch>
                    </p:blipFill>
                    <p:spPr bwMode="black">
                      <a:xfrm>
                        <a:off x="3094039" y="4700589"/>
                        <a:ext cx="31591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Rectangle 5"/>
          <p:cNvSpPr>
            <a:spLocks noChangeArrowheads="1"/>
          </p:cNvSpPr>
          <p:nvPr/>
        </p:nvSpPr>
        <p:spPr bwMode="black">
          <a:xfrm>
            <a:off x="2865439" y="2730500"/>
            <a:ext cx="4238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将所给二次积分写成</a:t>
            </a:r>
            <a:endParaRPr lang="zh-CN" altLang="en-US" sz="2800">
              <a:solidFill>
                <a:srgbClr val="000000"/>
              </a:solidFill>
            </a:endParaRPr>
          </a:p>
          <a:p>
            <a:r>
              <a:rPr lang="zh-CN" altLang="en-US" sz="2800" b="1">
                <a:solidFill>
                  <a:srgbClr val="000000"/>
                </a:solidFill>
              </a:rPr>
              <a:t>二重积分</a:t>
            </a:r>
            <a:r>
              <a:rPr lang="zh-CN" altLang="en-US" sz="2800">
                <a:solidFill>
                  <a:srgbClr val="000000"/>
                </a:solidFill>
              </a:rPr>
              <a:t>，</a:t>
            </a:r>
            <a:r>
              <a:rPr lang="zh-CN" altLang="en-US" sz="2800" b="1">
                <a:solidFill>
                  <a:srgbClr val="000000"/>
                </a:solidFill>
              </a:rPr>
              <a:t>有</a:t>
            </a:r>
            <a:r>
              <a:rPr lang="zh-CN" altLang="en-US" sz="2800">
                <a:solidFill>
                  <a:srgbClr val="000000"/>
                </a:solidFill>
              </a:rPr>
              <a:t> </a:t>
            </a:r>
          </a:p>
        </p:txBody>
      </p:sp>
      <p:sp>
        <p:nvSpPr>
          <p:cNvPr id="11270" name="Rectangle 6"/>
          <p:cNvSpPr>
            <a:spLocks noChangeArrowheads="1"/>
          </p:cNvSpPr>
          <p:nvPr/>
        </p:nvSpPr>
        <p:spPr bwMode="black">
          <a:xfrm>
            <a:off x="2560638" y="5573713"/>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再将所给的二次积分中</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对换</a:t>
            </a:r>
          </a:p>
        </p:txBody>
      </p:sp>
      <p:graphicFrame>
        <p:nvGraphicFramePr>
          <p:cNvPr id="11271" name="Object 7"/>
          <p:cNvGraphicFramePr>
            <a:graphicFrameLocks noChangeAspect="1"/>
          </p:cNvGraphicFramePr>
          <p:nvPr>
            <p:extLst>
              <p:ext uri="{D42A27DB-BD31-4B8C-83A1-F6EECF244321}">
                <p14:modId xmlns:p14="http://schemas.microsoft.com/office/powerpoint/2010/main" val="231562953"/>
              </p:ext>
            </p:extLst>
          </p:nvPr>
        </p:nvGraphicFramePr>
        <p:xfrm>
          <a:off x="2925763" y="1071563"/>
          <a:ext cx="4921250" cy="1063625"/>
        </p:xfrm>
        <a:graphic>
          <a:graphicData uri="http://schemas.openxmlformats.org/presentationml/2006/ole">
            <mc:AlternateContent xmlns:mc="http://schemas.openxmlformats.org/markup-compatibility/2006">
              <mc:Choice xmlns:v="urn:schemas-microsoft-com:vml" Requires="v">
                <p:oleObj spid="_x0000_s31913" name="Equation" r:id="rId7" imgW="1930320" imgH="419040" progId="Equation.DSMT4">
                  <p:embed/>
                </p:oleObj>
              </mc:Choice>
              <mc:Fallback>
                <p:oleObj name="Equation" r:id="rId7" imgW="1930320" imgH="419040" progId="Equation.DSMT4">
                  <p:embed/>
                  <p:pic>
                    <p:nvPicPr>
                      <p:cNvPr id="0" name=""/>
                      <p:cNvPicPr>
                        <a:picLocks noChangeAspect="1" noChangeArrowheads="1"/>
                      </p:cNvPicPr>
                      <p:nvPr/>
                    </p:nvPicPr>
                    <p:blipFill>
                      <a:blip r:embed="rId8"/>
                      <a:srcRect/>
                      <a:stretch>
                        <a:fillRect/>
                      </a:stretch>
                    </p:blipFill>
                    <p:spPr bwMode="black">
                      <a:xfrm>
                        <a:off x="2925763" y="1071563"/>
                        <a:ext cx="49212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72" name="Group 8"/>
          <p:cNvGrpSpPr>
            <a:grpSpLocks noChangeAspect="1"/>
          </p:cNvGrpSpPr>
          <p:nvPr/>
        </p:nvGrpSpPr>
        <p:grpSpPr bwMode="auto">
          <a:xfrm>
            <a:off x="7319964" y="2343150"/>
            <a:ext cx="2746375" cy="2381250"/>
            <a:chOff x="3408" y="1536"/>
            <a:chExt cx="2160" cy="1872"/>
          </a:xfrm>
        </p:grpSpPr>
        <p:sp>
          <p:nvSpPr>
            <p:cNvPr id="11273" name="Rectangle 9"/>
            <p:cNvSpPr>
              <a:spLocks noChangeAspect="1" noChangeArrowheads="1"/>
            </p:cNvSpPr>
            <p:nvPr/>
          </p:nvSpPr>
          <p:spPr bwMode="black">
            <a:xfrm>
              <a:off x="5280" y="3023"/>
              <a:ext cx="28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11274" name="Line 10"/>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11"/>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Rectangle 12"/>
            <p:cNvSpPr>
              <a:spLocks noChangeAspect="1" noChangeArrowheads="1"/>
            </p:cNvSpPr>
            <p:nvPr/>
          </p:nvSpPr>
          <p:spPr bwMode="black">
            <a:xfrm>
              <a:off x="3408" y="1536"/>
              <a:ext cx="4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11277" name="Object 13"/>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1914"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8" name="AutoShape 14" descr="深色上对角线"/>
          <p:cNvSpPr>
            <a:spLocks noChangeAspect="1" noChangeArrowheads="1"/>
          </p:cNvSpPr>
          <p:nvPr/>
        </p:nvSpPr>
        <p:spPr bwMode="auto">
          <a:xfrm flipV="1">
            <a:off x="7747000" y="2916238"/>
            <a:ext cx="1441450" cy="1441450"/>
          </a:xfrm>
          <a:prstGeom prst="rtTriangle">
            <a:avLst/>
          </a:prstGeom>
          <a:pattFill prst="dkUpDiag">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Rectangle 15"/>
          <p:cNvSpPr>
            <a:spLocks noChangeAspect="1" noChangeArrowheads="1"/>
          </p:cNvSpPr>
          <p:nvPr/>
        </p:nvSpPr>
        <p:spPr bwMode="black">
          <a:xfrm>
            <a:off x="8081963" y="3105150"/>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aphicFrame>
        <p:nvGraphicFramePr>
          <p:cNvPr id="11280" name="Object 16"/>
          <p:cNvGraphicFramePr>
            <a:graphicFrameLocks noChangeAspect="1"/>
          </p:cNvGraphicFramePr>
          <p:nvPr/>
        </p:nvGraphicFramePr>
        <p:xfrm>
          <a:off x="2713038" y="3744913"/>
          <a:ext cx="3949700" cy="838200"/>
        </p:xfrm>
        <a:graphic>
          <a:graphicData uri="http://schemas.openxmlformats.org/presentationml/2006/ole">
            <mc:AlternateContent xmlns:mc="http://schemas.openxmlformats.org/markup-compatibility/2006">
              <mc:Choice xmlns:v="urn:schemas-microsoft-com:vml" Requires="v">
                <p:oleObj spid="_x0000_s31915" name="Equation" r:id="rId11" imgW="1549080" imgH="330120" progId="Equation.DSMT4">
                  <p:embed/>
                </p:oleObj>
              </mc:Choice>
              <mc:Fallback>
                <p:oleObj name="Equation" r:id="rId11" imgW="1549080" imgH="3301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2713038" y="3744913"/>
                        <a:ext cx="3949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22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left)">
                                      <p:cBhvr>
                                        <p:cTn id="12" dur="500"/>
                                        <p:tgtEl>
                                          <p:spTgt spid="11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wipe(left)">
                                      <p:cBhvr>
                                        <p:cTn id="17" dur="500"/>
                                        <p:tgtEl>
                                          <p:spTgt spid="112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wipe(left)">
                                      <p:cBhvr>
                                        <p:cTn id="22" dur="500"/>
                                        <p:tgtEl>
                                          <p:spTgt spid="11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8"/>
                                        </p:tgtEl>
                                        <p:attrNameLst>
                                          <p:attrName>style.visibility</p:attrName>
                                        </p:attrNameLst>
                                      </p:cBhvr>
                                      <p:to>
                                        <p:strVal val="visible"/>
                                      </p:to>
                                    </p:set>
                                    <p:animEffect transition="in" filter="wipe(left)">
                                      <p:cBhvr>
                                        <p:cTn id="27" dur="500"/>
                                        <p:tgtEl>
                                          <p:spTgt spid="11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79"/>
                                        </p:tgtEl>
                                        <p:attrNameLst>
                                          <p:attrName>style.visibility</p:attrName>
                                        </p:attrNameLst>
                                      </p:cBhvr>
                                      <p:to>
                                        <p:strVal val="visible"/>
                                      </p:to>
                                    </p:set>
                                    <p:animEffect transition="in" filter="wipe(left)">
                                      <p:cBhvr>
                                        <p:cTn id="32" dur="500"/>
                                        <p:tgtEl>
                                          <p:spTgt spid="112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69"/>
                                        </p:tgtEl>
                                        <p:attrNameLst>
                                          <p:attrName>style.visibility</p:attrName>
                                        </p:attrNameLst>
                                      </p:cBhvr>
                                      <p:to>
                                        <p:strVal val="visible"/>
                                      </p:to>
                                    </p:set>
                                    <p:animEffect transition="in" filter="wipe(left)">
                                      <p:cBhvr>
                                        <p:cTn id="37" dur="500"/>
                                        <p:tgtEl>
                                          <p:spTgt spid="112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280"/>
                                        </p:tgtEl>
                                        <p:attrNameLst>
                                          <p:attrName>style.visibility</p:attrName>
                                        </p:attrNameLst>
                                      </p:cBhvr>
                                      <p:to>
                                        <p:strVal val="visible"/>
                                      </p:to>
                                    </p:set>
                                    <p:animEffect transition="in" filter="wipe(left)">
                                      <p:cBhvr>
                                        <p:cTn id="42" dur="500"/>
                                        <p:tgtEl>
                                          <p:spTgt spid="112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268"/>
                                        </p:tgtEl>
                                        <p:attrNameLst>
                                          <p:attrName>style.visibility</p:attrName>
                                        </p:attrNameLst>
                                      </p:cBhvr>
                                      <p:to>
                                        <p:strVal val="visible"/>
                                      </p:to>
                                    </p:set>
                                    <p:animEffect transition="in" filter="wipe(left)">
                                      <p:cBhvr>
                                        <p:cTn id="47" dur="500"/>
                                        <p:tgtEl>
                                          <p:spTgt spid="112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70"/>
                                        </p:tgtEl>
                                        <p:attrNameLst>
                                          <p:attrName>style.visibility</p:attrName>
                                        </p:attrNameLst>
                                      </p:cBhvr>
                                      <p:to>
                                        <p:strVal val="visible"/>
                                      </p:to>
                                    </p:set>
                                    <p:animEffect transition="in" filter="wipe(left)">
                                      <p:cBhvr>
                                        <p:cTn id="52"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9" grpId="0" autoUpdateAnimBg="0"/>
      <p:bldP spid="11270" grpId="0" autoUpdateAnimBg="0"/>
      <p:bldP spid="11278" grpId="0" animBg="1"/>
      <p:bldP spid="1127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19B43C19-DC9F-4E04-A9FD-8D9184C60430}" type="slidenum">
              <a:rPr lang="en-US" altLang="zh-CN"/>
              <a:pPr/>
              <a:t>3</a:t>
            </a:fld>
            <a:endParaRPr lang="en-US" altLang="zh-CN"/>
          </a:p>
        </p:txBody>
      </p:sp>
      <p:sp>
        <p:nvSpPr>
          <p:cNvPr id="43010" name="Rectangle 2"/>
          <p:cNvSpPr>
            <a:spLocks noChangeArrowheads="1"/>
          </p:cNvSpPr>
          <p:nvPr/>
        </p:nvSpPr>
        <p:spPr bwMode="auto">
          <a:xfrm>
            <a:off x="2209800" y="485775"/>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     </a:t>
            </a:r>
            <a:r>
              <a:rPr lang="zh-CN" altLang="en-US" sz="2800" b="1" dirty="0">
                <a:solidFill>
                  <a:srgbClr val="000000"/>
                </a:solidFill>
              </a:rPr>
              <a:t>积分区域的不等式表示的是二重积分化为二次积分确定积分限的基本依据。 </a:t>
            </a:r>
          </a:p>
        </p:txBody>
      </p:sp>
      <p:sp>
        <p:nvSpPr>
          <p:cNvPr id="43011" name="Rectangle 3"/>
          <p:cNvSpPr>
            <a:spLocks noChangeArrowheads="1"/>
          </p:cNvSpPr>
          <p:nvPr/>
        </p:nvSpPr>
        <p:spPr bwMode="auto">
          <a:xfrm>
            <a:off x="2209800" y="1552576"/>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(2) </a:t>
            </a:r>
            <a:r>
              <a:rPr lang="zh-CN" altLang="en-US" sz="2800" b="1" dirty="0">
                <a:solidFill>
                  <a:srgbClr val="000000"/>
                </a:solidFill>
              </a:rPr>
              <a:t>积分顺序的确定 </a:t>
            </a:r>
          </a:p>
        </p:txBody>
      </p:sp>
      <p:sp>
        <p:nvSpPr>
          <p:cNvPr id="43012" name="Rectangle 4"/>
          <p:cNvSpPr>
            <a:spLocks noChangeArrowheads="1"/>
          </p:cNvSpPr>
          <p:nvPr/>
        </p:nvSpPr>
        <p:spPr bwMode="auto">
          <a:xfrm>
            <a:off x="2209800" y="2162175"/>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      </a:t>
            </a:r>
            <a:r>
              <a:rPr lang="zh-CN" altLang="en-US" sz="2800" b="1" dirty="0">
                <a:solidFill>
                  <a:srgbClr val="000000"/>
                </a:solidFill>
              </a:rPr>
              <a:t>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zh-CN" altLang="en-US" sz="2800" b="1" dirty="0" smtClean="0">
                <a:solidFill>
                  <a:srgbClr val="000000"/>
                </a:solidFill>
              </a:rPr>
              <a:t>还是</a:t>
            </a:r>
            <a:r>
              <a:rPr lang="zh-CN" altLang="en-US" sz="2800" b="1" dirty="0">
                <a:solidFill>
                  <a:srgbClr val="000000"/>
                </a:solidFill>
              </a:rPr>
              <a:t>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，要结合</a:t>
            </a:r>
            <a:r>
              <a:rPr lang="zh-CN" altLang="en-US" sz="2800" b="1" dirty="0" smtClean="0">
                <a:solidFill>
                  <a:srgbClr val="000000"/>
                </a:solidFill>
              </a:rPr>
              <a:t>被积函数 </a:t>
            </a:r>
            <a:r>
              <a:rPr lang="en-US" altLang="zh-CN" sz="2800" b="1" i="1" dirty="0" smtClean="0">
                <a:solidFill>
                  <a:srgbClr val="000000"/>
                </a:solidFill>
                <a:latin typeface="Times New Roman" panose="02020603050405020304" pitchFamily="18" charset="0"/>
                <a:cs typeface="Times New Roman" panose="02020603050405020304" pitchFamily="18" charset="0"/>
              </a:rPr>
              <a:t>f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zh-CN" altLang="en-US" sz="2800" b="1" dirty="0" smtClean="0">
                <a:solidFill>
                  <a:srgbClr val="000000"/>
                </a:solidFill>
              </a:rPr>
              <a:t>及</a:t>
            </a:r>
            <a:r>
              <a:rPr lang="zh-CN" altLang="en-US" sz="2800" b="1" dirty="0">
                <a:solidFill>
                  <a:srgbClr val="000000"/>
                </a:solidFill>
              </a:rPr>
              <a:t>积分区域两个方面的特点加以考虑。</a:t>
            </a:r>
          </a:p>
        </p:txBody>
      </p:sp>
      <p:sp>
        <p:nvSpPr>
          <p:cNvPr id="43013" name="Rectangle 5"/>
          <p:cNvSpPr>
            <a:spLocks noChangeArrowheads="1"/>
          </p:cNvSpPr>
          <p:nvPr/>
        </p:nvSpPr>
        <p:spPr bwMode="auto">
          <a:xfrm>
            <a:off x="2209800" y="3838575"/>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    </a:t>
            </a:r>
            <a:r>
              <a:rPr lang="zh-CN" altLang="en-US" sz="2800" b="1" dirty="0">
                <a:solidFill>
                  <a:srgbClr val="000000"/>
                </a:solidFill>
              </a:rPr>
              <a:t>如仅从积分区域的特点看，</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i="1" dirty="0">
                <a:solidFill>
                  <a:srgbClr val="000000"/>
                </a:solidFill>
              </a:rPr>
              <a:t> </a:t>
            </a:r>
            <a:r>
              <a:rPr lang="en-US" altLang="zh-CN" sz="2800" b="1" dirty="0">
                <a:solidFill>
                  <a:srgbClr val="000000"/>
                </a:solidFill>
              </a:rPr>
              <a:t>—</a:t>
            </a:r>
            <a:r>
              <a:rPr lang="zh-CN" altLang="en-US" sz="2800" b="1" dirty="0">
                <a:solidFill>
                  <a:srgbClr val="000000"/>
                </a:solidFill>
              </a:rPr>
              <a:t>型区域时先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i="1" dirty="0">
                <a:solidFill>
                  <a:srgbClr val="000000"/>
                </a:solidFill>
              </a:rPr>
              <a:t> </a:t>
            </a:r>
            <a:r>
              <a:rPr lang="en-US" altLang="zh-CN" sz="2800" b="1" dirty="0">
                <a:solidFill>
                  <a:srgbClr val="000000"/>
                </a:solidFill>
              </a:rPr>
              <a:t>—</a:t>
            </a:r>
            <a:r>
              <a:rPr lang="zh-CN" altLang="en-US" sz="2800" b="1" dirty="0">
                <a:solidFill>
                  <a:srgbClr val="000000"/>
                </a:solidFill>
              </a:rPr>
              <a:t>型区域先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a:t>
            </a:r>
          </a:p>
        </p:txBody>
      </p:sp>
      <p:sp>
        <p:nvSpPr>
          <p:cNvPr id="43014" name="Rectangle 6"/>
          <p:cNvSpPr>
            <a:spLocks noChangeArrowheads="1"/>
          </p:cNvSpPr>
          <p:nvPr/>
        </p:nvSpPr>
        <p:spPr bwMode="auto">
          <a:xfrm>
            <a:off x="2209800" y="3228976"/>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   </a:t>
            </a:r>
            <a:r>
              <a:rPr lang="zh-CN" altLang="en-US" sz="2800" b="1">
                <a:solidFill>
                  <a:srgbClr val="000000"/>
                </a:solidFill>
              </a:rPr>
              <a:t>首先是“能积出”，其次是“易积出”。</a:t>
            </a:r>
          </a:p>
        </p:txBody>
      </p:sp>
      <p:sp>
        <p:nvSpPr>
          <p:cNvPr id="43015" name="Rectangle 7"/>
          <p:cNvSpPr>
            <a:spLocks noChangeArrowheads="1"/>
          </p:cNvSpPr>
          <p:nvPr/>
        </p:nvSpPr>
        <p:spPr bwMode="auto">
          <a:xfrm>
            <a:off x="2209800" y="4953000"/>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既是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i="1" dirty="0" smtClean="0">
                <a:solidFill>
                  <a:srgbClr val="000000"/>
                </a:solidFill>
              </a:rPr>
              <a:t> </a:t>
            </a:r>
            <a:r>
              <a:rPr lang="en-US" altLang="zh-CN" sz="2800" b="1" dirty="0">
                <a:solidFill>
                  <a:srgbClr val="000000"/>
                </a:solidFill>
              </a:rPr>
              <a:t>—</a:t>
            </a:r>
            <a:r>
              <a:rPr lang="zh-CN" altLang="en-US" sz="2800" b="1" dirty="0">
                <a:solidFill>
                  <a:srgbClr val="000000"/>
                </a:solidFill>
              </a:rPr>
              <a:t>型区域</a:t>
            </a:r>
            <a:r>
              <a:rPr lang="zh-CN" altLang="en-US" sz="2800" b="1" dirty="0" smtClean="0">
                <a:solidFill>
                  <a:srgbClr val="000000"/>
                </a:solidFill>
              </a:rPr>
              <a:t>又是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i="1" dirty="0" smtClean="0">
                <a:solidFill>
                  <a:srgbClr val="000000"/>
                </a:solidFill>
              </a:rPr>
              <a:t> </a:t>
            </a:r>
            <a:r>
              <a:rPr lang="en-US" altLang="zh-CN" sz="2800" b="1" dirty="0">
                <a:solidFill>
                  <a:srgbClr val="000000"/>
                </a:solidFill>
              </a:rPr>
              <a:t>—</a:t>
            </a:r>
            <a:r>
              <a:rPr lang="zh-CN" altLang="en-US" sz="2800" b="1" dirty="0">
                <a:solidFill>
                  <a:srgbClr val="000000"/>
                </a:solidFill>
              </a:rPr>
              <a:t>型区域时</a:t>
            </a:r>
            <a:r>
              <a:rPr lang="en-US" altLang="zh-CN" sz="2800" b="1" dirty="0">
                <a:solidFill>
                  <a:srgbClr val="000000"/>
                </a:solidFill>
              </a:rPr>
              <a:t>,</a:t>
            </a:r>
            <a:r>
              <a:rPr lang="zh-CN" altLang="en-US" sz="2800" b="1" dirty="0">
                <a:solidFill>
                  <a:srgbClr val="000000"/>
                </a:solidFill>
              </a:rPr>
              <a:t>选定限时不需分块或分块较少的积分顺序。 </a:t>
            </a:r>
          </a:p>
        </p:txBody>
      </p:sp>
    </p:spTree>
    <p:extLst>
      <p:ext uri="{BB962C8B-B14F-4D97-AF65-F5344CB8AC3E}">
        <p14:creationId xmlns:p14="http://schemas.microsoft.com/office/powerpoint/2010/main" val="20831153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left)">
                                      <p:cBhvr>
                                        <p:cTn id="12" dur="500"/>
                                        <p:tgtEl>
                                          <p:spTgt spid="4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left)">
                                      <p:cBhvr>
                                        <p:cTn id="17" dur="500"/>
                                        <p:tgtEl>
                                          <p:spTgt spid="43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4"/>
                                        </p:tgtEl>
                                        <p:attrNameLst>
                                          <p:attrName>style.visibility</p:attrName>
                                        </p:attrNameLst>
                                      </p:cBhvr>
                                      <p:to>
                                        <p:strVal val="visible"/>
                                      </p:to>
                                    </p:set>
                                    <p:animEffect transition="in" filter="wipe(left)">
                                      <p:cBhvr>
                                        <p:cTn id="22" dur="500"/>
                                        <p:tgtEl>
                                          <p:spTgt spid="430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wipe(left)">
                                      <p:cBhvr>
                                        <p:cTn id="27" dur="500"/>
                                        <p:tgtEl>
                                          <p:spTgt spid="430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wipe(left)">
                                      <p:cBhvr>
                                        <p:cTn id="3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autoUpdateAnimBg="0"/>
      <p:bldP spid="43013" grpId="0" autoUpdateAnimBg="0"/>
      <p:bldP spid="43014" grpId="0" autoUpdateAnimBg="0"/>
      <p:bldP spid="4301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227AF859-5352-40BE-848F-297D9A90A106}" type="slidenum">
              <a:rPr lang="en-US" altLang="zh-CN"/>
              <a:pPr/>
              <a:t>30</a:t>
            </a:fld>
            <a:endParaRPr lang="en-US" altLang="zh-CN"/>
          </a:p>
        </p:txBody>
      </p:sp>
      <p:grpSp>
        <p:nvGrpSpPr>
          <p:cNvPr id="10242" name="Group 2"/>
          <p:cNvGrpSpPr>
            <a:grpSpLocks noChangeAspect="1"/>
          </p:cNvGrpSpPr>
          <p:nvPr/>
        </p:nvGrpSpPr>
        <p:grpSpPr bwMode="auto">
          <a:xfrm>
            <a:off x="7543801" y="569913"/>
            <a:ext cx="2746375" cy="2381250"/>
            <a:chOff x="3408" y="1536"/>
            <a:chExt cx="2160" cy="1872"/>
          </a:xfrm>
        </p:grpSpPr>
        <p:sp>
          <p:nvSpPr>
            <p:cNvPr id="10243" name="Rectangle 3"/>
            <p:cNvSpPr>
              <a:spLocks noChangeAspect="1" noChangeArrowheads="1"/>
            </p:cNvSpPr>
            <p:nvPr/>
          </p:nvSpPr>
          <p:spPr bwMode="black">
            <a:xfrm>
              <a:off x="5280" y="3023"/>
              <a:ext cx="28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t>x</a:t>
              </a:r>
              <a:endParaRPr lang="en-US" altLang="zh-CN" sz="2600" b="1"/>
            </a:p>
          </p:txBody>
        </p:sp>
        <p:sp>
          <p:nvSpPr>
            <p:cNvPr id="10244" name="Line 4"/>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 name="Line 5"/>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 name="Rectangle 6"/>
            <p:cNvSpPr>
              <a:spLocks noChangeAspect="1" noChangeArrowheads="1"/>
            </p:cNvSpPr>
            <p:nvPr/>
          </p:nvSpPr>
          <p:spPr bwMode="black">
            <a:xfrm>
              <a:off x="3408" y="1536"/>
              <a:ext cx="4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t>y</a:t>
              </a:r>
              <a:endParaRPr lang="en-US" altLang="zh-CN" sz="2600" b="1"/>
            </a:p>
          </p:txBody>
        </p:sp>
        <p:graphicFrame>
          <p:nvGraphicFramePr>
            <p:cNvPr id="10247" name="Object 7"/>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3031" name="Equation" r:id="rId3" imgW="126720" imgH="139680" progId="Equation.DSMT4">
                    <p:embed/>
                  </p:oleObj>
                </mc:Choice>
                <mc:Fallback>
                  <p:oleObj name="Equation" r:id="rId3" imgW="12672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8" name="AutoShape 8" descr="深色上对角线"/>
          <p:cNvSpPr>
            <a:spLocks noChangeAspect="1" noChangeArrowheads="1"/>
          </p:cNvSpPr>
          <p:nvPr/>
        </p:nvSpPr>
        <p:spPr bwMode="auto">
          <a:xfrm flipV="1">
            <a:off x="8001001" y="1143001"/>
            <a:ext cx="1439863" cy="1439863"/>
          </a:xfrm>
          <a:prstGeom prst="rtTriangle">
            <a:avLst/>
          </a:prstGeom>
          <a:pattFill prst="dkUpDiag">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9" name="Rectangle 9"/>
          <p:cNvSpPr>
            <a:spLocks noChangeAspect="1" noChangeArrowheads="1"/>
          </p:cNvSpPr>
          <p:nvPr/>
        </p:nvSpPr>
        <p:spPr bwMode="black">
          <a:xfrm>
            <a:off x="8228013" y="1295400"/>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aphicFrame>
        <p:nvGraphicFramePr>
          <p:cNvPr id="10250" name="Object 10"/>
          <p:cNvGraphicFramePr>
            <a:graphicFrameLocks noChangeAspect="1"/>
          </p:cNvGraphicFramePr>
          <p:nvPr/>
        </p:nvGraphicFramePr>
        <p:xfrm>
          <a:off x="2667001" y="1143001"/>
          <a:ext cx="3159125" cy="949325"/>
        </p:xfrm>
        <a:graphic>
          <a:graphicData uri="http://schemas.openxmlformats.org/presentationml/2006/ole">
            <mc:AlternateContent xmlns:mc="http://schemas.openxmlformats.org/markup-compatibility/2006">
              <mc:Choice xmlns:v="urn:schemas-microsoft-com:vml" Requires="v">
                <p:oleObj spid="_x0000_s33032" name="Equation" r:id="rId5" imgW="1269720" imgH="380880" progId="Equation.DSMT4">
                  <p:embed/>
                </p:oleObj>
              </mc:Choice>
              <mc:Fallback>
                <p:oleObj name="Equation" r:id="rId5" imgW="126972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667001" y="1143001"/>
                        <a:ext cx="31591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nvGraphicFramePr>
        <p:xfrm>
          <a:off x="2286000" y="304800"/>
          <a:ext cx="3949700" cy="838200"/>
        </p:xfrm>
        <a:graphic>
          <a:graphicData uri="http://schemas.openxmlformats.org/presentationml/2006/ole">
            <mc:AlternateContent xmlns:mc="http://schemas.openxmlformats.org/markup-compatibility/2006">
              <mc:Choice xmlns:v="urn:schemas-microsoft-com:vml" Requires="v">
                <p:oleObj spid="_x0000_s33033" name="Equation" r:id="rId7" imgW="1549080" imgH="330120" progId="Equation.DSMT4">
                  <p:embed/>
                </p:oleObj>
              </mc:Choice>
              <mc:Fallback>
                <p:oleObj name="Equation" r:id="rId7" imgW="1549080" imgH="3301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286000" y="304800"/>
                        <a:ext cx="3949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2" name="Object 12"/>
          <p:cNvGraphicFramePr>
            <a:graphicFrameLocks noChangeAspect="1"/>
          </p:cNvGraphicFramePr>
          <p:nvPr>
            <p:extLst>
              <p:ext uri="{D42A27DB-BD31-4B8C-83A1-F6EECF244321}">
                <p14:modId xmlns:p14="http://schemas.microsoft.com/office/powerpoint/2010/main" val="3147751041"/>
              </p:ext>
            </p:extLst>
          </p:nvPr>
        </p:nvGraphicFramePr>
        <p:xfrm>
          <a:off x="2617788" y="1989138"/>
          <a:ext cx="3695700" cy="869950"/>
        </p:xfrm>
        <a:graphic>
          <a:graphicData uri="http://schemas.openxmlformats.org/presentationml/2006/ole">
            <mc:AlternateContent xmlns:mc="http://schemas.openxmlformats.org/markup-compatibility/2006">
              <mc:Choice xmlns:v="urn:schemas-microsoft-com:vml" Requires="v">
                <p:oleObj spid="_x0000_s33034" name="Equation" r:id="rId9" imgW="1409400" imgH="342720" progId="Equation.DSMT4">
                  <p:embed/>
                </p:oleObj>
              </mc:Choice>
              <mc:Fallback>
                <p:oleObj name="Equation" r:id="rId9" imgW="1409400" imgH="342720" progId="Equation.DSMT4">
                  <p:embed/>
                  <p:pic>
                    <p:nvPicPr>
                      <p:cNvPr id="0" name=""/>
                      <p:cNvPicPr>
                        <a:picLocks noChangeAspect="1" noChangeArrowheads="1"/>
                      </p:cNvPicPr>
                      <p:nvPr/>
                    </p:nvPicPr>
                    <p:blipFill>
                      <a:blip r:embed="rId10"/>
                      <a:srcRect/>
                      <a:stretch>
                        <a:fillRect/>
                      </a:stretch>
                    </p:blipFill>
                    <p:spPr bwMode="black">
                      <a:xfrm>
                        <a:off x="2617788" y="1989138"/>
                        <a:ext cx="36957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13"/>
          <p:cNvGraphicFramePr>
            <a:graphicFrameLocks noChangeAspect="1"/>
          </p:cNvGraphicFramePr>
          <p:nvPr/>
        </p:nvGraphicFramePr>
        <p:xfrm>
          <a:off x="2667000" y="2827338"/>
          <a:ext cx="3138488" cy="946150"/>
        </p:xfrm>
        <a:graphic>
          <a:graphicData uri="http://schemas.openxmlformats.org/presentationml/2006/ole">
            <mc:AlternateContent xmlns:mc="http://schemas.openxmlformats.org/markup-compatibility/2006">
              <mc:Choice xmlns:v="urn:schemas-microsoft-com:vml" Requires="v">
                <p:oleObj spid="_x0000_s33035" name="Equation" r:id="rId11" imgW="1269720" imgH="380880" progId="Equation.DSMT4">
                  <p:embed/>
                </p:oleObj>
              </mc:Choice>
              <mc:Fallback>
                <p:oleObj name="Equation" r:id="rId11" imgW="1269720" imgH="380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2667000" y="2827338"/>
                        <a:ext cx="313848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4" name="Object 14"/>
          <p:cNvGraphicFramePr>
            <a:graphicFrameLocks noChangeAspect="1"/>
          </p:cNvGraphicFramePr>
          <p:nvPr>
            <p:extLst>
              <p:ext uri="{D42A27DB-BD31-4B8C-83A1-F6EECF244321}">
                <p14:modId xmlns:p14="http://schemas.microsoft.com/office/powerpoint/2010/main" val="2036324685"/>
              </p:ext>
            </p:extLst>
          </p:nvPr>
        </p:nvGraphicFramePr>
        <p:xfrm>
          <a:off x="2209800" y="3630613"/>
          <a:ext cx="6446838" cy="1049337"/>
        </p:xfrm>
        <a:graphic>
          <a:graphicData uri="http://schemas.openxmlformats.org/presentationml/2006/ole">
            <mc:AlternateContent xmlns:mc="http://schemas.openxmlformats.org/markup-compatibility/2006">
              <mc:Choice xmlns:v="urn:schemas-microsoft-com:vml" Requires="v">
                <p:oleObj spid="_x0000_s33036" name="Equation" r:id="rId13" imgW="2743200" imgH="444240" progId="Equation.DSMT4">
                  <p:embed/>
                </p:oleObj>
              </mc:Choice>
              <mc:Fallback>
                <p:oleObj name="Equation" r:id="rId13" imgW="2743200" imgH="444240" progId="Equation.DSMT4">
                  <p:embed/>
                  <p:pic>
                    <p:nvPicPr>
                      <p:cNvPr id="0" name=""/>
                      <p:cNvPicPr>
                        <a:picLocks noChangeAspect="1" noChangeArrowheads="1"/>
                      </p:cNvPicPr>
                      <p:nvPr/>
                    </p:nvPicPr>
                    <p:blipFill>
                      <a:blip r:embed="rId14"/>
                      <a:srcRect/>
                      <a:stretch>
                        <a:fillRect/>
                      </a:stretch>
                    </p:blipFill>
                    <p:spPr bwMode="black">
                      <a:xfrm>
                        <a:off x="2209800" y="3630613"/>
                        <a:ext cx="6446838"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15"/>
          <p:cNvGraphicFramePr>
            <a:graphicFrameLocks noChangeAspect="1"/>
          </p:cNvGraphicFramePr>
          <p:nvPr/>
        </p:nvGraphicFramePr>
        <p:xfrm>
          <a:off x="2743200" y="4559301"/>
          <a:ext cx="3594100" cy="1071563"/>
        </p:xfrm>
        <a:graphic>
          <a:graphicData uri="http://schemas.openxmlformats.org/presentationml/2006/ole">
            <mc:AlternateContent xmlns:mc="http://schemas.openxmlformats.org/markup-compatibility/2006">
              <mc:Choice xmlns:v="urn:schemas-microsoft-com:vml" Requires="v">
                <p:oleObj spid="_x0000_s33037" name="Equation" r:id="rId15" imgW="1447560" imgH="431640" progId="Equation.DSMT4">
                  <p:embed/>
                </p:oleObj>
              </mc:Choice>
              <mc:Fallback>
                <p:oleObj name="Equation" r:id="rId15" imgW="144756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743200" y="4559301"/>
                        <a:ext cx="359410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6" name="Object 16"/>
          <p:cNvGraphicFramePr>
            <a:graphicFrameLocks noChangeAspect="1"/>
          </p:cNvGraphicFramePr>
          <p:nvPr/>
        </p:nvGraphicFramePr>
        <p:xfrm>
          <a:off x="6477000" y="4551364"/>
          <a:ext cx="3606800" cy="998537"/>
        </p:xfrm>
        <a:graphic>
          <a:graphicData uri="http://schemas.openxmlformats.org/presentationml/2006/ole">
            <mc:AlternateContent xmlns:mc="http://schemas.openxmlformats.org/markup-compatibility/2006">
              <mc:Choice xmlns:v="urn:schemas-microsoft-com:vml" Requires="v">
                <p:oleObj spid="_x0000_s33038" name="Equation" r:id="rId17" imgW="1473120" imgH="393480" progId="Equation.DSMT4">
                  <p:embed/>
                </p:oleObj>
              </mc:Choice>
              <mc:Fallback>
                <p:oleObj name="Equation" r:id="rId17" imgW="1473120" imgH="393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6477000" y="4551364"/>
                        <a:ext cx="3606800"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17"/>
          <p:cNvGraphicFramePr>
            <a:graphicFrameLocks noChangeAspect="1"/>
          </p:cNvGraphicFramePr>
          <p:nvPr>
            <p:extLst>
              <p:ext uri="{D42A27DB-BD31-4B8C-83A1-F6EECF244321}">
                <p14:modId xmlns:p14="http://schemas.microsoft.com/office/powerpoint/2010/main" val="3116121790"/>
              </p:ext>
            </p:extLst>
          </p:nvPr>
        </p:nvGraphicFramePr>
        <p:xfrm>
          <a:off x="2617788" y="5492752"/>
          <a:ext cx="901700" cy="1066800"/>
        </p:xfrm>
        <a:graphic>
          <a:graphicData uri="http://schemas.openxmlformats.org/presentationml/2006/ole">
            <mc:AlternateContent xmlns:mc="http://schemas.openxmlformats.org/markup-compatibility/2006">
              <mc:Choice xmlns:v="urn:schemas-microsoft-com:vml" Requires="v">
                <p:oleObj spid="_x0000_s33039" name="Equation" r:id="rId19" imgW="368280" imgH="419040" progId="Equation.DSMT4">
                  <p:embed/>
                </p:oleObj>
              </mc:Choice>
              <mc:Fallback>
                <p:oleObj name="Equation" r:id="rId19" imgW="368280" imgH="419040" progId="Equation.DSMT4">
                  <p:embed/>
                  <p:pic>
                    <p:nvPicPr>
                      <p:cNvPr id="0" name=""/>
                      <p:cNvPicPr>
                        <a:picLocks noChangeAspect="1" noChangeArrowheads="1"/>
                      </p:cNvPicPr>
                      <p:nvPr/>
                    </p:nvPicPr>
                    <p:blipFill>
                      <a:blip r:embed="rId20"/>
                      <a:srcRect/>
                      <a:stretch>
                        <a:fillRect/>
                      </a:stretch>
                    </p:blipFill>
                    <p:spPr bwMode="black">
                      <a:xfrm>
                        <a:off x="2617788" y="5492752"/>
                        <a:ext cx="9017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AutoShape 18" descr="浅色下对角线"/>
          <p:cNvSpPr>
            <a:spLocks noChangeAspect="1" noChangeArrowheads="1"/>
          </p:cNvSpPr>
          <p:nvPr/>
        </p:nvSpPr>
        <p:spPr bwMode="auto">
          <a:xfrm flipH="1">
            <a:off x="8001001" y="1143001"/>
            <a:ext cx="1439863" cy="1439863"/>
          </a:xfrm>
          <a:prstGeom prst="rtTriangle">
            <a:avLst/>
          </a:prstGeom>
          <a:pattFill prst="ltDnDiag">
            <a:fgClr>
              <a:srgbClr val="0000FF"/>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Rectangle 19"/>
          <p:cNvSpPr>
            <a:spLocks noChangeAspect="1" noChangeArrowheads="1"/>
          </p:cNvSpPr>
          <p:nvPr/>
        </p:nvSpPr>
        <p:spPr bwMode="black">
          <a:xfrm>
            <a:off x="8686801" y="1828800"/>
            <a:ext cx="5565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r>
              <a:rPr lang="en-US" altLang="zh-CN" sz="3000" b="1"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3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478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wipe(left)">
                                      <p:cBhvr>
                                        <p:cTn id="17" dur="500"/>
                                        <p:tgtEl>
                                          <p:spTgt spid="102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wipe(left)">
                                      <p:cBhvr>
                                        <p:cTn id="22" dur="500"/>
                                        <p:tgtEl>
                                          <p:spTgt spid="10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wipe(left)">
                                      <p:cBhvr>
                                        <p:cTn id="27" dur="500"/>
                                        <p:tgtEl>
                                          <p:spTgt spid="102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52"/>
                                        </p:tgtEl>
                                        <p:attrNameLst>
                                          <p:attrName>style.visibility</p:attrName>
                                        </p:attrNameLst>
                                      </p:cBhvr>
                                      <p:to>
                                        <p:strVal val="visible"/>
                                      </p:to>
                                    </p:set>
                                    <p:animEffect transition="in" filter="wipe(left)">
                                      <p:cBhvr>
                                        <p:cTn id="32" dur="500"/>
                                        <p:tgtEl>
                                          <p:spTgt spid="102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253"/>
                                        </p:tgtEl>
                                        <p:attrNameLst>
                                          <p:attrName>style.visibility</p:attrName>
                                        </p:attrNameLst>
                                      </p:cBhvr>
                                      <p:to>
                                        <p:strVal val="visible"/>
                                      </p:to>
                                    </p:set>
                                    <p:animEffect transition="in" filter="wipe(left)">
                                      <p:cBhvr>
                                        <p:cTn id="37" dur="500"/>
                                        <p:tgtEl>
                                          <p:spTgt spid="10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58"/>
                                        </p:tgtEl>
                                        <p:attrNameLst>
                                          <p:attrName>style.visibility</p:attrName>
                                        </p:attrNameLst>
                                      </p:cBhvr>
                                      <p:to>
                                        <p:strVal val="visible"/>
                                      </p:to>
                                    </p:set>
                                    <p:animEffect transition="in" filter="wipe(left)">
                                      <p:cBhvr>
                                        <p:cTn id="42" dur="500"/>
                                        <p:tgtEl>
                                          <p:spTgt spid="102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59"/>
                                        </p:tgtEl>
                                        <p:attrNameLst>
                                          <p:attrName>style.visibility</p:attrName>
                                        </p:attrNameLst>
                                      </p:cBhvr>
                                      <p:to>
                                        <p:strVal val="visible"/>
                                      </p:to>
                                    </p:set>
                                    <p:animEffect transition="in" filter="wipe(left)">
                                      <p:cBhvr>
                                        <p:cTn id="47" dur="500"/>
                                        <p:tgtEl>
                                          <p:spTgt spid="102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254"/>
                                        </p:tgtEl>
                                        <p:attrNameLst>
                                          <p:attrName>style.visibility</p:attrName>
                                        </p:attrNameLst>
                                      </p:cBhvr>
                                      <p:to>
                                        <p:strVal val="visible"/>
                                      </p:to>
                                    </p:set>
                                    <p:animEffect transition="in" filter="wipe(left)">
                                      <p:cBhvr>
                                        <p:cTn id="52" dur="500"/>
                                        <p:tgtEl>
                                          <p:spTgt spid="102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255"/>
                                        </p:tgtEl>
                                        <p:attrNameLst>
                                          <p:attrName>style.visibility</p:attrName>
                                        </p:attrNameLst>
                                      </p:cBhvr>
                                      <p:to>
                                        <p:strVal val="visible"/>
                                      </p:to>
                                    </p:set>
                                    <p:animEffect transition="in" filter="wipe(left)">
                                      <p:cBhvr>
                                        <p:cTn id="57" dur="500"/>
                                        <p:tgtEl>
                                          <p:spTgt spid="102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256"/>
                                        </p:tgtEl>
                                        <p:attrNameLst>
                                          <p:attrName>style.visibility</p:attrName>
                                        </p:attrNameLst>
                                      </p:cBhvr>
                                      <p:to>
                                        <p:strVal val="visible"/>
                                      </p:to>
                                    </p:set>
                                    <p:animEffect transition="in" filter="wipe(left)">
                                      <p:cBhvr>
                                        <p:cTn id="62" dur="500"/>
                                        <p:tgtEl>
                                          <p:spTgt spid="102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257"/>
                                        </p:tgtEl>
                                        <p:attrNameLst>
                                          <p:attrName>style.visibility</p:attrName>
                                        </p:attrNameLst>
                                      </p:cBhvr>
                                      <p:to>
                                        <p:strVal val="visible"/>
                                      </p:to>
                                    </p:set>
                                    <p:animEffect transition="in" filter="wipe(left)">
                                      <p:cBhvr>
                                        <p:cTn id="67"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49" grpId="0" autoUpdateAnimBg="0"/>
      <p:bldP spid="10258" grpId="0" animBg="1"/>
      <p:bldP spid="1025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24F5C4C8-6406-4C15-8281-2BFD2B6A1D3A}" type="slidenum">
              <a:rPr lang="en-US" altLang="zh-CN"/>
              <a:pPr/>
              <a:t>31</a:t>
            </a:fld>
            <a:endParaRPr lang="en-US" altLang="zh-CN"/>
          </a:p>
        </p:txBody>
      </p:sp>
      <p:sp>
        <p:nvSpPr>
          <p:cNvPr id="9218" name="Rectangle 2"/>
          <p:cNvSpPr>
            <a:spLocks noChangeArrowheads="1"/>
          </p:cNvSpPr>
          <p:nvPr/>
        </p:nvSpPr>
        <p:spPr bwMode="black">
          <a:xfrm>
            <a:off x="2438400" y="30480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也可借用</a:t>
            </a:r>
            <a:r>
              <a:rPr lang="zh-CN" altLang="en-US" sz="2800" b="1" dirty="0">
                <a:solidFill>
                  <a:srgbClr val="3333FF"/>
                </a:solidFill>
              </a:rPr>
              <a:t>原函数</a:t>
            </a:r>
            <a:r>
              <a:rPr lang="zh-CN" altLang="en-US" sz="2800" b="1" dirty="0"/>
              <a:t>证明：</a:t>
            </a:r>
            <a:r>
              <a:rPr lang="zh-CN" altLang="en-US" sz="2800" b="1" dirty="0" smtClean="0"/>
              <a:t>设 </a:t>
            </a:r>
            <a:r>
              <a:rPr lang="en-US" altLang="zh-CN" sz="2800" b="1" i="1" dirty="0" smtClean="0">
                <a:latin typeface="Times New Roman" panose="02020603050405020304" pitchFamily="18" charset="0"/>
                <a:cs typeface="Times New Roman" panose="02020603050405020304" pitchFamily="18" charset="0"/>
              </a:rPr>
              <a:t>F</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t>是 </a:t>
            </a:r>
            <a:r>
              <a:rPr lang="en-US" altLang="zh-CN" sz="2800" b="1" i="1" dirty="0" smtClean="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t>的</a:t>
            </a:r>
            <a:r>
              <a:rPr lang="zh-CN" altLang="en-US" sz="2800" b="1" dirty="0"/>
              <a:t>一个原函数，则</a:t>
            </a:r>
          </a:p>
        </p:txBody>
      </p:sp>
      <p:graphicFrame>
        <p:nvGraphicFramePr>
          <p:cNvPr id="9219" name="Object 3"/>
          <p:cNvGraphicFramePr>
            <a:graphicFrameLocks noChangeAspect="1"/>
          </p:cNvGraphicFramePr>
          <p:nvPr/>
        </p:nvGraphicFramePr>
        <p:xfrm>
          <a:off x="6257926" y="1371601"/>
          <a:ext cx="2886075" cy="798513"/>
        </p:xfrm>
        <a:graphic>
          <a:graphicData uri="http://schemas.openxmlformats.org/presentationml/2006/ole">
            <mc:AlternateContent xmlns:mc="http://schemas.openxmlformats.org/markup-compatibility/2006">
              <mc:Choice xmlns:v="urn:schemas-microsoft-com:vml" Requires="v">
                <p:oleObj spid="_x0000_s34082" name="Equation" r:id="rId3" imgW="1193760" imgH="330120" progId="Equation.DSMT4">
                  <p:embed/>
                </p:oleObj>
              </mc:Choice>
              <mc:Fallback>
                <p:oleObj name="Equation" r:id="rId3" imgW="119376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257926" y="1371601"/>
                        <a:ext cx="2886075"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4"/>
          <p:cNvGraphicFramePr>
            <a:graphicFrameLocks noChangeAspect="1"/>
          </p:cNvGraphicFramePr>
          <p:nvPr/>
        </p:nvGraphicFramePr>
        <p:xfrm>
          <a:off x="2676526" y="3100388"/>
          <a:ext cx="5192713" cy="798512"/>
        </p:xfrm>
        <a:graphic>
          <a:graphicData uri="http://schemas.openxmlformats.org/presentationml/2006/ole">
            <mc:AlternateContent xmlns:mc="http://schemas.openxmlformats.org/markup-compatibility/2006">
              <mc:Choice xmlns:v="urn:schemas-microsoft-com:vml" Requires="v">
                <p:oleObj spid="_x0000_s34083" name="Equation" r:id="rId5" imgW="2145960" imgH="330120" progId="Equation.DSMT4">
                  <p:embed/>
                </p:oleObj>
              </mc:Choice>
              <mc:Fallback>
                <p:oleObj name="Equation" r:id="rId5" imgW="2145960" imgH="330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676526" y="3100388"/>
                        <a:ext cx="519271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2212948535"/>
              </p:ext>
            </p:extLst>
          </p:nvPr>
        </p:nvGraphicFramePr>
        <p:xfrm>
          <a:off x="2690813" y="3862388"/>
          <a:ext cx="4886325" cy="982662"/>
        </p:xfrm>
        <a:graphic>
          <a:graphicData uri="http://schemas.openxmlformats.org/presentationml/2006/ole">
            <mc:AlternateContent xmlns:mc="http://schemas.openxmlformats.org/markup-compatibility/2006">
              <mc:Choice xmlns:v="urn:schemas-microsoft-com:vml" Requires="v">
                <p:oleObj spid="_x0000_s34084" name="Equation" r:id="rId7" imgW="2019240" imgH="406080" progId="Equation.DSMT4">
                  <p:embed/>
                </p:oleObj>
              </mc:Choice>
              <mc:Fallback>
                <p:oleObj name="Equation" r:id="rId7" imgW="2019240" imgH="406080" progId="Equation.DSMT4">
                  <p:embed/>
                  <p:pic>
                    <p:nvPicPr>
                      <p:cNvPr id="0" name=""/>
                      <p:cNvPicPr>
                        <a:picLocks noChangeAspect="1" noChangeArrowheads="1"/>
                      </p:cNvPicPr>
                      <p:nvPr/>
                    </p:nvPicPr>
                    <p:blipFill>
                      <a:blip r:embed="rId8"/>
                      <a:srcRect/>
                      <a:stretch>
                        <a:fillRect/>
                      </a:stretch>
                    </p:blipFill>
                    <p:spPr bwMode="black">
                      <a:xfrm>
                        <a:off x="2690813" y="3862388"/>
                        <a:ext cx="4886325"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6"/>
          <p:cNvGraphicFramePr>
            <a:graphicFrameLocks noChangeAspect="1"/>
          </p:cNvGraphicFramePr>
          <p:nvPr/>
        </p:nvGraphicFramePr>
        <p:xfrm>
          <a:off x="2676525" y="4716463"/>
          <a:ext cx="4914900" cy="950912"/>
        </p:xfrm>
        <a:graphic>
          <a:graphicData uri="http://schemas.openxmlformats.org/presentationml/2006/ole">
            <mc:AlternateContent xmlns:mc="http://schemas.openxmlformats.org/markup-compatibility/2006">
              <mc:Choice xmlns:v="urn:schemas-microsoft-com:vml" Requires="v">
                <p:oleObj spid="_x0000_s34085" name="Equation" r:id="rId9" imgW="2031840" imgH="393480" progId="Equation.DSMT4">
                  <p:embed/>
                </p:oleObj>
              </mc:Choice>
              <mc:Fallback>
                <p:oleObj name="Equation" r:id="rId9" imgW="203184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676525" y="4716463"/>
                        <a:ext cx="49149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7"/>
          <p:cNvGraphicFramePr>
            <a:graphicFrameLocks noChangeAspect="1"/>
          </p:cNvGraphicFramePr>
          <p:nvPr/>
        </p:nvGraphicFramePr>
        <p:xfrm>
          <a:off x="2676525" y="5630863"/>
          <a:ext cx="2827338" cy="950912"/>
        </p:xfrm>
        <a:graphic>
          <a:graphicData uri="http://schemas.openxmlformats.org/presentationml/2006/ole">
            <mc:AlternateContent xmlns:mc="http://schemas.openxmlformats.org/markup-compatibility/2006">
              <mc:Choice xmlns:v="urn:schemas-microsoft-com:vml" Requires="v">
                <p:oleObj spid="_x0000_s34086" name="Equation" r:id="rId11" imgW="1168200" imgH="393480" progId="Equation.DSMT4">
                  <p:embed/>
                </p:oleObj>
              </mc:Choice>
              <mc:Fallback>
                <p:oleObj name="Equation" r:id="rId11" imgW="116820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2676525" y="5630863"/>
                        <a:ext cx="2827338"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4" name="Object 8"/>
          <p:cNvGraphicFramePr>
            <a:graphicFrameLocks noChangeAspect="1"/>
          </p:cNvGraphicFramePr>
          <p:nvPr>
            <p:extLst>
              <p:ext uri="{D42A27DB-BD31-4B8C-83A1-F6EECF244321}">
                <p14:modId xmlns:p14="http://schemas.microsoft.com/office/powerpoint/2010/main" val="3013123085"/>
              </p:ext>
            </p:extLst>
          </p:nvPr>
        </p:nvGraphicFramePr>
        <p:xfrm>
          <a:off x="2662238" y="2209800"/>
          <a:ext cx="3992562" cy="798513"/>
        </p:xfrm>
        <a:graphic>
          <a:graphicData uri="http://schemas.openxmlformats.org/presentationml/2006/ole">
            <mc:AlternateContent xmlns:mc="http://schemas.openxmlformats.org/markup-compatibility/2006">
              <mc:Choice xmlns:v="urn:schemas-microsoft-com:vml" Requires="v">
                <p:oleObj spid="_x0000_s34087" name="Equation" r:id="rId13" imgW="1650960" imgH="330120" progId="Equation.DSMT4">
                  <p:embed/>
                </p:oleObj>
              </mc:Choice>
              <mc:Fallback>
                <p:oleObj name="Equation" r:id="rId13" imgW="1650960" imgH="330120" progId="Equation.DSMT4">
                  <p:embed/>
                  <p:pic>
                    <p:nvPicPr>
                      <p:cNvPr id="0" name=""/>
                      <p:cNvPicPr>
                        <a:picLocks noChangeAspect="1" noChangeArrowheads="1"/>
                      </p:cNvPicPr>
                      <p:nvPr/>
                    </p:nvPicPr>
                    <p:blipFill>
                      <a:blip r:embed="rId14"/>
                      <a:srcRect/>
                      <a:stretch>
                        <a:fillRect/>
                      </a:stretch>
                    </p:blipFill>
                    <p:spPr bwMode="black">
                      <a:xfrm>
                        <a:off x="2662238" y="2209800"/>
                        <a:ext cx="399256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5" name="Object 9"/>
          <p:cNvGraphicFramePr>
            <a:graphicFrameLocks noChangeAspect="1"/>
          </p:cNvGraphicFramePr>
          <p:nvPr>
            <p:extLst>
              <p:ext uri="{D42A27DB-BD31-4B8C-83A1-F6EECF244321}">
                <p14:modId xmlns:p14="http://schemas.microsoft.com/office/powerpoint/2010/main" val="438454153"/>
              </p:ext>
            </p:extLst>
          </p:nvPr>
        </p:nvGraphicFramePr>
        <p:xfrm>
          <a:off x="5738813" y="5538788"/>
          <a:ext cx="1009650" cy="1014412"/>
        </p:xfrm>
        <a:graphic>
          <a:graphicData uri="http://schemas.openxmlformats.org/presentationml/2006/ole">
            <mc:AlternateContent xmlns:mc="http://schemas.openxmlformats.org/markup-compatibility/2006">
              <mc:Choice xmlns:v="urn:schemas-microsoft-com:vml" Requires="v">
                <p:oleObj spid="_x0000_s34088" name="Equation" r:id="rId15" imgW="419040" imgH="419040" progId="Equation.DSMT4">
                  <p:embed/>
                </p:oleObj>
              </mc:Choice>
              <mc:Fallback>
                <p:oleObj name="Equation" r:id="rId15" imgW="419040" imgH="419040" progId="Equation.DSMT4">
                  <p:embed/>
                  <p:pic>
                    <p:nvPicPr>
                      <p:cNvPr id="0" name=""/>
                      <p:cNvPicPr>
                        <a:picLocks noChangeAspect="1" noChangeArrowheads="1"/>
                      </p:cNvPicPr>
                      <p:nvPr/>
                    </p:nvPicPr>
                    <p:blipFill>
                      <a:blip r:embed="rId16"/>
                      <a:srcRect/>
                      <a:stretch>
                        <a:fillRect/>
                      </a:stretch>
                    </p:blipFill>
                    <p:spPr bwMode="black">
                      <a:xfrm>
                        <a:off x="5738813" y="5538788"/>
                        <a:ext cx="100965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6" name="Object 10"/>
          <p:cNvGraphicFramePr>
            <a:graphicFrameLocks noChangeAspect="1"/>
          </p:cNvGraphicFramePr>
          <p:nvPr/>
        </p:nvGraphicFramePr>
        <p:xfrm>
          <a:off x="2219325" y="1371600"/>
          <a:ext cx="3949700" cy="838200"/>
        </p:xfrm>
        <a:graphic>
          <a:graphicData uri="http://schemas.openxmlformats.org/presentationml/2006/ole">
            <mc:AlternateContent xmlns:mc="http://schemas.openxmlformats.org/markup-compatibility/2006">
              <mc:Choice xmlns:v="urn:schemas-microsoft-com:vml" Requires="v">
                <p:oleObj spid="_x0000_s34089" name="Equation" r:id="rId17" imgW="1549080" imgH="330120" progId="Equation.DSMT4">
                  <p:embed/>
                </p:oleObj>
              </mc:Choice>
              <mc:Fallback>
                <p:oleObj name="Equation" r:id="rId17" imgW="1549080" imgH="33012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2219325" y="1371600"/>
                        <a:ext cx="3949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7" name="Object 11"/>
          <p:cNvGraphicFramePr>
            <a:graphicFrameLocks noChangeAspect="1"/>
          </p:cNvGraphicFramePr>
          <p:nvPr>
            <p:extLst>
              <p:ext uri="{D42A27DB-BD31-4B8C-83A1-F6EECF244321}">
                <p14:modId xmlns:p14="http://schemas.microsoft.com/office/powerpoint/2010/main" val="320436419"/>
              </p:ext>
            </p:extLst>
          </p:nvPr>
        </p:nvGraphicFramePr>
        <p:xfrm>
          <a:off x="4423568" y="608013"/>
          <a:ext cx="4430713" cy="800100"/>
        </p:xfrm>
        <a:graphic>
          <a:graphicData uri="http://schemas.openxmlformats.org/presentationml/2006/ole">
            <mc:AlternateContent xmlns:mc="http://schemas.openxmlformats.org/markup-compatibility/2006">
              <mc:Choice xmlns:v="urn:schemas-microsoft-com:vml" Requires="v">
                <p:oleObj spid="_x0000_s34090" name="Equation" r:id="rId19" imgW="1828800" imgH="330120" progId="Equation.DSMT4">
                  <p:embed/>
                </p:oleObj>
              </mc:Choice>
              <mc:Fallback>
                <p:oleObj name="Equation" r:id="rId19" imgW="1828800" imgH="33012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23568" y="608013"/>
                        <a:ext cx="443071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607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wipe(left)">
                                      <p:cBhvr>
                                        <p:cTn id="12" dur="500"/>
                                        <p:tgtEl>
                                          <p:spTgt spid="9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wipe(left)">
                                      <p:cBhvr>
                                        <p:cTn id="17" dur="500"/>
                                        <p:tgtEl>
                                          <p:spTgt spid="9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wipe(left)">
                                      <p:cBhvr>
                                        <p:cTn id="22" dur="500"/>
                                        <p:tgtEl>
                                          <p:spTgt spid="9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20"/>
                                        </p:tgtEl>
                                        <p:attrNameLst>
                                          <p:attrName>style.visibility</p:attrName>
                                        </p:attrNameLst>
                                      </p:cBhvr>
                                      <p:to>
                                        <p:strVal val="visible"/>
                                      </p:to>
                                    </p:set>
                                    <p:animEffect transition="in" filter="wipe(left)">
                                      <p:cBhvr>
                                        <p:cTn id="32" dur="500"/>
                                        <p:tgtEl>
                                          <p:spTgt spid="92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21"/>
                                        </p:tgtEl>
                                        <p:attrNameLst>
                                          <p:attrName>style.visibility</p:attrName>
                                        </p:attrNameLst>
                                      </p:cBhvr>
                                      <p:to>
                                        <p:strVal val="visible"/>
                                      </p:to>
                                    </p:set>
                                    <p:animEffect transition="in" filter="wipe(left)">
                                      <p:cBhvr>
                                        <p:cTn id="37" dur="500"/>
                                        <p:tgtEl>
                                          <p:spTgt spid="92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22"/>
                                        </p:tgtEl>
                                        <p:attrNameLst>
                                          <p:attrName>style.visibility</p:attrName>
                                        </p:attrNameLst>
                                      </p:cBhvr>
                                      <p:to>
                                        <p:strVal val="visible"/>
                                      </p:to>
                                    </p:set>
                                    <p:animEffect transition="in" filter="wipe(left)">
                                      <p:cBhvr>
                                        <p:cTn id="42" dur="500"/>
                                        <p:tgtEl>
                                          <p:spTgt spid="92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223"/>
                                        </p:tgtEl>
                                        <p:attrNameLst>
                                          <p:attrName>style.visibility</p:attrName>
                                        </p:attrNameLst>
                                      </p:cBhvr>
                                      <p:to>
                                        <p:strVal val="visible"/>
                                      </p:to>
                                    </p:set>
                                    <p:animEffect transition="in" filter="wipe(left)">
                                      <p:cBhvr>
                                        <p:cTn id="47" dur="500"/>
                                        <p:tgtEl>
                                          <p:spTgt spid="92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225"/>
                                        </p:tgtEl>
                                        <p:attrNameLst>
                                          <p:attrName>style.visibility</p:attrName>
                                        </p:attrNameLst>
                                      </p:cBhvr>
                                      <p:to>
                                        <p:strVal val="visible"/>
                                      </p:to>
                                    </p:set>
                                    <p:animEffect transition="in" filter="wipe(left)">
                                      <p:cBhvr>
                                        <p:cTn id="52"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8B836749-7BA9-43FC-846B-84E65FA0F7E4}" type="slidenum">
              <a:rPr lang="en-US" altLang="zh-CN"/>
              <a:pPr/>
              <a:t>32</a:t>
            </a:fld>
            <a:endParaRPr lang="en-US" altLang="zh-CN"/>
          </a:p>
        </p:txBody>
      </p:sp>
      <p:graphicFrame>
        <p:nvGraphicFramePr>
          <p:cNvPr id="8194" name="Object 2"/>
          <p:cNvGraphicFramePr>
            <a:graphicFrameLocks noChangeAspect="1"/>
          </p:cNvGraphicFramePr>
          <p:nvPr>
            <p:extLst>
              <p:ext uri="{D42A27DB-BD31-4B8C-83A1-F6EECF244321}">
                <p14:modId xmlns:p14="http://schemas.microsoft.com/office/powerpoint/2010/main" val="1937960869"/>
              </p:ext>
            </p:extLst>
          </p:nvPr>
        </p:nvGraphicFramePr>
        <p:xfrm>
          <a:off x="2252663" y="419100"/>
          <a:ext cx="4965700" cy="517525"/>
        </p:xfrm>
        <a:graphic>
          <a:graphicData uri="http://schemas.openxmlformats.org/presentationml/2006/ole">
            <mc:AlternateContent xmlns:mc="http://schemas.openxmlformats.org/markup-compatibility/2006">
              <mc:Choice xmlns:v="urn:schemas-microsoft-com:vml" Requires="v">
                <p:oleObj spid="_x0000_s35066" name="Equation" r:id="rId3" imgW="2070000" imgH="215640" progId="Equation.DSMT4">
                  <p:embed/>
                </p:oleObj>
              </mc:Choice>
              <mc:Fallback>
                <p:oleObj name="Equation" r:id="rId3" imgW="2070000" imgH="215640" progId="Equation.DSMT4">
                  <p:embed/>
                  <p:pic>
                    <p:nvPicPr>
                      <p:cNvPr id="0" name=""/>
                      <p:cNvPicPr>
                        <a:picLocks noChangeAspect="1" noChangeArrowheads="1"/>
                      </p:cNvPicPr>
                      <p:nvPr/>
                    </p:nvPicPr>
                    <p:blipFill>
                      <a:blip r:embed="rId4"/>
                      <a:srcRect/>
                      <a:stretch>
                        <a:fillRect/>
                      </a:stretch>
                    </p:blipFill>
                    <p:spPr bwMode="black">
                      <a:xfrm>
                        <a:off x="2252663" y="419100"/>
                        <a:ext cx="49657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252364625"/>
              </p:ext>
            </p:extLst>
          </p:nvPr>
        </p:nvGraphicFramePr>
        <p:xfrm>
          <a:off x="2971800" y="777875"/>
          <a:ext cx="5880100" cy="974725"/>
        </p:xfrm>
        <a:graphic>
          <a:graphicData uri="http://schemas.openxmlformats.org/presentationml/2006/ole">
            <mc:AlternateContent xmlns:mc="http://schemas.openxmlformats.org/markup-compatibility/2006">
              <mc:Choice xmlns:v="urn:schemas-microsoft-com:vml" Requires="v">
                <p:oleObj spid="_x0000_s35067" name="Equation" r:id="rId5" imgW="2450880" imgH="406080" progId="Equation.DSMT4">
                  <p:embed/>
                </p:oleObj>
              </mc:Choice>
              <mc:Fallback>
                <p:oleObj name="Equation" r:id="rId5" imgW="2450880" imgH="406080" progId="Equation.DSMT4">
                  <p:embed/>
                  <p:pic>
                    <p:nvPicPr>
                      <p:cNvPr id="0" name=""/>
                      <p:cNvPicPr>
                        <a:picLocks noChangeAspect="1" noChangeArrowheads="1"/>
                      </p:cNvPicPr>
                      <p:nvPr/>
                    </p:nvPicPr>
                    <p:blipFill>
                      <a:blip r:embed="rId6"/>
                      <a:srcRect/>
                      <a:stretch>
                        <a:fillRect/>
                      </a:stretch>
                    </p:blipFill>
                    <p:spPr bwMode="black">
                      <a:xfrm>
                        <a:off x="2971800" y="777875"/>
                        <a:ext cx="58801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971800" y="1628776"/>
          <a:ext cx="1949450" cy="487363"/>
        </p:xfrm>
        <a:graphic>
          <a:graphicData uri="http://schemas.openxmlformats.org/presentationml/2006/ole">
            <mc:AlternateContent xmlns:mc="http://schemas.openxmlformats.org/markup-compatibility/2006">
              <mc:Choice xmlns:v="urn:schemas-microsoft-com:vml" Requires="v">
                <p:oleObj spid="_x0000_s35068" name="Equation" r:id="rId7" imgW="812520" imgH="203040" progId="Equation.DSMT4">
                  <p:embed/>
                </p:oleObj>
              </mc:Choice>
              <mc:Fallback>
                <p:oleObj name="Equation" r:id="rId7" imgW="8125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971800" y="1628776"/>
                        <a:ext cx="19494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3758852695"/>
              </p:ext>
            </p:extLst>
          </p:nvPr>
        </p:nvGraphicFramePr>
        <p:xfrm>
          <a:off x="3003550" y="2057400"/>
          <a:ext cx="5756275" cy="836613"/>
        </p:xfrm>
        <a:graphic>
          <a:graphicData uri="http://schemas.openxmlformats.org/presentationml/2006/ole">
            <mc:AlternateContent xmlns:mc="http://schemas.openxmlformats.org/markup-compatibility/2006">
              <mc:Choice xmlns:v="urn:schemas-microsoft-com:vml" Requires="v">
                <p:oleObj spid="_x0000_s35069" name="Equation" r:id="rId9" imgW="2286000" imgH="330120" progId="Equation.DSMT4">
                  <p:embed/>
                </p:oleObj>
              </mc:Choice>
              <mc:Fallback>
                <p:oleObj name="Equation" r:id="rId9" imgW="2286000" imgH="330120" progId="Equation.DSMT4">
                  <p:embed/>
                  <p:pic>
                    <p:nvPicPr>
                      <p:cNvPr id="0" name=""/>
                      <p:cNvPicPr>
                        <a:picLocks noChangeAspect="1" noChangeArrowheads="1"/>
                      </p:cNvPicPr>
                      <p:nvPr/>
                    </p:nvPicPr>
                    <p:blipFill>
                      <a:blip r:embed="rId10"/>
                      <a:srcRect/>
                      <a:stretch>
                        <a:fillRect/>
                      </a:stretch>
                    </p:blipFill>
                    <p:spPr bwMode="black">
                      <a:xfrm>
                        <a:off x="3003550" y="2057400"/>
                        <a:ext cx="575627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Text Box 6"/>
          <p:cNvSpPr txBox="1">
            <a:spLocks noChangeArrowheads="1"/>
          </p:cNvSpPr>
          <p:nvPr/>
        </p:nvSpPr>
        <p:spPr bwMode="auto">
          <a:xfrm>
            <a:off x="2057400" y="2947988"/>
            <a:ext cx="3043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宋体" panose="02010600030101010101" pitchFamily="2" charset="-122"/>
              </a:rPr>
              <a:t>解</a:t>
            </a:r>
            <a:r>
              <a:rPr lang="zh-CN" altLang="en-US" sz="2800" b="1">
                <a:latin typeface="宋体" panose="02010600030101010101" pitchFamily="2" charset="-122"/>
              </a:rPr>
              <a:t>  积分区域如图</a:t>
            </a:r>
          </a:p>
        </p:txBody>
      </p:sp>
      <p:grpSp>
        <p:nvGrpSpPr>
          <p:cNvPr id="8199" name="Group 7"/>
          <p:cNvGrpSpPr>
            <a:grpSpLocks noChangeAspect="1"/>
          </p:cNvGrpSpPr>
          <p:nvPr/>
        </p:nvGrpSpPr>
        <p:grpSpPr bwMode="auto">
          <a:xfrm>
            <a:off x="7650164" y="3409950"/>
            <a:ext cx="2746375" cy="2381250"/>
            <a:chOff x="3408" y="1536"/>
            <a:chExt cx="2160" cy="1872"/>
          </a:xfrm>
        </p:grpSpPr>
        <p:sp>
          <p:nvSpPr>
            <p:cNvPr id="8200" name="Rectangle 8"/>
            <p:cNvSpPr>
              <a:spLocks noChangeAspect="1" noChangeArrowheads="1"/>
            </p:cNvSpPr>
            <p:nvPr/>
          </p:nvSpPr>
          <p:spPr bwMode="black">
            <a:xfrm>
              <a:off x="5280" y="3023"/>
              <a:ext cx="28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8201" name="Line 9"/>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Line 10"/>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Rectangle 11"/>
            <p:cNvSpPr>
              <a:spLocks noChangeAspect="1" noChangeArrowheads="1"/>
            </p:cNvSpPr>
            <p:nvPr/>
          </p:nvSpPr>
          <p:spPr bwMode="black">
            <a:xfrm>
              <a:off x="3408" y="1536"/>
              <a:ext cx="4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8204" name="Object 12"/>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5070"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5" name="AutoShape 13" descr="深色竖线"/>
          <p:cNvSpPr>
            <a:spLocks noChangeAspect="1" noChangeArrowheads="1"/>
          </p:cNvSpPr>
          <p:nvPr/>
        </p:nvSpPr>
        <p:spPr bwMode="auto">
          <a:xfrm flipH="1">
            <a:off x="8077200" y="3983038"/>
            <a:ext cx="1441450" cy="1441450"/>
          </a:xfrm>
          <a:prstGeom prst="rtTriangle">
            <a:avLst/>
          </a:prstGeom>
          <a:pattFill prst="dkVert">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Rectangle 14"/>
          <p:cNvSpPr>
            <a:spLocks noChangeAspect="1" noChangeArrowheads="1"/>
          </p:cNvSpPr>
          <p:nvPr/>
        </p:nvSpPr>
        <p:spPr bwMode="black">
          <a:xfrm>
            <a:off x="8869363" y="4629150"/>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aphicFrame>
        <p:nvGraphicFramePr>
          <p:cNvPr id="8207" name="Object 15"/>
          <p:cNvGraphicFramePr>
            <a:graphicFrameLocks noChangeAspect="1"/>
          </p:cNvGraphicFramePr>
          <p:nvPr/>
        </p:nvGraphicFramePr>
        <p:xfrm>
          <a:off x="2381250" y="4505326"/>
          <a:ext cx="5068888" cy="828675"/>
        </p:xfrm>
        <a:graphic>
          <a:graphicData uri="http://schemas.openxmlformats.org/presentationml/2006/ole">
            <mc:AlternateContent xmlns:mc="http://schemas.openxmlformats.org/markup-compatibility/2006">
              <mc:Choice xmlns:v="urn:schemas-microsoft-com:vml" Requires="v">
                <p:oleObj spid="_x0000_s35071" name="Equation" r:id="rId13" imgW="2095200" imgH="342720" progId="Equation.DSMT4">
                  <p:embed/>
                </p:oleObj>
              </mc:Choice>
              <mc:Fallback>
                <p:oleObj name="Equation" r:id="rId13" imgW="2095200" imgH="3427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2381250" y="4505326"/>
                        <a:ext cx="506888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8" name="Object 16"/>
          <p:cNvGraphicFramePr>
            <a:graphicFrameLocks noChangeAspect="1"/>
          </p:cNvGraphicFramePr>
          <p:nvPr/>
        </p:nvGraphicFramePr>
        <p:xfrm>
          <a:off x="2381250" y="5343526"/>
          <a:ext cx="5314950" cy="828675"/>
        </p:xfrm>
        <a:graphic>
          <a:graphicData uri="http://schemas.openxmlformats.org/presentationml/2006/ole">
            <mc:AlternateContent xmlns:mc="http://schemas.openxmlformats.org/markup-compatibility/2006">
              <mc:Choice xmlns:v="urn:schemas-microsoft-com:vml" Requires="v">
                <p:oleObj spid="_x0000_s35072" name="Equation" r:id="rId15" imgW="2197080" imgH="342720" progId="Equation.DSMT4">
                  <p:embed/>
                </p:oleObj>
              </mc:Choice>
              <mc:Fallback>
                <p:oleObj name="Equation" r:id="rId15" imgW="2197080" imgH="342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381250" y="5343526"/>
                        <a:ext cx="53149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9" name="Object 17"/>
          <p:cNvGraphicFramePr>
            <a:graphicFrameLocks noChangeAspect="1"/>
          </p:cNvGraphicFramePr>
          <p:nvPr>
            <p:extLst>
              <p:ext uri="{D42A27DB-BD31-4B8C-83A1-F6EECF244321}">
                <p14:modId xmlns:p14="http://schemas.microsoft.com/office/powerpoint/2010/main" val="623978923"/>
              </p:ext>
            </p:extLst>
          </p:nvPr>
        </p:nvGraphicFramePr>
        <p:xfrm>
          <a:off x="2057400" y="3583781"/>
          <a:ext cx="5468938" cy="798513"/>
        </p:xfrm>
        <a:graphic>
          <a:graphicData uri="http://schemas.openxmlformats.org/presentationml/2006/ole">
            <mc:AlternateContent xmlns:mc="http://schemas.openxmlformats.org/markup-compatibility/2006">
              <mc:Choice xmlns:v="urn:schemas-microsoft-com:vml" Requires="v">
                <p:oleObj spid="_x0000_s35073" name="Equation" r:id="rId17" imgW="2260440" imgH="330120" progId="Equation.DSMT4">
                  <p:embed/>
                </p:oleObj>
              </mc:Choice>
              <mc:Fallback>
                <p:oleObj name="Equation" r:id="rId17" imgW="2260440" imgH="330120" progId="Equation.DSMT4">
                  <p:embed/>
                  <p:pic>
                    <p:nvPicPr>
                      <p:cNvPr id="0" name=""/>
                      <p:cNvPicPr>
                        <a:picLocks noChangeAspect="1" noChangeArrowheads="1"/>
                      </p:cNvPicPr>
                      <p:nvPr/>
                    </p:nvPicPr>
                    <p:blipFill>
                      <a:blip r:embed="rId18"/>
                      <a:srcRect/>
                      <a:stretch>
                        <a:fillRect/>
                      </a:stretch>
                    </p:blipFill>
                    <p:spPr bwMode="black">
                      <a:xfrm>
                        <a:off x="2057400" y="3583781"/>
                        <a:ext cx="54689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0" name="Line 18"/>
          <p:cNvSpPr>
            <a:spLocks noChangeShapeType="1"/>
          </p:cNvSpPr>
          <p:nvPr/>
        </p:nvSpPr>
        <p:spPr bwMode="auto">
          <a:xfrm>
            <a:off x="7620000" y="4572000"/>
            <a:ext cx="2667000" cy="0"/>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19"/>
          <p:cNvSpPr>
            <a:spLocks noChangeShapeType="1"/>
          </p:cNvSpPr>
          <p:nvPr/>
        </p:nvSpPr>
        <p:spPr bwMode="auto">
          <a:xfrm rot="5400000" flipH="1" flipV="1">
            <a:off x="7581900" y="4724400"/>
            <a:ext cx="2667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3639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8"/>
                                        </p:tgtEl>
                                        <p:attrNameLst>
                                          <p:attrName>style.visibility</p:attrName>
                                        </p:attrNameLst>
                                      </p:cBhvr>
                                      <p:to>
                                        <p:strVal val="visible"/>
                                      </p:to>
                                    </p:set>
                                    <p:animEffect transition="in" filter="wipe(left)">
                                      <p:cBhvr>
                                        <p:cTn id="27" dur="500"/>
                                        <p:tgtEl>
                                          <p:spTgt spid="8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9"/>
                                        </p:tgtEl>
                                        <p:attrNameLst>
                                          <p:attrName>style.visibility</p:attrName>
                                        </p:attrNameLst>
                                      </p:cBhvr>
                                      <p:to>
                                        <p:strVal val="visible"/>
                                      </p:to>
                                    </p:set>
                                    <p:animEffect transition="in" filter="wipe(left)">
                                      <p:cBhvr>
                                        <p:cTn id="32" dur="500"/>
                                        <p:tgtEl>
                                          <p:spTgt spid="81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05"/>
                                        </p:tgtEl>
                                        <p:attrNameLst>
                                          <p:attrName>style.visibility</p:attrName>
                                        </p:attrNameLst>
                                      </p:cBhvr>
                                      <p:to>
                                        <p:strVal val="visible"/>
                                      </p:to>
                                    </p:set>
                                    <p:animEffect transition="in" filter="wipe(left)">
                                      <p:cBhvr>
                                        <p:cTn id="37" dur="500"/>
                                        <p:tgtEl>
                                          <p:spTgt spid="82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06"/>
                                        </p:tgtEl>
                                        <p:attrNameLst>
                                          <p:attrName>style.visibility</p:attrName>
                                        </p:attrNameLst>
                                      </p:cBhvr>
                                      <p:to>
                                        <p:strVal val="visible"/>
                                      </p:to>
                                    </p:set>
                                    <p:animEffect transition="in" filter="wipe(left)">
                                      <p:cBhvr>
                                        <p:cTn id="42" dur="500"/>
                                        <p:tgtEl>
                                          <p:spTgt spid="82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209"/>
                                        </p:tgtEl>
                                        <p:attrNameLst>
                                          <p:attrName>style.visibility</p:attrName>
                                        </p:attrNameLst>
                                      </p:cBhvr>
                                      <p:to>
                                        <p:strVal val="visible"/>
                                      </p:to>
                                    </p:set>
                                    <p:animEffect transition="in" filter="wipe(left)">
                                      <p:cBhvr>
                                        <p:cTn id="47" dur="500"/>
                                        <p:tgtEl>
                                          <p:spTgt spid="82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211"/>
                                        </p:tgtEl>
                                        <p:attrNameLst>
                                          <p:attrName>style.visibility</p:attrName>
                                        </p:attrNameLst>
                                      </p:cBhvr>
                                      <p:to>
                                        <p:strVal val="visible"/>
                                      </p:to>
                                    </p:set>
                                    <p:animEffect transition="in" filter="wipe(left)">
                                      <p:cBhvr>
                                        <p:cTn id="52" dur="500"/>
                                        <p:tgtEl>
                                          <p:spTgt spid="8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210"/>
                                        </p:tgtEl>
                                        <p:attrNameLst>
                                          <p:attrName>style.visibility</p:attrName>
                                        </p:attrNameLst>
                                      </p:cBhvr>
                                      <p:to>
                                        <p:strVal val="visible"/>
                                      </p:to>
                                    </p:set>
                                    <p:animEffect transition="in" filter="wipe(left)">
                                      <p:cBhvr>
                                        <p:cTn id="57" dur="500"/>
                                        <p:tgtEl>
                                          <p:spTgt spid="82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207"/>
                                        </p:tgtEl>
                                        <p:attrNameLst>
                                          <p:attrName>style.visibility</p:attrName>
                                        </p:attrNameLst>
                                      </p:cBhvr>
                                      <p:to>
                                        <p:strVal val="visible"/>
                                      </p:to>
                                    </p:set>
                                    <p:animEffect transition="in" filter="wipe(left)">
                                      <p:cBhvr>
                                        <p:cTn id="62" dur="500"/>
                                        <p:tgtEl>
                                          <p:spTgt spid="82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8208"/>
                                        </p:tgtEl>
                                        <p:attrNameLst>
                                          <p:attrName>style.visibility</p:attrName>
                                        </p:attrNameLst>
                                      </p:cBhvr>
                                      <p:to>
                                        <p:strVal val="visible"/>
                                      </p:to>
                                    </p:set>
                                    <p:animEffect transition="in" filter="wipe(left)">
                                      <p:cBhvr>
                                        <p:cTn id="67"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P spid="8205" grpId="0" animBg="1"/>
      <p:bldP spid="8206" grpId="0" autoUpdateAnimBg="0"/>
      <p:bldP spid="8210" grpId="0" animBg="1"/>
      <p:bldP spid="82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CFE9572B-D878-4D03-BC63-14EB7E5159A4}" type="slidenum">
              <a:rPr lang="en-US" altLang="zh-CN"/>
              <a:pPr/>
              <a:t>33</a:t>
            </a:fld>
            <a:endParaRPr lang="en-US" altLang="zh-CN"/>
          </a:p>
        </p:txBody>
      </p:sp>
      <p:graphicFrame>
        <p:nvGraphicFramePr>
          <p:cNvPr id="7170" name="Object 2"/>
          <p:cNvGraphicFramePr>
            <a:graphicFrameLocks noChangeAspect="1"/>
          </p:cNvGraphicFramePr>
          <p:nvPr/>
        </p:nvGraphicFramePr>
        <p:xfrm>
          <a:off x="2057400" y="1143001"/>
          <a:ext cx="5314950" cy="828675"/>
        </p:xfrm>
        <a:graphic>
          <a:graphicData uri="http://schemas.openxmlformats.org/presentationml/2006/ole">
            <mc:AlternateContent xmlns:mc="http://schemas.openxmlformats.org/markup-compatibility/2006">
              <mc:Choice xmlns:v="urn:schemas-microsoft-com:vml" Requires="v">
                <p:oleObj spid="_x0000_s36121" name="Equation" r:id="rId3" imgW="2197080" imgH="342720" progId="Equation.DSMT4">
                  <p:embed/>
                </p:oleObj>
              </mc:Choice>
              <mc:Fallback>
                <p:oleObj name="Equation" r:id="rId3" imgW="219708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057400" y="1143001"/>
                        <a:ext cx="53149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2057401" y="2819400"/>
          <a:ext cx="3502025" cy="952500"/>
        </p:xfrm>
        <a:graphic>
          <a:graphicData uri="http://schemas.openxmlformats.org/presentationml/2006/ole">
            <mc:AlternateContent xmlns:mc="http://schemas.openxmlformats.org/markup-compatibility/2006">
              <mc:Choice xmlns:v="urn:schemas-microsoft-com:vml" Requires="v">
                <p:oleObj spid="_x0000_s36122" name="Equation" r:id="rId5" imgW="1447560" imgH="393480" progId="Equation.DSMT4">
                  <p:embed/>
                </p:oleObj>
              </mc:Choice>
              <mc:Fallback>
                <p:oleObj name="Equation" r:id="rId5" imgW="14475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057401" y="2819400"/>
                        <a:ext cx="35020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2290064927"/>
              </p:ext>
            </p:extLst>
          </p:nvPr>
        </p:nvGraphicFramePr>
        <p:xfrm>
          <a:off x="2057400" y="381001"/>
          <a:ext cx="5468938" cy="798513"/>
        </p:xfrm>
        <a:graphic>
          <a:graphicData uri="http://schemas.openxmlformats.org/presentationml/2006/ole">
            <mc:AlternateContent xmlns:mc="http://schemas.openxmlformats.org/markup-compatibility/2006">
              <mc:Choice xmlns:v="urn:schemas-microsoft-com:vml" Requires="v">
                <p:oleObj spid="_x0000_s36123" name="Equation" r:id="rId7" imgW="2260440" imgH="330120" progId="Equation.DSMT4">
                  <p:embed/>
                </p:oleObj>
              </mc:Choice>
              <mc:Fallback>
                <p:oleObj name="Equation" r:id="rId7" imgW="2260440" imgH="330120" progId="Equation.DSMT4">
                  <p:embed/>
                  <p:pic>
                    <p:nvPicPr>
                      <p:cNvPr id="0" name=""/>
                      <p:cNvPicPr>
                        <a:picLocks noChangeAspect="1" noChangeArrowheads="1"/>
                      </p:cNvPicPr>
                      <p:nvPr/>
                    </p:nvPicPr>
                    <p:blipFill>
                      <a:blip r:embed="rId8"/>
                      <a:srcRect/>
                      <a:stretch>
                        <a:fillRect/>
                      </a:stretch>
                    </p:blipFill>
                    <p:spPr bwMode="black">
                      <a:xfrm>
                        <a:off x="2057400" y="381001"/>
                        <a:ext cx="54689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extLst>
              <p:ext uri="{D42A27DB-BD31-4B8C-83A1-F6EECF244321}">
                <p14:modId xmlns:p14="http://schemas.microsoft.com/office/powerpoint/2010/main" val="1616654491"/>
              </p:ext>
            </p:extLst>
          </p:nvPr>
        </p:nvGraphicFramePr>
        <p:xfrm>
          <a:off x="2057400" y="1843088"/>
          <a:ext cx="5038725" cy="1014412"/>
        </p:xfrm>
        <a:graphic>
          <a:graphicData uri="http://schemas.openxmlformats.org/presentationml/2006/ole">
            <mc:AlternateContent xmlns:mc="http://schemas.openxmlformats.org/markup-compatibility/2006">
              <mc:Choice xmlns:v="urn:schemas-microsoft-com:vml" Requires="v">
                <p:oleObj spid="_x0000_s36124" name="Equation" r:id="rId9" imgW="2082600" imgH="419040" progId="Equation.DSMT4">
                  <p:embed/>
                </p:oleObj>
              </mc:Choice>
              <mc:Fallback>
                <p:oleObj name="Equation" r:id="rId9" imgW="2082600" imgH="419040" progId="Equation.DSMT4">
                  <p:embed/>
                  <p:pic>
                    <p:nvPicPr>
                      <p:cNvPr id="0" name=""/>
                      <p:cNvPicPr>
                        <a:picLocks noChangeAspect="1" noChangeArrowheads="1"/>
                      </p:cNvPicPr>
                      <p:nvPr/>
                    </p:nvPicPr>
                    <p:blipFill>
                      <a:blip r:embed="rId10"/>
                      <a:srcRect/>
                      <a:stretch>
                        <a:fillRect/>
                      </a:stretch>
                    </p:blipFill>
                    <p:spPr bwMode="black">
                      <a:xfrm>
                        <a:off x="2057400" y="1843088"/>
                        <a:ext cx="503872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4" name="Group 6"/>
          <p:cNvGrpSpPr>
            <a:grpSpLocks noChangeAspect="1"/>
          </p:cNvGrpSpPr>
          <p:nvPr/>
        </p:nvGrpSpPr>
        <p:grpSpPr bwMode="auto">
          <a:xfrm>
            <a:off x="8229600" y="381001"/>
            <a:ext cx="2198688" cy="2005013"/>
            <a:chOff x="3859" y="2148"/>
            <a:chExt cx="1730" cy="1577"/>
          </a:xfrm>
        </p:grpSpPr>
        <p:grpSp>
          <p:nvGrpSpPr>
            <p:cNvPr id="7175" name="Group 7"/>
            <p:cNvGrpSpPr>
              <a:grpSpLocks noChangeAspect="1"/>
            </p:cNvGrpSpPr>
            <p:nvPr/>
          </p:nvGrpSpPr>
          <p:grpSpPr bwMode="auto">
            <a:xfrm>
              <a:off x="3859" y="2148"/>
              <a:ext cx="1730" cy="1577"/>
              <a:chOff x="3408" y="1536"/>
              <a:chExt cx="2160" cy="1968"/>
            </a:xfrm>
          </p:grpSpPr>
          <p:sp>
            <p:nvSpPr>
              <p:cNvPr id="7176" name="Rectangle 8"/>
              <p:cNvSpPr>
                <a:spLocks noChangeAspect="1" noChangeArrowheads="1"/>
              </p:cNvSpPr>
              <p:nvPr/>
            </p:nvSpPr>
            <p:spPr bwMode="black">
              <a:xfrm>
                <a:off x="5280" y="3025"/>
                <a:ext cx="28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7177" name="Line 9"/>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8" name="Line 10"/>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 name="Rectangle 11"/>
              <p:cNvSpPr>
                <a:spLocks noChangeAspect="1" noChangeArrowheads="1"/>
              </p:cNvSpPr>
              <p:nvPr/>
            </p:nvSpPr>
            <p:spPr bwMode="black">
              <a:xfrm>
                <a:off x="3408" y="1536"/>
                <a:ext cx="43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7180" name="Object 12"/>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6125"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1" name="AutoShape 13" descr="深色横线"/>
            <p:cNvSpPr>
              <a:spLocks noChangeAspect="1" noChangeArrowheads="1"/>
            </p:cNvSpPr>
            <p:nvPr/>
          </p:nvSpPr>
          <p:spPr bwMode="auto">
            <a:xfrm flipH="1">
              <a:off x="4128" y="2509"/>
              <a:ext cx="908" cy="908"/>
            </a:xfrm>
            <a:prstGeom prst="rtTriangle">
              <a:avLst/>
            </a:prstGeom>
            <a:pattFill prst="dkHorz">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Rectangle 14"/>
            <p:cNvSpPr>
              <a:spLocks noChangeAspect="1" noChangeArrowheads="1"/>
            </p:cNvSpPr>
            <p:nvPr/>
          </p:nvSpPr>
          <p:spPr bwMode="black">
            <a:xfrm>
              <a:off x="4627" y="2916"/>
              <a:ext cx="364"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pSp>
      <p:graphicFrame>
        <p:nvGraphicFramePr>
          <p:cNvPr id="7183" name="Object 15"/>
          <p:cNvGraphicFramePr>
            <a:graphicFrameLocks noChangeAspect="1"/>
          </p:cNvGraphicFramePr>
          <p:nvPr>
            <p:extLst>
              <p:ext uri="{D42A27DB-BD31-4B8C-83A1-F6EECF244321}">
                <p14:modId xmlns:p14="http://schemas.microsoft.com/office/powerpoint/2010/main" val="996484372"/>
              </p:ext>
            </p:extLst>
          </p:nvPr>
        </p:nvGraphicFramePr>
        <p:xfrm>
          <a:off x="1981200" y="3719513"/>
          <a:ext cx="6543675" cy="982662"/>
        </p:xfrm>
        <a:graphic>
          <a:graphicData uri="http://schemas.openxmlformats.org/presentationml/2006/ole">
            <mc:AlternateContent xmlns:mc="http://schemas.openxmlformats.org/markup-compatibility/2006">
              <mc:Choice xmlns:v="urn:schemas-microsoft-com:vml" Requires="v">
                <p:oleObj spid="_x0000_s36126" name="Equation" r:id="rId13" imgW="2705040" imgH="406080" progId="Equation.DSMT4">
                  <p:embed/>
                </p:oleObj>
              </mc:Choice>
              <mc:Fallback>
                <p:oleObj name="Equation" r:id="rId13" imgW="2705040" imgH="406080" progId="Equation.DSMT4">
                  <p:embed/>
                  <p:pic>
                    <p:nvPicPr>
                      <p:cNvPr id="0" name=""/>
                      <p:cNvPicPr>
                        <a:picLocks noChangeAspect="1" noChangeArrowheads="1"/>
                      </p:cNvPicPr>
                      <p:nvPr/>
                    </p:nvPicPr>
                    <p:blipFill>
                      <a:blip r:embed="rId14"/>
                      <a:srcRect/>
                      <a:stretch>
                        <a:fillRect/>
                      </a:stretch>
                    </p:blipFill>
                    <p:spPr bwMode="black">
                      <a:xfrm>
                        <a:off x="1981200" y="3719513"/>
                        <a:ext cx="6543675"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4" name="Object 16"/>
          <p:cNvGraphicFramePr>
            <a:graphicFrameLocks noChangeAspect="1"/>
          </p:cNvGraphicFramePr>
          <p:nvPr>
            <p:extLst>
              <p:ext uri="{D42A27DB-BD31-4B8C-83A1-F6EECF244321}">
                <p14:modId xmlns:p14="http://schemas.microsoft.com/office/powerpoint/2010/main" val="3562278935"/>
              </p:ext>
            </p:extLst>
          </p:nvPr>
        </p:nvGraphicFramePr>
        <p:xfrm>
          <a:off x="1965325" y="4632325"/>
          <a:ext cx="5991225" cy="984250"/>
        </p:xfrm>
        <a:graphic>
          <a:graphicData uri="http://schemas.openxmlformats.org/presentationml/2006/ole">
            <mc:AlternateContent xmlns:mc="http://schemas.openxmlformats.org/markup-compatibility/2006">
              <mc:Choice xmlns:v="urn:schemas-microsoft-com:vml" Requires="v">
                <p:oleObj spid="_x0000_s36127" name="Equation" r:id="rId15" imgW="2476440" imgH="406080" progId="Equation.DSMT4">
                  <p:embed/>
                </p:oleObj>
              </mc:Choice>
              <mc:Fallback>
                <p:oleObj name="Equation" r:id="rId15" imgW="2476440" imgH="406080" progId="Equation.DSMT4">
                  <p:embed/>
                  <p:pic>
                    <p:nvPicPr>
                      <p:cNvPr id="0" name=""/>
                      <p:cNvPicPr>
                        <a:picLocks noChangeAspect="1" noChangeArrowheads="1"/>
                      </p:cNvPicPr>
                      <p:nvPr/>
                    </p:nvPicPr>
                    <p:blipFill>
                      <a:blip r:embed="rId16"/>
                      <a:srcRect/>
                      <a:stretch>
                        <a:fillRect/>
                      </a:stretch>
                    </p:blipFill>
                    <p:spPr bwMode="black">
                      <a:xfrm>
                        <a:off x="1965325" y="4632325"/>
                        <a:ext cx="59912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17"/>
          <p:cNvGraphicFramePr>
            <a:graphicFrameLocks noChangeAspect="1"/>
          </p:cNvGraphicFramePr>
          <p:nvPr/>
        </p:nvGraphicFramePr>
        <p:xfrm>
          <a:off x="2057400" y="5589588"/>
          <a:ext cx="3163888" cy="952500"/>
        </p:xfrm>
        <a:graphic>
          <a:graphicData uri="http://schemas.openxmlformats.org/presentationml/2006/ole">
            <mc:AlternateContent xmlns:mc="http://schemas.openxmlformats.org/markup-compatibility/2006">
              <mc:Choice xmlns:v="urn:schemas-microsoft-com:vml" Requires="v">
                <p:oleObj spid="_x0000_s36128" name="Equation" r:id="rId17" imgW="1307880" imgH="393480" progId="Equation.DSMT4">
                  <p:embed/>
                </p:oleObj>
              </mc:Choice>
              <mc:Fallback>
                <p:oleObj name="Equation" r:id="rId17" imgW="1307880" imgH="393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2057400" y="5589588"/>
                        <a:ext cx="316388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18"/>
          <p:cNvGraphicFramePr>
            <a:graphicFrameLocks noChangeAspect="1"/>
          </p:cNvGraphicFramePr>
          <p:nvPr>
            <p:extLst>
              <p:ext uri="{D42A27DB-BD31-4B8C-83A1-F6EECF244321}">
                <p14:modId xmlns:p14="http://schemas.microsoft.com/office/powerpoint/2010/main" val="3324237593"/>
              </p:ext>
            </p:extLst>
          </p:nvPr>
        </p:nvGraphicFramePr>
        <p:xfrm>
          <a:off x="5426075" y="5818188"/>
          <a:ext cx="674688" cy="428625"/>
        </p:xfrm>
        <a:graphic>
          <a:graphicData uri="http://schemas.openxmlformats.org/presentationml/2006/ole">
            <mc:AlternateContent xmlns:mc="http://schemas.openxmlformats.org/markup-compatibility/2006">
              <mc:Choice xmlns:v="urn:schemas-microsoft-com:vml" Requires="v">
                <p:oleObj spid="_x0000_s36129" name="Equation" r:id="rId19" imgW="279360" imgH="177480" progId="Equation.DSMT4">
                  <p:embed/>
                </p:oleObj>
              </mc:Choice>
              <mc:Fallback>
                <p:oleObj name="Equation" r:id="rId19" imgW="279360" imgH="177480" progId="Equation.DSMT4">
                  <p:embed/>
                  <p:pic>
                    <p:nvPicPr>
                      <p:cNvPr id="0" name=""/>
                      <p:cNvPicPr>
                        <a:picLocks noChangeAspect="1" noChangeArrowheads="1"/>
                      </p:cNvPicPr>
                      <p:nvPr/>
                    </p:nvPicPr>
                    <p:blipFill>
                      <a:blip r:embed="rId20"/>
                      <a:srcRect/>
                      <a:stretch>
                        <a:fillRect/>
                      </a:stretch>
                    </p:blipFill>
                    <p:spPr bwMode="black">
                      <a:xfrm>
                        <a:off x="5426075" y="5818188"/>
                        <a:ext cx="67468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7" name="Line 19"/>
          <p:cNvSpPr>
            <a:spLocks noChangeAspect="1" noChangeShapeType="1"/>
          </p:cNvSpPr>
          <p:nvPr/>
        </p:nvSpPr>
        <p:spPr bwMode="auto">
          <a:xfrm>
            <a:off x="8077200" y="1371600"/>
            <a:ext cx="2133600" cy="15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2581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wipe(left)">
                                      <p:cBhvr>
                                        <p:cTn id="7" dur="500"/>
                                        <p:tgtEl>
                                          <p:spTgt spid="7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87"/>
                                        </p:tgtEl>
                                        <p:attrNameLst>
                                          <p:attrName>style.visibility</p:attrName>
                                        </p:attrNameLst>
                                      </p:cBhvr>
                                      <p:to>
                                        <p:strVal val="visible"/>
                                      </p:to>
                                    </p:set>
                                    <p:animEffect transition="in" filter="wipe(left)">
                                      <p:cBhvr>
                                        <p:cTn id="17" dur="500"/>
                                        <p:tgtEl>
                                          <p:spTgt spid="71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wipe(left)">
                                      <p:cBhvr>
                                        <p:cTn id="22" dur="500"/>
                                        <p:tgtEl>
                                          <p:spTgt spid="71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wipe(left)">
                                      <p:cBhvr>
                                        <p:cTn id="27" dur="500"/>
                                        <p:tgtEl>
                                          <p:spTgt spid="71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gtEl>
                                        <p:attrNameLst>
                                          <p:attrName>style.visibility</p:attrName>
                                        </p:attrNameLst>
                                      </p:cBhvr>
                                      <p:to>
                                        <p:strVal val="visible"/>
                                      </p:to>
                                    </p:set>
                                    <p:animEffect transition="in" filter="wipe(left)">
                                      <p:cBhvr>
                                        <p:cTn id="32" dur="500"/>
                                        <p:tgtEl>
                                          <p:spTgt spid="71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183"/>
                                        </p:tgtEl>
                                        <p:attrNameLst>
                                          <p:attrName>style.visibility</p:attrName>
                                        </p:attrNameLst>
                                      </p:cBhvr>
                                      <p:to>
                                        <p:strVal val="visible"/>
                                      </p:to>
                                    </p:set>
                                    <p:animEffect transition="in" filter="wipe(left)">
                                      <p:cBhvr>
                                        <p:cTn id="37" dur="500"/>
                                        <p:tgtEl>
                                          <p:spTgt spid="71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184"/>
                                        </p:tgtEl>
                                        <p:attrNameLst>
                                          <p:attrName>style.visibility</p:attrName>
                                        </p:attrNameLst>
                                      </p:cBhvr>
                                      <p:to>
                                        <p:strVal val="visible"/>
                                      </p:to>
                                    </p:set>
                                    <p:animEffect transition="in" filter="wipe(left)">
                                      <p:cBhvr>
                                        <p:cTn id="42" dur="500"/>
                                        <p:tgtEl>
                                          <p:spTgt spid="71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185"/>
                                        </p:tgtEl>
                                        <p:attrNameLst>
                                          <p:attrName>style.visibility</p:attrName>
                                        </p:attrNameLst>
                                      </p:cBhvr>
                                      <p:to>
                                        <p:strVal val="visible"/>
                                      </p:to>
                                    </p:set>
                                    <p:animEffect transition="in" filter="wipe(left)">
                                      <p:cBhvr>
                                        <p:cTn id="47" dur="500"/>
                                        <p:tgtEl>
                                          <p:spTgt spid="7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186"/>
                                        </p:tgtEl>
                                        <p:attrNameLst>
                                          <p:attrName>style.visibility</p:attrName>
                                        </p:attrNameLst>
                                      </p:cBhvr>
                                      <p:to>
                                        <p:strVal val="visible"/>
                                      </p:to>
                                    </p:set>
                                    <p:animEffect transition="in" filter="wipe(left)">
                                      <p:cBhvr>
                                        <p:cTn id="52" dur="500"/>
                                        <p:tgtEl>
                                          <p:spTgt spid="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65090081-6943-49EE-9837-8867101E4270}" type="slidenum">
              <a:rPr lang="en-US" altLang="zh-CN"/>
              <a:pPr/>
              <a:t>34</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3161426906"/>
              </p:ext>
            </p:extLst>
          </p:nvPr>
        </p:nvGraphicFramePr>
        <p:xfrm>
          <a:off x="2155825" y="260350"/>
          <a:ext cx="6297613" cy="1044575"/>
        </p:xfrm>
        <a:graphic>
          <a:graphicData uri="http://schemas.openxmlformats.org/presentationml/2006/ole">
            <mc:AlternateContent xmlns:mc="http://schemas.openxmlformats.org/markup-compatibility/2006">
              <mc:Choice xmlns:v="urn:schemas-microsoft-com:vml" Requires="v">
                <p:oleObj spid="_x0000_s37347" name="Equation" r:id="rId3" imgW="2603160" imgH="431640" progId="Equation.DSMT4">
                  <p:embed/>
                </p:oleObj>
              </mc:Choice>
              <mc:Fallback>
                <p:oleObj name="Equation" r:id="rId3" imgW="2603160" imgH="431640" progId="Equation.DSMT4">
                  <p:embed/>
                  <p:pic>
                    <p:nvPicPr>
                      <p:cNvPr id="0" name=""/>
                      <p:cNvPicPr>
                        <a:picLocks noChangeAspect="1" noChangeArrowheads="1"/>
                      </p:cNvPicPr>
                      <p:nvPr/>
                    </p:nvPicPr>
                    <p:blipFill>
                      <a:blip r:embed="rId4"/>
                      <a:srcRect/>
                      <a:stretch>
                        <a:fillRect/>
                      </a:stretch>
                    </p:blipFill>
                    <p:spPr bwMode="black">
                      <a:xfrm>
                        <a:off x="2155825" y="260350"/>
                        <a:ext cx="6297613"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7" name="Text Box 3"/>
          <p:cNvSpPr txBox="1">
            <a:spLocks noChangeArrowheads="1"/>
          </p:cNvSpPr>
          <p:nvPr/>
        </p:nvSpPr>
        <p:spPr bwMode="auto">
          <a:xfrm>
            <a:off x="1981200" y="2060576"/>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宋体" panose="02010600030101010101" pitchFamily="2" charset="-122"/>
              </a:rPr>
              <a:t>证明</a:t>
            </a:r>
            <a:r>
              <a:rPr lang="zh-CN" altLang="en-US" sz="2800" b="1" dirty="0">
                <a:solidFill>
                  <a:srgbClr val="FF33CC"/>
                </a:solidFill>
                <a:latin typeface="宋体" panose="02010600030101010101" pitchFamily="2" charset="-122"/>
              </a:rPr>
              <a:t>  </a:t>
            </a:r>
            <a:r>
              <a:rPr lang="zh-CN" altLang="en-US" sz="2800" b="1" dirty="0">
                <a:latin typeface="宋体" panose="02010600030101010101" pitchFamily="2" charset="-122"/>
              </a:rPr>
              <a:t>选择积分区域如右</a:t>
            </a:r>
          </a:p>
        </p:txBody>
      </p:sp>
      <p:graphicFrame>
        <p:nvGraphicFramePr>
          <p:cNvPr id="6148" name="Object 4"/>
          <p:cNvGraphicFramePr>
            <a:graphicFrameLocks noChangeAspect="1"/>
          </p:cNvGraphicFramePr>
          <p:nvPr>
            <p:extLst>
              <p:ext uri="{D42A27DB-BD31-4B8C-83A1-F6EECF244321}">
                <p14:modId xmlns:p14="http://schemas.microsoft.com/office/powerpoint/2010/main" val="4133523704"/>
              </p:ext>
            </p:extLst>
          </p:nvPr>
        </p:nvGraphicFramePr>
        <p:xfrm>
          <a:off x="2378075" y="1268413"/>
          <a:ext cx="5040313" cy="798512"/>
        </p:xfrm>
        <a:graphic>
          <a:graphicData uri="http://schemas.openxmlformats.org/presentationml/2006/ole">
            <mc:AlternateContent xmlns:mc="http://schemas.openxmlformats.org/markup-compatibility/2006">
              <mc:Choice xmlns:v="urn:schemas-microsoft-com:vml" Requires="v">
                <p:oleObj spid="_x0000_s37348" name="Equation" r:id="rId5" imgW="2082600" imgH="330120" progId="Equation.DSMT4">
                  <p:embed/>
                </p:oleObj>
              </mc:Choice>
              <mc:Fallback>
                <p:oleObj name="Equation" r:id="rId5" imgW="2082600" imgH="330120" progId="Equation.DSMT4">
                  <p:embed/>
                  <p:pic>
                    <p:nvPicPr>
                      <p:cNvPr id="0" name=""/>
                      <p:cNvPicPr>
                        <a:picLocks noChangeAspect="1" noChangeArrowheads="1"/>
                      </p:cNvPicPr>
                      <p:nvPr/>
                    </p:nvPicPr>
                    <p:blipFill>
                      <a:blip r:embed="rId6"/>
                      <a:srcRect/>
                      <a:stretch>
                        <a:fillRect/>
                      </a:stretch>
                    </p:blipFill>
                    <p:spPr bwMode="black">
                      <a:xfrm>
                        <a:off x="2378075" y="1268413"/>
                        <a:ext cx="504031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5"/>
          <p:cNvSpPr>
            <a:spLocks noChangeAspect="1" noChangeArrowheads="1"/>
          </p:cNvSpPr>
          <p:nvPr/>
        </p:nvSpPr>
        <p:spPr bwMode="black">
          <a:xfrm>
            <a:off x="8977313" y="1970088"/>
            <a:ext cx="42672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a:t>D</a:t>
            </a:r>
          </a:p>
        </p:txBody>
      </p:sp>
      <p:grpSp>
        <p:nvGrpSpPr>
          <p:cNvPr id="6150" name="Group 6"/>
          <p:cNvGrpSpPr>
            <a:grpSpLocks/>
          </p:cNvGrpSpPr>
          <p:nvPr/>
        </p:nvGrpSpPr>
        <p:grpSpPr bwMode="auto">
          <a:xfrm>
            <a:off x="7848600" y="914400"/>
            <a:ext cx="2641600" cy="2738438"/>
            <a:chOff x="3984" y="576"/>
            <a:chExt cx="1664" cy="1725"/>
          </a:xfrm>
        </p:grpSpPr>
        <p:sp>
          <p:nvSpPr>
            <p:cNvPr id="6151" name="Rectangle 7" descr="大棋盘"/>
            <p:cNvSpPr>
              <a:spLocks noChangeAspect="1" noChangeArrowheads="1"/>
            </p:cNvSpPr>
            <p:nvPr/>
          </p:nvSpPr>
          <p:spPr bwMode="auto">
            <a:xfrm>
              <a:off x="4459" y="1003"/>
              <a:ext cx="763" cy="816"/>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2" name="Group 8"/>
            <p:cNvGrpSpPr>
              <a:grpSpLocks noChangeAspect="1"/>
            </p:cNvGrpSpPr>
            <p:nvPr/>
          </p:nvGrpSpPr>
          <p:grpSpPr bwMode="auto">
            <a:xfrm>
              <a:off x="3984" y="576"/>
              <a:ext cx="1664" cy="1725"/>
              <a:chOff x="672" y="2112"/>
              <a:chExt cx="1682" cy="1743"/>
            </a:xfrm>
          </p:grpSpPr>
          <p:sp>
            <p:nvSpPr>
              <p:cNvPr id="6153" name="Rectangle 9"/>
              <p:cNvSpPr>
                <a:spLocks noChangeAspect="1" noChangeArrowheads="1"/>
              </p:cNvSpPr>
              <p:nvPr/>
            </p:nvSpPr>
            <p:spPr bwMode="black">
              <a:xfrm>
                <a:off x="2122" y="3544"/>
                <a:ext cx="23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6154" name="Line 10"/>
              <p:cNvSpPr>
                <a:spLocks noChangeAspect="1" noChangeShapeType="1"/>
              </p:cNvSpPr>
              <p:nvPr/>
            </p:nvSpPr>
            <p:spPr bwMode="black">
              <a:xfrm>
                <a:off x="893" y="3621"/>
                <a:ext cx="126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Line 11"/>
              <p:cNvSpPr>
                <a:spLocks noChangeAspect="1" noChangeShapeType="1"/>
              </p:cNvSpPr>
              <p:nvPr/>
            </p:nvSpPr>
            <p:spPr bwMode="black">
              <a:xfrm flipV="1">
                <a:off x="893" y="2208"/>
                <a:ext cx="0" cy="14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Rectangle 12"/>
              <p:cNvSpPr>
                <a:spLocks noChangeAspect="1" noChangeArrowheads="1"/>
              </p:cNvSpPr>
              <p:nvPr/>
            </p:nvSpPr>
            <p:spPr bwMode="black">
              <a:xfrm>
                <a:off x="672" y="2112"/>
                <a:ext cx="3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6157" name="Object 13"/>
              <p:cNvGraphicFramePr>
                <a:graphicFrameLocks noChangeAspect="1"/>
              </p:cNvGraphicFramePr>
              <p:nvPr/>
            </p:nvGraphicFramePr>
            <p:xfrm>
              <a:off x="778" y="3583"/>
              <a:ext cx="137" cy="150"/>
            </p:xfrm>
            <a:graphic>
              <a:graphicData uri="http://schemas.openxmlformats.org/presentationml/2006/ole">
                <mc:AlternateContent xmlns:mc="http://schemas.openxmlformats.org/markup-compatibility/2006">
                  <mc:Choice xmlns:v="urn:schemas-microsoft-com:vml" Requires="v">
                    <p:oleObj spid="_x0000_s37349"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778" y="3583"/>
                            <a:ext cx="13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14"/>
              <p:cNvSpPr>
                <a:spLocks noChangeAspect="1" noChangeShapeType="1"/>
              </p:cNvSpPr>
              <p:nvPr/>
            </p:nvSpPr>
            <p:spPr bwMode="auto">
              <a:xfrm>
                <a:off x="1152"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5"/>
              <p:cNvSpPr>
                <a:spLocks noChangeAspect="1" noChangeShapeType="1"/>
              </p:cNvSpPr>
              <p:nvPr/>
            </p:nvSpPr>
            <p:spPr bwMode="auto">
              <a:xfrm>
                <a:off x="19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Aspect="1" noChangeShapeType="1"/>
              </p:cNvSpPr>
              <p:nvPr/>
            </p:nvSpPr>
            <p:spPr bwMode="auto">
              <a:xfrm rot="-5400000">
                <a:off x="1032" y="324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17"/>
              <p:cNvSpPr>
                <a:spLocks noChangeAspect="1" noChangeShapeType="1"/>
              </p:cNvSpPr>
              <p:nvPr/>
            </p:nvSpPr>
            <p:spPr bwMode="auto">
              <a:xfrm rot="-5400000">
                <a:off x="1032" y="2424"/>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2" name="Object 18"/>
              <p:cNvGraphicFramePr>
                <a:graphicFrameLocks noChangeAspect="1"/>
              </p:cNvGraphicFramePr>
              <p:nvPr/>
            </p:nvGraphicFramePr>
            <p:xfrm>
              <a:off x="672" y="3264"/>
              <a:ext cx="172" cy="192"/>
            </p:xfrm>
            <a:graphic>
              <a:graphicData uri="http://schemas.openxmlformats.org/presentationml/2006/ole">
                <mc:AlternateContent xmlns:mc="http://schemas.openxmlformats.org/markup-compatibility/2006">
                  <mc:Choice xmlns:v="urn:schemas-microsoft-com:vml" Requires="v">
                    <p:oleObj spid="_x0000_s37350"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264"/>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p:cNvGraphicFramePr>
                <a:graphicFrameLocks noChangeAspect="1"/>
              </p:cNvGraphicFramePr>
              <p:nvPr/>
            </p:nvGraphicFramePr>
            <p:xfrm>
              <a:off x="1056" y="3648"/>
              <a:ext cx="172" cy="192"/>
            </p:xfrm>
            <a:graphic>
              <a:graphicData uri="http://schemas.openxmlformats.org/presentationml/2006/ole">
                <mc:AlternateContent xmlns:mc="http://schemas.openxmlformats.org/markup-compatibility/2006">
                  <mc:Choice xmlns:v="urn:schemas-microsoft-com:vml" Requires="v">
                    <p:oleObj spid="_x0000_s37351"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648"/>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672" y="2400"/>
              <a:ext cx="172" cy="242"/>
            </p:xfrm>
            <a:graphic>
              <a:graphicData uri="http://schemas.openxmlformats.org/presentationml/2006/ole">
                <mc:AlternateContent xmlns:mc="http://schemas.openxmlformats.org/markup-compatibility/2006">
                  <mc:Choice xmlns:v="urn:schemas-microsoft-com:vml" Requires="v">
                    <p:oleObj spid="_x0000_s37352" name="Equation" r:id="rId12" imgW="126720" imgH="177480" progId="Equation.DSMT4">
                      <p:embed/>
                    </p:oleObj>
                  </mc:Choice>
                  <mc:Fallback>
                    <p:oleObj name="Equation" r:id="rId12" imgW="12672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4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p:cNvGraphicFramePr>
                <a:graphicFrameLocks noChangeAspect="1"/>
              </p:cNvGraphicFramePr>
              <p:nvPr/>
            </p:nvGraphicFramePr>
            <p:xfrm>
              <a:off x="1824" y="3600"/>
              <a:ext cx="172" cy="242"/>
            </p:xfrm>
            <a:graphic>
              <a:graphicData uri="http://schemas.openxmlformats.org/presentationml/2006/ole">
                <mc:AlternateContent xmlns:mc="http://schemas.openxmlformats.org/markup-compatibility/2006">
                  <mc:Choice xmlns:v="urn:schemas-microsoft-com:vml" Requires="v">
                    <p:oleObj spid="_x0000_s37353" name="Equation" r:id="rId14" imgW="126720" imgH="177480" progId="Equation.DSMT4">
                      <p:embed/>
                    </p:oleObj>
                  </mc:Choice>
                  <mc:Fallback>
                    <p:oleObj name="Equation" r:id="rId14" imgW="12672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6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6166" name="Object 22"/>
          <p:cNvGraphicFramePr>
            <a:graphicFrameLocks noChangeAspect="1"/>
          </p:cNvGraphicFramePr>
          <p:nvPr>
            <p:extLst>
              <p:ext uri="{D42A27DB-BD31-4B8C-83A1-F6EECF244321}">
                <p14:modId xmlns:p14="http://schemas.microsoft.com/office/powerpoint/2010/main" val="2653289363"/>
              </p:ext>
            </p:extLst>
          </p:nvPr>
        </p:nvGraphicFramePr>
        <p:xfrm>
          <a:off x="2041525" y="2644775"/>
          <a:ext cx="4700588" cy="798513"/>
        </p:xfrm>
        <a:graphic>
          <a:graphicData uri="http://schemas.openxmlformats.org/presentationml/2006/ole">
            <mc:AlternateContent xmlns:mc="http://schemas.openxmlformats.org/markup-compatibility/2006">
              <mc:Choice xmlns:v="urn:schemas-microsoft-com:vml" Requires="v">
                <p:oleObj spid="_x0000_s37354" name="Equation" r:id="rId16" imgW="1942920" imgH="330120" progId="Equation.DSMT4">
                  <p:embed/>
                </p:oleObj>
              </mc:Choice>
              <mc:Fallback>
                <p:oleObj name="Equation" r:id="rId16" imgW="1942920" imgH="330120" progId="Equation.DSMT4">
                  <p:embed/>
                  <p:pic>
                    <p:nvPicPr>
                      <p:cNvPr id="0" name=""/>
                      <p:cNvPicPr>
                        <a:picLocks noChangeAspect="1" noChangeArrowheads="1"/>
                      </p:cNvPicPr>
                      <p:nvPr/>
                    </p:nvPicPr>
                    <p:blipFill>
                      <a:blip r:embed="rId17"/>
                      <a:srcRect/>
                      <a:stretch>
                        <a:fillRect/>
                      </a:stretch>
                    </p:blipFill>
                    <p:spPr bwMode="black">
                      <a:xfrm>
                        <a:off x="2041525" y="2644775"/>
                        <a:ext cx="470058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7" name="Object 23"/>
          <p:cNvGraphicFramePr>
            <a:graphicFrameLocks noChangeAspect="1"/>
          </p:cNvGraphicFramePr>
          <p:nvPr>
            <p:extLst>
              <p:ext uri="{D42A27DB-BD31-4B8C-83A1-F6EECF244321}">
                <p14:modId xmlns:p14="http://schemas.microsoft.com/office/powerpoint/2010/main" val="2654894400"/>
              </p:ext>
            </p:extLst>
          </p:nvPr>
        </p:nvGraphicFramePr>
        <p:xfrm>
          <a:off x="2025884" y="3404393"/>
          <a:ext cx="6388100" cy="798513"/>
        </p:xfrm>
        <a:graphic>
          <a:graphicData uri="http://schemas.openxmlformats.org/presentationml/2006/ole">
            <mc:AlternateContent xmlns:mc="http://schemas.openxmlformats.org/markup-compatibility/2006">
              <mc:Choice xmlns:v="urn:schemas-microsoft-com:vml" Requires="v">
                <p:oleObj spid="_x0000_s37355" name="Equation" r:id="rId18" imgW="2641320" imgH="330120" progId="Equation.DSMT4">
                  <p:embed/>
                </p:oleObj>
              </mc:Choice>
              <mc:Fallback>
                <p:oleObj name="Equation" r:id="rId18" imgW="2641320" imgH="330120" progId="Equation.DSMT4">
                  <p:embed/>
                  <p:pic>
                    <p:nvPicPr>
                      <p:cNvPr id="0" name=""/>
                      <p:cNvPicPr>
                        <a:picLocks noChangeAspect="1" noChangeArrowheads="1"/>
                      </p:cNvPicPr>
                      <p:nvPr/>
                    </p:nvPicPr>
                    <p:blipFill>
                      <a:blip r:embed="rId19"/>
                      <a:srcRect/>
                      <a:stretch>
                        <a:fillRect/>
                      </a:stretch>
                    </p:blipFill>
                    <p:spPr bwMode="black">
                      <a:xfrm>
                        <a:off x="2025884" y="3404393"/>
                        <a:ext cx="63881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8" name="Object 24"/>
          <p:cNvGraphicFramePr>
            <a:graphicFrameLocks noChangeAspect="1"/>
          </p:cNvGraphicFramePr>
          <p:nvPr>
            <p:extLst>
              <p:ext uri="{D42A27DB-BD31-4B8C-83A1-F6EECF244321}">
                <p14:modId xmlns:p14="http://schemas.microsoft.com/office/powerpoint/2010/main" val="2225462467"/>
              </p:ext>
            </p:extLst>
          </p:nvPr>
        </p:nvGraphicFramePr>
        <p:xfrm>
          <a:off x="2024353" y="4168774"/>
          <a:ext cx="8304213" cy="793750"/>
        </p:xfrm>
        <a:graphic>
          <a:graphicData uri="http://schemas.openxmlformats.org/presentationml/2006/ole">
            <mc:AlternateContent xmlns:mc="http://schemas.openxmlformats.org/markup-compatibility/2006">
              <mc:Choice xmlns:v="urn:schemas-microsoft-com:vml" Requires="v">
                <p:oleObj spid="_x0000_s37356" name="Equation" r:id="rId20" imgW="3784320" imgH="330120" progId="Equation.DSMT4">
                  <p:embed/>
                </p:oleObj>
              </mc:Choice>
              <mc:Fallback>
                <p:oleObj name="Equation" r:id="rId20" imgW="3784320" imgH="330120" progId="Equation.DSMT4">
                  <p:embed/>
                  <p:pic>
                    <p:nvPicPr>
                      <p:cNvPr id="0" name=""/>
                      <p:cNvPicPr>
                        <a:picLocks noChangeAspect="1" noChangeArrowheads="1"/>
                      </p:cNvPicPr>
                      <p:nvPr/>
                    </p:nvPicPr>
                    <p:blipFill>
                      <a:blip r:embed="rId21"/>
                      <a:srcRect/>
                      <a:stretch>
                        <a:fillRect/>
                      </a:stretch>
                    </p:blipFill>
                    <p:spPr bwMode="black">
                      <a:xfrm>
                        <a:off x="2024353" y="4168774"/>
                        <a:ext cx="8304213"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9" name="Object 25"/>
          <p:cNvGraphicFramePr>
            <a:graphicFrameLocks noChangeAspect="1"/>
          </p:cNvGraphicFramePr>
          <p:nvPr>
            <p:extLst>
              <p:ext uri="{D42A27DB-BD31-4B8C-83A1-F6EECF244321}">
                <p14:modId xmlns:p14="http://schemas.microsoft.com/office/powerpoint/2010/main" val="3338884548"/>
              </p:ext>
            </p:extLst>
          </p:nvPr>
        </p:nvGraphicFramePr>
        <p:xfrm>
          <a:off x="1990004" y="4962524"/>
          <a:ext cx="5651500" cy="798513"/>
        </p:xfrm>
        <a:graphic>
          <a:graphicData uri="http://schemas.openxmlformats.org/presentationml/2006/ole">
            <mc:AlternateContent xmlns:mc="http://schemas.openxmlformats.org/markup-compatibility/2006">
              <mc:Choice xmlns:v="urn:schemas-microsoft-com:vml" Requires="v">
                <p:oleObj spid="_x0000_s37357" name="Equation" r:id="rId22" imgW="2336760" imgH="330120" progId="Equation.DSMT4">
                  <p:embed/>
                </p:oleObj>
              </mc:Choice>
              <mc:Fallback>
                <p:oleObj name="Equation" r:id="rId22" imgW="2336760" imgH="330120" progId="Equation.DSMT4">
                  <p:embed/>
                  <p:pic>
                    <p:nvPicPr>
                      <p:cNvPr id="0" name=""/>
                      <p:cNvPicPr>
                        <a:picLocks noChangeAspect="1" noChangeArrowheads="1"/>
                      </p:cNvPicPr>
                      <p:nvPr/>
                    </p:nvPicPr>
                    <p:blipFill>
                      <a:blip r:embed="rId23"/>
                      <a:srcRect/>
                      <a:stretch>
                        <a:fillRect/>
                      </a:stretch>
                    </p:blipFill>
                    <p:spPr bwMode="black">
                      <a:xfrm>
                        <a:off x="1990004" y="4962524"/>
                        <a:ext cx="5651500"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0" name="Object 26"/>
          <p:cNvGraphicFramePr>
            <a:graphicFrameLocks noChangeAspect="1"/>
          </p:cNvGraphicFramePr>
          <p:nvPr/>
        </p:nvGraphicFramePr>
        <p:xfrm>
          <a:off x="2163763" y="5845175"/>
          <a:ext cx="2273300" cy="522288"/>
        </p:xfrm>
        <a:graphic>
          <a:graphicData uri="http://schemas.openxmlformats.org/presentationml/2006/ole">
            <mc:AlternateContent xmlns:mc="http://schemas.openxmlformats.org/markup-compatibility/2006">
              <mc:Choice xmlns:v="urn:schemas-microsoft-com:vml" Requires="v">
                <p:oleObj spid="_x0000_s37358" name="Equation" r:id="rId24" imgW="939600" imgH="215640" progId="Equation.DSMT4">
                  <p:embed/>
                </p:oleObj>
              </mc:Choice>
              <mc:Fallback>
                <p:oleObj name="Equation" r:id="rId24" imgW="939600" imgH="21564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black">
                      <a:xfrm>
                        <a:off x="2163763" y="5845175"/>
                        <a:ext cx="22733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1" name="Object 27"/>
          <p:cNvGraphicFramePr>
            <a:graphicFrameLocks noChangeAspect="1"/>
          </p:cNvGraphicFramePr>
          <p:nvPr>
            <p:extLst>
              <p:ext uri="{D42A27DB-BD31-4B8C-83A1-F6EECF244321}">
                <p14:modId xmlns:p14="http://schemas.microsoft.com/office/powerpoint/2010/main" val="4209950751"/>
              </p:ext>
            </p:extLst>
          </p:nvPr>
        </p:nvGraphicFramePr>
        <p:xfrm>
          <a:off x="4738688" y="5692775"/>
          <a:ext cx="5192712" cy="798513"/>
        </p:xfrm>
        <a:graphic>
          <a:graphicData uri="http://schemas.openxmlformats.org/presentationml/2006/ole">
            <mc:AlternateContent xmlns:mc="http://schemas.openxmlformats.org/markup-compatibility/2006">
              <mc:Choice xmlns:v="urn:schemas-microsoft-com:vml" Requires="v">
                <p:oleObj spid="_x0000_s37359" name="Equation" r:id="rId26" imgW="2145960" imgH="330120" progId="Equation.DSMT4">
                  <p:embed/>
                </p:oleObj>
              </mc:Choice>
              <mc:Fallback>
                <p:oleObj name="Equation" r:id="rId26" imgW="2145960" imgH="330120" progId="Equation.DSMT4">
                  <p:embed/>
                  <p:pic>
                    <p:nvPicPr>
                      <p:cNvPr id="0" name=""/>
                      <p:cNvPicPr>
                        <a:picLocks noChangeAspect="1" noChangeArrowheads="1"/>
                      </p:cNvPicPr>
                      <p:nvPr/>
                    </p:nvPicPr>
                    <p:blipFill>
                      <a:blip r:embed="rId27"/>
                      <a:srcRect/>
                      <a:stretch>
                        <a:fillRect/>
                      </a:stretch>
                    </p:blipFill>
                    <p:spPr bwMode="black">
                      <a:xfrm>
                        <a:off x="4738688" y="5692775"/>
                        <a:ext cx="519271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216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wipe(left)">
                                      <p:cBhvr>
                                        <p:cTn id="17" dur="500"/>
                                        <p:tgtEl>
                                          <p:spTgt spid="6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wipe(left)">
                                      <p:cBhvr>
                                        <p:cTn id="22" dur="500"/>
                                        <p:tgtEl>
                                          <p:spTgt spid="61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66"/>
                                        </p:tgtEl>
                                        <p:attrNameLst>
                                          <p:attrName>style.visibility</p:attrName>
                                        </p:attrNameLst>
                                      </p:cBhvr>
                                      <p:to>
                                        <p:strVal val="visible"/>
                                      </p:to>
                                    </p:set>
                                    <p:animEffect transition="in" filter="wipe(left)">
                                      <p:cBhvr>
                                        <p:cTn id="27" dur="500"/>
                                        <p:tgtEl>
                                          <p:spTgt spid="6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67"/>
                                        </p:tgtEl>
                                        <p:attrNameLst>
                                          <p:attrName>style.visibility</p:attrName>
                                        </p:attrNameLst>
                                      </p:cBhvr>
                                      <p:to>
                                        <p:strVal val="visible"/>
                                      </p:to>
                                    </p:set>
                                    <p:animEffect transition="in" filter="wipe(left)">
                                      <p:cBhvr>
                                        <p:cTn id="32" dur="500"/>
                                        <p:tgtEl>
                                          <p:spTgt spid="6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68"/>
                                        </p:tgtEl>
                                        <p:attrNameLst>
                                          <p:attrName>style.visibility</p:attrName>
                                        </p:attrNameLst>
                                      </p:cBhvr>
                                      <p:to>
                                        <p:strVal val="visible"/>
                                      </p:to>
                                    </p:set>
                                    <p:animEffect transition="in" filter="wipe(left)">
                                      <p:cBhvr>
                                        <p:cTn id="37" dur="500"/>
                                        <p:tgtEl>
                                          <p:spTgt spid="61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69"/>
                                        </p:tgtEl>
                                        <p:attrNameLst>
                                          <p:attrName>style.visibility</p:attrName>
                                        </p:attrNameLst>
                                      </p:cBhvr>
                                      <p:to>
                                        <p:strVal val="visible"/>
                                      </p:to>
                                    </p:set>
                                    <p:animEffect transition="in" filter="wipe(left)">
                                      <p:cBhvr>
                                        <p:cTn id="42" dur="500"/>
                                        <p:tgtEl>
                                          <p:spTgt spid="61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70"/>
                                        </p:tgtEl>
                                        <p:attrNameLst>
                                          <p:attrName>style.visibility</p:attrName>
                                        </p:attrNameLst>
                                      </p:cBhvr>
                                      <p:to>
                                        <p:strVal val="visible"/>
                                      </p:to>
                                    </p:set>
                                    <p:animEffect transition="in" filter="wipe(left)">
                                      <p:cBhvr>
                                        <p:cTn id="47" dur="500"/>
                                        <p:tgtEl>
                                          <p:spTgt spid="61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171"/>
                                        </p:tgtEl>
                                        <p:attrNameLst>
                                          <p:attrName>style.visibility</p:attrName>
                                        </p:attrNameLst>
                                      </p:cBhvr>
                                      <p:to>
                                        <p:strVal val="visible"/>
                                      </p:to>
                                    </p:set>
                                    <p:animEffect transition="in" filter="wipe(left)">
                                      <p:cBhvr>
                                        <p:cTn id="52" dur="500"/>
                                        <p:tgtEl>
                                          <p:spTgt spid="61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49"/>
                                        </p:tgtEl>
                                        <p:attrNameLst>
                                          <p:attrName>style.visibility</p:attrName>
                                        </p:attrNameLst>
                                      </p:cBhvr>
                                      <p:to>
                                        <p:strVal val="visible"/>
                                      </p:to>
                                    </p:set>
                                    <p:animEffect transition="in" filter="wipe(left)">
                                      <p:cBhvr>
                                        <p:cTn id="5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65090081-6943-49EE-9837-8867101E4270}" type="slidenum">
              <a:rPr lang="en-US" altLang="zh-CN"/>
              <a:pPr/>
              <a:t>35</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1396532840"/>
              </p:ext>
            </p:extLst>
          </p:nvPr>
        </p:nvGraphicFramePr>
        <p:xfrm>
          <a:off x="542789" y="309228"/>
          <a:ext cx="10545762" cy="1106488"/>
        </p:xfrm>
        <a:graphic>
          <a:graphicData uri="http://schemas.openxmlformats.org/presentationml/2006/ole">
            <mc:AlternateContent xmlns:mc="http://schemas.openxmlformats.org/markup-compatibility/2006">
              <mc:Choice xmlns:v="urn:schemas-microsoft-com:vml" Requires="v">
                <p:oleObj spid="_x0000_s42506" name="Equation" r:id="rId3" imgW="4089240" imgH="457200" progId="Equation.DSMT4">
                  <p:embed/>
                </p:oleObj>
              </mc:Choice>
              <mc:Fallback>
                <p:oleObj name="Equation" r:id="rId3" imgW="4089240" imgH="457200" progId="Equation.DSMT4">
                  <p:embed/>
                  <p:pic>
                    <p:nvPicPr>
                      <p:cNvPr id="0" name=""/>
                      <p:cNvPicPr>
                        <a:picLocks noChangeAspect="1" noChangeArrowheads="1"/>
                      </p:cNvPicPr>
                      <p:nvPr/>
                    </p:nvPicPr>
                    <p:blipFill>
                      <a:blip r:embed="rId4"/>
                      <a:srcRect/>
                      <a:stretch>
                        <a:fillRect/>
                      </a:stretch>
                    </p:blipFill>
                    <p:spPr bwMode="black">
                      <a:xfrm>
                        <a:off x="542789" y="309228"/>
                        <a:ext cx="10545762" cy="1106488"/>
                      </a:xfrm>
                      <a:prstGeom prst="rect">
                        <a:avLst/>
                      </a:prstGeom>
                      <a:noFill/>
                      <a:extLst/>
                    </p:spPr>
                  </p:pic>
                </p:oleObj>
              </mc:Fallback>
            </mc:AlternateContent>
          </a:graphicData>
        </a:graphic>
      </p:graphicFrame>
      <p:sp>
        <p:nvSpPr>
          <p:cNvPr id="6147" name="Text Box 3"/>
          <p:cNvSpPr txBox="1">
            <a:spLocks noChangeArrowheads="1"/>
          </p:cNvSpPr>
          <p:nvPr/>
        </p:nvSpPr>
        <p:spPr bwMode="auto">
          <a:xfrm>
            <a:off x="629053" y="2006867"/>
            <a:ext cx="45031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宋体" panose="02010600030101010101" pitchFamily="2" charset="-122"/>
              </a:rPr>
              <a:t>证明</a:t>
            </a:r>
            <a:r>
              <a:rPr lang="zh-CN" altLang="en-US" sz="2800" b="1" dirty="0">
                <a:solidFill>
                  <a:srgbClr val="FF33CC"/>
                </a:solidFill>
                <a:latin typeface="宋体" panose="02010600030101010101" pitchFamily="2" charset="-122"/>
              </a:rPr>
              <a:t>  </a:t>
            </a:r>
            <a:r>
              <a:rPr lang="zh-CN" altLang="en-US" sz="2800" b="1" dirty="0">
                <a:latin typeface="宋体" panose="02010600030101010101" pitchFamily="2" charset="-122"/>
              </a:rPr>
              <a:t>选择积分</a:t>
            </a:r>
            <a:r>
              <a:rPr lang="zh-CN" altLang="en-US" sz="2800" b="1" dirty="0" smtClean="0">
                <a:latin typeface="宋体" panose="02010600030101010101" pitchFamily="2" charset="-122"/>
              </a:rPr>
              <a:t>区域</a:t>
            </a:r>
            <a:r>
              <a:rPr lang="en-US" altLang="zh-CN" sz="2800" b="1" i="1" dirty="0" smtClean="0">
                <a:latin typeface="Times New Roman" panose="02020603050405020304" pitchFamily="18" charset="0"/>
                <a:cs typeface="Times New Roman" panose="02020603050405020304" pitchFamily="18" charset="0"/>
              </a:rPr>
              <a:t>D </a:t>
            </a:r>
            <a:r>
              <a:rPr lang="zh-CN" altLang="en-US" sz="2800" b="1" dirty="0" smtClean="0">
                <a:latin typeface="宋体" panose="02010600030101010101" pitchFamily="2" charset="-122"/>
              </a:rPr>
              <a:t>如</a:t>
            </a:r>
            <a:r>
              <a:rPr lang="zh-CN" altLang="en-US" sz="2800" b="1" dirty="0">
                <a:latin typeface="宋体" panose="02010600030101010101" pitchFamily="2" charset="-122"/>
              </a:rPr>
              <a:t>右</a:t>
            </a:r>
          </a:p>
        </p:txBody>
      </p:sp>
      <p:graphicFrame>
        <p:nvGraphicFramePr>
          <p:cNvPr id="6148" name="Object 4"/>
          <p:cNvGraphicFramePr>
            <a:graphicFrameLocks noChangeAspect="1"/>
          </p:cNvGraphicFramePr>
          <p:nvPr>
            <p:extLst>
              <p:ext uri="{D42A27DB-BD31-4B8C-83A1-F6EECF244321}">
                <p14:modId xmlns:p14="http://schemas.microsoft.com/office/powerpoint/2010/main" val="2355236749"/>
              </p:ext>
            </p:extLst>
          </p:nvPr>
        </p:nvGraphicFramePr>
        <p:xfrm>
          <a:off x="1694507" y="1280825"/>
          <a:ext cx="6513513" cy="798513"/>
        </p:xfrm>
        <a:graphic>
          <a:graphicData uri="http://schemas.openxmlformats.org/presentationml/2006/ole">
            <mc:AlternateContent xmlns:mc="http://schemas.openxmlformats.org/markup-compatibility/2006">
              <mc:Choice xmlns:v="urn:schemas-microsoft-com:vml" Requires="v">
                <p:oleObj spid="_x0000_s42507" name="Equation" r:id="rId5" imgW="2692080" imgH="330120" progId="Equation.DSMT4">
                  <p:embed/>
                </p:oleObj>
              </mc:Choice>
              <mc:Fallback>
                <p:oleObj name="Equation" r:id="rId5" imgW="2692080" imgH="330120" progId="Equation.DSMT4">
                  <p:embed/>
                  <p:pic>
                    <p:nvPicPr>
                      <p:cNvPr id="0" name=""/>
                      <p:cNvPicPr>
                        <a:picLocks noChangeAspect="1" noChangeArrowheads="1"/>
                      </p:cNvPicPr>
                      <p:nvPr/>
                    </p:nvPicPr>
                    <p:blipFill>
                      <a:blip r:embed="rId6"/>
                      <a:srcRect/>
                      <a:stretch>
                        <a:fillRect/>
                      </a:stretch>
                    </p:blipFill>
                    <p:spPr bwMode="black">
                      <a:xfrm>
                        <a:off x="1694507" y="1280825"/>
                        <a:ext cx="6513513"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5"/>
          <p:cNvSpPr>
            <a:spLocks noChangeAspect="1" noChangeArrowheads="1"/>
          </p:cNvSpPr>
          <p:nvPr/>
        </p:nvSpPr>
        <p:spPr bwMode="black">
          <a:xfrm>
            <a:off x="10350533" y="2025691"/>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pSp>
        <p:nvGrpSpPr>
          <p:cNvPr id="6150" name="Group 6"/>
          <p:cNvGrpSpPr>
            <a:grpSpLocks/>
          </p:cNvGrpSpPr>
          <p:nvPr/>
        </p:nvGrpSpPr>
        <p:grpSpPr bwMode="auto">
          <a:xfrm>
            <a:off x="9190673" y="877868"/>
            <a:ext cx="2641600" cy="2738438"/>
            <a:chOff x="3984" y="576"/>
            <a:chExt cx="1664" cy="1725"/>
          </a:xfrm>
        </p:grpSpPr>
        <p:sp>
          <p:nvSpPr>
            <p:cNvPr id="6151" name="Rectangle 7" descr="大棋盘"/>
            <p:cNvSpPr>
              <a:spLocks noChangeAspect="1" noChangeArrowheads="1"/>
            </p:cNvSpPr>
            <p:nvPr/>
          </p:nvSpPr>
          <p:spPr bwMode="auto">
            <a:xfrm>
              <a:off x="4459" y="1003"/>
              <a:ext cx="763" cy="816"/>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2" name="Group 8"/>
            <p:cNvGrpSpPr>
              <a:grpSpLocks noChangeAspect="1"/>
            </p:cNvGrpSpPr>
            <p:nvPr/>
          </p:nvGrpSpPr>
          <p:grpSpPr bwMode="auto">
            <a:xfrm>
              <a:off x="3984" y="576"/>
              <a:ext cx="1664" cy="1725"/>
              <a:chOff x="672" y="2112"/>
              <a:chExt cx="1682" cy="1743"/>
            </a:xfrm>
          </p:grpSpPr>
          <p:sp>
            <p:nvSpPr>
              <p:cNvPr id="6153" name="Rectangle 9"/>
              <p:cNvSpPr>
                <a:spLocks noChangeAspect="1" noChangeArrowheads="1"/>
              </p:cNvSpPr>
              <p:nvPr/>
            </p:nvSpPr>
            <p:spPr bwMode="black">
              <a:xfrm>
                <a:off x="2122" y="3544"/>
                <a:ext cx="23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6154" name="Line 10"/>
              <p:cNvSpPr>
                <a:spLocks noChangeAspect="1" noChangeShapeType="1"/>
              </p:cNvSpPr>
              <p:nvPr/>
            </p:nvSpPr>
            <p:spPr bwMode="black">
              <a:xfrm>
                <a:off x="893" y="3621"/>
                <a:ext cx="126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Line 11"/>
              <p:cNvSpPr>
                <a:spLocks noChangeAspect="1" noChangeShapeType="1"/>
              </p:cNvSpPr>
              <p:nvPr/>
            </p:nvSpPr>
            <p:spPr bwMode="black">
              <a:xfrm flipV="1">
                <a:off x="893" y="2208"/>
                <a:ext cx="0" cy="14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Rectangle 12"/>
              <p:cNvSpPr>
                <a:spLocks noChangeAspect="1" noChangeArrowheads="1"/>
              </p:cNvSpPr>
              <p:nvPr/>
            </p:nvSpPr>
            <p:spPr bwMode="black">
              <a:xfrm>
                <a:off x="672" y="2112"/>
                <a:ext cx="3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6157" name="Object 13"/>
              <p:cNvGraphicFramePr>
                <a:graphicFrameLocks noChangeAspect="1"/>
              </p:cNvGraphicFramePr>
              <p:nvPr/>
            </p:nvGraphicFramePr>
            <p:xfrm>
              <a:off x="778" y="3583"/>
              <a:ext cx="137" cy="150"/>
            </p:xfrm>
            <a:graphic>
              <a:graphicData uri="http://schemas.openxmlformats.org/presentationml/2006/ole">
                <mc:AlternateContent xmlns:mc="http://schemas.openxmlformats.org/markup-compatibility/2006">
                  <mc:Choice xmlns:v="urn:schemas-microsoft-com:vml" Requires="v">
                    <p:oleObj spid="_x0000_s42508"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778" y="3583"/>
                            <a:ext cx="13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14"/>
              <p:cNvSpPr>
                <a:spLocks noChangeAspect="1" noChangeShapeType="1"/>
              </p:cNvSpPr>
              <p:nvPr/>
            </p:nvSpPr>
            <p:spPr bwMode="auto">
              <a:xfrm>
                <a:off x="1152"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5"/>
              <p:cNvSpPr>
                <a:spLocks noChangeAspect="1" noChangeShapeType="1"/>
              </p:cNvSpPr>
              <p:nvPr/>
            </p:nvSpPr>
            <p:spPr bwMode="auto">
              <a:xfrm>
                <a:off x="19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Aspect="1" noChangeShapeType="1"/>
              </p:cNvSpPr>
              <p:nvPr/>
            </p:nvSpPr>
            <p:spPr bwMode="auto">
              <a:xfrm rot="-5400000">
                <a:off x="1032" y="324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17"/>
              <p:cNvSpPr>
                <a:spLocks noChangeAspect="1" noChangeShapeType="1"/>
              </p:cNvSpPr>
              <p:nvPr/>
            </p:nvSpPr>
            <p:spPr bwMode="auto">
              <a:xfrm rot="-5400000">
                <a:off x="1032" y="2424"/>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2" name="Object 18"/>
              <p:cNvGraphicFramePr>
                <a:graphicFrameLocks noChangeAspect="1"/>
              </p:cNvGraphicFramePr>
              <p:nvPr/>
            </p:nvGraphicFramePr>
            <p:xfrm>
              <a:off x="672" y="3264"/>
              <a:ext cx="172" cy="192"/>
            </p:xfrm>
            <a:graphic>
              <a:graphicData uri="http://schemas.openxmlformats.org/presentationml/2006/ole">
                <mc:AlternateContent xmlns:mc="http://schemas.openxmlformats.org/markup-compatibility/2006">
                  <mc:Choice xmlns:v="urn:schemas-microsoft-com:vml" Requires="v">
                    <p:oleObj spid="_x0000_s42509"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264"/>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p:cNvGraphicFramePr>
                <a:graphicFrameLocks noChangeAspect="1"/>
              </p:cNvGraphicFramePr>
              <p:nvPr/>
            </p:nvGraphicFramePr>
            <p:xfrm>
              <a:off x="1056" y="3648"/>
              <a:ext cx="172" cy="192"/>
            </p:xfrm>
            <a:graphic>
              <a:graphicData uri="http://schemas.openxmlformats.org/presentationml/2006/ole">
                <mc:AlternateContent xmlns:mc="http://schemas.openxmlformats.org/markup-compatibility/2006">
                  <mc:Choice xmlns:v="urn:schemas-microsoft-com:vml" Requires="v">
                    <p:oleObj spid="_x0000_s42510"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648"/>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672" y="2400"/>
              <a:ext cx="172" cy="242"/>
            </p:xfrm>
            <a:graphic>
              <a:graphicData uri="http://schemas.openxmlformats.org/presentationml/2006/ole">
                <mc:AlternateContent xmlns:mc="http://schemas.openxmlformats.org/markup-compatibility/2006">
                  <mc:Choice xmlns:v="urn:schemas-microsoft-com:vml" Requires="v">
                    <p:oleObj spid="_x0000_s42511" name="Equation" r:id="rId12" imgW="126720" imgH="177480" progId="Equation.DSMT4">
                      <p:embed/>
                    </p:oleObj>
                  </mc:Choice>
                  <mc:Fallback>
                    <p:oleObj name="Equation" r:id="rId12" imgW="12672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4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p:cNvGraphicFramePr>
                <a:graphicFrameLocks noChangeAspect="1"/>
              </p:cNvGraphicFramePr>
              <p:nvPr/>
            </p:nvGraphicFramePr>
            <p:xfrm>
              <a:off x="1824" y="3600"/>
              <a:ext cx="172" cy="242"/>
            </p:xfrm>
            <a:graphic>
              <a:graphicData uri="http://schemas.openxmlformats.org/presentationml/2006/ole">
                <mc:AlternateContent xmlns:mc="http://schemas.openxmlformats.org/markup-compatibility/2006">
                  <mc:Choice xmlns:v="urn:schemas-microsoft-com:vml" Requires="v">
                    <p:oleObj spid="_x0000_s42512" name="Equation" r:id="rId14" imgW="126720" imgH="177480" progId="Equation.DSMT4">
                      <p:embed/>
                    </p:oleObj>
                  </mc:Choice>
                  <mc:Fallback>
                    <p:oleObj name="Equation" r:id="rId14" imgW="12672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6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6166" name="Object 22"/>
          <p:cNvGraphicFramePr>
            <a:graphicFrameLocks noChangeAspect="1"/>
          </p:cNvGraphicFramePr>
          <p:nvPr>
            <p:extLst>
              <p:ext uri="{D42A27DB-BD31-4B8C-83A1-F6EECF244321}">
                <p14:modId xmlns:p14="http://schemas.microsoft.com/office/powerpoint/2010/main" val="911464614"/>
              </p:ext>
            </p:extLst>
          </p:nvPr>
        </p:nvGraphicFramePr>
        <p:xfrm>
          <a:off x="542789" y="2597003"/>
          <a:ext cx="5715000" cy="922338"/>
        </p:xfrm>
        <a:graphic>
          <a:graphicData uri="http://schemas.openxmlformats.org/presentationml/2006/ole">
            <mc:AlternateContent xmlns:mc="http://schemas.openxmlformats.org/markup-compatibility/2006">
              <mc:Choice xmlns:v="urn:schemas-microsoft-com:vml" Requires="v">
                <p:oleObj spid="_x0000_s42513" name="Equation" r:id="rId16" imgW="2361960" imgH="380880" progId="Equation.DSMT4">
                  <p:embed/>
                </p:oleObj>
              </mc:Choice>
              <mc:Fallback>
                <p:oleObj name="Equation" r:id="rId16" imgW="2361960" imgH="380880" progId="Equation.DSMT4">
                  <p:embed/>
                  <p:pic>
                    <p:nvPicPr>
                      <p:cNvPr id="0" name=""/>
                      <p:cNvPicPr>
                        <a:picLocks noChangeAspect="1" noChangeArrowheads="1"/>
                      </p:cNvPicPr>
                      <p:nvPr/>
                    </p:nvPicPr>
                    <p:blipFill>
                      <a:blip r:embed="rId17"/>
                      <a:srcRect/>
                      <a:stretch>
                        <a:fillRect/>
                      </a:stretch>
                    </p:blipFill>
                    <p:spPr bwMode="black">
                      <a:xfrm>
                        <a:off x="542789" y="2597003"/>
                        <a:ext cx="571500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7" name="Object 23"/>
          <p:cNvGraphicFramePr>
            <a:graphicFrameLocks noChangeAspect="1"/>
          </p:cNvGraphicFramePr>
          <p:nvPr>
            <p:extLst>
              <p:ext uri="{D42A27DB-BD31-4B8C-83A1-F6EECF244321}">
                <p14:modId xmlns:p14="http://schemas.microsoft.com/office/powerpoint/2010/main" val="3167842650"/>
              </p:ext>
            </p:extLst>
          </p:nvPr>
        </p:nvGraphicFramePr>
        <p:xfrm>
          <a:off x="721921" y="3386970"/>
          <a:ext cx="9153525" cy="922337"/>
        </p:xfrm>
        <a:graphic>
          <a:graphicData uri="http://schemas.openxmlformats.org/presentationml/2006/ole">
            <mc:AlternateContent xmlns:mc="http://schemas.openxmlformats.org/markup-compatibility/2006">
              <mc:Choice xmlns:v="urn:schemas-microsoft-com:vml" Requires="v">
                <p:oleObj spid="_x0000_s42514" name="Equation" r:id="rId18" imgW="3784320" imgH="380880" progId="Equation.DSMT4">
                  <p:embed/>
                </p:oleObj>
              </mc:Choice>
              <mc:Fallback>
                <p:oleObj name="Equation" r:id="rId18" imgW="3784320" imgH="380880" progId="Equation.DSMT4">
                  <p:embed/>
                  <p:pic>
                    <p:nvPicPr>
                      <p:cNvPr id="0" name=""/>
                      <p:cNvPicPr>
                        <a:picLocks noChangeAspect="1" noChangeArrowheads="1"/>
                      </p:cNvPicPr>
                      <p:nvPr/>
                    </p:nvPicPr>
                    <p:blipFill>
                      <a:blip r:embed="rId19"/>
                      <a:srcRect/>
                      <a:stretch>
                        <a:fillRect/>
                      </a:stretch>
                    </p:blipFill>
                    <p:spPr bwMode="black">
                      <a:xfrm>
                        <a:off x="721921" y="3386970"/>
                        <a:ext cx="9153525"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8" name="Object 24"/>
          <p:cNvGraphicFramePr>
            <a:graphicFrameLocks noChangeAspect="1"/>
          </p:cNvGraphicFramePr>
          <p:nvPr>
            <p:extLst>
              <p:ext uri="{D42A27DB-BD31-4B8C-83A1-F6EECF244321}">
                <p14:modId xmlns:p14="http://schemas.microsoft.com/office/powerpoint/2010/main" val="2525347398"/>
              </p:ext>
            </p:extLst>
          </p:nvPr>
        </p:nvGraphicFramePr>
        <p:xfrm>
          <a:off x="721921" y="4220265"/>
          <a:ext cx="11202988" cy="793750"/>
        </p:xfrm>
        <a:graphic>
          <a:graphicData uri="http://schemas.openxmlformats.org/presentationml/2006/ole">
            <mc:AlternateContent xmlns:mc="http://schemas.openxmlformats.org/markup-compatibility/2006">
              <mc:Choice xmlns:v="urn:schemas-microsoft-com:vml" Requires="v">
                <p:oleObj spid="_x0000_s42515" name="Equation" r:id="rId20" imgW="5105160" imgH="330120" progId="Equation.DSMT4">
                  <p:embed/>
                </p:oleObj>
              </mc:Choice>
              <mc:Fallback>
                <p:oleObj name="Equation" r:id="rId20" imgW="5105160" imgH="330120" progId="Equation.DSMT4">
                  <p:embed/>
                  <p:pic>
                    <p:nvPicPr>
                      <p:cNvPr id="0" name=""/>
                      <p:cNvPicPr>
                        <a:picLocks noChangeAspect="1" noChangeArrowheads="1"/>
                      </p:cNvPicPr>
                      <p:nvPr/>
                    </p:nvPicPr>
                    <p:blipFill>
                      <a:blip r:embed="rId21"/>
                      <a:srcRect/>
                      <a:stretch>
                        <a:fillRect/>
                      </a:stretch>
                    </p:blipFill>
                    <p:spPr bwMode="black">
                      <a:xfrm>
                        <a:off x="721921" y="4220265"/>
                        <a:ext cx="1120298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9" name="Object 25"/>
          <p:cNvGraphicFramePr>
            <a:graphicFrameLocks noChangeAspect="1"/>
          </p:cNvGraphicFramePr>
          <p:nvPr>
            <p:extLst>
              <p:ext uri="{D42A27DB-BD31-4B8C-83A1-F6EECF244321}">
                <p14:modId xmlns:p14="http://schemas.microsoft.com/office/powerpoint/2010/main" val="985100915"/>
              </p:ext>
            </p:extLst>
          </p:nvPr>
        </p:nvGraphicFramePr>
        <p:xfrm>
          <a:off x="721921" y="5023625"/>
          <a:ext cx="7034213" cy="798513"/>
        </p:xfrm>
        <a:graphic>
          <a:graphicData uri="http://schemas.openxmlformats.org/presentationml/2006/ole">
            <mc:AlternateContent xmlns:mc="http://schemas.openxmlformats.org/markup-compatibility/2006">
              <mc:Choice xmlns:v="urn:schemas-microsoft-com:vml" Requires="v">
                <p:oleObj spid="_x0000_s42516" name="Equation" r:id="rId22" imgW="2908080" imgH="330120" progId="Equation.DSMT4">
                  <p:embed/>
                </p:oleObj>
              </mc:Choice>
              <mc:Fallback>
                <p:oleObj name="Equation" r:id="rId22" imgW="2908080" imgH="330120" progId="Equation.DSMT4">
                  <p:embed/>
                  <p:pic>
                    <p:nvPicPr>
                      <p:cNvPr id="0" name=""/>
                      <p:cNvPicPr>
                        <a:picLocks noChangeAspect="1" noChangeArrowheads="1"/>
                      </p:cNvPicPr>
                      <p:nvPr/>
                    </p:nvPicPr>
                    <p:blipFill>
                      <a:blip r:embed="rId23"/>
                      <a:srcRect/>
                      <a:stretch>
                        <a:fillRect/>
                      </a:stretch>
                    </p:blipFill>
                    <p:spPr bwMode="black">
                      <a:xfrm>
                        <a:off x="721921" y="5023625"/>
                        <a:ext cx="7034213"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0" name="Object 26"/>
          <p:cNvGraphicFramePr>
            <a:graphicFrameLocks noChangeAspect="1"/>
          </p:cNvGraphicFramePr>
          <p:nvPr>
            <p:extLst>
              <p:ext uri="{D42A27DB-BD31-4B8C-83A1-F6EECF244321}">
                <p14:modId xmlns:p14="http://schemas.microsoft.com/office/powerpoint/2010/main" val="3927939688"/>
              </p:ext>
            </p:extLst>
          </p:nvPr>
        </p:nvGraphicFramePr>
        <p:xfrm>
          <a:off x="655638" y="5903913"/>
          <a:ext cx="2703512" cy="522287"/>
        </p:xfrm>
        <a:graphic>
          <a:graphicData uri="http://schemas.openxmlformats.org/presentationml/2006/ole">
            <mc:AlternateContent xmlns:mc="http://schemas.openxmlformats.org/markup-compatibility/2006">
              <mc:Choice xmlns:v="urn:schemas-microsoft-com:vml" Requires="v">
                <p:oleObj spid="_x0000_s42517" name="Equation" r:id="rId24" imgW="1117440" imgH="215640" progId="Equation.DSMT4">
                  <p:embed/>
                </p:oleObj>
              </mc:Choice>
              <mc:Fallback>
                <p:oleObj name="Equation" r:id="rId24" imgW="1117440" imgH="215640" progId="Equation.DSMT4">
                  <p:embed/>
                  <p:pic>
                    <p:nvPicPr>
                      <p:cNvPr id="0" name=""/>
                      <p:cNvPicPr>
                        <a:picLocks noChangeAspect="1" noChangeArrowheads="1"/>
                      </p:cNvPicPr>
                      <p:nvPr/>
                    </p:nvPicPr>
                    <p:blipFill>
                      <a:blip r:embed="rId25"/>
                      <a:srcRect/>
                      <a:stretch>
                        <a:fillRect/>
                      </a:stretch>
                    </p:blipFill>
                    <p:spPr bwMode="black">
                      <a:xfrm>
                        <a:off x="655638" y="5903913"/>
                        <a:ext cx="2703512"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71" name="Object 27"/>
          <p:cNvGraphicFramePr>
            <a:graphicFrameLocks noChangeAspect="1"/>
          </p:cNvGraphicFramePr>
          <p:nvPr>
            <p:extLst>
              <p:ext uri="{D42A27DB-BD31-4B8C-83A1-F6EECF244321}">
                <p14:modId xmlns:p14="http://schemas.microsoft.com/office/powerpoint/2010/main" val="4130168746"/>
              </p:ext>
            </p:extLst>
          </p:nvPr>
        </p:nvGraphicFramePr>
        <p:xfrm>
          <a:off x="3683033" y="5740339"/>
          <a:ext cx="6667500" cy="798512"/>
        </p:xfrm>
        <a:graphic>
          <a:graphicData uri="http://schemas.openxmlformats.org/presentationml/2006/ole">
            <mc:AlternateContent xmlns:mc="http://schemas.openxmlformats.org/markup-compatibility/2006">
              <mc:Choice xmlns:v="urn:schemas-microsoft-com:vml" Requires="v">
                <p:oleObj spid="_x0000_s42518" name="Equation" r:id="rId26" imgW="2755800" imgH="330120" progId="Equation.DSMT4">
                  <p:embed/>
                </p:oleObj>
              </mc:Choice>
              <mc:Fallback>
                <p:oleObj name="Equation" r:id="rId26" imgW="2755800" imgH="330120" progId="Equation.DSMT4">
                  <p:embed/>
                  <p:pic>
                    <p:nvPicPr>
                      <p:cNvPr id="0" name=""/>
                      <p:cNvPicPr>
                        <a:picLocks noChangeAspect="1" noChangeArrowheads="1"/>
                      </p:cNvPicPr>
                      <p:nvPr/>
                    </p:nvPicPr>
                    <p:blipFill>
                      <a:blip r:embed="rId27"/>
                      <a:srcRect/>
                      <a:stretch>
                        <a:fillRect/>
                      </a:stretch>
                    </p:blipFill>
                    <p:spPr bwMode="black">
                      <a:xfrm>
                        <a:off x="3683033" y="5740339"/>
                        <a:ext cx="6667500"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86600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wipe(left)">
                                      <p:cBhvr>
                                        <p:cTn id="17" dur="500"/>
                                        <p:tgtEl>
                                          <p:spTgt spid="6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wipe(left)">
                                      <p:cBhvr>
                                        <p:cTn id="22" dur="500"/>
                                        <p:tgtEl>
                                          <p:spTgt spid="61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66"/>
                                        </p:tgtEl>
                                        <p:attrNameLst>
                                          <p:attrName>style.visibility</p:attrName>
                                        </p:attrNameLst>
                                      </p:cBhvr>
                                      <p:to>
                                        <p:strVal val="visible"/>
                                      </p:to>
                                    </p:set>
                                    <p:animEffect transition="in" filter="wipe(left)">
                                      <p:cBhvr>
                                        <p:cTn id="27" dur="500"/>
                                        <p:tgtEl>
                                          <p:spTgt spid="6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67"/>
                                        </p:tgtEl>
                                        <p:attrNameLst>
                                          <p:attrName>style.visibility</p:attrName>
                                        </p:attrNameLst>
                                      </p:cBhvr>
                                      <p:to>
                                        <p:strVal val="visible"/>
                                      </p:to>
                                    </p:set>
                                    <p:animEffect transition="in" filter="wipe(left)">
                                      <p:cBhvr>
                                        <p:cTn id="32" dur="500"/>
                                        <p:tgtEl>
                                          <p:spTgt spid="6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68"/>
                                        </p:tgtEl>
                                        <p:attrNameLst>
                                          <p:attrName>style.visibility</p:attrName>
                                        </p:attrNameLst>
                                      </p:cBhvr>
                                      <p:to>
                                        <p:strVal val="visible"/>
                                      </p:to>
                                    </p:set>
                                    <p:animEffect transition="in" filter="wipe(left)">
                                      <p:cBhvr>
                                        <p:cTn id="37" dur="500"/>
                                        <p:tgtEl>
                                          <p:spTgt spid="61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69"/>
                                        </p:tgtEl>
                                        <p:attrNameLst>
                                          <p:attrName>style.visibility</p:attrName>
                                        </p:attrNameLst>
                                      </p:cBhvr>
                                      <p:to>
                                        <p:strVal val="visible"/>
                                      </p:to>
                                    </p:set>
                                    <p:animEffect transition="in" filter="wipe(left)">
                                      <p:cBhvr>
                                        <p:cTn id="42" dur="500"/>
                                        <p:tgtEl>
                                          <p:spTgt spid="61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70"/>
                                        </p:tgtEl>
                                        <p:attrNameLst>
                                          <p:attrName>style.visibility</p:attrName>
                                        </p:attrNameLst>
                                      </p:cBhvr>
                                      <p:to>
                                        <p:strVal val="visible"/>
                                      </p:to>
                                    </p:set>
                                    <p:animEffect transition="in" filter="wipe(left)">
                                      <p:cBhvr>
                                        <p:cTn id="47" dur="500"/>
                                        <p:tgtEl>
                                          <p:spTgt spid="61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171"/>
                                        </p:tgtEl>
                                        <p:attrNameLst>
                                          <p:attrName>style.visibility</p:attrName>
                                        </p:attrNameLst>
                                      </p:cBhvr>
                                      <p:to>
                                        <p:strVal val="visible"/>
                                      </p:to>
                                    </p:set>
                                    <p:animEffect transition="in" filter="wipe(left)">
                                      <p:cBhvr>
                                        <p:cTn id="52" dur="500"/>
                                        <p:tgtEl>
                                          <p:spTgt spid="61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49"/>
                                        </p:tgtEl>
                                        <p:attrNameLst>
                                          <p:attrName>style.visibility</p:attrName>
                                        </p:attrNameLst>
                                      </p:cBhvr>
                                      <p:to>
                                        <p:strVal val="visible"/>
                                      </p:to>
                                    </p:set>
                                    <p:animEffect transition="in" filter="wipe(left)">
                                      <p:cBhvr>
                                        <p:cTn id="5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0332" y="474453"/>
            <a:ext cx="2698175" cy="523220"/>
          </a:xfrm>
          <a:prstGeom prst="rect">
            <a:avLst/>
          </a:prstGeom>
          <a:noFill/>
        </p:spPr>
        <p:txBody>
          <a:bodyPr wrap="none" rtlCol="0">
            <a:spAutoFit/>
          </a:bodyPr>
          <a:lstStyle/>
          <a:p>
            <a:r>
              <a:rPr lang="zh-CN" altLang="en-US" sz="2800" b="1" dirty="0">
                <a:solidFill>
                  <a:srgbClr val="FF0000"/>
                </a:solidFill>
              </a:rPr>
              <a:t>另一</a:t>
            </a:r>
            <a:r>
              <a:rPr lang="zh-CN" altLang="en-US" sz="2800" b="1" dirty="0" smtClean="0">
                <a:solidFill>
                  <a:srgbClr val="FF0000"/>
                </a:solidFill>
              </a:rPr>
              <a:t>种证明方法</a:t>
            </a:r>
            <a:endParaRPr lang="zh-CN" altLang="en-US" sz="2800" b="1" dirty="0">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78100334"/>
              </p:ext>
            </p:extLst>
          </p:nvPr>
        </p:nvGraphicFramePr>
        <p:xfrm>
          <a:off x="534988" y="1973263"/>
          <a:ext cx="5153025" cy="817562"/>
        </p:xfrm>
        <a:graphic>
          <a:graphicData uri="http://schemas.openxmlformats.org/presentationml/2006/ole">
            <mc:AlternateContent xmlns:mc="http://schemas.openxmlformats.org/markup-compatibility/2006">
              <mc:Choice xmlns:v="urn:schemas-microsoft-com:vml" Requires="v">
                <p:oleObj spid="_x0000_s43310" name="Equation" r:id="rId3" imgW="2082600" imgH="330120" progId="Equation.DSMT4">
                  <p:embed/>
                </p:oleObj>
              </mc:Choice>
              <mc:Fallback>
                <p:oleObj name="Equation" r:id="rId3" imgW="2082600" imgH="330120" progId="Equation.DSMT4">
                  <p:embed/>
                  <p:pic>
                    <p:nvPicPr>
                      <p:cNvPr id="0" name=""/>
                      <p:cNvPicPr/>
                      <p:nvPr/>
                    </p:nvPicPr>
                    <p:blipFill>
                      <a:blip r:embed="rId4"/>
                      <a:stretch>
                        <a:fillRect/>
                      </a:stretch>
                    </p:blipFill>
                    <p:spPr>
                      <a:xfrm>
                        <a:off x="534988" y="1973263"/>
                        <a:ext cx="5153025" cy="81756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14650696"/>
              </p:ext>
            </p:extLst>
          </p:nvPr>
        </p:nvGraphicFramePr>
        <p:xfrm>
          <a:off x="5753100" y="2130425"/>
          <a:ext cx="3430588" cy="534988"/>
        </p:xfrm>
        <a:graphic>
          <a:graphicData uri="http://schemas.openxmlformats.org/presentationml/2006/ole">
            <mc:AlternateContent xmlns:mc="http://schemas.openxmlformats.org/markup-compatibility/2006">
              <mc:Choice xmlns:v="urn:schemas-microsoft-com:vml" Requires="v">
                <p:oleObj spid="_x0000_s43311" name="Equation" r:id="rId5" imgW="1384200" imgH="215640" progId="Equation.DSMT4">
                  <p:embed/>
                </p:oleObj>
              </mc:Choice>
              <mc:Fallback>
                <p:oleObj name="Equation" r:id="rId5" imgW="1384200" imgH="215640" progId="Equation.DSMT4">
                  <p:embed/>
                  <p:pic>
                    <p:nvPicPr>
                      <p:cNvPr id="0" name=""/>
                      <p:cNvPicPr/>
                      <p:nvPr/>
                    </p:nvPicPr>
                    <p:blipFill>
                      <a:blip r:embed="rId6"/>
                      <a:stretch>
                        <a:fillRect/>
                      </a:stretch>
                    </p:blipFill>
                    <p:spPr>
                      <a:xfrm>
                        <a:off x="5753100" y="2130425"/>
                        <a:ext cx="3430588" cy="5349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36326812"/>
              </p:ext>
            </p:extLst>
          </p:nvPr>
        </p:nvGraphicFramePr>
        <p:xfrm>
          <a:off x="3330437" y="505475"/>
          <a:ext cx="6635065" cy="516404"/>
        </p:xfrm>
        <a:graphic>
          <a:graphicData uri="http://schemas.openxmlformats.org/presentationml/2006/ole">
            <mc:AlternateContent xmlns:mc="http://schemas.openxmlformats.org/markup-compatibility/2006">
              <mc:Choice xmlns:v="urn:schemas-microsoft-com:vml" Requires="v">
                <p:oleObj spid="_x0000_s43312" name="Equation" r:id="rId7" imgW="2768400" imgH="215640" progId="Equation.DSMT4">
                  <p:embed/>
                </p:oleObj>
              </mc:Choice>
              <mc:Fallback>
                <p:oleObj name="Equation" r:id="rId7" imgW="2768400" imgH="215640" progId="Equation.DSMT4">
                  <p:embed/>
                  <p:pic>
                    <p:nvPicPr>
                      <p:cNvPr id="0" name=""/>
                      <p:cNvPicPr/>
                      <p:nvPr/>
                    </p:nvPicPr>
                    <p:blipFill>
                      <a:blip r:embed="rId8"/>
                      <a:stretch>
                        <a:fillRect/>
                      </a:stretch>
                    </p:blipFill>
                    <p:spPr>
                      <a:xfrm>
                        <a:off x="3330437" y="505475"/>
                        <a:ext cx="6635065" cy="5164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35564127"/>
              </p:ext>
            </p:extLst>
          </p:nvPr>
        </p:nvGraphicFramePr>
        <p:xfrm>
          <a:off x="521812" y="1174982"/>
          <a:ext cx="10468406" cy="778820"/>
        </p:xfrm>
        <a:graphic>
          <a:graphicData uri="http://schemas.openxmlformats.org/presentationml/2006/ole">
            <mc:AlternateContent xmlns:mc="http://schemas.openxmlformats.org/markup-compatibility/2006">
              <mc:Choice xmlns:v="urn:schemas-microsoft-com:vml" Requires="v">
                <p:oleObj spid="_x0000_s43313" name="Equation" r:id="rId9" imgW="4431960" imgH="330120" progId="Equation.DSMT4">
                  <p:embed/>
                </p:oleObj>
              </mc:Choice>
              <mc:Fallback>
                <p:oleObj name="Equation" r:id="rId9" imgW="4431960" imgH="330120" progId="Equation.DSMT4">
                  <p:embed/>
                  <p:pic>
                    <p:nvPicPr>
                      <p:cNvPr id="0" name=""/>
                      <p:cNvPicPr/>
                      <p:nvPr/>
                    </p:nvPicPr>
                    <p:blipFill>
                      <a:blip r:embed="rId10"/>
                      <a:stretch>
                        <a:fillRect/>
                      </a:stretch>
                    </p:blipFill>
                    <p:spPr>
                      <a:xfrm>
                        <a:off x="521812" y="1174982"/>
                        <a:ext cx="10468406" cy="77882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3272545"/>
              </p:ext>
            </p:extLst>
          </p:nvPr>
        </p:nvGraphicFramePr>
        <p:xfrm>
          <a:off x="521812" y="2810286"/>
          <a:ext cx="1175658" cy="470263"/>
        </p:xfrm>
        <a:graphic>
          <a:graphicData uri="http://schemas.openxmlformats.org/presentationml/2006/ole">
            <mc:AlternateContent xmlns:mc="http://schemas.openxmlformats.org/markup-compatibility/2006">
              <mc:Choice xmlns:v="urn:schemas-microsoft-com:vml" Requires="v">
                <p:oleObj spid="_x0000_s43314" name="Equation" r:id="rId11" imgW="507960" imgH="203040" progId="Equation.DSMT4">
                  <p:embed/>
                </p:oleObj>
              </mc:Choice>
              <mc:Fallback>
                <p:oleObj name="Equation" r:id="rId11" imgW="507960" imgH="203040" progId="Equation.DSMT4">
                  <p:embed/>
                  <p:pic>
                    <p:nvPicPr>
                      <p:cNvPr id="0" name=""/>
                      <p:cNvPicPr/>
                      <p:nvPr/>
                    </p:nvPicPr>
                    <p:blipFill>
                      <a:blip r:embed="rId12"/>
                      <a:stretch>
                        <a:fillRect/>
                      </a:stretch>
                    </p:blipFill>
                    <p:spPr>
                      <a:xfrm>
                        <a:off x="521812" y="2810286"/>
                        <a:ext cx="1175658" cy="4702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05319383"/>
              </p:ext>
            </p:extLst>
          </p:nvPr>
        </p:nvGraphicFramePr>
        <p:xfrm>
          <a:off x="1319775" y="3045417"/>
          <a:ext cx="7807083" cy="837023"/>
        </p:xfrm>
        <a:graphic>
          <a:graphicData uri="http://schemas.openxmlformats.org/presentationml/2006/ole">
            <mc:AlternateContent xmlns:mc="http://schemas.openxmlformats.org/markup-compatibility/2006">
              <mc:Choice xmlns:v="urn:schemas-microsoft-com:vml" Requires="v">
                <p:oleObj spid="_x0000_s43315" name="Equation" r:id="rId13" imgW="3429000" imgH="330120" progId="Equation.DSMT4">
                  <p:embed/>
                </p:oleObj>
              </mc:Choice>
              <mc:Fallback>
                <p:oleObj name="Equation" r:id="rId13" imgW="3429000" imgH="330120" progId="Equation.DSMT4">
                  <p:embed/>
                  <p:pic>
                    <p:nvPicPr>
                      <p:cNvPr id="0" name=""/>
                      <p:cNvPicPr/>
                      <p:nvPr/>
                    </p:nvPicPr>
                    <p:blipFill>
                      <a:blip r:embed="rId14"/>
                      <a:stretch>
                        <a:fillRect/>
                      </a:stretch>
                    </p:blipFill>
                    <p:spPr>
                      <a:xfrm>
                        <a:off x="1319775" y="3045417"/>
                        <a:ext cx="7807083" cy="83702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20386015"/>
              </p:ext>
            </p:extLst>
          </p:nvPr>
        </p:nvGraphicFramePr>
        <p:xfrm>
          <a:off x="446723" y="4024791"/>
          <a:ext cx="4864100" cy="533400"/>
        </p:xfrm>
        <a:graphic>
          <a:graphicData uri="http://schemas.openxmlformats.org/presentationml/2006/ole">
            <mc:AlternateContent xmlns:mc="http://schemas.openxmlformats.org/markup-compatibility/2006">
              <mc:Choice xmlns:v="urn:schemas-microsoft-com:vml" Requires="v">
                <p:oleObj spid="_x0000_s43316" name="Equation" r:id="rId15" imgW="1968480" imgH="215640" progId="Equation.DSMT4">
                  <p:embed/>
                </p:oleObj>
              </mc:Choice>
              <mc:Fallback>
                <p:oleObj name="Equation" r:id="rId15" imgW="1968480" imgH="215640" progId="Equation.DSMT4">
                  <p:embed/>
                  <p:pic>
                    <p:nvPicPr>
                      <p:cNvPr id="0" name=""/>
                      <p:cNvPicPr/>
                      <p:nvPr/>
                    </p:nvPicPr>
                    <p:blipFill>
                      <a:blip r:embed="rId16"/>
                      <a:stretch>
                        <a:fillRect/>
                      </a:stretch>
                    </p:blipFill>
                    <p:spPr>
                      <a:xfrm>
                        <a:off x="446723" y="4024791"/>
                        <a:ext cx="4864100" cy="5334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2702663"/>
              </p:ext>
            </p:extLst>
          </p:nvPr>
        </p:nvGraphicFramePr>
        <p:xfrm>
          <a:off x="5310823" y="3861255"/>
          <a:ext cx="6327775" cy="839788"/>
        </p:xfrm>
        <a:graphic>
          <a:graphicData uri="http://schemas.openxmlformats.org/presentationml/2006/ole">
            <mc:AlternateContent xmlns:mc="http://schemas.openxmlformats.org/markup-compatibility/2006">
              <mc:Choice xmlns:v="urn:schemas-microsoft-com:vml" Requires="v">
                <p:oleObj spid="_x0000_s43317" name="Equation" r:id="rId17" imgW="2489040" imgH="330120" progId="Equation.DSMT4">
                  <p:embed/>
                </p:oleObj>
              </mc:Choice>
              <mc:Fallback>
                <p:oleObj name="Equation" r:id="rId17" imgW="2489040" imgH="330120" progId="Equation.DSMT4">
                  <p:embed/>
                  <p:pic>
                    <p:nvPicPr>
                      <p:cNvPr id="0" name=""/>
                      <p:cNvPicPr/>
                      <p:nvPr/>
                    </p:nvPicPr>
                    <p:blipFill>
                      <a:blip r:embed="rId18"/>
                      <a:stretch>
                        <a:fillRect/>
                      </a:stretch>
                    </p:blipFill>
                    <p:spPr>
                      <a:xfrm>
                        <a:off x="5310823" y="3861255"/>
                        <a:ext cx="6327775" cy="8397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48809582"/>
              </p:ext>
            </p:extLst>
          </p:nvPr>
        </p:nvGraphicFramePr>
        <p:xfrm>
          <a:off x="500332" y="4610244"/>
          <a:ext cx="4951412" cy="516405"/>
        </p:xfrm>
        <a:graphic>
          <a:graphicData uri="http://schemas.openxmlformats.org/presentationml/2006/ole">
            <mc:AlternateContent xmlns:mc="http://schemas.openxmlformats.org/markup-compatibility/2006">
              <mc:Choice xmlns:v="urn:schemas-microsoft-com:vml" Requires="v">
                <p:oleObj spid="_x0000_s43318" name="Equation" r:id="rId19" imgW="2070000" imgH="215640" progId="Equation.DSMT4">
                  <p:embed/>
                </p:oleObj>
              </mc:Choice>
              <mc:Fallback>
                <p:oleObj name="Equation" r:id="rId19" imgW="2070000" imgH="215640" progId="Equation.DSMT4">
                  <p:embed/>
                  <p:pic>
                    <p:nvPicPr>
                      <p:cNvPr id="0" name=""/>
                      <p:cNvPicPr/>
                      <p:nvPr/>
                    </p:nvPicPr>
                    <p:blipFill>
                      <a:blip r:embed="rId20"/>
                      <a:stretch>
                        <a:fillRect/>
                      </a:stretch>
                    </p:blipFill>
                    <p:spPr>
                      <a:xfrm>
                        <a:off x="500332" y="4610244"/>
                        <a:ext cx="4951412" cy="51640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8742496"/>
              </p:ext>
            </p:extLst>
          </p:nvPr>
        </p:nvGraphicFramePr>
        <p:xfrm>
          <a:off x="1171396" y="5026053"/>
          <a:ext cx="7955462" cy="982914"/>
        </p:xfrm>
        <a:graphic>
          <a:graphicData uri="http://schemas.openxmlformats.org/presentationml/2006/ole">
            <mc:AlternateContent xmlns:mc="http://schemas.openxmlformats.org/markup-compatibility/2006">
              <mc:Choice xmlns:v="urn:schemas-microsoft-com:vml" Requires="v">
                <p:oleObj spid="_x0000_s43319" name="Equation" r:id="rId21" imgW="3288960" imgH="406080" progId="Equation.DSMT4">
                  <p:embed/>
                </p:oleObj>
              </mc:Choice>
              <mc:Fallback>
                <p:oleObj name="Equation" r:id="rId21" imgW="3288960" imgH="406080" progId="Equation.DSMT4">
                  <p:embed/>
                  <p:pic>
                    <p:nvPicPr>
                      <p:cNvPr id="0" name=""/>
                      <p:cNvPicPr/>
                      <p:nvPr/>
                    </p:nvPicPr>
                    <p:blipFill>
                      <a:blip r:embed="rId22"/>
                      <a:stretch>
                        <a:fillRect/>
                      </a:stretch>
                    </p:blipFill>
                    <p:spPr>
                      <a:xfrm>
                        <a:off x="1171396" y="5026053"/>
                        <a:ext cx="7955462" cy="982914"/>
                      </a:xfrm>
                      <a:prstGeom prst="rect">
                        <a:avLst/>
                      </a:prstGeom>
                    </p:spPr>
                  </p:pic>
                </p:oleObj>
              </mc:Fallback>
            </mc:AlternateContent>
          </a:graphicData>
        </a:graphic>
      </p:graphicFrame>
      <p:sp>
        <p:nvSpPr>
          <p:cNvPr id="13" name="文本框 12"/>
          <p:cNvSpPr txBox="1"/>
          <p:nvPr/>
        </p:nvSpPr>
        <p:spPr>
          <a:xfrm>
            <a:off x="539671" y="6001796"/>
            <a:ext cx="2444900" cy="523220"/>
          </a:xfrm>
          <a:prstGeom prst="rect">
            <a:avLst/>
          </a:prstGeom>
          <a:noFill/>
        </p:spPr>
        <p:txBody>
          <a:bodyPr wrap="none" rtlCol="0">
            <a:spAutoFit/>
          </a:bodyPr>
          <a:lstStyle/>
          <a:p>
            <a:r>
              <a:rPr lang="zh-CN" altLang="en-US" sz="2800" b="1" dirty="0" smtClean="0"/>
              <a:t>整理即得结论</a:t>
            </a:r>
            <a:r>
              <a:rPr lang="en-US" altLang="zh-CN" sz="2800" b="1" dirty="0" smtClean="0"/>
              <a:t>.</a:t>
            </a:r>
            <a:endParaRPr lang="zh-CN" altLang="en-US" sz="2800" b="1" dirty="0"/>
          </a:p>
        </p:txBody>
      </p:sp>
    </p:spTree>
    <p:extLst>
      <p:ext uri="{BB962C8B-B14F-4D97-AF65-F5344CB8AC3E}">
        <p14:creationId xmlns:p14="http://schemas.microsoft.com/office/powerpoint/2010/main" val="158910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932" y="383177"/>
            <a:ext cx="3057247" cy="523220"/>
          </a:xfrm>
          <a:prstGeom prst="rect">
            <a:avLst/>
          </a:prstGeom>
          <a:noFill/>
        </p:spPr>
        <p:txBody>
          <a:bodyPr wrap="none" rtlCol="0">
            <a:spAutoFit/>
          </a:bodyPr>
          <a:lstStyle/>
          <a:p>
            <a:r>
              <a:rPr lang="zh-CN" altLang="en-US" sz="2800" b="1" dirty="0" smtClean="0"/>
              <a:t>这种方法的</a:t>
            </a:r>
            <a:r>
              <a:rPr lang="zh-CN" altLang="en-US" sz="2800" b="1" dirty="0" smtClean="0">
                <a:solidFill>
                  <a:srgbClr val="FF0000"/>
                </a:solidFill>
              </a:rPr>
              <a:t>普适性</a:t>
            </a:r>
            <a:endParaRPr lang="zh-CN" altLang="en-US" sz="2800" b="1" dirty="0">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12185187"/>
              </p:ext>
            </p:extLst>
          </p:nvPr>
        </p:nvGraphicFramePr>
        <p:xfrm>
          <a:off x="612866" y="906397"/>
          <a:ext cx="3722468" cy="1037409"/>
        </p:xfrm>
        <a:graphic>
          <a:graphicData uri="http://schemas.openxmlformats.org/presentationml/2006/ole">
            <mc:AlternateContent xmlns:mc="http://schemas.openxmlformats.org/markup-compatibility/2006">
              <mc:Choice xmlns:v="urn:schemas-microsoft-com:vml" Requires="v">
                <p:oleObj spid="_x0000_s44200" name="Equation" r:id="rId3" imgW="1549080" imgH="431640" progId="Equation.DSMT4">
                  <p:embed/>
                </p:oleObj>
              </mc:Choice>
              <mc:Fallback>
                <p:oleObj name="Equation" r:id="rId3" imgW="1549080" imgH="431640" progId="Equation.DSMT4">
                  <p:embed/>
                  <p:pic>
                    <p:nvPicPr>
                      <p:cNvPr id="0" name=""/>
                      <p:cNvPicPr/>
                      <p:nvPr/>
                    </p:nvPicPr>
                    <p:blipFill>
                      <a:blip r:embed="rId4"/>
                      <a:stretch>
                        <a:fillRect/>
                      </a:stretch>
                    </p:blipFill>
                    <p:spPr>
                      <a:xfrm>
                        <a:off x="612866" y="906397"/>
                        <a:ext cx="3722468" cy="1037409"/>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56814957"/>
              </p:ext>
            </p:extLst>
          </p:nvPr>
        </p:nvGraphicFramePr>
        <p:xfrm>
          <a:off x="6177505" y="797304"/>
          <a:ext cx="3742350" cy="1149225"/>
        </p:xfrm>
        <a:graphic>
          <a:graphicData uri="http://schemas.openxmlformats.org/presentationml/2006/ole">
            <mc:AlternateContent xmlns:mc="http://schemas.openxmlformats.org/markup-compatibility/2006">
              <mc:Choice xmlns:v="urn:schemas-microsoft-com:vml" Requires="v">
                <p:oleObj spid="_x0000_s44201" name="Equation" r:id="rId5" imgW="1612800" imgH="495000" progId="Equation.DSMT4">
                  <p:embed/>
                </p:oleObj>
              </mc:Choice>
              <mc:Fallback>
                <p:oleObj name="Equation" r:id="rId5" imgW="1612800" imgH="495000" progId="Equation.DSMT4">
                  <p:embed/>
                  <p:pic>
                    <p:nvPicPr>
                      <p:cNvPr id="0" name=""/>
                      <p:cNvPicPr/>
                      <p:nvPr/>
                    </p:nvPicPr>
                    <p:blipFill>
                      <a:blip r:embed="rId6"/>
                      <a:stretch>
                        <a:fillRect/>
                      </a:stretch>
                    </p:blipFill>
                    <p:spPr>
                      <a:xfrm>
                        <a:off x="6177505" y="797304"/>
                        <a:ext cx="3742350" cy="1149225"/>
                      </a:xfrm>
                      <a:prstGeom prst="rect">
                        <a:avLst/>
                      </a:prstGeom>
                    </p:spPr>
                  </p:pic>
                </p:oleObj>
              </mc:Fallback>
            </mc:AlternateContent>
          </a:graphicData>
        </a:graphic>
      </p:graphicFrame>
      <p:sp>
        <p:nvSpPr>
          <p:cNvPr id="5" name="右箭头 4"/>
          <p:cNvSpPr/>
          <p:nvPr/>
        </p:nvSpPr>
        <p:spPr>
          <a:xfrm>
            <a:off x="4531966" y="1337621"/>
            <a:ext cx="917490" cy="2417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32099283"/>
              </p:ext>
            </p:extLst>
          </p:nvPr>
        </p:nvGraphicFramePr>
        <p:xfrm>
          <a:off x="612866" y="2236497"/>
          <a:ext cx="6011863" cy="915987"/>
        </p:xfrm>
        <a:graphic>
          <a:graphicData uri="http://schemas.openxmlformats.org/presentationml/2006/ole">
            <mc:AlternateContent xmlns:mc="http://schemas.openxmlformats.org/markup-compatibility/2006">
              <mc:Choice xmlns:v="urn:schemas-microsoft-com:vml" Requires="v">
                <p:oleObj spid="_x0000_s44202" name="Equation" r:id="rId7" imgW="2501640" imgH="380880" progId="Equation.DSMT4">
                  <p:embed/>
                </p:oleObj>
              </mc:Choice>
              <mc:Fallback>
                <p:oleObj name="Equation" r:id="rId7" imgW="2501640" imgH="380880" progId="Equation.DSMT4">
                  <p:embed/>
                  <p:pic>
                    <p:nvPicPr>
                      <p:cNvPr id="0" name=""/>
                      <p:cNvPicPr/>
                      <p:nvPr/>
                    </p:nvPicPr>
                    <p:blipFill>
                      <a:blip r:embed="rId8"/>
                      <a:stretch>
                        <a:fillRect/>
                      </a:stretch>
                    </p:blipFill>
                    <p:spPr>
                      <a:xfrm>
                        <a:off x="612866" y="2236497"/>
                        <a:ext cx="6011863" cy="915987"/>
                      </a:xfrm>
                      <a:prstGeom prst="rect">
                        <a:avLst/>
                      </a:prstGeom>
                    </p:spPr>
                  </p:pic>
                </p:oleObj>
              </mc:Fallback>
            </mc:AlternateContent>
          </a:graphicData>
        </a:graphic>
      </p:graphicFrame>
      <p:sp>
        <p:nvSpPr>
          <p:cNvPr id="7" name="右箭头 6"/>
          <p:cNvSpPr/>
          <p:nvPr/>
        </p:nvSpPr>
        <p:spPr>
          <a:xfrm>
            <a:off x="7037830" y="2456048"/>
            <a:ext cx="803844" cy="2417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03037642"/>
              </p:ext>
            </p:extLst>
          </p:nvPr>
        </p:nvGraphicFramePr>
        <p:xfrm>
          <a:off x="1728788" y="2967038"/>
          <a:ext cx="8720137" cy="1189037"/>
        </p:xfrm>
        <a:graphic>
          <a:graphicData uri="http://schemas.openxmlformats.org/presentationml/2006/ole">
            <mc:AlternateContent xmlns:mc="http://schemas.openxmlformats.org/markup-compatibility/2006">
              <mc:Choice xmlns:v="urn:schemas-microsoft-com:vml" Requires="v">
                <p:oleObj spid="_x0000_s44203" name="Equation" r:id="rId9" imgW="3822480" imgH="520560" progId="Equation.DSMT4">
                  <p:embed/>
                </p:oleObj>
              </mc:Choice>
              <mc:Fallback>
                <p:oleObj name="Equation" r:id="rId9" imgW="3822480" imgH="520560" progId="Equation.DSMT4">
                  <p:embed/>
                  <p:pic>
                    <p:nvPicPr>
                      <p:cNvPr id="0" name=""/>
                      <p:cNvPicPr/>
                      <p:nvPr/>
                    </p:nvPicPr>
                    <p:blipFill>
                      <a:blip r:embed="rId10"/>
                      <a:stretch>
                        <a:fillRect/>
                      </a:stretch>
                    </p:blipFill>
                    <p:spPr>
                      <a:xfrm>
                        <a:off x="1728788" y="2967038"/>
                        <a:ext cx="8720137" cy="11890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51746416"/>
              </p:ext>
            </p:extLst>
          </p:nvPr>
        </p:nvGraphicFramePr>
        <p:xfrm>
          <a:off x="578426" y="4263406"/>
          <a:ext cx="7110412" cy="915987"/>
        </p:xfrm>
        <a:graphic>
          <a:graphicData uri="http://schemas.openxmlformats.org/presentationml/2006/ole">
            <mc:AlternateContent xmlns:mc="http://schemas.openxmlformats.org/markup-compatibility/2006">
              <mc:Choice xmlns:v="urn:schemas-microsoft-com:vml" Requires="v">
                <p:oleObj spid="_x0000_s44204" name="Equation" r:id="rId11" imgW="2958840" imgH="380880" progId="Equation.DSMT4">
                  <p:embed/>
                </p:oleObj>
              </mc:Choice>
              <mc:Fallback>
                <p:oleObj name="Equation" r:id="rId11" imgW="2958840" imgH="380880" progId="Equation.DSMT4">
                  <p:embed/>
                  <p:pic>
                    <p:nvPicPr>
                      <p:cNvPr id="0" name=""/>
                      <p:cNvPicPr/>
                      <p:nvPr/>
                    </p:nvPicPr>
                    <p:blipFill>
                      <a:blip r:embed="rId12"/>
                      <a:stretch>
                        <a:fillRect/>
                      </a:stretch>
                    </p:blipFill>
                    <p:spPr>
                      <a:xfrm>
                        <a:off x="578426" y="4263406"/>
                        <a:ext cx="7110412" cy="915987"/>
                      </a:xfrm>
                      <a:prstGeom prst="rect">
                        <a:avLst/>
                      </a:prstGeom>
                    </p:spPr>
                  </p:pic>
                </p:oleObj>
              </mc:Fallback>
            </mc:AlternateContent>
          </a:graphicData>
        </a:graphic>
      </p:graphicFrame>
      <p:sp>
        <p:nvSpPr>
          <p:cNvPr id="10" name="右箭头 9"/>
          <p:cNvSpPr/>
          <p:nvPr/>
        </p:nvSpPr>
        <p:spPr>
          <a:xfrm>
            <a:off x="8130530" y="4545177"/>
            <a:ext cx="828744" cy="2417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03918381"/>
              </p:ext>
            </p:extLst>
          </p:nvPr>
        </p:nvGraphicFramePr>
        <p:xfrm>
          <a:off x="578426" y="4976272"/>
          <a:ext cx="11177155" cy="1177564"/>
        </p:xfrm>
        <a:graphic>
          <a:graphicData uri="http://schemas.openxmlformats.org/presentationml/2006/ole">
            <mc:AlternateContent xmlns:mc="http://schemas.openxmlformats.org/markup-compatibility/2006">
              <mc:Choice xmlns:v="urn:schemas-microsoft-com:vml" Requires="v">
                <p:oleObj spid="_x0000_s44205" name="Equation" r:id="rId13" imgW="4940280" imgH="520560" progId="Equation.DSMT4">
                  <p:embed/>
                </p:oleObj>
              </mc:Choice>
              <mc:Fallback>
                <p:oleObj name="Equation" r:id="rId13" imgW="4940280" imgH="520560" progId="Equation.DSMT4">
                  <p:embed/>
                  <p:pic>
                    <p:nvPicPr>
                      <p:cNvPr id="0" name=""/>
                      <p:cNvPicPr/>
                      <p:nvPr/>
                    </p:nvPicPr>
                    <p:blipFill>
                      <a:blip r:embed="rId14"/>
                      <a:stretch>
                        <a:fillRect/>
                      </a:stretch>
                    </p:blipFill>
                    <p:spPr>
                      <a:xfrm>
                        <a:off x="578426" y="4976272"/>
                        <a:ext cx="11177155" cy="1177564"/>
                      </a:xfrm>
                      <a:prstGeom prst="rect">
                        <a:avLst/>
                      </a:prstGeom>
                    </p:spPr>
                  </p:pic>
                </p:oleObj>
              </mc:Fallback>
            </mc:AlternateContent>
          </a:graphicData>
        </a:graphic>
      </p:graphicFrame>
    </p:spTree>
    <p:extLst>
      <p:ext uri="{BB962C8B-B14F-4D97-AF65-F5344CB8AC3E}">
        <p14:creationId xmlns:p14="http://schemas.microsoft.com/office/powerpoint/2010/main" val="40216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647C48E7-EA46-4CAE-9113-7E7D185F35DE}" type="slidenum">
              <a:rPr lang="en-US" altLang="zh-CN"/>
              <a:pPr/>
              <a:t>38</a:t>
            </a:fld>
            <a:endParaRPr lang="en-US" altLang="zh-CN"/>
          </a:p>
        </p:txBody>
      </p:sp>
      <p:sp>
        <p:nvSpPr>
          <p:cNvPr id="5122" name="Rectangle 2"/>
          <p:cNvSpPr>
            <a:spLocks noChangeArrowheads="1"/>
          </p:cNvSpPr>
          <p:nvPr/>
        </p:nvSpPr>
        <p:spPr bwMode="black">
          <a:xfrm>
            <a:off x="2133600" y="549275"/>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FF"/>
                </a:solidFill>
              </a:rPr>
              <a:t>例</a:t>
            </a:r>
            <a:r>
              <a:rPr lang="en-US" altLang="zh-CN" sz="2800" b="1" dirty="0" smtClean="0">
                <a:solidFill>
                  <a:srgbClr val="0000FF"/>
                </a:solidFill>
              </a:rPr>
              <a:t>10   </a:t>
            </a:r>
            <a:r>
              <a:rPr lang="zh-CN" altLang="en-US" sz="2800" b="1" dirty="0" smtClean="0"/>
              <a:t>设 </a:t>
            </a:r>
            <a:r>
              <a:rPr lang="en-US" altLang="zh-CN" sz="2800" b="1" i="1" dirty="0" smtClean="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dirty="0"/>
              <a:t>是</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t>上的正值连续函数，且单调减少，求证</a:t>
            </a:r>
          </a:p>
        </p:txBody>
      </p:sp>
      <p:graphicFrame>
        <p:nvGraphicFramePr>
          <p:cNvPr id="5123" name="Object 3"/>
          <p:cNvGraphicFramePr>
            <a:graphicFrameLocks noChangeAspect="1"/>
          </p:cNvGraphicFramePr>
          <p:nvPr>
            <p:extLst>
              <p:ext uri="{D42A27DB-BD31-4B8C-83A1-F6EECF244321}">
                <p14:modId xmlns:p14="http://schemas.microsoft.com/office/powerpoint/2010/main" val="1322848718"/>
              </p:ext>
            </p:extLst>
          </p:nvPr>
        </p:nvGraphicFramePr>
        <p:xfrm>
          <a:off x="2767013" y="1552575"/>
          <a:ext cx="5003800" cy="1562100"/>
        </p:xfrm>
        <a:graphic>
          <a:graphicData uri="http://schemas.openxmlformats.org/presentationml/2006/ole">
            <mc:AlternateContent xmlns:mc="http://schemas.openxmlformats.org/markup-compatibility/2006">
              <mc:Choice xmlns:v="urn:schemas-microsoft-com:vml" Requires="v">
                <p:oleObj spid="_x0000_s38170" name="Equation" r:id="rId3" imgW="2031840" imgH="634680" progId="Equation.DSMT4">
                  <p:embed/>
                </p:oleObj>
              </mc:Choice>
              <mc:Fallback>
                <p:oleObj name="Equation" r:id="rId3" imgW="2031840" imgH="634680" progId="Equation.DSMT4">
                  <p:embed/>
                  <p:pic>
                    <p:nvPicPr>
                      <p:cNvPr id="0" name=""/>
                      <p:cNvPicPr>
                        <a:picLocks noChangeAspect="1" noChangeArrowheads="1"/>
                      </p:cNvPicPr>
                      <p:nvPr/>
                    </p:nvPicPr>
                    <p:blipFill>
                      <a:blip r:embed="rId4"/>
                      <a:srcRect/>
                      <a:stretch>
                        <a:fillRect/>
                      </a:stretch>
                    </p:blipFill>
                    <p:spPr bwMode="black">
                      <a:xfrm>
                        <a:off x="2767013" y="1552575"/>
                        <a:ext cx="50038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Rectangle 4"/>
          <p:cNvSpPr>
            <a:spLocks noChangeArrowheads="1"/>
          </p:cNvSpPr>
          <p:nvPr/>
        </p:nvSpPr>
        <p:spPr bwMode="black">
          <a:xfrm>
            <a:off x="2133600" y="3103563"/>
            <a:ext cx="548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FF"/>
                </a:solidFill>
              </a:rPr>
              <a:t>证明</a:t>
            </a:r>
            <a:r>
              <a:rPr lang="zh-CN" altLang="en-US" sz="2800" b="1"/>
              <a:t>   在题设条件下，</a:t>
            </a:r>
          </a:p>
        </p:txBody>
      </p:sp>
      <p:graphicFrame>
        <p:nvGraphicFramePr>
          <p:cNvPr id="5125" name="Object 5"/>
          <p:cNvGraphicFramePr>
            <a:graphicFrameLocks noChangeAspect="1"/>
          </p:cNvGraphicFramePr>
          <p:nvPr/>
        </p:nvGraphicFramePr>
        <p:xfrm>
          <a:off x="5591175" y="3136900"/>
          <a:ext cx="1670050" cy="508000"/>
        </p:xfrm>
        <a:graphic>
          <a:graphicData uri="http://schemas.openxmlformats.org/presentationml/2006/ole">
            <mc:AlternateContent xmlns:mc="http://schemas.openxmlformats.org/markup-compatibility/2006">
              <mc:Choice xmlns:v="urn:schemas-microsoft-com:vml" Requires="v">
                <p:oleObj spid="_x0000_s38171" name="Equation" r:id="rId5" imgW="660240" imgH="203040" progId="Equation.DSMT4">
                  <p:embed/>
                </p:oleObj>
              </mc:Choice>
              <mc:Fallback>
                <p:oleObj name="Equation" r:id="rId5" imgW="6602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5591175" y="3136900"/>
                        <a:ext cx="16700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extLst>
              <p:ext uri="{D42A27DB-BD31-4B8C-83A1-F6EECF244321}">
                <p14:modId xmlns:p14="http://schemas.microsoft.com/office/powerpoint/2010/main" val="3233901450"/>
              </p:ext>
            </p:extLst>
          </p:nvPr>
        </p:nvGraphicFramePr>
        <p:xfrm>
          <a:off x="2368550" y="3886200"/>
          <a:ext cx="7386638" cy="766763"/>
        </p:xfrm>
        <a:graphic>
          <a:graphicData uri="http://schemas.openxmlformats.org/presentationml/2006/ole">
            <mc:AlternateContent xmlns:mc="http://schemas.openxmlformats.org/markup-compatibility/2006">
              <mc:Choice xmlns:v="urn:schemas-microsoft-com:vml" Requires="v">
                <p:oleObj spid="_x0000_s38172" name="Equation" r:id="rId7" imgW="3162240" imgH="330120" progId="Equation.DSMT4">
                  <p:embed/>
                </p:oleObj>
              </mc:Choice>
              <mc:Fallback>
                <p:oleObj name="Equation" r:id="rId7" imgW="3162240" imgH="330120" progId="Equation.DSMT4">
                  <p:embed/>
                  <p:pic>
                    <p:nvPicPr>
                      <p:cNvPr id="0" name=""/>
                      <p:cNvPicPr>
                        <a:picLocks noChangeAspect="1" noChangeArrowheads="1"/>
                      </p:cNvPicPr>
                      <p:nvPr/>
                    </p:nvPicPr>
                    <p:blipFill>
                      <a:blip r:embed="rId8"/>
                      <a:srcRect/>
                      <a:stretch>
                        <a:fillRect/>
                      </a:stretch>
                    </p:blipFill>
                    <p:spPr bwMode="black">
                      <a:xfrm>
                        <a:off x="2368550" y="3886200"/>
                        <a:ext cx="7386638"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7"/>
          <p:cNvGraphicFramePr>
            <a:graphicFrameLocks noChangeAspect="1"/>
          </p:cNvGraphicFramePr>
          <p:nvPr/>
        </p:nvGraphicFramePr>
        <p:xfrm>
          <a:off x="2557464" y="4637088"/>
          <a:ext cx="6727825" cy="952500"/>
        </p:xfrm>
        <a:graphic>
          <a:graphicData uri="http://schemas.openxmlformats.org/presentationml/2006/ole">
            <mc:AlternateContent xmlns:mc="http://schemas.openxmlformats.org/markup-compatibility/2006">
              <mc:Choice xmlns:v="urn:schemas-microsoft-com:vml" Requires="v">
                <p:oleObj spid="_x0000_s38173" name="Equation" r:id="rId9" imgW="2692080" imgH="380880" progId="Equation.DSMT4">
                  <p:embed/>
                </p:oleObj>
              </mc:Choice>
              <mc:Fallback>
                <p:oleObj name="Equation" r:id="rId9" imgW="2692080" imgH="380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557464" y="4637088"/>
                        <a:ext cx="67278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8"/>
          <p:cNvGraphicFramePr>
            <a:graphicFrameLocks noChangeAspect="1"/>
          </p:cNvGraphicFramePr>
          <p:nvPr/>
        </p:nvGraphicFramePr>
        <p:xfrm>
          <a:off x="3216276" y="5516563"/>
          <a:ext cx="7046913" cy="952500"/>
        </p:xfrm>
        <a:graphic>
          <a:graphicData uri="http://schemas.openxmlformats.org/presentationml/2006/ole">
            <mc:AlternateContent xmlns:mc="http://schemas.openxmlformats.org/markup-compatibility/2006">
              <mc:Choice xmlns:v="urn:schemas-microsoft-com:vml" Requires="v">
                <p:oleObj spid="_x0000_s38174" name="Equation" r:id="rId11" imgW="2819160" imgH="380880" progId="Equation.DSMT4">
                  <p:embed/>
                </p:oleObj>
              </mc:Choice>
              <mc:Fallback>
                <p:oleObj name="Equation" r:id="rId11" imgW="2819160" imgH="380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216276" y="5516563"/>
                        <a:ext cx="70469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9" name="Group 9"/>
          <p:cNvGrpSpPr>
            <a:grpSpLocks/>
          </p:cNvGrpSpPr>
          <p:nvPr/>
        </p:nvGrpSpPr>
        <p:grpSpPr bwMode="auto">
          <a:xfrm>
            <a:off x="7967664" y="1052515"/>
            <a:ext cx="2060575" cy="1978025"/>
            <a:chOff x="3984" y="1440"/>
            <a:chExt cx="1298" cy="1246"/>
          </a:xfrm>
        </p:grpSpPr>
        <p:sp>
          <p:nvSpPr>
            <p:cNvPr id="5130" name="Rectangle 10" descr="大棋盘"/>
            <p:cNvSpPr>
              <a:spLocks noChangeAspect="1" noChangeArrowheads="1"/>
            </p:cNvSpPr>
            <p:nvPr/>
          </p:nvSpPr>
          <p:spPr bwMode="auto">
            <a:xfrm>
              <a:off x="4176" y="1824"/>
              <a:ext cx="649" cy="694"/>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spect="1" noChangeArrowheads="1"/>
            </p:cNvSpPr>
            <p:nvPr/>
          </p:nvSpPr>
          <p:spPr bwMode="black">
            <a:xfrm>
              <a:off x="5088" y="2453"/>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anose="02020603050405020304" pitchFamily="18" charset="0"/>
                  <a:cs typeface="Times New Roman" panose="02020603050405020304" pitchFamily="18" charset="0"/>
                </a:rPr>
                <a:t>x</a:t>
              </a:r>
              <a:endParaRPr lang="en-US" altLang="zh-CN" b="1" dirty="0">
                <a:latin typeface="Times New Roman" panose="02020603050405020304" pitchFamily="18" charset="0"/>
                <a:cs typeface="Times New Roman" panose="02020603050405020304" pitchFamily="18" charset="0"/>
              </a:endParaRPr>
            </a:p>
          </p:txBody>
        </p:sp>
        <p:sp>
          <p:nvSpPr>
            <p:cNvPr id="5132" name="Line 12"/>
            <p:cNvSpPr>
              <a:spLocks noChangeAspect="1" noChangeShapeType="1"/>
            </p:cNvSpPr>
            <p:nvPr/>
          </p:nvSpPr>
          <p:spPr bwMode="black">
            <a:xfrm>
              <a:off x="4170" y="2518"/>
              <a:ext cx="9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3" name="Line 13"/>
            <p:cNvSpPr>
              <a:spLocks noChangeAspect="1" noChangeShapeType="1"/>
            </p:cNvSpPr>
            <p:nvPr/>
          </p:nvSpPr>
          <p:spPr bwMode="black">
            <a:xfrm flipV="1">
              <a:off x="4170" y="1536"/>
              <a:ext cx="0" cy="9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4" name="Rectangle 14"/>
            <p:cNvSpPr>
              <a:spLocks noChangeAspect="1" noChangeArrowheads="1"/>
            </p:cNvSpPr>
            <p:nvPr/>
          </p:nvSpPr>
          <p:spPr bwMode="black">
            <a:xfrm>
              <a:off x="3984" y="1440"/>
              <a:ext cx="2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anose="02020603050405020304" pitchFamily="18" charset="0"/>
                  <a:cs typeface="Times New Roman" panose="02020603050405020304" pitchFamily="18" charset="0"/>
                </a:rPr>
                <a:t>y</a:t>
              </a:r>
              <a:endParaRPr lang="en-US" altLang="zh-CN" b="1" dirty="0">
                <a:latin typeface="Times New Roman" panose="02020603050405020304" pitchFamily="18" charset="0"/>
                <a:cs typeface="Times New Roman" panose="02020603050405020304" pitchFamily="18" charset="0"/>
              </a:endParaRPr>
            </a:p>
          </p:txBody>
        </p:sp>
        <p:graphicFrame>
          <p:nvGraphicFramePr>
            <p:cNvPr id="5135" name="Object 15"/>
            <p:cNvGraphicFramePr>
              <a:graphicFrameLocks noChangeAspect="1"/>
            </p:cNvGraphicFramePr>
            <p:nvPr/>
          </p:nvGraphicFramePr>
          <p:xfrm>
            <a:off x="4032" y="2486"/>
            <a:ext cx="161" cy="176"/>
          </p:xfrm>
          <a:graphic>
            <a:graphicData uri="http://schemas.openxmlformats.org/presentationml/2006/ole">
              <mc:AlternateContent xmlns:mc="http://schemas.openxmlformats.org/markup-compatibility/2006">
                <mc:Choice xmlns:v="urn:schemas-microsoft-com:vml" Requires="v">
                  <p:oleObj spid="_x0000_s38175"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4032" y="2486"/>
                          <a:ext cx="16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6"/>
            <p:cNvGraphicFramePr>
              <a:graphicFrameLocks noChangeAspect="1"/>
            </p:cNvGraphicFramePr>
            <p:nvPr/>
          </p:nvGraphicFramePr>
          <p:xfrm>
            <a:off x="3991" y="1735"/>
            <a:ext cx="130" cy="189"/>
          </p:xfrm>
          <a:graphic>
            <a:graphicData uri="http://schemas.openxmlformats.org/presentationml/2006/ole">
              <mc:AlternateContent xmlns:mc="http://schemas.openxmlformats.org/markup-compatibility/2006">
                <mc:Choice xmlns:v="urn:schemas-microsoft-com:vml" Requires="v">
                  <p:oleObj spid="_x0000_s38176" name="Equation" r:id="rId15" imgW="114120" imgH="164880" progId="Equation.DSMT4">
                    <p:embed/>
                  </p:oleObj>
                </mc:Choice>
                <mc:Fallback>
                  <p:oleObj name="Equation" r:id="rId15" imgW="11412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1" y="1735"/>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17"/>
            <p:cNvGraphicFramePr>
              <a:graphicFrameLocks noChangeAspect="1"/>
            </p:cNvGraphicFramePr>
            <p:nvPr/>
          </p:nvGraphicFramePr>
          <p:xfrm>
            <a:off x="4800" y="2496"/>
            <a:ext cx="130" cy="189"/>
          </p:xfrm>
          <a:graphic>
            <a:graphicData uri="http://schemas.openxmlformats.org/presentationml/2006/ole">
              <mc:AlternateContent xmlns:mc="http://schemas.openxmlformats.org/markup-compatibility/2006">
                <mc:Choice xmlns:v="urn:schemas-microsoft-com:vml" Requires="v">
                  <p:oleObj spid="_x0000_s38177" name="Equation" r:id="rId17" imgW="114120" imgH="164880" progId="Equation.DSMT4">
                    <p:embed/>
                  </p:oleObj>
                </mc:Choice>
                <mc:Fallback>
                  <p:oleObj name="Equation" r:id="rId17" imgW="114120" imgH="1648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 y="2496"/>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7055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left)">
                                      <p:cBhvr>
                                        <p:cTn id="27" dur="500"/>
                                        <p:tgtEl>
                                          <p:spTgt spid="5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9"/>
                                        </p:tgtEl>
                                        <p:attrNameLst>
                                          <p:attrName>style.visibility</p:attrName>
                                        </p:attrNameLst>
                                      </p:cBhvr>
                                      <p:to>
                                        <p:strVal val="visible"/>
                                      </p:to>
                                    </p:set>
                                    <p:animEffect transition="in" filter="wipe(left)">
                                      <p:cBhvr>
                                        <p:cTn id="32" dur="500"/>
                                        <p:tgtEl>
                                          <p:spTgt spid="51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27"/>
                                        </p:tgtEl>
                                        <p:attrNameLst>
                                          <p:attrName>style.visibility</p:attrName>
                                        </p:attrNameLst>
                                      </p:cBhvr>
                                      <p:to>
                                        <p:strVal val="visible"/>
                                      </p:to>
                                    </p:set>
                                    <p:animEffect transition="in" filter="wipe(left)">
                                      <p:cBhvr>
                                        <p:cTn id="37" dur="500"/>
                                        <p:tgtEl>
                                          <p:spTgt spid="5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128"/>
                                        </p:tgtEl>
                                        <p:attrNameLst>
                                          <p:attrName>style.visibility</p:attrName>
                                        </p:attrNameLst>
                                      </p:cBhvr>
                                      <p:to>
                                        <p:strVal val="visible"/>
                                      </p:to>
                                    </p:set>
                                    <p:animEffect transition="in" filter="wipe(left)">
                                      <p:cBhvr>
                                        <p:cTn id="4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C69E2719-1F69-4DA0-9D4D-139151A949D6}" type="slidenum">
              <a:rPr lang="en-US" altLang="zh-CN"/>
              <a:pPr/>
              <a:t>39</a:t>
            </a:fld>
            <a:endParaRPr lang="en-US" altLang="zh-CN"/>
          </a:p>
        </p:txBody>
      </p:sp>
      <p:sp>
        <p:nvSpPr>
          <p:cNvPr id="4098" name="Rectangle 2"/>
          <p:cNvSpPr>
            <a:spLocks noChangeArrowheads="1"/>
          </p:cNvSpPr>
          <p:nvPr/>
        </p:nvSpPr>
        <p:spPr bwMode="black">
          <a:xfrm>
            <a:off x="1981200" y="1819276"/>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将上式中的</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对换，有</a:t>
            </a:r>
          </a:p>
        </p:txBody>
      </p:sp>
      <p:graphicFrame>
        <p:nvGraphicFramePr>
          <p:cNvPr id="4100" name="Object 4"/>
          <p:cNvGraphicFramePr>
            <a:graphicFrameLocks noChangeAspect="1"/>
          </p:cNvGraphicFramePr>
          <p:nvPr>
            <p:extLst>
              <p:ext uri="{D42A27DB-BD31-4B8C-83A1-F6EECF244321}">
                <p14:modId xmlns:p14="http://schemas.microsoft.com/office/powerpoint/2010/main" val="1645461663"/>
              </p:ext>
            </p:extLst>
          </p:nvPr>
        </p:nvGraphicFramePr>
        <p:xfrm>
          <a:off x="2286001" y="2471737"/>
          <a:ext cx="5489575" cy="952500"/>
        </p:xfrm>
        <a:graphic>
          <a:graphicData uri="http://schemas.openxmlformats.org/presentationml/2006/ole">
            <mc:AlternateContent xmlns:mc="http://schemas.openxmlformats.org/markup-compatibility/2006">
              <mc:Choice xmlns:v="urn:schemas-microsoft-com:vml" Requires="v">
                <p:oleObj spid="_x0000_s39178" name="Equation" r:id="rId3" imgW="2197080" imgH="380880" progId="Equation.DSMT4">
                  <p:embed/>
                </p:oleObj>
              </mc:Choice>
              <mc:Fallback>
                <p:oleObj name="Equation" r:id="rId3" imgW="219708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86001" y="2471737"/>
                        <a:ext cx="54895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2133601" y="381001"/>
          <a:ext cx="4602163" cy="538163"/>
        </p:xfrm>
        <a:graphic>
          <a:graphicData uri="http://schemas.openxmlformats.org/presentationml/2006/ole">
            <mc:AlternateContent xmlns:mc="http://schemas.openxmlformats.org/markup-compatibility/2006">
              <mc:Choice xmlns:v="urn:schemas-microsoft-com:vml" Requires="v">
                <p:oleObj spid="_x0000_s39179" name="Equation" r:id="rId5" imgW="1841400" imgH="215640" progId="Equation.DSMT4">
                  <p:embed/>
                </p:oleObj>
              </mc:Choice>
              <mc:Fallback>
                <p:oleObj name="Equation" r:id="rId5" imgW="184140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133601" y="381001"/>
                        <a:ext cx="46021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2" name="Group 6"/>
          <p:cNvGrpSpPr>
            <a:grpSpLocks/>
          </p:cNvGrpSpPr>
          <p:nvPr/>
        </p:nvGrpSpPr>
        <p:grpSpPr bwMode="auto">
          <a:xfrm>
            <a:off x="8482014" y="593394"/>
            <a:ext cx="2060575" cy="2081212"/>
            <a:chOff x="3984" y="1440"/>
            <a:chExt cx="1298" cy="1311"/>
          </a:xfrm>
        </p:grpSpPr>
        <p:sp>
          <p:nvSpPr>
            <p:cNvPr id="4103" name="Rectangle 7" descr="大棋盘"/>
            <p:cNvSpPr>
              <a:spLocks noChangeAspect="1" noChangeArrowheads="1"/>
            </p:cNvSpPr>
            <p:nvPr/>
          </p:nvSpPr>
          <p:spPr bwMode="auto">
            <a:xfrm>
              <a:off x="4176" y="1824"/>
              <a:ext cx="649" cy="694"/>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Rectangle 8"/>
            <p:cNvSpPr>
              <a:spLocks noChangeAspect="1" noChangeArrowheads="1"/>
            </p:cNvSpPr>
            <p:nvPr/>
          </p:nvSpPr>
          <p:spPr bwMode="black">
            <a:xfrm>
              <a:off x="5088" y="2453"/>
              <a:ext cx="194"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500" b="1" i="1" dirty="0">
                  <a:latin typeface="Times New Roman" panose="02020603050405020304" pitchFamily="18" charset="0"/>
                  <a:cs typeface="Times New Roman" panose="02020603050405020304" pitchFamily="18" charset="0"/>
                </a:rPr>
                <a:t>x</a:t>
              </a:r>
              <a:endParaRPr lang="en-US" altLang="zh-CN" sz="2500" b="1" dirty="0">
                <a:latin typeface="Times New Roman" panose="02020603050405020304" pitchFamily="18" charset="0"/>
                <a:cs typeface="Times New Roman" panose="02020603050405020304" pitchFamily="18" charset="0"/>
              </a:endParaRPr>
            </a:p>
          </p:txBody>
        </p:sp>
        <p:sp>
          <p:nvSpPr>
            <p:cNvPr id="4105" name="Line 9"/>
            <p:cNvSpPr>
              <a:spLocks noChangeAspect="1" noChangeShapeType="1"/>
            </p:cNvSpPr>
            <p:nvPr/>
          </p:nvSpPr>
          <p:spPr bwMode="black">
            <a:xfrm>
              <a:off x="4170" y="2518"/>
              <a:ext cx="9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10"/>
            <p:cNvSpPr>
              <a:spLocks noChangeAspect="1" noChangeShapeType="1"/>
            </p:cNvSpPr>
            <p:nvPr/>
          </p:nvSpPr>
          <p:spPr bwMode="black">
            <a:xfrm flipV="1">
              <a:off x="4170" y="1536"/>
              <a:ext cx="0" cy="9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Rectangle 11"/>
            <p:cNvSpPr>
              <a:spLocks noChangeAspect="1" noChangeArrowheads="1"/>
            </p:cNvSpPr>
            <p:nvPr/>
          </p:nvSpPr>
          <p:spPr bwMode="black">
            <a:xfrm>
              <a:off x="3984" y="1440"/>
              <a:ext cx="29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500" b="1" i="1" dirty="0">
                  <a:latin typeface="Times New Roman" panose="02020603050405020304" pitchFamily="18" charset="0"/>
                  <a:cs typeface="Times New Roman" panose="02020603050405020304" pitchFamily="18" charset="0"/>
                </a:rPr>
                <a:t>y</a:t>
              </a:r>
              <a:endParaRPr lang="en-US" altLang="zh-CN" sz="2500" b="1" dirty="0">
                <a:latin typeface="Times New Roman" panose="02020603050405020304" pitchFamily="18" charset="0"/>
                <a:cs typeface="Times New Roman" panose="02020603050405020304" pitchFamily="18" charset="0"/>
              </a:endParaRPr>
            </a:p>
          </p:txBody>
        </p:sp>
        <p:graphicFrame>
          <p:nvGraphicFramePr>
            <p:cNvPr id="4108" name="Object 12"/>
            <p:cNvGraphicFramePr>
              <a:graphicFrameLocks noChangeAspect="1"/>
            </p:cNvGraphicFramePr>
            <p:nvPr/>
          </p:nvGraphicFramePr>
          <p:xfrm>
            <a:off x="4032" y="2486"/>
            <a:ext cx="161" cy="176"/>
          </p:xfrm>
          <a:graphic>
            <a:graphicData uri="http://schemas.openxmlformats.org/presentationml/2006/ole">
              <mc:AlternateContent xmlns:mc="http://schemas.openxmlformats.org/markup-compatibility/2006">
                <mc:Choice xmlns:v="urn:schemas-microsoft-com:vml" Requires="v">
                  <p:oleObj spid="_x0000_s39180"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4032" y="2486"/>
                          <a:ext cx="16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3"/>
            <p:cNvGraphicFramePr>
              <a:graphicFrameLocks noChangeAspect="1"/>
            </p:cNvGraphicFramePr>
            <p:nvPr/>
          </p:nvGraphicFramePr>
          <p:xfrm>
            <a:off x="3991" y="1735"/>
            <a:ext cx="130" cy="189"/>
          </p:xfrm>
          <a:graphic>
            <a:graphicData uri="http://schemas.openxmlformats.org/presentationml/2006/ole">
              <mc:AlternateContent xmlns:mc="http://schemas.openxmlformats.org/markup-compatibility/2006">
                <mc:Choice xmlns:v="urn:schemas-microsoft-com:vml" Requires="v">
                  <p:oleObj spid="_x0000_s39181" name="Equation" r:id="rId9" imgW="114120" imgH="164880" progId="Equation.DSMT4">
                    <p:embed/>
                  </p:oleObj>
                </mc:Choice>
                <mc:Fallback>
                  <p:oleObj name="Equation" r:id="rId9" imgW="114120" imgH="164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1" y="1735"/>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4"/>
            <p:cNvGraphicFramePr>
              <a:graphicFrameLocks noChangeAspect="1"/>
            </p:cNvGraphicFramePr>
            <p:nvPr/>
          </p:nvGraphicFramePr>
          <p:xfrm>
            <a:off x="4800" y="2496"/>
            <a:ext cx="130" cy="189"/>
          </p:xfrm>
          <a:graphic>
            <a:graphicData uri="http://schemas.openxmlformats.org/presentationml/2006/ole">
              <mc:AlternateContent xmlns:mc="http://schemas.openxmlformats.org/markup-compatibility/2006">
                <mc:Choice xmlns:v="urn:schemas-microsoft-com:vml" Requires="v">
                  <p:oleObj spid="_x0000_s39182" name="Equation" r:id="rId11" imgW="114120" imgH="164880" progId="Equation.DSMT4">
                    <p:embed/>
                  </p:oleObj>
                </mc:Choice>
                <mc:Fallback>
                  <p:oleObj name="Equation" r:id="rId11" imgW="11412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 y="2496"/>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11" name="Object 15"/>
          <p:cNvGraphicFramePr>
            <a:graphicFrameLocks noChangeAspect="1"/>
          </p:cNvGraphicFramePr>
          <p:nvPr/>
        </p:nvGraphicFramePr>
        <p:xfrm>
          <a:off x="2057401" y="914400"/>
          <a:ext cx="6348413" cy="952500"/>
        </p:xfrm>
        <a:graphic>
          <a:graphicData uri="http://schemas.openxmlformats.org/presentationml/2006/ole">
            <mc:AlternateContent xmlns:mc="http://schemas.openxmlformats.org/markup-compatibility/2006">
              <mc:Choice xmlns:v="urn:schemas-microsoft-com:vml" Requires="v">
                <p:oleObj spid="_x0000_s39183" name="Equation" r:id="rId13" imgW="2539800" imgH="380880" progId="Equation.DSMT4">
                  <p:embed/>
                </p:oleObj>
              </mc:Choice>
              <mc:Fallback>
                <p:oleObj name="Equation" r:id="rId13" imgW="2539800" imgH="3808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2057401" y="914400"/>
                        <a:ext cx="63484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2" name="Object 16"/>
          <p:cNvGraphicFramePr>
            <a:graphicFrameLocks noChangeAspect="1"/>
          </p:cNvGraphicFramePr>
          <p:nvPr>
            <p:extLst>
              <p:ext uri="{D42A27DB-BD31-4B8C-83A1-F6EECF244321}">
                <p14:modId xmlns:p14="http://schemas.microsoft.com/office/powerpoint/2010/main" val="84069313"/>
              </p:ext>
            </p:extLst>
          </p:nvPr>
        </p:nvGraphicFramePr>
        <p:xfrm>
          <a:off x="2398444" y="3406775"/>
          <a:ext cx="6496483" cy="1031116"/>
        </p:xfrm>
        <a:graphic>
          <a:graphicData uri="http://schemas.openxmlformats.org/presentationml/2006/ole">
            <mc:AlternateContent xmlns:mc="http://schemas.openxmlformats.org/markup-compatibility/2006">
              <mc:Choice xmlns:v="urn:schemas-microsoft-com:vml" Requires="v">
                <p:oleObj spid="_x0000_s39184" name="Equation" r:id="rId15" imgW="2717640" imgH="431640" progId="Equation.DSMT4">
                  <p:embed/>
                </p:oleObj>
              </mc:Choice>
              <mc:Fallback>
                <p:oleObj name="Equation" r:id="rId15" imgW="271764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398444" y="3406775"/>
                        <a:ext cx="6496483" cy="1031116"/>
                      </a:xfrm>
                      <a:prstGeom prst="rect">
                        <a:avLst/>
                      </a:prstGeom>
                      <a:noFill/>
                      <a:extLst/>
                    </p:spPr>
                  </p:pic>
                </p:oleObj>
              </mc:Fallback>
            </mc:AlternateContent>
          </a:graphicData>
        </a:graphic>
      </p:graphicFrame>
      <p:sp>
        <p:nvSpPr>
          <p:cNvPr id="4113" name="Rectangle 17"/>
          <p:cNvSpPr>
            <a:spLocks noChangeArrowheads="1"/>
          </p:cNvSpPr>
          <p:nvPr/>
        </p:nvSpPr>
        <p:spPr bwMode="black">
          <a:xfrm>
            <a:off x="1981200" y="4783138"/>
            <a:ext cx="670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t>由于</a:t>
            </a:r>
            <a:r>
              <a:rPr lang="en-US" altLang="zh-CN" sz="2800" b="1" i="1" dirty="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dirty="0"/>
              <a:t>单调减且正值，知有</a:t>
            </a:r>
          </a:p>
        </p:txBody>
      </p:sp>
      <p:graphicFrame>
        <p:nvGraphicFramePr>
          <p:cNvPr id="4114" name="Object 18"/>
          <p:cNvGraphicFramePr>
            <a:graphicFrameLocks noChangeAspect="1"/>
          </p:cNvGraphicFramePr>
          <p:nvPr>
            <p:extLst>
              <p:ext uri="{D42A27DB-BD31-4B8C-83A1-F6EECF244321}">
                <p14:modId xmlns:p14="http://schemas.microsoft.com/office/powerpoint/2010/main" val="4065147008"/>
              </p:ext>
            </p:extLst>
          </p:nvPr>
        </p:nvGraphicFramePr>
        <p:xfrm>
          <a:off x="2560638" y="5468938"/>
          <a:ext cx="5556250" cy="508000"/>
        </p:xfrm>
        <a:graphic>
          <a:graphicData uri="http://schemas.openxmlformats.org/presentationml/2006/ole">
            <mc:AlternateContent xmlns:mc="http://schemas.openxmlformats.org/markup-compatibility/2006">
              <mc:Choice xmlns:v="urn:schemas-microsoft-com:vml" Requires="v">
                <p:oleObj spid="_x0000_s39185" name="Equation" r:id="rId17" imgW="2222280" imgH="203040" progId="Equation.DSMT4">
                  <p:embed/>
                </p:oleObj>
              </mc:Choice>
              <mc:Fallback>
                <p:oleObj name="Equation" r:id="rId17" imgW="2222280" imgH="203040" progId="Equation.DSMT4">
                  <p:embed/>
                  <p:pic>
                    <p:nvPicPr>
                      <p:cNvPr id="0" name=""/>
                      <p:cNvPicPr>
                        <a:picLocks noChangeAspect="1" noChangeArrowheads="1"/>
                      </p:cNvPicPr>
                      <p:nvPr/>
                    </p:nvPicPr>
                    <p:blipFill>
                      <a:blip r:embed="rId18"/>
                      <a:srcRect/>
                      <a:stretch>
                        <a:fillRect/>
                      </a:stretch>
                    </p:blipFill>
                    <p:spPr bwMode="black">
                      <a:xfrm>
                        <a:off x="2560638" y="5468938"/>
                        <a:ext cx="55562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Rectangle 19"/>
          <p:cNvSpPr>
            <a:spLocks noChangeArrowheads="1"/>
          </p:cNvSpPr>
          <p:nvPr/>
        </p:nvSpPr>
        <p:spPr bwMode="black">
          <a:xfrm>
            <a:off x="2438400" y="6045201"/>
            <a:ext cx="423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dirty="0"/>
              <a:t>所以</a:t>
            </a:r>
            <a:r>
              <a:rPr lang="en-US" altLang="zh-CN" sz="2800" b="1" i="1" dirty="0">
                <a:latin typeface="Times New Roman" panose="02020603050405020304" pitchFamily="18" charset="0"/>
                <a:cs typeface="Times New Roman" panose="02020603050405020304" pitchFamily="18" charset="0"/>
              </a:rPr>
              <a:t>I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0</a:t>
            </a:r>
            <a:r>
              <a:rPr lang="zh-CN" altLang="en-US" sz="2800" b="1" dirty="0"/>
              <a:t>，即</a:t>
            </a:r>
            <a:r>
              <a:rPr lang="en-US" altLang="zh-CN" sz="2800" b="1" dirty="0">
                <a:latin typeface="Times New Roman" panose="02020603050405020304" pitchFamily="18" charset="0"/>
                <a:cs typeface="Times New Roman" panose="02020603050405020304" pitchFamily="18" charset="0"/>
              </a:rPr>
              <a:t>(1)</a:t>
            </a:r>
            <a:r>
              <a:rPr lang="zh-CN" altLang="en-US" sz="2800" b="1" dirty="0"/>
              <a:t>式成立。 </a:t>
            </a:r>
          </a:p>
        </p:txBody>
      </p:sp>
    </p:spTree>
    <p:extLst>
      <p:ext uri="{BB962C8B-B14F-4D97-AF65-F5344CB8AC3E}">
        <p14:creationId xmlns:p14="http://schemas.microsoft.com/office/powerpoint/2010/main" val="766452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left)">
                                      <p:cBhvr>
                                        <p:cTn id="7" dur="500"/>
                                        <p:tgtEl>
                                          <p:spTgt spid="4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left)">
                                      <p:cBhvr>
                                        <p:cTn id="12" dur="500"/>
                                        <p:tgtEl>
                                          <p:spTgt spid="4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11"/>
                                        </p:tgtEl>
                                        <p:attrNameLst>
                                          <p:attrName>style.visibility</p:attrName>
                                        </p:attrNameLst>
                                      </p:cBhvr>
                                      <p:to>
                                        <p:strVal val="visible"/>
                                      </p:to>
                                    </p:set>
                                    <p:animEffect transition="in" filter="wipe(left)">
                                      <p:cBhvr>
                                        <p:cTn id="17" dur="500"/>
                                        <p:tgtEl>
                                          <p:spTgt spid="4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left)">
                                      <p:cBhvr>
                                        <p:cTn id="22" dur="500"/>
                                        <p:tgtEl>
                                          <p:spTgt spid="40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wipe(left)">
                                      <p:cBhvr>
                                        <p:cTn id="27" dur="500"/>
                                        <p:tgtEl>
                                          <p:spTgt spid="41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12"/>
                                        </p:tgtEl>
                                        <p:attrNameLst>
                                          <p:attrName>style.visibility</p:attrName>
                                        </p:attrNameLst>
                                      </p:cBhvr>
                                      <p:to>
                                        <p:strVal val="visible"/>
                                      </p:to>
                                    </p:set>
                                    <p:animEffect transition="in" filter="wipe(left)">
                                      <p:cBhvr>
                                        <p:cTn id="32" dur="500"/>
                                        <p:tgtEl>
                                          <p:spTgt spid="41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13"/>
                                        </p:tgtEl>
                                        <p:attrNameLst>
                                          <p:attrName>style.visibility</p:attrName>
                                        </p:attrNameLst>
                                      </p:cBhvr>
                                      <p:to>
                                        <p:strVal val="visible"/>
                                      </p:to>
                                    </p:set>
                                    <p:animEffect transition="in" filter="wipe(left)">
                                      <p:cBhvr>
                                        <p:cTn id="37" dur="500"/>
                                        <p:tgtEl>
                                          <p:spTgt spid="41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14"/>
                                        </p:tgtEl>
                                        <p:attrNameLst>
                                          <p:attrName>style.visibility</p:attrName>
                                        </p:attrNameLst>
                                      </p:cBhvr>
                                      <p:to>
                                        <p:strVal val="visible"/>
                                      </p:to>
                                    </p:set>
                                    <p:animEffect transition="in" filter="wipe(left)">
                                      <p:cBhvr>
                                        <p:cTn id="42" dur="500"/>
                                        <p:tgtEl>
                                          <p:spTgt spid="41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15"/>
                                        </p:tgtEl>
                                        <p:attrNameLst>
                                          <p:attrName>style.visibility</p:attrName>
                                        </p:attrNameLst>
                                      </p:cBhvr>
                                      <p:to>
                                        <p:strVal val="visible"/>
                                      </p:to>
                                    </p:set>
                                    <p:animEffect transition="in" filter="wipe(left)">
                                      <p:cBhvr>
                                        <p:cTn id="47" dur="500"/>
                                        <p:tgtEl>
                                          <p:spTgt spid="4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113" grpId="0" autoUpdateAnimBg="0"/>
      <p:bldP spid="41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63AB947F-FDF7-408E-86FF-DDDAC88A706E}" type="slidenum">
              <a:rPr lang="en-US" altLang="zh-CN"/>
              <a:pPr/>
              <a:t>4</a:t>
            </a:fld>
            <a:endParaRPr lang="en-US" altLang="zh-CN"/>
          </a:p>
        </p:txBody>
      </p:sp>
      <p:graphicFrame>
        <p:nvGraphicFramePr>
          <p:cNvPr id="41986" name="Object 2"/>
          <p:cNvGraphicFramePr>
            <a:graphicFrameLocks noChangeAspect="1"/>
          </p:cNvGraphicFramePr>
          <p:nvPr/>
        </p:nvGraphicFramePr>
        <p:xfrm>
          <a:off x="2027239" y="519114"/>
          <a:ext cx="4448175" cy="1157287"/>
        </p:xfrm>
        <a:graphic>
          <a:graphicData uri="http://schemas.openxmlformats.org/presentationml/2006/ole">
            <mc:AlternateContent xmlns:mc="http://schemas.openxmlformats.org/markup-compatibility/2006">
              <mc:Choice xmlns:v="urn:schemas-microsoft-com:vml" Requires="v">
                <p:oleObj spid="_x0000_s3335" name="Equation" r:id="rId3" imgW="1854000" imgH="482400" progId="Equation.DSMT4">
                  <p:embed/>
                </p:oleObj>
              </mc:Choice>
              <mc:Fallback>
                <p:oleObj name="Equation" r:id="rId3" imgW="18540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027239" y="519114"/>
                        <a:ext cx="4448175"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1876426" y="1981201"/>
          <a:ext cx="5484813" cy="974725"/>
        </p:xfrm>
        <a:graphic>
          <a:graphicData uri="http://schemas.openxmlformats.org/presentationml/2006/ole">
            <mc:AlternateContent xmlns:mc="http://schemas.openxmlformats.org/markup-compatibility/2006">
              <mc:Choice xmlns:v="urn:schemas-microsoft-com:vml" Requires="v">
                <p:oleObj spid="_x0000_s3336" name="Equation" r:id="rId5" imgW="2286000" imgH="406080" progId="Equation.DSMT4">
                  <p:embed/>
                </p:oleObj>
              </mc:Choice>
              <mc:Fallback>
                <p:oleObj name="Equation" r:id="rId5" imgW="2286000" imgH="406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876426" y="1981201"/>
                        <a:ext cx="548481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027239" y="3567114"/>
          <a:ext cx="4478337" cy="1157287"/>
        </p:xfrm>
        <a:graphic>
          <a:graphicData uri="http://schemas.openxmlformats.org/presentationml/2006/ole">
            <mc:AlternateContent xmlns:mc="http://schemas.openxmlformats.org/markup-compatibility/2006">
              <mc:Choice xmlns:v="urn:schemas-microsoft-com:vml" Requires="v">
                <p:oleObj spid="_x0000_s3337" name="Equation" r:id="rId7" imgW="1866600" imgH="482400" progId="Equation.DSMT4">
                  <p:embed/>
                </p:oleObj>
              </mc:Choice>
              <mc:Fallback>
                <p:oleObj name="Equation" r:id="rId7" imgW="18666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027239" y="3567114"/>
                        <a:ext cx="4478337"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1876426" y="5105401"/>
          <a:ext cx="5514975" cy="974725"/>
        </p:xfrm>
        <a:graphic>
          <a:graphicData uri="http://schemas.openxmlformats.org/presentationml/2006/ole">
            <mc:AlternateContent xmlns:mc="http://schemas.openxmlformats.org/markup-compatibility/2006">
              <mc:Choice xmlns:v="urn:schemas-microsoft-com:vml" Requires="v">
                <p:oleObj spid="_x0000_s3338" name="Equation" r:id="rId9" imgW="2298600" imgH="406080" progId="Equation.DSMT4">
                  <p:embed/>
                </p:oleObj>
              </mc:Choice>
              <mc:Fallback>
                <p:oleObj name="Equation" r:id="rId9" imgW="229860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1876426" y="5105401"/>
                        <a:ext cx="551497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990" name="Group 6"/>
          <p:cNvGrpSpPr>
            <a:grpSpLocks noChangeAspect="1"/>
          </p:cNvGrpSpPr>
          <p:nvPr/>
        </p:nvGrpSpPr>
        <p:grpSpPr bwMode="auto">
          <a:xfrm>
            <a:off x="7104063" y="449264"/>
            <a:ext cx="3230562" cy="2763837"/>
            <a:chOff x="385" y="1842"/>
            <a:chExt cx="2544" cy="2177"/>
          </a:xfrm>
        </p:grpSpPr>
        <p:sp>
          <p:nvSpPr>
            <p:cNvPr id="41991" name="Freeform 7" descr="深色竖线"/>
            <p:cNvSpPr>
              <a:spLocks noChangeAspect="1"/>
            </p:cNvSpPr>
            <p:nvPr/>
          </p:nvSpPr>
          <p:spPr bwMode="black">
            <a:xfrm>
              <a:off x="901" y="2421"/>
              <a:ext cx="1103" cy="1009"/>
            </a:xfrm>
            <a:custGeom>
              <a:avLst/>
              <a:gdLst>
                <a:gd name="T0" fmla="*/ 30 w 1103"/>
                <a:gd name="T1" fmla="*/ 295 h 1029"/>
                <a:gd name="T2" fmla="*/ 211 w 1103"/>
                <a:gd name="T3" fmla="*/ 159 h 1029"/>
                <a:gd name="T4" fmla="*/ 392 w 1103"/>
                <a:gd name="T5" fmla="*/ 69 h 1029"/>
                <a:gd name="T6" fmla="*/ 438 w 1103"/>
                <a:gd name="T7" fmla="*/ 114 h 1029"/>
                <a:gd name="T8" fmla="*/ 529 w 1103"/>
                <a:gd name="T9" fmla="*/ 159 h 1029"/>
                <a:gd name="T10" fmla="*/ 755 w 1103"/>
                <a:gd name="T11" fmla="*/ 159 h 1029"/>
                <a:gd name="T12" fmla="*/ 891 w 1103"/>
                <a:gd name="T13" fmla="*/ 69 h 1029"/>
                <a:gd name="T14" fmla="*/ 1073 w 1103"/>
                <a:gd name="T15" fmla="*/ 23 h 1029"/>
                <a:gd name="T16" fmla="*/ 1073 w 1103"/>
                <a:gd name="T17" fmla="*/ 205 h 1029"/>
                <a:gd name="T18" fmla="*/ 1073 w 1103"/>
                <a:gd name="T19" fmla="*/ 477 h 1029"/>
                <a:gd name="T20" fmla="*/ 1073 w 1103"/>
                <a:gd name="T21" fmla="*/ 885 h 1029"/>
                <a:gd name="T22" fmla="*/ 1073 w 1103"/>
                <a:gd name="T23" fmla="*/ 840 h 1029"/>
                <a:gd name="T24" fmla="*/ 1073 w 1103"/>
                <a:gd name="T25" fmla="*/ 794 h 1029"/>
                <a:gd name="T26" fmla="*/ 1073 w 1103"/>
                <a:gd name="T27" fmla="*/ 840 h 1029"/>
                <a:gd name="T28" fmla="*/ 937 w 1103"/>
                <a:gd name="T29" fmla="*/ 885 h 1029"/>
                <a:gd name="T30" fmla="*/ 846 w 1103"/>
                <a:gd name="T31" fmla="*/ 885 h 1029"/>
                <a:gd name="T32" fmla="*/ 710 w 1103"/>
                <a:gd name="T33" fmla="*/ 930 h 1029"/>
                <a:gd name="T34" fmla="*/ 574 w 1103"/>
                <a:gd name="T35" fmla="*/ 976 h 1029"/>
                <a:gd name="T36" fmla="*/ 529 w 1103"/>
                <a:gd name="T37" fmla="*/ 1021 h 1029"/>
                <a:gd name="T38" fmla="*/ 392 w 1103"/>
                <a:gd name="T39" fmla="*/ 930 h 1029"/>
                <a:gd name="T40" fmla="*/ 302 w 1103"/>
                <a:gd name="T41" fmla="*/ 885 h 1029"/>
                <a:gd name="T42" fmla="*/ 166 w 1103"/>
                <a:gd name="T43" fmla="*/ 840 h 1029"/>
                <a:gd name="T44" fmla="*/ 30 w 1103"/>
                <a:gd name="T45" fmla="*/ 840 h 1029"/>
                <a:gd name="T46" fmla="*/ 30 w 1103"/>
                <a:gd name="T47" fmla="*/ 749 h 1029"/>
                <a:gd name="T48" fmla="*/ 30 w 1103"/>
                <a:gd name="T49" fmla="*/ 613 h 1029"/>
                <a:gd name="T50" fmla="*/ 30 w 1103"/>
                <a:gd name="T51" fmla="*/ 568 h 1029"/>
                <a:gd name="T52" fmla="*/ 30 w 1103"/>
                <a:gd name="T53" fmla="*/ 295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3" h="1029">
                  <a:moveTo>
                    <a:pt x="30" y="295"/>
                  </a:moveTo>
                  <a:cubicBezTo>
                    <a:pt x="60" y="227"/>
                    <a:pt x="151" y="197"/>
                    <a:pt x="211" y="159"/>
                  </a:cubicBezTo>
                  <a:cubicBezTo>
                    <a:pt x="271" y="121"/>
                    <a:pt x="354" y="76"/>
                    <a:pt x="392" y="69"/>
                  </a:cubicBezTo>
                  <a:cubicBezTo>
                    <a:pt x="430" y="62"/>
                    <a:pt x="415" y="99"/>
                    <a:pt x="438" y="114"/>
                  </a:cubicBezTo>
                  <a:cubicBezTo>
                    <a:pt x="461" y="129"/>
                    <a:pt x="476" y="152"/>
                    <a:pt x="529" y="159"/>
                  </a:cubicBezTo>
                  <a:cubicBezTo>
                    <a:pt x="582" y="166"/>
                    <a:pt x="695" y="174"/>
                    <a:pt x="755" y="159"/>
                  </a:cubicBezTo>
                  <a:cubicBezTo>
                    <a:pt x="815" y="144"/>
                    <a:pt x="838" y="92"/>
                    <a:pt x="891" y="69"/>
                  </a:cubicBezTo>
                  <a:cubicBezTo>
                    <a:pt x="944" y="46"/>
                    <a:pt x="1043" y="0"/>
                    <a:pt x="1073" y="23"/>
                  </a:cubicBezTo>
                  <a:cubicBezTo>
                    <a:pt x="1103" y="46"/>
                    <a:pt x="1073" y="129"/>
                    <a:pt x="1073" y="205"/>
                  </a:cubicBezTo>
                  <a:cubicBezTo>
                    <a:pt x="1073" y="281"/>
                    <a:pt x="1073" y="364"/>
                    <a:pt x="1073" y="477"/>
                  </a:cubicBezTo>
                  <a:cubicBezTo>
                    <a:pt x="1073" y="590"/>
                    <a:pt x="1073" y="825"/>
                    <a:pt x="1073" y="885"/>
                  </a:cubicBezTo>
                  <a:cubicBezTo>
                    <a:pt x="1073" y="945"/>
                    <a:pt x="1073" y="855"/>
                    <a:pt x="1073" y="840"/>
                  </a:cubicBezTo>
                  <a:cubicBezTo>
                    <a:pt x="1073" y="825"/>
                    <a:pt x="1073" y="794"/>
                    <a:pt x="1073" y="794"/>
                  </a:cubicBezTo>
                  <a:cubicBezTo>
                    <a:pt x="1073" y="794"/>
                    <a:pt x="1096" y="825"/>
                    <a:pt x="1073" y="840"/>
                  </a:cubicBezTo>
                  <a:cubicBezTo>
                    <a:pt x="1050" y="855"/>
                    <a:pt x="975" y="878"/>
                    <a:pt x="937" y="885"/>
                  </a:cubicBezTo>
                  <a:cubicBezTo>
                    <a:pt x="899" y="892"/>
                    <a:pt x="884" y="878"/>
                    <a:pt x="846" y="885"/>
                  </a:cubicBezTo>
                  <a:cubicBezTo>
                    <a:pt x="808" y="892"/>
                    <a:pt x="755" y="915"/>
                    <a:pt x="710" y="930"/>
                  </a:cubicBezTo>
                  <a:cubicBezTo>
                    <a:pt x="665" y="945"/>
                    <a:pt x="604" y="961"/>
                    <a:pt x="574" y="976"/>
                  </a:cubicBezTo>
                  <a:cubicBezTo>
                    <a:pt x="544" y="991"/>
                    <a:pt x="559" y="1029"/>
                    <a:pt x="529" y="1021"/>
                  </a:cubicBezTo>
                  <a:cubicBezTo>
                    <a:pt x="499" y="1013"/>
                    <a:pt x="430" y="953"/>
                    <a:pt x="392" y="930"/>
                  </a:cubicBezTo>
                  <a:cubicBezTo>
                    <a:pt x="354" y="907"/>
                    <a:pt x="340" y="900"/>
                    <a:pt x="302" y="885"/>
                  </a:cubicBezTo>
                  <a:cubicBezTo>
                    <a:pt x="264" y="870"/>
                    <a:pt x="211" y="847"/>
                    <a:pt x="166" y="840"/>
                  </a:cubicBezTo>
                  <a:cubicBezTo>
                    <a:pt x="121" y="833"/>
                    <a:pt x="53" y="855"/>
                    <a:pt x="30" y="840"/>
                  </a:cubicBezTo>
                  <a:cubicBezTo>
                    <a:pt x="7" y="825"/>
                    <a:pt x="30" y="787"/>
                    <a:pt x="30" y="749"/>
                  </a:cubicBezTo>
                  <a:cubicBezTo>
                    <a:pt x="30" y="711"/>
                    <a:pt x="30" y="643"/>
                    <a:pt x="30" y="613"/>
                  </a:cubicBezTo>
                  <a:cubicBezTo>
                    <a:pt x="30" y="583"/>
                    <a:pt x="30" y="621"/>
                    <a:pt x="30" y="568"/>
                  </a:cubicBezTo>
                  <a:cubicBezTo>
                    <a:pt x="30" y="515"/>
                    <a:pt x="0" y="363"/>
                    <a:pt x="30" y="295"/>
                  </a:cubicBezTo>
                  <a:close/>
                </a:path>
              </a:pathLst>
            </a:custGeom>
            <a:pattFill prst="dkVert">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992" name="Group 8"/>
            <p:cNvGrpSpPr>
              <a:grpSpLocks noChangeAspect="1"/>
            </p:cNvGrpSpPr>
            <p:nvPr/>
          </p:nvGrpSpPr>
          <p:grpSpPr bwMode="auto">
            <a:xfrm>
              <a:off x="935" y="2417"/>
              <a:ext cx="1038" cy="993"/>
              <a:chOff x="1126" y="911"/>
              <a:chExt cx="1038" cy="993"/>
            </a:xfrm>
          </p:grpSpPr>
          <p:sp>
            <p:nvSpPr>
              <p:cNvPr id="41993" name="Freeform 9"/>
              <p:cNvSpPr>
                <a:spLocks noChangeAspect="1"/>
              </p:cNvSpPr>
              <p:nvPr/>
            </p:nvSpPr>
            <p:spPr bwMode="black">
              <a:xfrm>
                <a:off x="1126" y="1726"/>
                <a:ext cx="1038" cy="178"/>
              </a:xfrm>
              <a:custGeom>
                <a:avLst/>
                <a:gdLst>
                  <a:gd name="T0" fmla="*/ 0 w 816"/>
                  <a:gd name="T1" fmla="*/ 16 h 120"/>
                  <a:gd name="T2" fmla="*/ 144 w 816"/>
                  <a:gd name="T3" fmla="*/ 16 h 120"/>
                  <a:gd name="T4" fmla="*/ 384 w 816"/>
                  <a:gd name="T5" fmla="*/ 112 h 120"/>
                  <a:gd name="T6" fmla="*/ 576 w 816"/>
                  <a:gd name="T7" fmla="*/ 64 h 120"/>
                  <a:gd name="T8" fmla="*/ 816 w 816"/>
                  <a:gd name="T9" fmla="*/ 16 h 120"/>
                </a:gdLst>
                <a:ahLst/>
                <a:cxnLst>
                  <a:cxn ang="0">
                    <a:pos x="T0" y="T1"/>
                  </a:cxn>
                  <a:cxn ang="0">
                    <a:pos x="T2" y="T3"/>
                  </a:cxn>
                  <a:cxn ang="0">
                    <a:pos x="T4" y="T5"/>
                  </a:cxn>
                  <a:cxn ang="0">
                    <a:pos x="T6" y="T7"/>
                  </a:cxn>
                  <a:cxn ang="0">
                    <a:pos x="T8" y="T9"/>
                  </a:cxn>
                </a:cxnLst>
                <a:rect l="0" t="0" r="r" b="b"/>
                <a:pathLst>
                  <a:path w="816" h="120">
                    <a:moveTo>
                      <a:pt x="0" y="16"/>
                    </a:moveTo>
                    <a:cubicBezTo>
                      <a:pt x="40" y="8"/>
                      <a:pt x="80" y="0"/>
                      <a:pt x="144" y="16"/>
                    </a:cubicBezTo>
                    <a:cubicBezTo>
                      <a:pt x="208" y="32"/>
                      <a:pt x="312" y="104"/>
                      <a:pt x="384" y="112"/>
                    </a:cubicBezTo>
                    <a:cubicBezTo>
                      <a:pt x="456" y="120"/>
                      <a:pt x="504" y="80"/>
                      <a:pt x="576" y="64"/>
                    </a:cubicBezTo>
                    <a:cubicBezTo>
                      <a:pt x="648" y="48"/>
                      <a:pt x="732" y="32"/>
                      <a:pt x="816" y="16"/>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Freeform 10"/>
              <p:cNvSpPr>
                <a:spLocks noChangeAspect="1"/>
              </p:cNvSpPr>
              <p:nvPr/>
            </p:nvSpPr>
            <p:spPr bwMode="black">
              <a:xfrm>
                <a:off x="1126" y="911"/>
                <a:ext cx="1038" cy="284"/>
              </a:xfrm>
              <a:custGeom>
                <a:avLst/>
                <a:gdLst>
                  <a:gd name="T0" fmla="*/ 0 w 768"/>
                  <a:gd name="T1" fmla="*/ 192 h 192"/>
                  <a:gd name="T2" fmla="*/ 144 w 768"/>
                  <a:gd name="T3" fmla="*/ 96 h 192"/>
                  <a:gd name="T4" fmla="*/ 288 w 768"/>
                  <a:gd name="T5" fmla="*/ 48 h 192"/>
                  <a:gd name="T6" fmla="*/ 384 w 768"/>
                  <a:gd name="T7" fmla="*/ 96 h 192"/>
                  <a:gd name="T8" fmla="*/ 528 w 768"/>
                  <a:gd name="T9" fmla="*/ 96 h 192"/>
                  <a:gd name="T10" fmla="*/ 624 w 768"/>
                  <a:gd name="T11" fmla="*/ 48 h 192"/>
                  <a:gd name="T12" fmla="*/ 768 w 768"/>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768" h="192">
                    <a:moveTo>
                      <a:pt x="0" y="192"/>
                    </a:moveTo>
                    <a:cubicBezTo>
                      <a:pt x="48" y="156"/>
                      <a:pt x="96" y="120"/>
                      <a:pt x="144" y="96"/>
                    </a:cubicBezTo>
                    <a:cubicBezTo>
                      <a:pt x="192" y="72"/>
                      <a:pt x="248" y="48"/>
                      <a:pt x="288" y="48"/>
                    </a:cubicBezTo>
                    <a:cubicBezTo>
                      <a:pt x="328" y="48"/>
                      <a:pt x="344" y="88"/>
                      <a:pt x="384" y="96"/>
                    </a:cubicBezTo>
                    <a:cubicBezTo>
                      <a:pt x="424" y="104"/>
                      <a:pt x="488" y="104"/>
                      <a:pt x="528" y="96"/>
                    </a:cubicBezTo>
                    <a:cubicBezTo>
                      <a:pt x="568" y="88"/>
                      <a:pt x="584" y="64"/>
                      <a:pt x="624" y="48"/>
                    </a:cubicBezTo>
                    <a:cubicBezTo>
                      <a:pt x="664" y="32"/>
                      <a:pt x="716" y="16"/>
                      <a:pt x="768" y="0"/>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Line 11"/>
              <p:cNvSpPr>
                <a:spLocks noChangeAspect="1" noChangeShapeType="1"/>
              </p:cNvSpPr>
              <p:nvPr/>
            </p:nvSpPr>
            <p:spPr bwMode="black">
              <a:xfrm>
                <a:off x="1126" y="1195"/>
                <a:ext cx="0"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6" name="Line 12"/>
              <p:cNvSpPr>
                <a:spLocks noChangeAspect="1" noChangeShapeType="1"/>
              </p:cNvSpPr>
              <p:nvPr/>
            </p:nvSpPr>
            <p:spPr bwMode="black">
              <a:xfrm>
                <a:off x="2164" y="911"/>
                <a:ext cx="0" cy="85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7" name="Line 13"/>
            <p:cNvSpPr>
              <a:spLocks noChangeAspect="1" noChangeShapeType="1"/>
            </p:cNvSpPr>
            <p:nvPr/>
          </p:nvSpPr>
          <p:spPr bwMode="black">
            <a:xfrm>
              <a:off x="935"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8" name="Line 14"/>
            <p:cNvSpPr>
              <a:spLocks noChangeAspect="1" noChangeShapeType="1"/>
            </p:cNvSpPr>
            <p:nvPr/>
          </p:nvSpPr>
          <p:spPr bwMode="black">
            <a:xfrm>
              <a:off x="1973"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999" name="Group 15"/>
            <p:cNvGrpSpPr>
              <a:grpSpLocks noChangeAspect="1"/>
            </p:cNvGrpSpPr>
            <p:nvPr/>
          </p:nvGrpSpPr>
          <p:grpSpPr bwMode="auto">
            <a:xfrm>
              <a:off x="385" y="2148"/>
              <a:ext cx="2403" cy="1871"/>
              <a:chOff x="576" y="642"/>
              <a:chExt cx="2403" cy="1871"/>
            </a:xfrm>
          </p:grpSpPr>
          <p:sp>
            <p:nvSpPr>
              <p:cNvPr id="42000" name="Text Box 16"/>
              <p:cNvSpPr txBox="1">
                <a:spLocks noChangeAspect="1" noChangeArrowheads="1"/>
              </p:cNvSpPr>
              <p:nvPr/>
            </p:nvSpPr>
            <p:spPr bwMode="black">
              <a:xfrm>
                <a:off x="720" y="2176"/>
                <a:ext cx="2259"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i="1" dirty="0">
                    <a:latin typeface="Times New Roman" panose="02020603050405020304" pitchFamily="18" charset="0"/>
                    <a:cs typeface="Times New Roman" panose="02020603050405020304" pitchFamily="18" charset="0"/>
                  </a:rPr>
                  <a:t>o   a                 b      x</a:t>
                </a:r>
              </a:p>
            </p:txBody>
          </p:sp>
          <p:sp>
            <p:nvSpPr>
              <p:cNvPr id="42001" name="Line 17"/>
              <p:cNvSpPr>
                <a:spLocks noChangeAspect="1" noChangeShapeType="1"/>
              </p:cNvSpPr>
              <p:nvPr/>
            </p:nvSpPr>
            <p:spPr bwMode="black">
              <a:xfrm>
                <a:off x="881" y="2116"/>
                <a:ext cx="17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Line 18"/>
              <p:cNvSpPr>
                <a:spLocks noChangeAspect="1" noChangeShapeType="1"/>
              </p:cNvSpPr>
              <p:nvPr/>
            </p:nvSpPr>
            <p:spPr bwMode="black">
              <a:xfrm flipV="1">
                <a:off x="881" y="699"/>
                <a:ext cx="0" cy="14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Text Box 19"/>
              <p:cNvSpPr txBox="1">
                <a:spLocks noChangeAspect="1" noChangeArrowheads="1"/>
              </p:cNvSpPr>
              <p:nvPr/>
            </p:nvSpPr>
            <p:spPr bwMode="black">
              <a:xfrm>
                <a:off x="576" y="642"/>
                <a:ext cx="286"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200" b="1" i="1" dirty="0">
                    <a:latin typeface="Times New Roman" panose="02020603050405020304" pitchFamily="18" charset="0"/>
                    <a:cs typeface="Times New Roman" panose="02020603050405020304" pitchFamily="18" charset="0"/>
                  </a:rPr>
                  <a:t>y</a:t>
                </a:r>
              </a:p>
            </p:txBody>
          </p:sp>
        </p:grpSp>
        <p:graphicFrame>
          <p:nvGraphicFramePr>
            <p:cNvPr id="42004" name="Object 20"/>
            <p:cNvGraphicFramePr>
              <a:graphicFrameLocks noChangeAspect="1"/>
            </p:cNvGraphicFramePr>
            <p:nvPr/>
          </p:nvGraphicFramePr>
          <p:xfrm>
            <a:off x="1441" y="2868"/>
            <a:ext cx="240" cy="240"/>
          </p:xfrm>
          <a:graphic>
            <a:graphicData uri="http://schemas.openxmlformats.org/presentationml/2006/ole">
              <mc:AlternateContent xmlns:mc="http://schemas.openxmlformats.org/markup-compatibility/2006">
                <mc:Choice xmlns:v="urn:schemas-microsoft-com:vml" Requires="v">
                  <p:oleObj spid="_x0000_s3339" name="Equation" r:id="rId11" imgW="164880" imgH="164880" progId="Equation.DSMT4">
                    <p:embed/>
                  </p:oleObj>
                </mc:Choice>
                <mc:Fallback>
                  <p:oleObj name="Equation" r:id="rId11" imgW="16488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1" y="28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5" name="Line 21"/>
            <p:cNvSpPr>
              <a:spLocks noChangeAspect="1" noChangeShapeType="1"/>
            </p:cNvSpPr>
            <p:nvPr/>
          </p:nvSpPr>
          <p:spPr bwMode="auto">
            <a:xfrm flipV="1">
              <a:off x="1297" y="1842"/>
              <a:ext cx="0" cy="2064"/>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6" name="Group 22"/>
            <p:cNvGrpSpPr>
              <a:grpSpLocks noChangeAspect="1"/>
            </p:cNvGrpSpPr>
            <p:nvPr/>
          </p:nvGrpSpPr>
          <p:grpSpPr bwMode="auto">
            <a:xfrm>
              <a:off x="1345" y="1842"/>
              <a:ext cx="848" cy="715"/>
              <a:chOff x="1536" y="336"/>
              <a:chExt cx="848" cy="715"/>
            </a:xfrm>
          </p:grpSpPr>
          <p:sp>
            <p:nvSpPr>
              <p:cNvPr id="42007" name="Line 23"/>
              <p:cNvSpPr>
                <a:spLocks noChangeAspect="1" noChangeShapeType="1"/>
              </p:cNvSpPr>
              <p:nvPr/>
            </p:nvSpPr>
            <p:spPr bwMode="black">
              <a:xfrm>
                <a:off x="1776" y="624"/>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08" name="Object 24"/>
              <p:cNvGraphicFramePr>
                <a:graphicFrameLocks noChangeAspect="1"/>
              </p:cNvGraphicFramePr>
              <p:nvPr/>
            </p:nvGraphicFramePr>
            <p:xfrm>
              <a:off x="1536" y="336"/>
              <a:ext cx="848" cy="326"/>
            </p:xfrm>
            <a:graphic>
              <a:graphicData uri="http://schemas.openxmlformats.org/presentationml/2006/ole">
                <mc:AlternateContent xmlns:mc="http://schemas.openxmlformats.org/markup-compatibility/2006">
                  <mc:Choice xmlns:v="urn:schemas-microsoft-com:vml" Requires="v">
                    <p:oleObj spid="_x0000_s3340" name="Equation" r:id="rId13" imgW="647640" imgH="215640" progId="Equation.DSMT4">
                      <p:embed/>
                    </p:oleObj>
                  </mc:Choice>
                  <mc:Fallback>
                    <p:oleObj name="Equation" r:id="rId13" imgW="6476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1536" y="336"/>
                            <a:ext cx="84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9" name="Group 25"/>
            <p:cNvGrpSpPr>
              <a:grpSpLocks noChangeAspect="1"/>
            </p:cNvGrpSpPr>
            <p:nvPr/>
          </p:nvGrpSpPr>
          <p:grpSpPr bwMode="auto">
            <a:xfrm>
              <a:off x="1729" y="2724"/>
              <a:ext cx="1200" cy="558"/>
              <a:chOff x="1920" y="1218"/>
              <a:chExt cx="1200" cy="558"/>
            </a:xfrm>
          </p:grpSpPr>
          <p:graphicFrame>
            <p:nvGraphicFramePr>
              <p:cNvPr id="42010" name="Object 26"/>
              <p:cNvGraphicFramePr>
                <a:graphicFrameLocks noChangeAspect="1"/>
              </p:cNvGraphicFramePr>
              <p:nvPr/>
            </p:nvGraphicFramePr>
            <p:xfrm>
              <a:off x="2304" y="1218"/>
              <a:ext cx="816" cy="315"/>
            </p:xfrm>
            <a:graphic>
              <a:graphicData uri="http://schemas.openxmlformats.org/presentationml/2006/ole">
                <mc:AlternateContent xmlns:mc="http://schemas.openxmlformats.org/markup-compatibility/2006">
                  <mc:Choice xmlns:v="urn:schemas-microsoft-com:vml" Requires="v">
                    <p:oleObj spid="_x0000_s3341" name="Equation" r:id="rId15" imgW="647640" imgH="215640" progId="Equation.DSMT4">
                      <p:embed/>
                    </p:oleObj>
                  </mc:Choice>
                  <mc:Fallback>
                    <p:oleObj name="Equation" r:id="rId15" imgW="647640" imgH="215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304" y="1218"/>
                            <a:ext cx="81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1" name="Line 27"/>
              <p:cNvSpPr>
                <a:spLocks noChangeAspect="1" noChangeShapeType="1"/>
              </p:cNvSpPr>
              <p:nvPr/>
            </p:nvSpPr>
            <p:spPr bwMode="black">
              <a:xfrm flipH="1">
                <a:off x="1920" y="1440"/>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2012" name="Group 28"/>
          <p:cNvGrpSpPr>
            <a:grpSpLocks noChangeAspect="1"/>
          </p:cNvGrpSpPr>
          <p:nvPr/>
        </p:nvGrpSpPr>
        <p:grpSpPr bwMode="auto">
          <a:xfrm>
            <a:off x="7089776" y="3500439"/>
            <a:ext cx="3254375" cy="2740201"/>
            <a:chOff x="410" y="1392"/>
            <a:chExt cx="2913" cy="2453"/>
          </a:xfrm>
        </p:grpSpPr>
        <p:sp>
          <p:nvSpPr>
            <p:cNvPr id="42013" name="Freeform 29" descr="深色横线"/>
            <p:cNvSpPr>
              <a:spLocks noChangeAspect="1"/>
            </p:cNvSpPr>
            <p:nvPr/>
          </p:nvSpPr>
          <p:spPr bwMode="black">
            <a:xfrm>
              <a:off x="1191" y="1842"/>
              <a:ext cx="1099" cy="1279"/>
            </a:xfrm>
            <a:custGeom>
              <a:avLst/>
              <a:gdLst>
                <a:gd name="T0" fmla="*/ 552 w 1156"/>
                <a:gd name="T1" fmla="*/ 46 h 1279"/>
                <a:gd name="T2" fmla="*/ 824 w 1156"/>
                <a:gd name="T3" fmla="*/ 46 h 1279"/>
                <a:gd name="T4" fmla="*/ 1051 w 1156"/>
                <a:gd name="T5" fmla="*/ 273 h 1279"/>
                <a:gd name="T6" fmla="*/ 1141 w 1156"/>
                <a:gd name="T7" fmla="*/ 545 h 1279"/>
                <a:gd name="T8" fmla="*/ 1141 w 1156"/>
                <a:gd name="T9" fmla="*/ 817 h 1279"/>
                <a:gd name="T10" fmla="*/ 1096 w 1156"/>
                <a:gd name="T11" fmla="*/ 1044 h 1279"/>
                <a:gd name="T12" fmla="*/ 960 w 1156"/>
                <a:gd name="T13" fmla="*/ 1225 h 1279"/>
                <a:gd name="T14" fmla="*/ 778 w 1156"/>
                <a:gd name="T15" fmla="*/ 1271 h 1279"/>
                <a:gd name="T16" fmla="*/ 552 w 1156"/>
                <a:gd name="T17" fmla="*/ 1271 h 1279"/>
                <a:gd name="T18" fmla="*/ 325 w 1156"/>
                <a:gd name="T19" fmla="*/ 1271 h 1279"/>
                <a:gd name="T20" fmla="*/ 234 w 1156"/>
                <a:gd name="T21" fmla="*/ 1225 h 1279"/>
                <a:gd name="T22" fmla="*/ 98 w 1156"/>
                <a:gd name="T23" fmla="*/ 1044 h 1279"/>
                <a:gd name="T24" fmla="*/ 7 w 1156"/>
                <a:gd name="T25" fmla="*/ 590 h 1279"/>
                <a:gd name="T26" fmla="*/ 143 w 1156"/>
                <a:gd name="T27" fmla="*/ 91 h 1279"/>
                <a:gd name="T28" fmla="*/ 234 w 1156"/>
                <a:gd name="T29" fmla="*/ 46 h 1279"/>
                <a:gd name="T30" fmla="*/ 506 w 1156"/>
                <a:gd name="T31" fmla="*/ 46 h 1279"/>
                <a:gd name="T32" fmla="*/ 688 w 1156"/>
                <a:gd name="T33" fmla="*/ 46 h 1279"/>
                <a:gd name="T34" fmla="*/ 688 w 1156"/>
                <a:gd name="T35" fmla="*/ 0 h 1279"/>
                <a:gd name="T36" fmla="*/ 733 w 1156"/>
                <a:gd name="T37" fmla="*/ 4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1279">
                  <a:moveTo>
                    <a:pt x="552" y="46"/>
                  </a:moveTo>
                  <a:cubicBezTo>
                    <a:pt x="646" y="27"/>
                    <a:pt x="741" y="8"/>
                    <a:pt x="824" y="46"/>
                  </a:cubicBezTo>
                  <a:cubicBezTo>
                    <a:pt x="907" y="84"/>
                    <a:pt x="998" y="190"/>
                    <a:pt x="1051" y="273"/>
                  </a:cubicBezTo>
                  <a:cubicBezTo>
                    <a:pt x="1104" y="356"/>
                    <a:pt x="1126" y="454"/>
                    <a:pt x="1141" y="545"/>
                  </a:cubicBezTo>
                  <a:cubicBezTo>
                    <a:pt x="1156" y="636"/>
                    <a:pt x="1148" y="734"/>
                    <a:pt x="1141" y="817"/>
                  </a:cubicBezTo>
                  <a:cubicBezTo>
                    <a:pt x="1134" y="900"/>
                    <a:pt x="1126" y="976"/>
                    <a:pt x="1096" y="1044"/>
                  </a:cubicBezTo>
                  <a:cubicBezTo>
                    <a:pt x="1066" y="1112"/>
                    <a:pt x="1013" y="1187"/>
                    <a:pt x="960" y="1225"/>
                  </a:cubicBezTo>
                  <a:cubicBezTo>
                    <a:pt x="907" y="1263"/>
                    <a:pt x="846" y="1263"/>
                    <a:pt x="778" y="1271"/>
                  </a:cubicBezTo>
                  <a:cubicBezTo>
                    <a:pt x="710" y="1279"/>
                    <a:pt x="627" y="1271"/>
                    <a:pt x="552" y="1271"/>
                  </a:cubicBezTo>
                  <a:cubicBezTo>
                    <a:pt x="477" y="1271"/>
                    <a:pt x="378" y="1279"/>
                    <a:pt x="325" y="1271"/>
                  </a:cubicBezTo>
                  <a:cubicBezTo>
                    <a:pt x="272" y="1263"/>
                    <a:pt x="272" y="1263"/>
                    <a:pt x="234" y="1225"/>
                  </a:cubicBezTo>
                  <a:cubicBezTo>
                    <a:pt x="196" y="1187"/>
                    <a:pt x="136" y="1150"/>
                    <a:pt x="98" y="1044"/>
                  </a:cubicBezTo>
                  <a:cubicBezTo>
                    <a:pt x="60" y="938"/>
                    <a:pt x="0" y="749"/>
                    <a:pt x="7" y="590"/>
                  </a:cubicBezTo>
                  <a:cubicBezTo>
                    <a:pt x="14" y="431"/>
                    <a:pt x="105" y="182"/>
                    <a:pt x="143" y="91"/>
                  </a:cubicBezTo>
                  <a:cubicBezTo>
                    <a:pt x="181" y="0"/>
                    <a:pt x="173" y="54"/>
                    <a:pt x="234" y="46"/>
                  </a:cubicBezTo>
                  <a:cubicBezTo>
                    <a:pt x="295" y="38"/>
                    <a:pt x="430" y="46"/>
                    <a:pt x="506" y="46"/>
                  </a:cubicBezTo>
                  <a:cubicBezTo>
                    <a:pt x="582" y="46"/>
                    <a:pt x="658" y="54"/>
                    <a:pt x="688" y="46"/>
                  </a:cubicBezTo>
                  <a:cubicBezTo>
                    <a:pt x="718" y="38"/>
                    <a:pt x="681" y="0"/>
                    <a:pt x="688" y="0"/>
                  </a:cubicBezTo>
                  <a:cubicBezTo>
                    <a:pt x="695" y="0"/>
                    <a:pt x="714" y="23"/>
                    <a:pt x="733" y="46"/>
                  </a:cubicBezTo>
                </a:path>
              </a:pathLst>
            </a:custGeom>
            <a:pattFill prst="dkHorz">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014" name="Group 30"/>
            <p:cNvGrpSpPr>
              <a:grpSpLocks noChangeAspect="1"/>
            </p:cNvGrpSpPr>
            <p:nvPr/>
          </p:nvGrpSpPr>
          <p:grpSpPr bwMode="auto">
            <a:xfrm>
              <a:off x="1199" y="1872"/>
              <a:ext cx="1105" cy="1248"/>
              <a:chOff x="1199" y="2112"/>
              <a:chExt cx="1105" cy="1248"/>
            </a:xfrm>
          </p:grpSpPr>
          <p:sp>
            <p:nvSpPr>
              <p:cNvPr id="42015" name="Line 31"/>
              <p:cNvSpPr>
                <a:spLocks noChangeAspect="1" noChangeShapeType="1"/>
              </p:cNvSpPr>
              <p:nvPr/>
            </p:nvSpPr>
            <p:spPr bwMode="black">
              <a:xfrm>
                <a:off x="1429" y="2112"/>
                <a:ext cx="49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32"/>
              <p:cNvSpPr>
                <a:spLocks noChangeAspect="1" noChangeShapeType="1"/>
              </p:cNvSpPr>
              <p:nvPr/>
            </p:nvSpPr>
            <p:spPr bwMode="black">
              <a:xfrm>
                <a:off x="1488" y="3360"/>
                <a:ext cx="43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Arc 33"/>
              <p:cNvSpPr>
                <a:spLocks noChangeAspect="1"/>
              </p:cNvSpPr>
              <p:nvPr/>
            </p:nvSpPr>
            <p:spPr bwMode="black">
              <a:xfrm>
                <a:off x="1919" y="2112"/>
                <a:ext cx="385"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Arc 34"/>
              <p:cNvSpPr>
                <a:spLocks noChangeAspect="1"/>
              </p:cNvSpPr>
              <p:nvPr/>
            </p:nvSpPr>
            <p:spPr bwMode="black">
              <a:xfrm flipV="1">
                <a:off x="1919" y="2788"/>
                <a:ext cx="385" cy="5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Arc 35"/>
              <p:cNvSpPr>
                <a:spLocks noChangeAspect="1"/>
              </p:cNvSpPr>
              <p:nvPr/>
            </p:nvSpPr>
            <p:spPr bwMode="black">
              <a:xfrm flipH="1">
                <a:off x="1199" y="2112"/>
                <a:ext cx="24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Arc 36"/>
              <p:cNvSpPr>
                <a:spLocks noChangeAspect="1"/>
              </p:cNvSpPr>
              <p:nvPr/>
            </p:nvSpPr>
            <p:spPr bwMode="black">
              <a:xfrm flipH="1" flipV="1">
                <a:off x="1199" y="2736"/>
                <a:ext cx="289"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21" name="Line 37"/>
            <p:cNvSpPr>
              <a:spLocks noChangeAspect="1" noChangeShapeType="1"/>
            </p:cNvSpPr>
            <p:nvPr/>
          </p:nvSpPr>
          <p:spPr bwMode="black">
            <a:xfrm flipH="1">
              <a:off x="816" y="3120"/>
              <a:ext cx="672"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Line 38"/>
            <p:cNvSpPr>
              <a:spLocks noChangeAspect="1" noChangeShapeType="1"/>
            </p:cNvSpPr>
            <p:nvPr/>
          </p:nvSpPr>
          <p:spPr bwMode="black">
            <a:xfrm flipH="1">
              <a:off x="816" y="1872"/>
              <a:ext cx="623"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39"/>
            <p:cNvSpPr>
              <a:spLocks noChangeAspect="1" noChangeArrowheads="1"/>
            </p:cNvSpPr>
            <p:nvPr/>
          </p:nvSpPr>
          <p:spPr bwMode="black">
            <a:xfrm>
              <a:off x="1561" y="2395"/>
              <a:ext cx="32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a:t>D</a:t>
              </a:r>
            </a:p>
          </p:txBody>
        </p:sp>
        <p:grpSp>
          <p:nvGrpSpPr>
            <p:cNvPr id="42024" name="Group 40"/>
            <p:cNvGrpSpPr>
              <a:grpSpLocks noChangeAspect="1"/>
            </p:cNvGrpSpPr>
            <p:nvPr/>
          </p:nvGrpSpPr>
          <p:grpSpPr bwMode="auto">
            <a:xfrm>
              <a:off x="506" y="1411"/>
              <a:ext cx="2208" cy="2434"/>
              <a:chOff x="506" y="1651"/>
              <a:chExt cx="2208" cy="2434"/>
            </a:xfrm>
          </p:grpSpPr>
          <p:sp>
            <p:nvSpPr>
              <p:cNvPr id="42025" name="Line 41"/>
              <p:cNvSpPr>
                <a:spLocks noChangeAspect="1" noChangeShapeType="1"/>
              </p:cNvSpPr>
              <p:nvPr/>
            </p:nvSpPr>
            <p:spPr bwMode="black">
              <a:xfrm>
                <a:off x="799" y="3646"/>
                <a:ext cx="1867" cy="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Rectangle 42"/>
              <p:cNvSpPr>
                <a:spLocks noChangeAspect="1" noChangeArrowheads="1"/>
              </p:cNvSpPr>
              <p:nvPr/>
            </p:nvSpPr>
            <p:spPr bwMode="black">
              <a:xfrm>
                <a:off x="506" y="1651"/>
                <a:ext cx="28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y</a:t>
                </a:r>
              </a:p>
            </p:txBody>
          </p:sp>
          <p:sp>
            <p:nvSpPr>
              <p:cNvPr id="42027" name="Rectangle 43"/>
              <p:cNvSpPr>
                <a:spLocks noChangeAspect="1" noChangeArrowheads="1"/>
              </p:cNvSpPr>
              <p:nvPr/>
            </p:nvSpPr>
            <p:spPr bwMode="black">
              <a:xfrm>
                <a:off x="666" y="3699"/>
                <a:ext cx="299"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o</a:t>
                </a:r>
              </a:p>
            </p:txBody>
          </p:sp>
          <p:sp>
            <p:nvSpPr>
              <p:cNvPr id="42028" name="Rectangle 44"/>
              <p:cNvSpPr>
                <a:spLocks noChangeAspect="1" noChangeArrowheads="1"/>
              </p:cNvSpPr>
              <p:nvPr/>
            </p:nvSpPr>
            <p:spPr bwMode="black">
              <a:xfrm>
                <a:off x="2424" y="3699"/>
                <a:ext cx="29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x</a:t>
                </a:r>
              </a:p>
            </p:txBody>
          </p:sp>
          <p:sp>
            <p:nvSpPr>
              <p:cNvPr id="42029" name="Line 45"/>
              <p:cNvSpPr>
                <a:spLocks noChangeAspect="1" noChangeShapeType="1"/>
              </p:cNvSpPr>
              <p:nvPr/>
            </p:nvSpPr>
            <p:spPr bwMode="auto">
              <a:xfrm flipV="1">
                <a:off x="794" y="1680"/>
                <a:ext cx="0" cy="19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0" name="Text Box 46"/>
              <p:cNvSpPr txBox="1">
                <a:spLocks noChangeAspect="1" noChangeArrowheads="1"/>
              </p:cNvSpPr>
              <p:nvPr/>
            </p:nvSpPr>
            <p:spPr bwMode="black">
              <a:xfrm>
                <a:off x="577" y="1968"/>
                <a:ext cx="239" cy="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200" b="1" i="1" dirty="0">
                    <a:latin typeface="Times New Roman" panose="02020603050405020304" pitchFamily="18" charset="0"/>
                    <a:cs typeface="Times New Roman" panose="02020603050405020304" pitchFamily="18" charset="0"/>
                  </a:rPr>
                  <a:t>d</a:t>
                </a:r>
              </a:p>
              <a:p>
                <a:pPr algn="ctr">
                  <a:spcBef>
                    <a:spcPct val="50000"/>
                  </a:spcBef>
                </a:pPr>
                <a:endParaRPr lang="en-US" altLang="zh-CN" sz="2200" b="1" i="1" dirty="0">
                  <a:latin typeface="Times New Roman" panose="02020603050405020304" pitchFamily="18" charset="0"/>
                  <a:cs typeface="Times New Roman" panose="02020603050405020304" pitchFamily="18" charset="0"/>
                </a:endParaRPr>
              </a:p>
              <a:p>
                <a:pPr algn="ctr">
                  <a:spcBef>
                    <a:spcPct val="50000"/>
                  </a:spcBef>
                </a:pPr>
                <a:endParaRPr lang="en-US" altLang="zh-CN" sz="2200" b="1" i="1" dirty="0">
                  <a:latin typeface="Times New Roman" panose="02020603050405020304" pitchFamily="18" charset="0"/>
                  <a:cs typeface="Times New Roman" panose="02020603050405020304" pitchFamily="18" charset="0"/>
                </a:endParaRPr>
              </a:p>
              <a:p>
                <a:pPr algn="ctr">
                  <a:spcBef>
                    <a:spcPct val="50000"/>
                  </a:spcBef>
                </a:pPr>
                <a:r>
                  <a:rPr lang="en-US" altLang="zh-CN" sz="2200" b="1" i="1" dirty="0">
                    <a:latin typeface="Times New Roman" panose="02020603050405020304" pitchFamily="18" charset="0"/>
                    <a:cs typeface="Times New Roman" panose="02020603050405020304" pitchFamily="18" charset="0"/>
                  </a:rPr>
                  <a:t>c</a:t>
                </a:r>
              </a:p>
            </p:txBody>
          </p:sp>
        </p:grpSp>
        <p:grpSp>
          <p:nvGrpSpPr>
            <p:cNvPr id="42031" name="Group 47"/>
            <p:cNvGrpSpPr>
              <a:grpSpLocks noChangeAspect="1"/>
            </p:cNvGrpSpPr>
            <p:nvPr/>
          </p:nvGrpSpPr>
          <p:grpSpPr bwMode="auto">
            <a:xfrm>
              <a:off x="1008" y="1392"/>
              <a:ext cx="1019" cy="624"/>
              <a:chOff x="1008" y="1632"/>
              <a:chExt cx="1019" cy="624"/>
            </a:xfrm>
          </p:grpSpPr>
          <p:graphicFrame>
            <p:nvGraphicFramePr>
              <p:cNvPr id="42032" name="Object 48"/>
              <p:cNvGraphicFramePr>
                <a:graphicFrameLocks noChangeAspect="1"/>
              </p:cNvGraphicFramePr>
              <p:nvPr/>
            </p:nvGraphicFramePr>
            <p:xfrm>
              <a:off x="1008" y="1632"/>
              <a:ext cx="1019" cy="333"/>
            </p:xfrm>
            <a:graphic>
              <a:graphicData uri="http://schemas.openxmlformats.org/presentationml/2006/ole">
                <mc:AlternateContent xmlns:mc="http://schemas.openxmlformats.org/markup-compatibility/2006">
                  <mc:Choice xmlns:v="urn:schemas-microsoft-com:vml" Requires="v">
                    <p:oleObj spid="_x0000_s3342" name="Equation" r:id="rId17" imgW="660240" imgH="215640" progId="Equation.DSMT4">
                      <p:embed/>
                    </p:oleObj>
                  </mc:Choice>
                  <mc:Fallback>
                    <p:oleObj name="Equation" r:id="rId17" imgW="66024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1008" y="1632"/>
                            <a:ext cx="101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3" name="Line 49"/>
              <p:cNvSpPr>
                <a:spLocks noChangeAspect="1" noChangeShapeType="1"/>
              </p:cNvSpPr>
              <p:nvPr/>
            </p:nvSpPr>
            <p:spPr bwMode="auto">
              <a:xfrm>
                <a:off x="1248" y="1872"/>
                <a:ext cx="48" cy="38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34" name="Line 50"/>
            <p:cNvSpPr>
              <a:spLocks noChangeAspect="1" noChangeShapeType="1"/>
            </p:cNvSpPr>
            <p:nvPr/>
          </p:nvSpPr>
          <p:spPr bwMode="auto">
            <a:xfrm>
              <a:off x="410" y="2640"/>
              <a:ext cx="2256" cy="0"/>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35" name="Group 51"/>
            <p:cNvGrpSpPr>
              <a:grpSpLocks noChangeAspect="1"/>
            </p:cNvGrpSpPr>
            <p:nvPr/>
          </p:nvGrpSpPr>
          <p:grpSpPr bwMode="auto">
            <a:xfrm>
              <a:off x="2304" y="2736"/>
              <a:ext cx="1019" cy="333"/>
              <a:chOff x="2304" y="2976"/>
              <a:chExt cx="1019" cy="333"/>
            </a:xfrm>
          </p:grpSpPr>
          <p:graphicFrame>
            <p:nvGraphicFramePr>
              <p:cNvPr id="42036" name="Object 52"/>
              <p:cNvGraphicFramePr>
                <a:graphicFrameLocks noChangeAspect="1"/>
              </p:cNvGraphicFramePr>
              <p:nvPr/>
            </p:nvGraphicFramePr>
            <p:xfrm>
              <a:off x="2304" y="2976"/>
              <a:ext cx="1019" cy="333"/>
            </p:xfrm>
            <a:graphic>
              <a:graphicData uri="http://schemas.openxmlformats.org/presentationml/2006/ole">
                <mc:AlternateContent xmlns:mc="http://schemas.openxmlformats.org/markup-compatibility/2006">
                  <mc:Choice xmlns:v="urn:schemas-microsoft-com:vml" Requires="v">
                    <p:oleObj spid="_x0000_s3343" name="Equation" r:id="rId19" imgW="660240" imgH="215640" progId="Equation.DSMT4">
                      <p:embed/>
                    </p:oleObj>
                  </mc:Choice>
                  <mc:Fallback>
                    <p:oleObj name="Equation" r:id="rId19" imgW="660240" imgH="215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2304" y="2976"/>
                            <a:ext cx="101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7" name="Line 53"/>
              <p:cNvSpPr>
                <a:spLocks noChangeAspect="1" noChangeShapeType="1"/>
              </p:cNvSpPr>
              <p:nvPr/>
            </p:nvSpPr>
            <p:spPr bwMode="black">
              <a:xfrm>
                <a:off x="2304" y="2976"/>
                <a:ext cx="96" cy="9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4725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wipe(left)">
                                      <p:cBhvr>
                                        <p:cTn id="12" dur="500"/>
                                        <p:tgtEl>
                                          <p:spTgt spid="41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wipe(left)">
                                      <p:cBhvr>
                                        <p:cTn id="17" dur="500"/>
                                        <p:tgtEl>
                                          <p:spTgt spid="41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8"/>
                                        </p:tgtEl>
                                        <p:attrNameLst>
                                          <p:attrName>style.visibility</p:attrName>
                                        </p:attrNameLst>
                                      </p:cBhvr>
                                      <p:to>
                                        <p:strVal val="visible"/>
                                      </p:to>
                                    </p:set>
                                    <p:animEffect transition="in" filter="wipe(left)">
                                      <p:cBhvr>
                                        <p:cTn id="22" dur="500"/>
                                        <p:tgtEl>
                                          <p:spTgt spid="41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12"/>
                                        </p:tgtEl>
                                        <p:attrNameLst>
                                          <p:attrName>style.visibility</p:attrName>
                                        </p:attrNameLst>
                                      </p:cBhvr>
                                      <p:to>
                                        <p:strVal val="visible"/>
                                      </p:to>
                                    </p:set>
                                    <p:animEffect transition="in" filter="wipe(left)">
                                      <p:cBhvr>
                                        <p:cTn id="27" dur="500"/>
                                        <p:tgtEl>
                                          <p:spTgt spid="42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13697848"/>
              </p:ext>
            </p:extLst>
          </p:nvPr>
        </p:nvGraphicFramePr>
        <p:xfrm>
          <a:off x="2340360" y="769908"/>
          <a:ext cx="955675" cy="531812"/>
        </p:xfrm>
        <a:graphic>
          <a:graphicData uri="http://schemas.openxmlformats.org/presentationml/2006/ole">
            <mc:AlternateContent xmlns:mc="http://schemas.openxmlformats.org/markup-compatibility/2006">
              <mc:Choice xmlns:v="urn:schemas-microsoft-com:vml" Requires="v">
                <p:oleObj spid="_x0000_s45203" name="Equation" r:id="rId3" imgW="355320" imgH="203040" progId="Equation.DSMT4">
                  <p:embed/>
                </p:oleObj>
              </mc:Choice>
              <mc:Fallback>
                <p:oleObj name="Equation" r:id="rId3" imgW="355320" imgH="203040" progId="Equation.DSMT4">
                  <p:embed/>
                  <p:pic>
                    <p:nvPicPr>
                      <p:cNvPr id="0" name="Object 5"/>
                      <p:cNvPicPr>
                        <a:picLocks noChangeAspect="1" noChangeArrowheads="1"/>
                      </p:cNvPicPr>
                      <p:nvPr/>
                    </p:nvPicPr>
                    <p:blipFill>
                      <a:blip r:embed="rId4"/>
                      <a:srcRect/>
                      <a:stretch>
                        <a:fillRect/>
                      </a:stretch>
                    </p:blipFill>
                    <p:spPr bwMode="auto">
                      <a:xfrm>
                        <a:off x="2340360" y="769908"/>
                        <a:ext cx="955675" cy="53181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44913651"/>
              </p:ext>
            </p:extLst>
          </p:nvPr>
        </p:nvGraphicFramePr>
        <p:xfrm>
          <a:off x="3717710" y="791464"/>
          <a:ext cx="862528" cy="503141"/>
        </p:xfrm>
        <a:graphic>
          <a:graphicData uri="http://schemas.openxmlformats.org/presentationml/2006/ole">
            <mc:AlternateContent xmlns:mc="http://schemas.openxmlformats.org/markup-compatibility/2006">
              <mc:Choice xmlns:v="urn:schemas-microsoft-com:vml" Requires="v">
                <p:oleObj spid="_x0000_s45204" name="Equation" r:id="rId5" imgW="342720" imgH="203040" progId="Equation.DSMT4">
                  <p:embed/>
                </p:oleObj>
              </mc:Choice>
              <mc:Fallback>
                <p:oleObj name="Equation" r:id="rId5" imgW="342720" imgH="203040" progId="Equation.DSMT4">
                  <p:embed/>
                  <p:pic>
                    <p:nvPicPr>
                      <p:cNvPr id="0" name="Object 4"/>
                      <p:cNvPicPr>
                        <a:picLocks noChangeAspect="1" noChangeArrowheads="1"/>
                      </p:cNvPicPr>
                      <p:nvPr/>
                    </p:nvPicPr>
                    <p:blipFill>
                      <a:blip r:embed="rId6"/>
                      <a:srcRect/>
                      <a:stretch>
                        <a:fillRect/>
                      </a:stretch>
                    </p:blipFill>
                    <p:spPr bwMode="auto">
                      <a:xfrm>
                        <a:off x="3717710" y="791464"/>
                        <a:ext cx="862528" cy="503141"/>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52597439"/>
              </p:ext>
            </p:extLst>
          </p:nvPr>
        </p:nvGraphicFramePr>
        <p:xfrm>
          <a:off x="6704276" y="801397"/>
          <a:ext cx="1704975" cy="469900"/>
        </p:xfrm>
        <a:graphic>
          <a:graphicData uri="http://schemas.openxmlformats.org/presentationml/2006/ole">
            <mc:AlternateContent xmlns:mc="http://schemas.openxmlformats.org/markup-compatibility/2006">
              <mc:Choice xmlns:v="urn:schemas-microsoft-com:vml" Requires="v">
                <p:oleObj spid="_x0000_s45205" name="Equation" r:id="rId7" imgW="723600" imgH="203040" progId="Equation.DSMT4">
                  <p:embed/>
                </p:oleObj>
              </mc:Choice>
              <mc:Fallback>
                <p:oleObj name="Equation" r:id="rId7" imgW="723600" imgH="203040" progId="Equation.DSMT4">
                  <p:embed/>
                  <p:pic>
                    <p:nvPicPr>
                      <p:cNvPr id="0" name="Object 3"/>
                      <p:cNvPicPr>
                        <a:picLocks noChangeAspect="1" noChangeArrowheads="1"/>
                      </p:cNvPicPr>
                      <p:nvPr/>
                    </p:nvPicPr>
                    <p:blipFill>
                      <a:blip r:embed="rId8"/>
                      <a:srcRect/>
                      <a:stretch>
                        <a:fillRect/>
                      </a:stretch>
                    </p:blipFill>
                    <p:spPr bwMode="auto">
                      <a:xfrm>
                        <a:off x="6704276" y="801397"/>
                        <a:ext cx="1704975" cy="46990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1331659"/>
              </p:ext>
            </p:extLst>
          </p:nvPr>
        </p:nvGraphicFramePr>
        <p:xfrm>
          <a:off x="8825146" y="797776"/>
          <a:ext cx="785840" cy="458406"/>
        </p:xfrm>
        <a:graphic>
          <a:graphicData uri="http://schemas.openxmlformats.org/presentationml/2006/ole">
            <mc:AlternateContent xmlns:mc="http://schemas.openxmlformats.org/markup-compatibility/2006">
              <mc:Choice xmlns:v="urn:schemas-microsoft-com:vml" Requires="v">
                <p:oleObj spid="_x0000_s45206" name="Equation" r:id="rId9" imgW="342720" imgH="203040" progId="Equation.DSMT4">
                  <p:embed/>
                </p:oleObj>
              </mc:Choice>
              <mc:Fallback>
                <p:oleObj name="Equation" r:id="rId9" imgW="342720" imgH="203040" progId="Equation.DSMT4">
                  <p:embed/>
                  <p:pic>
                    <p:nvPicPr>
                      <p:cNvPr id="0" name="Object 2"/>
                      <p:cNvPicPr>
                        <a:picLocks noChangeAspect="1" noChangeArrowheads="1"/>
                      </p:cNvPicPr>
                      <p:nvPr/>
                    </p:nvPicPr>
                    <p:blipFill>
                      <a:blip r:embed="rId10"/>
                      <a:srcRect/>
                      <a:stretch>
                        <a:fillRect/>
                      </a:stretch>
                    </p:blipFill>
                    <p:spPr bwMode="auto">
                      <a:xfrm>
                        <a:off x="8825146" y="797776"/>
                        <a:ext cx="785840" cy="45840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96727219"/>
              </p:ext>
            </p:extLst>
          </p:nvPr>
        </p:nvGraphicFramePr>
        <p:xfrm>
          <a:off x="1538916" y="1958469"/>
          <a:ext cx="9082080" cy="732484"/>
        </p:xfrm>
        <a:graphic>
          <a:graphicData uri="http://schemas.openxmlformats.org/presentationml/2006/ole">
            <mc:AlternateContent xmlns:mc="http://schemas.openxmlformats.org/markup-compatibility/2006">
              <mc:Choice xmlns:v="urn:schemas-microsoft-com:vml" Requires="v">
                <p:oleObj spid="_x0000_s45207" name="Equation" r:id="rId11" imgW="4127400" imgH="330120" progId="Equation.DSMT4">
                  <p:embed/>
                </p:oleObj>
              </mc:Choice>
              <mc:Fallback>
                <p:oleObj name="Equation" r:id="rId11" imgW="4127400" imgH="330120" progId="Equation.DSMT4">
                  <p:embed/>
                  <p:pic>
                    <p:nvPicPr>
                      <p:cNvPr id="0" name="Object 1"/>
                      <p:cNvPicPr>
                        <a:picLocks noChangeAspect="1" noChangeArrowheads="1"/>
                      </p:cNvPicPr>
                      <p:nvPr/>
                    </p:nvPicPr>
                    <p:blipFill>
                      <a:blip r:embed="rId12"/>
                      <a:srcRect/>
                      <a:stretch>
                        <a:fillRect/>
                      </a:stretch>
                    </p:blipFill>
                    <p:spPr bwMode="auto">
                      <a:xfrm>
                        <a:off x="1538916" y="1958469"/>
                        <a:ext cx="9082080" cy="732484"/>
                      </a:xfrm>
                      <a:prstGeom prst="rect">
                        <a:avLst/>
                      </a:prstGeom>
                      <a:noFill/>
                    </p:spPr>
                  </p:pic>
                </p:oleObj>
              </mc:Fallback>
            </mc:AlternateContent>
          </a:graphicData>
        </a:graphic>
      </p:graphicFrame>
      <p:sp>
        <p:nvSpPr>
          <p:cNvPr id="7" name="Rectangle 6"/>
          <p:cNvSpPr>
            <a:spLocks noChangeArrowheads="1"/>
          </p:cNvSpPr>
          <p:nvPr/>
        </p:nvSpPr>
        <p:spPr bwMode="auto">
          <a:xfrm>
            <a:off x="1944719" y="748077"/>
            <a:ext cx="7104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3101781" y="751471"/>
            <a:ext cx="651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endParaRPr kumimoji="0" lang="zh-CN"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590254" y="796527"/>
            <a:ext cx="2487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上非负连续，</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8279114" y="748077"/>
            <a:ext cx="1080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9610986" y="771385"/>
            <a:ext cx="1858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上连续且</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3" name="文本框 12"/>
          <p:cNvSpPr txBox="1"/>
          <p:nvPr/>
        </p:nvSpPr>
        <p:spPr>
          <a:xfrm>
            <a:off x="3078350" y="1400611"/>
            <a:ext cx="1266693" cy="523220"/>
          </a:xfrm>
          <a:prstGeom prst="rect">
            <a:avLst/>
          </a:prstGeom>
          <a:noFill/>
        </p:spPr>
        <p:txBody>
          <a:bodyPr wrap="none" rtlCol="0">
            <a:spAutoFit/>
          </a:bodyPr>
          <a:lstStyle/>
          <a:p>
            <a:r>
              <a:rPr lang="zh-CN" altLang="zh-CN" sz="2800" b="1" dirty="0">
                <a:latin typeface="Times New Roman" panose="02020603050405020304" pitchFamily="18" charset="0"/>
                <a:cs typeface="Times New Roman" panose="02020603050405020304" pitchFamily="18" charset="0"/>
              </a:rPr>
              <a:t>证明：</a:t>
            </a:r>
            <a:endParaRPr lang="zh-CN" altLang="en-US" sz="2800" dirty="0"/>
          </a:p>
        </p:txBody>
      </p:sp>
      <p:sp>
        <p:nvSpPr>
          <p:cNvPr id="14" name="文本框 13"/>
          <p:cNvSpPr txBox="1"/>
          <p:nvPr/>
        </p:nvSpPr>
        <p:spPr>
          <a:xfrm>
            <a:off x="1319068" y="1365973"/>
            <a:ext cx="1759282" cy="523220"/>
          </a:xfrm>
          <a:prstGeom prst="rect">
            <a:avLst/>
          </a:prstGeom>
          <a:noFill/>
        </p:spPr>
        <p:txBody>
          <a:bodyPr wrap="square" rtlCol="0">
            <a:spAutoFit/>
          </a:bodyPr>
          <a:lstStyle/>
          <a:p>
            <a:r>
              <a:rPr lang="zh-CN" altLang="zh-CN" sz="2800" b="1" dirty="0">
                <a:latin typeface="Times New Roman" panose="02020603050405020304" pitchFamily="18" charset="0"/>
                <a:cs typeface="Times New Roman" panose="02020603050405020304" pitchFamily="18" charset="0"/>
              </a:rPr>
              <a:t>单调增加</a:t>
            </a:r>
            <a:r>
              <a:rPr lang="zh-CN" altLang="zh-CN" sz="2800" b="1" dirty="0" smtClean="0">
                <a:latin typeface="Times New Roman" panose="02020603050405020304" pitchFamily="18" charset="0"/>
                <a:cs typeface="Times New Roman" panose="02020603050405020304" pitchFamily="18" charset="0"/>
              </a:rPr>
              <a:t>，</a:t>
            </a:r>
            <a:endParaRPr lang="zh-CN" altLang="en-US" sz="2800" dirty="0"/>
          </a:p>
        </p:txBody>
      </p:sp>
      <p:sp>
        <p:nvSpPr>
          <p:cNvPr id="15" name="文本框 14"/>
          <p:cNvSpPr txBox="1"/>
          <p:nvPr/>
        </p:nvSpPr>
        <p:spPr>
          <a:xfrm>
            <a:off x="1077418" y="748077"/>
            <a:ext cx="902811" cy="523220"/>
          </a:xfrm>
          <a:prstGeom prst="rect">
            <a:avLst/>
          </a:prstGeom>
          <a:noFill/>
        </p:spPr>
        <p:txBody>
          <a:bodyPr wrap="none" rtlCol="0">
            <a:spAutoFit/>
          </a:bodyPr>
          <a:lstStyle/>
          <a:p>
            <a:r>
              <a:rPr lang="zh-CN" altLang="en-US" sz="2800" b="1" dirty="0">
                <a:solidFill>
                  <a:srgbClr val="FF0000"/>
                </a:solidFill>
              </a:rPr>
              <a:t>练习</a:t>
            </a:r>
          </a:p>
        </p:txBody>
      </p:sp>
    </p:spTree>
    <p:extLst>
      <p:ext uri="{BB962C8B-B14F-4D97-AF65-F5344CB8AC3E}">
        <p14:creationId xmlns:p14="http://schemas.microsoft.com/office/powerpoint/2010/main" val="4071077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46A512D9-603D-4E48-9564-D923A239E7C5}" type="slidenum">
              <a:rPr lang="en-US" altLang="zh-CN"/>
              <a:pPr/>
              <a:t>41</a:t>
            </a:fld>
            <a:endParaRPr lang="en-US" altLang="zh-CN"/>
          </a:p>
        </p:txBody>
      </p:sp>
      <p:graphicFrame>
        <p:nvGraphicFramePr>
          <p:cNvPr id="3074" name="Object 2"/>
          <p:cNvGraphicFramePr>
            <a:graphicFrameLocks noChangeAspect="1"/>
          </p:cNvGraphicFramePr>
          <p:nvPr>
            <p:extLst>
              <p:ext uri="{D42A27DB-BD31-4B8C-83A1-F6EECF244321}">
                <p14:modId xmlns:p14="http://schemas.microsoft.com/office/powerpoint/2010/main" val="857749677"/>
              </p:ext>
            </p:extLst>
          </p:nvPr>
        </p:nvGraphicFramePr>
        <p:xfrm>
          <a:off x="1827212" y="680244"/>
          <a:ext cx="8288338" cy="1706563"/>
        </p:xfrm>
        <a:graphic>
          <a:graphicData uri="http://schemas.openxmlformats.org/presentationml/2006/ole">
            <mc:AlternateContent xmlns:mc="http://schemas.openxmlformats.org/markup-compatibility/2006">
              <mc:Choice xmlns:v="urn:schemas-microsoft-com:vml" Requires="v">
                <p:oleObj spid="_x0000_s40078" name="Equation" r:id="rId3" imgW="3454200" imgH="711000" progId="Equation.DSMT4">
                  <p:embed/>
                </p:oleObj>
              </mc:Choice>
              <mc:Fallback>
                <p:oleObj name="Equation" r:id="rId3" imgW="3454200" imgH="711000" progId="Equation.DSMT4">
                  <p:embed/>
                  <p:pic>
                    <p:nvPicPr>
                      <p:cNvPr id="0" name=""/>
                      <p:cNvPicPr>
                        <a:picLocks noChangeAspect="1" noChangeArrowheads="1"/>
                      </p:cNvPicPr>
                      <p:nvPr/>
                    </p:nvPicPr>
                    <p:blipFill>
                      <a:blip r:embed="rId4"/>
                      <a:srcRect/>
                      <a:stretch>
                        <a:fillRect/>
                      </a:stretch>
                    </p:blipFill>
                    <p:spPr bwMode="black">
                      <a:xfrm>
                        <a:off x="1827212" y="680244"/>
                        <a:ext cx="8288338" cy="170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2208213" y="2781301"/>
          <a:ext cx="6399212" cy="517525"/>
        </p:xfrm>
        <a:graphic>
          <a:graphicData uri="http://schemas.openxmlformats.org/presentationml/2006/ole">
            <mc:AlternateContent xmlns:mc="http://schemas.openxmlformats.org/markup-compatibility/2006">
              <mc:Choice xmlns:v="urn:schemas-microsoft-com:vml" Requires="v">
                <p:oleObj spid="_x0000_s40079" name="Equation" r:id="rId5" imgW="2666880" imgH="215640" progId="Equation.DSMT4">
                  <p:embed/>
                </p:oleObj>
              </mc:Choice>
              <mc:Fallback>
                <p:oleObj name="Equation" r:id="rId5" imgW="266688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208213" y="2781301"/>
                        <a:ext cx="6399212"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295261102"/>
              </p:ext>
            </p:extLst>
          </p:nvPr>
        </p:nvGraphicFramePr>
        <p:xfrm>
          <a:off x="2670175" y="4421188"/>
          <a:ext cx="4533900" cy="1101725"/>
        </p:xfrm>
        <a:graphic>
          <a:graphicData uri="http://schemas.openxmlformats.org/presentationml/2006/ole">
            <mc:AlternateContent xmlns:mc="http://schemas.openxmlformats.org/markup-compatibility/2006">
              <mc:Choice xmlns:v="urn:schemas-microsoft-com:vml" Requires="v">
                <p:oleObj spid="_x0000_s40080" name="Equation" r:id="rId7" imgW="1828800" imgH="444240" progId="Equation.DSMT4">
                  <p:embed/>
                </p:oleObj>
              </mc:Choice>
              <mc:Fallback>
                <p:oleObj name="Equation" r:id="rId7" imgW="1828800" imgH="444240" progId="Equation.DSMT4">
                  <p:embed/>
                  <p:pic>
                    <p:nvPicPr>
                      <p:cNvPr id="0" name=""/>
                      <p:cNvPicPr>
                        <a:picLocks noChangeAspect="1" noChangeArrowheads="1"/>
                      </p:cNvPicPr>
                      <p:nvPr/>
                    </p:nvPicPr>
                    <p:blipFill>
                      <a:blip r:embed="rId8"/>
                      <a:srcRect/>
                      <a:stretch>
                        <a:fillRect/>
                      </a:stretch>
                    </p:blipFill>
                    <p:spPr bwMode="black">
                      <a:xfrm>
                        <a:off x="2670175" y="4421188"/>
                        <a:ext cx="453390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5"/>
          <p:cNvSpPr>
            <a:spLocks noChangeArrowheads="1"/>
          </p:cNvSpPr>
          <p:nvPr/>
        </p:nvSpPr>
        <p:spPr bwMode="black">
          <a:xfrm>
            <a:off x="2495550" y="5661026"/>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又因为</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a:t>
            </a:r>
            <a:r>
              <a:rPr lang="zh-CN" altLang="en-US" sz="2800" b="1" dirty="0" smtClean="0">
                <a:solidFill>
                  <a:srgbClr val="000000"/>
                </a:solidFill>
              </a:rPr>
              <a:t>直线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 </a:t>
            </a:r>
            <a:r>
              <a:rPr lang="zh-CN" altLang="en-US" sz="2800" b="1" dirty="0" smtClean="0">
                <a:solidFill>
                  <a:srgbClr val="000000"/>
                </a:solidFill>
              </a:rPr>
              <a:t>对称</a:t>
            </a:r>
            <a:r>
              <a:rPr lang="zh-CN" altLang="en-US" sz="2800" b="1" dirty="0">
                <a:solidFill>
                  <a:srgbClr val="000000"/>
                </a:solidFill>
              </a:rPr>
              <a:t>，于是有</a:t>
            </a:r>
          </a:p>
        </p:txBody>
      </p:sp>
      <p:graphicFrame>
        <p:nvGraphicFramePr>
          <p:cNvPr id="3078" name="Object 6"/>
          <p:cNvGraphicFramePr>
            <a:graphicFrameLocks noChangeAspect="1"/>
          </p:cNvGraphicFramePr>
          <p:nvPr/>
        </p:nvGraphicFramePr>
        <p:xfrm>
          <a:off x="2927350" y="3357564"/>
          <a:ext cx="3619500" cy="1038225"/>
        </p:xfrm>
        <a:graphic>
          <a:graphicData uri="http://schemas.openxmlformats.org/presentationml/2006/ole">
            <mc:AlternateContent xmlns:mc="http://schemas.openxmlformats.org/markup-compatibility/2006">
              <mc:Choice xmlns:v="urn:schemas-microsoft-com:vml" Requires="v">
                <p:oleObj spid="_x0000_s40081" name="Equation" r:id="rId9" imgW="1460160" imgH="419040" progId="Equation.DSMT4">
                  <p:embed/>
                </p:oleObj>
              </mc:Choice>
              <mc:Fallback>
                <p:oleObj name="Equation" r:id="rId9" imgW="146016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7350" y="3357564"/>
                        <a:ext cx="36195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920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left)">
                                      <p:cBhvr>
                                        <p:cTn id="12" dur="500"/>
                                        <p:tgtEl>
                                          <p:spTgt spid="3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wipe(left)">
                                      <p:cBhvr>
                                        <p:cTn id="17" dur="500"/>
                                        <p:tgtEl>
                                          <p:spTgt spid="3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wipe(left)">
                                      <p:cBhvr>
                                        <p:cTn id="22" dur="500"/>
                                        <p:tgtEl>
                                          <p:spTgt spid="30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7"/>
                                        </p:tgtEl>
                                        <p:attrNameLst>
                                          <p:attrName>style.visibility</p:attrName>
                                        </p:attrNameLst>
                                      </p:cBhvr>
                                      <p:to>
                                        <p:strVal val="visible"/>
                                      </p:to>
                                    </p:set>
                                    <p:animEffect transition="in" filter="wipe(left)">
                                      <p:cBhvr>
                                        <p:cTn id="2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969F2AE8-CC25-427F-B25A-3B5C925DEE8B}" type="slidenum">
              <a:rPr lang="en-US" altLang="zh-CN"/>
              <a:pPr/>
              <a:t>42</a:t>
            </a:fld>
            <a:endParaRPr lang="en-US" altLang="zh-CN"/>
          </a:p>
        </p:txBody>
      </p:sp>
      <p:graphicFrame>
        <p:nvGraphicFramePr>
          <p:cNvPr id="47106" name="Object 2"/>
          <p:cNvGraphicFramePr>
            <a:graphicFrameLocks noChangeAspect="1"/>
          </p:cNvGraphicFramePr>
          <p:nvPr/>
        </p:nvGraphicFramePr>
        <p:xfrm>
          <a:off x="2855914" y="1700213"/>
          <a:ext cx="6910387" cy="1058862"/>
        </p:xfrm>
        <a:graphic>
          <a:graphicData uri="http://schemas.openxmlformats.org/presentationml/2006/ole">
            <mc:AlternateContent xmlns:mc="http://schemas.openxmlformats.org/markup-compatibility/2006">
              <mc:Choice xmlns:v="urn:schemas-microsoft-com:vml" Requires="v">
                <p:oleObj spid="_x0000_s41078" name="公式" r:id="rId3" imgW="2920680" imgH="469800" progId="Equation.3">
                  <p:embed/>
                </p:oleObj>
              </mc:Choice>
              <mc:Fallback>
                <p:oleObj name="公式" r:id="rId3" imgW="292068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855914" y="1700213"/>
                        <a:ext cx="6910387"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2779714" y="2995614"/>
          <a:ext cx="2814637" cy="1050925"/>
        </p:xfrm>
        <a:graphic>
          <a:graphicData uri="http://schemas.openxmlformats.org/presentationml/2006/ole">
            <mc:AlternateContent xmlns:mc="http://schemas.openxmlformats.org/markup-compatibility/2006">
              <mc:Choice xmlns:v="urn:schemas-microsoft-com:vml" Requires="v">
                <p:oleObj spid="_x0000_s41079" name="公式" r:id="rId5" imgW="1155600" imgH="431640" progId="Equation.3">
                  <p:embed/>
                </p:oleObj>
              </mc:Choice>
              <mc:Fallback>
                <p:oleObj name="公式" r:id="rId5" imgW="11556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779714" y="2995614"/>
                        <a:ext cx="2814637"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4"/>
          <p:cNvGraphicFramePr>
            <a:graphicFrameLocks noChangeAspect="1"/>
          </p:cNvGraphicFramePr>
          <p:nvPr>
            <p:extLst>
              <p:ext uri="{D42A27DB-BD31-4B8C-83A1-F6EECF244321}">
                <p14:modId xmlns:p14="http://schemas.microsoft.com/office/powerpoint/2010/main" val="3286436495"/>
              </p:ext>
            </p:extLst>
          </p:nvPr>
        </p:nvGraphicFramePr>
        <p:xfrm>
          <a:off x="2779714" y="4283078"/>
          <a:ext cx="2257425" cy="990600"/>
        </p:xfrm>
        <a:graphic>
          <a:graphicData uri="http://schemas.openxmlformats.org/presentationml/2006/ole">
            <mc:AlternateContent xmlns:mc="http://schemas.openxmlformats.org/markup-compatibility/2006">
              <mc:Choice xmlns:v="urn:schemas-microsoft-com:vml" Requires="v">
                <p:oleObj spid="_x0000_s41080" name="Equation" r:id="rId7" imgW="927000" imgH="406080" progId="Equation.DSMT4">
                  <p:embed/>
                </p:oleObj>
              </mc:Choice>
              <mc:Fallback>
                <p:oleObj name="Equation" r:id="rId7" imgW="927000" imgH="406080" progId="Equation.DSMT4">
                  <p:embed/>
                  <p:pic>
                    <p:nvPicPr>
                      <p:cNvPr id="0" name=""/>
                      <p:cNvPicPr>
                        <a:picLocks noChangeAspect="1" noChangeArrowheads="1"/>
                      </p:cNvPicPr>
                      <p:nvPr/>
                    </p:nvPicPr>
                    <p:blipFill>
                      <a:blip r:embed="rId8"/>
                      <a:srcRect/>
                      <a:stretch>
                        <a:fillRect/>
                      </a:stretch>
                    </p:blipFill>
                    <p:spPr bwMode="black">
                      <a:xfrm>
                        <a:off x="2779714" y="4283078"/>
                        <a:ext cx="22574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9" name="Object 5"/>
          <p:cNvGraphicFramePr>
            <a:graphicFrameLocks noChangeAspect="1"/>
          </p:cNvGraphicFramePr>
          <p:nvPr>
            <p:extLst>
              <p:ext uri="{D42A27DB-BD31-4B8C-83A1-F6EECF244321}">
                <p14:modId xmlns:p14="http://schemas.microsoft.com/office/powerpoint/2010/main" val="2894596211"/>
              </p:ext>
            </p:extLst>
          </p:nvPr>
        </p:nvGraphicFramePr>
        <p:xfrm>
          <a:off x="2180681" y="604838"/>
          <a:ext cx="4506913" cy="1095375"/>
        </p:xfrm>
        <a:graphic>
          <a:graphicData uri="http://schemas.openxmlformats.org/presentationml/2006/ole">
            <mc:AlternateContent xmlns:mc="http://schemas.openxmlformats.org/markup-compatibility/2006">
              <mc:Choice xmlns:v="urn:schemas-microsoft-com:vml" Requires="v">
                <p:oleObj spid="_x0000_s41081" name="Equation" r:id="rId9" imgW="1828800" imgH="444240" progId="Equation.DSMT4">
                  <p:embed/>
                </p:oleObj>
              </mc:Choice>
              <mc:Fallback>
                <p:oleObj name="Equation" r:id="rId9" imgW="1828800" imgH="444240" progId="Equation.DSMT4">
                  <p:embed/>
                  <p:pic>
                    <p:nvPicPr>
                      <p:cNvPr id="0" name=""/>
                      <p:cNvPicPr>
                        <a:picLocks noChangeAspect="1" noChangeArrowheads="1"/>
                      </p:cNvPicPr>
                      <p:nvPr/>
                    </p:nvPicPr>
                    <p:blipFill>
                      <a:blip r:embed="rId10"/>
                      <a:srcRect/>
                      <a:stretch>
                        <a:fillRect/>
                      </a:stretch>
                    </p:blipFill>
                    <p:spPr bwMode="black">
                      <a:xfrm>
                        <a:off x="2180681" y="604838"/>
                        <a:ext cx="450691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244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wipe(left)">
                                      <p:cBhvr>
                                        <p:cTn id="7" dur="500"/>
                                        <p:tgtEl>
                                          <p:spTgt spid="47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6"/>
                                        </p:tgtEl>
                                        <p:attrNameLst>
                                          <p:attrName>style.visibility</p:attrName>
                                        </p:attrNameLst>
                                      </p:cBhvr>
                                      <p:to>
                                        <p:strVal val="visible"/>
                                      </p:to>
                                    </p:set>
                                    <p:animEffect transition="in" filter="wipe(left)">
                                      <p:cBhvr>
                                        <p:cTn id="12" dur="500"/>
                                        <p:tgtEl>
                                          <p:spTgt spid="47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7"/>
                                        </p:tgtEl>
                                        <p:attrNameLst>
                                          <p:attrName>style.visibility</p:attrName>
                                        </p:attrNameLst>
                                      </p:cBhvr>
                                      <p:to>
                                        <p:strVal val="visible"/>
                                      </p:to>
                                    </p:set>
                                    <p:animEffect transition="in" filter="wipe(left)">
                                      <p:cBhvr>
                                        <p:cTn id="17" dur="500"/>
                                        <p:tgtEl>
                                          <p:spTgt spid="471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wipe(left)">
                                      <p:cBhvr>
                                        <p:cTn id="2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D6E66DF-653B-4259-BE11-C869DBBE4740}" type="slidenum">
              <a:rPr lang="en-US" altLang="zh-CN"/>
              <a:pPr/>
              <a:t>5</a:t>
            </a:fld>
            <a:endParaRPr lang="en-US" altLang="zh-CN"/>
          </a:p>
        </p:txBody>
      </p:sp>
      <p:sp>
        <p:nvSpPr>
          <p:cNvPr id="40962" name="Rectangle 2"/>
          <p:cNvSpPr>
            <a:spLocks noChangeArrowheads="1"/>
          </p:cNvSpPr>
          <p:nvPr/>
        </p:nvSpPr>
        <p:spPr bwMode="black">
          <a:xfrm>
            <a:off x="2362200" y="457201"/>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rPr>
              <a:t> </a:t>
            </a:r>
            <a:r>
              <a:rPr lang="en-US" altLang="zh-CN" sz="2800" b="1" dirty="0">
                <a:solidFill>
                  <a:srgbClr val="000000"/>
                </a:solidFill>
                <a:latin typeface="Times New Roman" panose="02020603050405020304" pitchFamily="18" charset="0"/>
                <a:cs typeface="Times New Roman" panose="02020603050405020304" pitchFamily="18" charset="0"/>
              </a:rPr>
              <a:t>(3)  </a:t>
            </a:r>
            <a:r>
              <a:rPr lang="zh-CN" altLang="en-US" sz="2800" b="1" dirty="0">
                <a:solidFill>
                  <a:srgbClr val="000000"/>
                </a:solidFill>
              </a:rPr>
              <a:t>交换积分顺序</a:t>
            </a:r>
          </a:p>
        </p:txBody>
      </p:sp>
      <p:sp>
        <p:nvSpPr>
          <p:cNvPr id="40964" name="Rectangle 4"/>
          <p:cNvSpPr>
            <a:spLocks noChangeArrowheads="1"/>
          </p:cNvSpPr>
          <p:nvPr/>
        </p:nvSpPr>
        <p:spPr bwMode="black">
          <a:xfrm>
            <a:off x="2362200" y="1143000"/>
            <a:ext cx="7543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rPr>
              <a:t>     </a:t>
            </a:r>
            <a:r>
              <a:rPr lang="zh-CN" altLang="en-US" sz="2800" b="1" dirty="0">
                <a:solidFill>
                  <a:srgbClr val="000000"/>
                </a:solidFill>
              </a:rPr>
              <a:t>由所给的二次积分的顺序及积分限，确定积分区域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（画出图形），再按新的积分顺序将</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用</a:t>
            </a:r>
            <a:r>
              <a:rPr lang="zh-CN" altLang="en-US" sz="2800" b="1" dirty="0">
                <a:solidFill>
                  <a:srgbClr val="000000"/>
                </a:solidFill>
              </a:rPr>
              <a:t>新的不等式表出，即定出新的积分限。 </a:t>
            </a:r>
          </a:p>
        </p:txBody>
      </p:sp>
    </p:spTree>
    <p:extLst>
      <p:ext uri="{BB962C8B-B14F-4D97-AF65-F5344CB8AC3E}">
        <p14:creationId xmlns:p14="http://schemas.microsoft.com/office/powerpoint/2010/main" val="76171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2AD13110-F4CF-42F0-8D72-08180FCD0E2B}" type="slidenum">
              <a:rPr lang="en-US" altLang="zh-CN"/>
              <a:pPr/>
              <a:t>6</a:t>
            </a:fld>
            <a:endParaRPr lang="en-US" altLang="zh-CN"/>
          </a:p>
        </p:txBody>
      </p:sp>
      <p:sp>
        <p:nvSpPr>
          <p:cNvPr id="37890" name="Rectangle 2"/>
          <p:cNvSpPr>
            <a:spLocks noChangeArrowheads="1"/>
          </p:cNvSpPr>
          <p:nvPr/>
        </p:nvSpPr>
        <p:spPr bwMode="black">
          <a:xfrm>
            <a:off x="2057400" y="457201"/>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00"/>
                </a:solidFill>
              </a:rPr>
              <a:t>（三）有关二重积分的对称性的应用</a:t>
            </a:r>
          </a:p>
        </p:txBody>
      </p:sp>
      <p:graphicFrame>
        <p:nvGraphicFramePr>
          <p:cNvPr id="37891" name="Object 3"/>
          <p:cNvGraphicFramePr>
            <a:graphicFrameLocks noChangeAspect="1"/>
          </p:cNvGraphicFramePr>
          <p:nvPr/>
        </p:nvGraphicFramePr>
        <p:xfrm>
          <a:off x="2647951" y="2509838"/>
          <a:ext cx="2157413" cy="952500"/>
        </p:xfrm>
        <a:graphic>
          <a:graphicData uri="http://schemas.openxmlformats.org/presentationml/2006/ole">
            <mc:AlternateContent xmlns:mc="http://schemas.openxmlformats.org/markup-compatibility/2006">
              <mc:Choice xmlns:v="urn:schemas-microsoft-com:vml" Requires="v">
                <p:oleObj spid="_x0000_s6208" name="Equation" r:id="rId3" imgW="863280" imgH="380880" progId="Equation.DSMT4">
                  <p:embed/>
                </p:oleObj>
              </mc:Choice>
              <mc:Fallback>
                <p:oleObj name="Equation" r:id="rId3" imgW="86328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647951" y="2509838"/>
                        <a:ext cx="21574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Rectangle 4"/>
          <p:cNvSpPr>
            <a:spLocks noChangeArrowheads="1"/>
          </p:cNvSpPr>
          <p:nvPr/>
        </p:nvSpPr>
        <p:spPr bwMode="black">
          <a:xfrm>
            <a:off x="2209800" y="1219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000000"/>
                </a:solidFill>
              </a:rPr>
              <a:t>1</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smtClean="0">
                <a:solidFill>
                  <a:srgbClr val="000000"/>
                </a:solidFill>
              </a:rPr>
              <a:t>关于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zh-CN" altLang="en-US" sz="2800" b="1" dirty="0" smtClean="0">
                <a:solidFill>
                  <a:srgbClr val="000000"/>
                </a:solidFill>
              </a:rPr>
              <a:t>轴对称</a:t>
            </a:r>
            <a:endParaRPr lang="zh-CN" altLang="en-US" sz="2800" b="1" dirty="0">
              <a:solidFill>
                <a:srgbClr val="000000"/>
              </a:solidFill>
            </a:endParaRPr>
          </a:p>
        </p:txBody>
      </p:sp>
      <p:sp>
        <p:nvSpPr>
          <p:cNvPr id="37893" name="Rectangle 5"/>
          <p:cNvSpPr>
            <a:spLocks noChangeArrowheads="1"/>
          </p:cNvSpPr>
          <p:nvPr/>
        </p:nvSpPr>
        <p:spPr bwMode="black">
          <a:xfrm>
            <a:off x="2495550" y="525303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rPr>
              <a:t>其中</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rPr>
              <a:t>是 </a:t>
            </a:r>
            <a:r>
              <a:rPr lang="en-US" altLang="zh-CN" sz="2800" b="1" i="1" dirty="0" smtClean="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的右半区域 </a:t>
            </a:r>
          </a:p>
        </p:txBody>
      </p:sp>
      <p:sp>
        <p:nvSpPr>
          <p:cNvPr id="37894" name="Rectangle 6"/>
          <p:cNvSpPr>
            <a:spLocks noChangeArrowheads="1"/>
          </p:cNvSpPr>
          <p:nvPr/>
        </p:nvSpPr>
        <p:spPr bwMode="black">
          <a:xfrm>
            <a:off x="2286000" y="1828801"/>
            <a:ext cx="697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000000"/>
                </a:solidFill>
              </a:rPr>
              <a:t>  </a:t>
            </a:r>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a:t>
            </a:r>
            <a:r>
              <a:rPr lang="zh-CN" altLang="en-US" sz="2800" b="1" dirty="0" smtClean="0">
                <a:solidFill>
                  <a:srgbClr val="000000"/>
                </a:solidFill>
              </a:rPr>
              <a:t>有 </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7895" name="Object 7"/>
          <p:cNvGraphicFramePr>
            <a:graphicFrameLocks noChangeAspect="1"/>
          </p:cNvGraphicFramePr>
          <p:nvPr>
            <p:extLst>
              <p:ext uri="{D42A27DB-BD31-4B8C-83A1-F6EECF244321}">
                <p14:modId xmlns:p14="http://schemas.microsoft.com/office/powerpoint/2010/main" val="1220689364"/>
              </p:ext>
            </p:extLst>
          </p:nvPr>
        </p:nvGraphicFramePr>
        <p:xfrm>
          <a:off x="2711451" y="3357564"/>
          <a:ext cx="7312025" cy="1652587"/>
        </p:xfrm>
        <a:graphic>
          <a:graphicData uri="http://schemas.openxmlformats.org/presentationml/2006/ole">
            <mc:AlternateContent xmlns:mc="http://schemas.openxmlformats.org/markup-compatibility/2006">
              <mc:Choice xmlns:v="urn:schemas-microsoft-com:vml" Requires="v">
                <p:oleObj spid="_x0000_s6209" name="Equation" r:id="rId5" imgW="2920680" imgH="660240" progId="Equation.DSMT4">
                  <p:embed/>
                </p:oleObj>
              </mc:Choice>
              <mc:Fallback>
                <p:oleObj name="Equation" r:id="rId5" imgW="2920680" imgH="660240" progId="Equation.DSMT4">
                  <p:embed/>
                  <p:pic>
                    <p:nvPicPr>
                      <p:cNvPr id="0" name=""/>
                      <p:cNvPicPr>
                        <a:picLocks noChangeAspect="1" noChangeArrowheads="1"/>
                      </p:cNvPicPr>
                      <p:nvPr/>
                    </p:nvPicPr>
                    <p:blipFill>
                      <a:blip r:embed="rId6"/>
                      <a:srcRect/>
                      <a:stretch>
                        <a:fillRect/>
                      </a:stretch>
                    </p:blipFill>
                    <p:spPr bwMode="black">
                      <a:xfrm>
                        <a:off x="2711451" y="3357564"/>
                        <a:ext cx="731202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08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wipe(left)">
                                      <p:cBhvr>
                                        <p:cTn id="17" dur="500"/>
                                        <p:tgtEl>
                                          <p:spTgt spid="378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1"/>
                                        </p:tgtEl>
                                        <p:attrNameLst>
                                          <p:attrName>style.visibility</p:attrName>
                                        </p:attrNameLst>
                                      </p:cBhvr>
                                      <p:to>
                                        <p:strVal val="visible"/>
                                      </p:to>
                                    </p:set>
                                    <p:animEffect transition="in" filter="wipe(left)">
                                      <p:cBhvr>
                                        <p:cTn id="22" dur="500"/>
                                        <p:tgtEl>
                                          <p:spTgt spid="37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wipe(left)">
                                      <p:cBhvr>
                                        <p:cTn id="27" dur="5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wipe(left)">
                                      <p:cBhvr>
                                        <p:cTn id="3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EE26495-DA0F-4CF9-8D10-3661ED565109}" type="slidenum">
              <a:rPr lang="en-US" altLang="zh-CN"/>
              <a:pPr/>
              <a:t>7</a:t>
            </a:fld>
            <a:endParaRPr lang="en-US" altLang="zh-CN"/>
          </a:p>
        </p:txBody>
      </p:sp>
      <p:sp>
        <p:nvSpPr>
          <p:cNvPr id="36866" name="Rectangle 2"/>
          <p:cNvSpPr>
            <a:spLocks noChangeArrowheads="1"/>
          </p:cNvSpPr>
          <p:nvPr/>
        </p:nvSpPr>
        <p:spPr bwMode="black">
          <a:xfrm>
            <a:off x="2438400" y="457201"/>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轴对称</a:t>
            </a:r>
          </a:p>
        </p:txBody>
      </p:sp>
      <p:graphicFrame>
        <p:nvGraphicFramePr>
          <p:cNvPr id="36867" name="Object 3"/>
          <p:cNvGraphicFramePr>
            <a:graphicFrameLocks noChangeAspect="1"/>
          </p:cNvGraphicFramePr>
          <p:nvPr>
            <p:extLst>
              <p:ext uri="{D42A27DB-BD31-4B8C-83A1-F6EECF244321}">
                <p14:modId xmlns:p14="http://schemas.microsoft.com/office/powerpoint/2010/main" val="763256391"/>
              </p:ext>
            </p:extLst>
          </p:nvPr>
        </p:nvGraphicFramePr>
        <p:xfrm>
          <a:off x="2754314" y="2997201"/>
          <a:ext cx="6461125" cy="1535113"/>
        </p:xfrm>
        <a:graphic>
          <a:graphicData uri="http://schemas.openxmlformats.org/presentationml/2006/ole">
            <mc:AlternateContent xmlns:mc="http://schemas.openxmlformats.org/markup-compatibility/2006">
              <mc:Choice xmlns:v="urn:schemas-microsoft-com:vml" Requires="v">
                <p:oleObj spid="_x0000_s7234" name="Equation" r:id="rId3" imgW="2781000" imgH="660240" progId="Equation.DSMT4">
                  <p:embed/>
                </p:oleObj>
              </mc:Choice>
              <mc:Fallback>
                <p:oleObj name="Equation" r:id="rId3" imgW="2781000" imgH="660240" progId="Equation.DSMT4">
                  <p:embed/>
                  <p:pic>
                    <p:nvPicPr>
                      <p:cNvPr id="0" name=""/>
                      <p:cNvPicPr>
                        <a:picLocks noChangeAspect="1" noChangeArrowheads="1"/>
                      </p:cNvPicPr>
                      <p:nvPr/>
                    </p:nvPicPr>
                    <p:blipFill>
                      <a:blip r:embed="rId4"/>
                      <a:srcRect/>
                      <a:stretch>
                        <a:fillRect/>
                      </a:stretch>
                    </p:blipFill>
                    <p:spPr bwMode="black">
                      <a:xfrm>
                        <a:off x="2754314" y="2997201"/>
                        <a:ext cx="6461125" cy="153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black">
          <a:xfrm>
            <a:off x="2935288" y="4749801"/>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的上半部分区域 </a:t>
            </a:r>
          </a:p>
        </p:txBody>
      </p:sp>
      <p:sp>
        <p:nvSpPr>
          <p:cNvPr id="36869" name="Rectangle 5"/>
          <p:cNvSpPr>
            <a:spLocks noChangeArrowheads="1"/>
          </p:cNvSpPr>
          <p:nvPr/>
        </p:nvSpPr>
        <p:spPr bwMode="black">
          <a:xfrm>
            <a:off x="2362200" y="1219201"/>
            <a:ext cx="625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6870" name="Object 6"/>
          <p:cNvGraphicFramePr>
            <a:graphicFrameLocks noChangeAspect="1"/>
          </p:cNvGraphicFramePr>
          <p:nvPr/>
        </p:nvGraphicFramePr>
        <p:xfrm>
          <a:off x="2935288" y="1854200"/>
          <a:ext cx="2157412" cy="952500"/>
        </p:xfrm>
        <a:graphic>
          <a:graphicData uri="http://schemas.openxmlformats.org/presentationml/2006/ole">
            <mc:AlternateContent xmlns:mc="http://schemas.openxmlformats.org/markup-compatibility/2006">
              <mc:Choice xmlns:v="urn:schemas-microsoft-com:vml" Requires="v">
                <p:oleObj spid="_x0000_s7235" name="Equation" r:id="rId5" imgW="863280" imgH="380880" progId="Equation.DSMT4">
                  <p:embed/>
                </p:oleObj>
              </mc:Choice>
              <mc:Fallback>
                <p:oleObj name="Equation" r:id="rId5" imgW="86328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935288" y="1854200"/>
                        <a:ext cx="215741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32075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left)">
                                      <p:cBhvr>
                                        <p:cTn id="12" dur="500"/>
                                        <p:tgtEl>
                                          <p:spTgt spid="3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wipe(left)">
                                      <p:cBhvr>
                                        <p:cTn id="22" dur="500"/>
                                        <p:tgtEl>
                                          <p:spTgt spid="36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8"/>
                                        </p:tgtEl>
                                        <p:attrNameLst>
                                          <p:attrName>style.visibility</p:attrName>
                                        </p:attrNameLst>
                                      </p:cBhvr>
                                      <p:to>
                                        <p:strVal val="visible"/>
                                      </p:to>
                                    </p:set>
                                    <p:animEffect transition="in" filter="wipe(left)">
                                      <p:cBhvr>
                                        <p:cTn id="2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8" grpId="0" autoUpdateAnimBg="0"/>
      <p:bldP spid="3686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CF82492-03D1-4E37-9C53-663CE6E6E439}" type="slidenum">
              <a:rPr lang="en-US" altLang="zh-CN"/>
              <a:pPr/>
              <a:t>8</a:t>
            </a:fld>
            <a:endParaRPr lang="en-US" altLang="zh-CN"/>
          </a:p>
        </p:txBody>
      </p:sp>
      <p:graphicFrame>
        <p:nvGraphicFramePr>
          <p:cNvPr id="35842" name="Object 2"/>
          <p:cNvGraphicFramePr>
            <a:graphicFrameLocks noChangeAspect="1"/>
          </p:cNvGraphicFramePr>
          <p:nvPr>
            <p:extLst>
              <p:ext uri="{D42A27DB-BD31-4B8C-83A1-F6EECF244321}">
                <p14:modId xmlns:p14="http://schemas.microsoft.com/office/powerpoint/2010/main" val="2953005285"/>
              </p:ext>
            </p:extLst>
          </p:nvPr>
        </p:nvGraphicFramePr>
        <p:xfrm>
          <a:off x="2551113" y="3141664"/>
          <a:ext cx="7391400" cy="1647825"/>
        </p:xfrm>
        <a:graphic>
          <a:graphicData uri="http://schemas.openxmlformats.org/presentationml/2006/ole">
            <mc:AlternateContent xmlns:mc="http://schemas.openxmlformats.org/markup-compatibility/2006">
              <mc:Choice xmlns:v="urn:schemas-microsoft-com:vml" Requires="v">
                <p:oleObj spid="_x0000_s8258" name="Equation" r:id="rId3" imgW="2958840" imgH="660240" progId="Equation.DSMT4">
                  <p:embed/>
                </p:oleObj>
              </mc:Choice>
              <mc:Fallback>
                <p:oleObj name="Equation" r:id="rId3" imgW="2958840" imgH="660240" progId="Equation.DSMT4">
                  <p:embed/>
                  <p:pic>
                    <p:nvPicPr>
                      <p:cNvPr id="0" name=""/>
                      <p:cNvPicPr>
                        <a:picLocks noChangeAspect="1" noChangeArrowheads="1"/>
                      </p:cNvPicPr>
                      <p:nvPr/>
                    </p:nvPicPr>
                    <p:blipFill>
                      <a:blip r:embed="rId4"/>
                      <a:srcRect/>
                      <a:stretch>
                        <a:fillRect/>
                      </a:stretch>
                    </p:blipFill>
                    <p:spPr bwMode="black">
                      <a:xfrm>
                        <a:off x="2551113" y="3141664"/>
                        <a:ext cx="739140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3" name="Rectangle 3"/>
          <p:cNvSpPr>
            <a:spLocks noChangeArrowheads="1"/>
          </p:cNvSpPr>
          <p:nvPr/>
        </p:nvSpPr>
        <p:spPr bwMode="black">
          <a:xfrm>
            <a:off x="2209800" y="457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rPr>
              <a:t>若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关于</a:t>
            </a:r>
            <a:r>
              <a:rPr lang="zh-CN" altLang="en-US" sz="2800" b="1" dirty="0">
                <a:solidFill>
                  <a:srgbClr val="000000"/>
                </a:solidFill>
              </a:rPr>
              <a:t>原点对称，</a:t>
            </a:r>
          </a:p>
        </p:txBody>
      </p:sp>
      <p:sp>
        <p:nvSpPr>
          <p:cNvPr id="35844" name="Rectangle 4"/>
          <p:cNvSpPr>
            <a:spLocks noChangeArrowheads="1"/>
          </p:cNvSpPr>
          <p:nvPr/>
        </p:nvSpPr>
        <p:spPr bwMode="black">
          <a:xfrm>
            <a:off x="2286001" y="1219201"/>
            <a:ext cx="668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a:t>
            </a:r>
            <a:r>
              <a:rPr lang="zh-CN" altLang="en-US" sz="2800" b="1" dirty="0" smtClean="0">
                <a:solidFill>
                  <a:srgbClr val="000000"/>
                </a:solidFill>
              </a:rPr>
              <a:t>当 </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时</a:t>
            </a:r>
            <a:r>
              <a:rPr lang="zh-CN" altLang="en-US" sz="2800" b="1" dirty="0">
                <a:solidFill>
                  <a:srgbClr val="000000"/>
                </a:solidFill>
              </a:rPr>
              <a:t>，必有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5845" name="Object 5"/>
          <p:cNvGraphicFramePr>
            <a:graphicFrameLocks noChangeAspect="1"/>
          </p:cNvGraphicFramePr>
          <p:nvPr/>
        </p:nvGraphicFramePr>
        <p:xfrm>
          <a:off x="2640013" y="1989138"/>
          <a:ext cx="2159000" cy="952500"/>
        </p:xfrm>
        <a:graphic>
          <a:graphicData uri="http://schemas.openxmlformats.org/presentationml/2006/ole">
            <mc:AlternateContent xmlns:mc="http://schemas.openxmlformats.org/markup-compatibility/2006">
              <mc:Choice xmlns:v="urn:schemas-microsoft-com:vml" Requires="v">
                <p:oleObj spid="_x0000_s8259" name="Equation" r:id="rId5" imgW="863280" imgH="380880" progId="Equation.DSMT4">
                  <p:embed/>
                </p:oleObj>
              </mc:Choice>
              <mc:Fallback>
                <p:oleObj name="Equation" r:id="rId5" imgW="86328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640013" y="1989138"/>
                        <a:ext cx="2159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2566989" y="4797426"/>
            <a:ext cx="7487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00"/>
                </a:solidFill>
              </a:rPr>
              <a:t>其中</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rPr>
              <a:t>是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的</a:t>
            </a:r>
            <a:r>
              <a:rPr lang="zh-CN" altLang="en-US" sz="2800" b="1" dirty="0">
                <a:solidFill>
                  <a:srgbClr val="000000"/>
                </a:solidFill>
              </a:rPr>
              <a:t>上半部分（或右半部分）区域。</a:t>
            </a:r>
          </a:p>
        </p:txBody>
      </p:sp>
    </p:spTree>
    <p:extLst>
      <p:ext uri="{BB962C8B-B14F-4D97-AF65-F5344CB8AC3E}">
        <p14:creationId xmlns:p14="http://schemas.microsoft.com/office/powerpoint/2010/main" val="11629590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42"/>
                                        </p:tgtEl>
                                        <p:attrNameLst>
                                          <p:attrName>style.visibility</p:attrName>
                                        </p:attrNameLst>
                                      </p:cBhvr>
                                      <p:to>
                                        <p:strVal val="visible"/>
                                      </p:to>
                                    </p:set>
                                    <p:animEffect transition="in" filter="wipe(left)">
                                      <p:cBhvr>
                                        <p:cTn id="22" dur="500"/>
                                        <p:tgtEl>
                                          <p:spTgt spid="358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wipe(left)">
                                      <p:cBhvr>
                                        <p:cTn id="2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A83A547C-1139-4936-898A-6A7E41F1FBDE}" type="slidenum">
              <a:rPr lang="en-US" altLang="zh-CN"/>
              <a:pPr/>
              <a:t>9</a:t>
            </a:fld>
            <a:endParaRPr lang="en-US" altLang="zh-CN"/>
          </a:p>
        </p:txBody>
      </p:sp>
      <p:graphicFrame>
        <p:nvGraphicFramePr>
          <p:cNvPr id="34818" name="Object 2"/>
          <p:cNvGraphicFramePr>
            <a:graphicFrameLocks noChangeAspect="1"/>
          </p:cNvGraphicFramePr>
          <p:nvPr/>
        </p:nvGraphicFramePr>
        <p:xfrm>
          <a:off x="2554288" y="1865314"/>
          <a:ext cx="2082800" cy="923925"/>
        </p:xfrm>
        <a:graphic>
          <a:graphicData uri="http://schemas.openxmlformats.org/presentationml/2006/ole">
            <mc:AlternateContent xmlns:mc="http://schemas.openxmlformats.org/markup-compatibility/2006">
              <mc:Choice xmlns:v="urn:schemas-microsoft-com:vml" Requires="v">
                <p:oleObj spid="_x0000_s9308" name="Equation" r:id="rId3" imgW="863280" imgH="380880" progId="Equation.DSMT4">
                  <p:embed/>
                </p:oleObj>
              </mc:Choice>
              <mc:Fallback>
                <p:oleObj name="Equation" r:id="rId3" imgW="86328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554288" y="1865314"/>
                        <a:ext cx="20828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 name="Rectangle 3"/>
          <p:cNvSpPr>
            <a:spLocks noChangeArrowheads="1"/>
          </p:cNvSpPr>
          <p:nvPr/>
        </p:nvSpPr>
        <p:spPr bwMode="black">
          <a:xfrm>
            <a:off x="2198688" y="38100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00"/>
                </a:solidFill>
              </a:rPr>
              <a:t>（四）有关二重积分的一些证明题</a:t>
            </a:r>
          </a:p>
        </p:txBody>
      </p:sp>
      <p:sp>
        <p:nvSpPr>
          <p:cNvPr id="34820" name="Rectangle 4"/>
          <p:cNvSpPr>
            <a:spLocks noChangeArrowheads="1"/>
          </p:cNvSpPr>
          <p:nvPr/>
        </p:nvSpPr>
        <p:spPr bwMode="black">
          <a:xfrm>
            <a:off x="2286000" y="457201"/>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4</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关于直线 </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对称，</a:t>
            </a:r>
          </a:p>
        </p:txBody>
      </p:sp>
      <p:sp>
        <p:nvSpPr>
          <p:cNvPr id="34821" name="Rectangle 5"/>
          <p:cNvSpPr>
            <a:spLocks noChangeArrowheads="1"/>
          </p:cNvSpPr>
          <p:nvPr/>
        </p:nvSpPr>
        <p:spPr bwMode="black">
          <a:xfrm>
            <a:off x="2362200" y="1143001"/>
            <a:ext cx="6542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4822" name="Object 6"/>
          <p:cNvGraphicFramePr>
            <a:graphicFrameLocks noChangeAspect="1"/>
          </p:cNvGraphicFramePr>
          <p:nvPr/>
        </p:nvGraphicFramePr>
        <p:xfrm>
          <a:off x="4687888" y="1865314"/>
          <a:ext cx="2392362" cy="923925"/>
        </p:xfrm>
        <a:graphic>
          <a:graphicData uri="http://schemas.openxmlformats.org/presentationml/2006/ole">
            <mc:AlternateContent xmlns:mc="http://schemas.openxmlformats.org/markup-compatibility/2006">
              <mc:Choice xmlns:v="urn:schemas-microsoft-com:vml" Requires="v">
                <p:oleObj spid="_x0000_s9309" name="Equation" r:id="rId5" imgW="990360" imgH="380880" progId="Equation.DSMT4">
                  <p:embed/>
                </p:oleObj>
              </mc:Choice>
              <mc:Fallback>
                <p:oleObj name="Equation" r:id="rId5" imgW="99036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687888" y="1865314"/>
                        <a:ext cx="2392362"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extLst>
              <p:ext uri="{D42A27DB-BD31-4B8C-83A1-F6EECF244321}">
                <p14:modId xmlns:p14="http://schemas.microsoft.com/office/powerpoint/2010/main" val="2978774131"/>
              </p:ext>
            </p:extLst>
          </p:nvPr>
        </p:nvGraphicFramePr>
        <p:xfrm>
          <a:off x="2782888" y="2622550"/>
          <a:ext cx="4357687" cy="1071563"/>
        </p:xfrm>
        <a:graphic>
          <a:graphicData uri="http://schemas.openxmlformats.org/presentationml/2006/ole">
            <mc:AlternateContent xmlns:mc="http://schemas.openxmlformats.org/markup-compatibility/2006">
              <mc:Choice xmlns:v="urn:schemas-microsoft-com:vml" Requires="v">
                <p:oleObj spid="_x0000_s9310" name="Equation" r:id="rId7" imgW="1803240" imgH="444240" progId="Equation.DSMT4">
                  <p:embed/>
                </p:oleObj>
              </mc:Choice>
              <mc:Fallback>
                <p:oleObj name="Equation" r:id="rId7" imgW="1803240" imgH="444240" progId="Equation.DSMT4">
                  <p:embed/>
                  <p:pic>
                    <p:nvPicPr>
                      <p:cNvPr id="0" name=""/>
                      <p:cNvPicPr>
                        <a:picLocks noChangeAspect="1" noChangeArrowheads="1"/>
                      </p:cNvPicPr>
                      <p:nvPr/>
                    </p:nvPicPr>
                    <p:blipFill>
                      <a:blip r:embed="rId8"/>
                      <a:srcRect/>
                      <a:stretch>
                        <a:fillRect/>
                      </a:stretch>
                    </p:blipFill>
                    <p:spPr bwMode="black">
                      <a:xfrm>
                        <a:off x="2782888" y="2622550"/>
                        <a:ext cx="4357687"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8"/>
          <p:cNvSpPr>
            <a:spLocks noChangeArrowheads="1"/>
          </p:cNvSpPr>
          <p:nvPr/>
        </p:nvSpPr>
        <p:spPr bwMode="black">
          <a:xfrm>
            <a:off x="2351088" y="47244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rPr>
              <a:t>     </a:t>
            </a:r>
            <a:r>
              <a:rPr lang="zh-CN" altLang="en-US" sz="2800" b="1" dirty="0">
                <a:solidFill>
                  <a:srgbClr val="000000"/>
                </a:solidFill>
              </a:rPr>
              <a:t>中值定理、变上限积分、换元等 </a:t>
            </a:r>
          </a:p>
        </p:txBody>
      </p:sp>
    </p:spTree>
    <p:extLst>
      <p:ext uri="{BB962C8B-B14F-4D97-AF65-F5344CB8AC3E}">
        <p14:creationId xmlns:p14="http://schemas.microsoft.com/office/powerpoint/2010/main" val="26617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wipe(left)">
                                      <p:cBhvr>
                                        <p:cTn id="17" dur="500"/>
                                        <p:tgtEl>
                                          <p:spTgt spid="348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wipe(left)">
                                      <p:cBhvr>
                                        <p:cTn id="22" dur="500"/>
                                        <p:tgtEl>
                                          <p:spTgt spid="34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animEffect transition="in" filter="wipe(left)">
                                      <p:cBhvr>
                                        <p:cTn id="27" dur="500"/>
                                        <p:tgtEl>
                                          <p:spTgt spid="348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gtEl>
                                        <p:attrNameLst>
                                          <p:attrName>style.visibility</p:attrName>
                                        </p:attrNameLst>
                                      </p:cBhvr>
                                      <p:to>
                                        <p:strVal val="visible"/>
                                      </p:to>
                                    </p:set>
                                    <p:animEffect transition="in" filter="wipe(left)">
                                      <p:cBhvr>
                                        <p:cTn id="32" dur="500"/>
                                        <p:tgtEl>
                                          <p:spTgt spid="348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4"/>
                                        </p:tgtEl>
                                        <p:attrNameLst>
                                          <p:attrName>style.visibility</p:attrName>
                                        </p:attrNameLst>
                                      </p:cBhvr>
                                      <p:to>
                                        <p:strVal val="visible"/>
                                      </p:to>
                                    </p:set>
                                    <p:animEffect transition="in" filter="wipe(left)">
                                      <p:cBhvr>
                                        <p:cTn id="3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0" grpId="0" autoUpdateAnimBg="0"/>
      <p:bldP spid="34821" grpId="0" autoUpdateAnimBg="0"/>
      <p:bldP spid="3482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2353</TotalTime>
  <Words>1046</Words>
  <Application>Microsoft Office PowerPoint</Application>
  <PresentationFormat>宽屏</PresentationFormat>
  <Paragraphs>243</Paragraphs>
  <Slides>42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4" baseType="lpstr">
      <vt:lpstr>黑体</vt:lpstr>
      <vt:lpstr>华文行楷</vt:lpstr>
      <vt:lpstr>楷体_GB2312</vt:lpstr>
      <vt:lpstr>宋体</vt:lpstr>
      <vt:lpstr>Arial</vt:lpstr>
      <vt:lpstr>Calibri</vt:lpstr>
      <vt:lpstr>Calibri Light</vt:lpstr>
      <vt:lpstr>Symbol</vt:lpstr>
      <vt:lpstr>Times New Roman</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Microsoft 帐户</cp:lastModifiedBy>
  <cp:revision>62</cp:revision>
  <dcterms:created xsi:type="dcterms:W3CDTF">2020-02-18T00:15:31Z</dcterms:created>
  <dcterms:modified xsi:type="dcterms:W3CDTF">2022-03-15T00:27:13Z</dcterms:modified>
</cp:coreProperties>
</file>