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3" r:id="rId3"/>
    <p:sldId id="304" r:id="rId4"/>
    <p:sldId id="305" r:id="rId5"/>
    <p:sldId id="312" r:id="rId6"/>
    <p:sldId id="313" r:id="rId7"/>
    <p:sldId id="341" r:id="rId8"/>
    <p:sldId id="343" r:id="rId9"/>
    <p:sldId id="316" r:id="rId10"/>
    <p:sldId id="317" r:id="rId11"/>
    <p:sldId id="340" r:id="rId12"/>
    <p:sldId id="342" r:id="rId13"/>
    <p:sldId id="352" r:id="rId14"/>
    <p:sldId id="323" r:id="rId15"/>
    <p:sldId id="324" r:id="rId16"/>
    <p:sldId id="321" r:id="rId17"/>
    <p:sldId id="322" r:id="rId18"/>
    <p:sldId id="328" r:id="rId19"/>
    <p:sldId id="353" r:id="rId20"/>
    <p:sldId id="347" r:id="rId21"/>
    <p:sldId id="325" r:id="rId22"/>
    <p:sldId id="326" r:id="rId23"/>
    <p:sldId id="327" r:id="rId24"/>
    <p:sldId id="336" r:id="rId25"/>
    <p:sldId id="338" r:id="rId26"/>
    <p:sldId id="339" r:id="rId27"/>
    <p:sldId id="329" r:id="rId28"/>
    <p:sldId id="330" r:id="rId29"/>
    <p:sldId id="331" r:id="rId30"/>
    <p:sldId id="348" r:id="rId31"/>
    <p:sldId id="351" r:id="rId32"/>
    <p:sldId id="34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emf"/><Relationship Id="rId1" Type="http://schemas.openxmlformats.org/officeDocument/2006/relationships/image" Target="../media/image102.png"/><Relationship Id="rId6" Type="http://schemas.openxmlformats.org/officeDocument/2006/relationships/image" Target="../media/image107.wmf"/><Relationship Id="rId11" Type="http://schemas.openxmlformats.org/officeDocument/2006/relationships/image" Target="../media/image112.emf"/><Relationship Id="rId5" Type="http://schemas.openxmlformats.org/officeDocument/2006/relationships/image" Target="../media/image106.wmf"/><Relationship Id="rId10" Type="http://schemas.openxmlformats.org/officeDocument/2006/relationships/image" Target="../media/image111.png"/><Relationship Id="rId4" Type="http://schemas.openxmlformats.org/officeDocument/2006/relationships/image" Target="../media/image105.emf"/><Relationship Id="rId9" Type="http://schemas.openxmlformats.org/officeDocument/2006/relationships/image" Target="../media/image11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image" Target="../media/image123.wmf"/><Relationship Id="rId3" Type="http://schemas.openxmlformats.org/officeDocument/2006/relationships/image" Target="../media/image114.wmf"/><Relationship Id="rId7" Type="http://schemas.openxmlformats.org/officeDocument/2006/relationships/image" Target="../media/image117.wmf"/><Relationship Id="rId12" Type="http://schemas.openxmlformats.org/officeDocument/2006/relationships/image" Target="../media/image122.wmf"/><Relationship Id="rId2" Type="http://schemas.openxmlformats.org/officeDocument/2006/relationships/image" Target="../media/image113.wmf"/><Relationship Id="rId1" Type="http://schemas.openxmlformats.org/officeDocument/2006/relationships/image" Target="../media/image102.png"/><Relationship Id="rId6" Type="http://schemas.openxmlformats.org/officeDocument/2006/relationships/image" Target="../media/image116.wmf"/><Relationship Id="rId11" Type="http://schemas.openxmlformats.org/officeDocument/2006/relationships/image" Target="../media/image121.wmf"/><Relationship Id="rId5" Type="http://schemas.openxmlformats.org/officeDocument/2006/relationships/image" Target="../media/image115.wmf"/><Relationship Id="rId10" Type="http://schemas.openxmlformats.org/officeDocument/2006/relationships/image" Target="../media/image120.wmf"/><Relationship Id="rId4" Type="http://schemas.openxmlformats.org/officeDocument/2006/relationships/image" Target="../media/image111.png"/><Relationship Id="rId9" Type="http://schemas.openxmlformats.org/officeDocument/2006/relationships/image" Target="../media/image11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36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12" Type="http://schemas.openxmlformats.org/officeDocument/2006/relationships/image" Target="../media/image135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11" Type="http://schemas.openxmlformats.org/officeDocument/2006/relationships/image" Target="../media/image134.wmf"/><Relationship Id="rId5" Type="http://schemas.openxmlformats.org/officeDocument/2006/relationships/image" Target="../media/image128.wmf"/><Relationship Id="rId15" Type="http://schemas.openxmlformats.org/officeDocument/2006/relationships/image" Target="../media/image138.wmf"/><Relationship Id="rId10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Relationship Id="rId14" Type="http://schemas.openxmlformats.org/officeDocument/2006/relationships/image" Target="../media/image13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51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12" Type="http://schemas.openxmlformats.org/officeDocument/2006/relationships/image" Target="../media/image150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11" Type="http://schemas.openxmlformats.org/officeDocument/2006/relationships/image" Target="../media/image149.wmf"/><Relationship Id="rId5" Type="http://schemas.openxmlformats.org/officeDocument/2006/relationships/image" Target="../media/image143.wmf"/><Relationship Id="rId15" Type="http://schemas.openxmlformats.org/officeDocument/2006/relationships/image" Target="../media/image153.wmf"/><Relationship Id="rId10" Type="http://schemas.openxmlformats.org/officeDocument/2006/relationships/image" Target="../media/image148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Relationship Id="rId14" Type="http://schemas.openxmlformats.org/officeDocument/2006/relationships/image" Target="../media/image1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wmf"/><Relationship Id="rId5" Type="http://schemas.openxmlformats.org/officeDocument/2006/relationships/image" Target="../media/image158.emf"/><Relationship Id="rId4" Type="http://schemas.openxmlformats.org/officeDocument/2006/relationships/image" Target="../media/image15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emf"/><Relationship Id="rId2" Type="http://schemas.openxmlformats.org/officeDocument/2006/relationships/image" Target="../media/image161.wmf"/><Relationship Id="rId1" Type="http://schemas.openxmlformats.org/officeDocument/2006/relationships/image" Target="../media/image160.emf"/><Relationship Id="rId6" Type="http://schemas.openxmlformats.org/officeDocument/2006/relationships/image" Target="../media/image165.emf"/><Relationship Id="rId5" Type="http://schemas.openxmlformats.org/officeDocument/2006/relationships/image" Target="../media/image164.emf"/><Relationship Id="rId4" Type="http://schemas.openxmlformats.org/officeDocument/2006/relationships/image" Target="../media/image163.wmf"/><Relationship Id="rId9" Type="http://schemas.openxmlformats.org/officeDocument/2006/relationships/image" Target="../media/image16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11" Type="http://schemas.openxmlformats.org/officeDocument/2006/relationships/image" Target="../media/image179.wmf"/><Relationship Id="rId5" Type="http://schemas.openxmlformats.org/officeDocument/2006/relationships/image" Target="../media/image173.wmf"/><Relationship Id="rId10" Type="http://schemas.openxmlformats.org/officeDocument/2006/relationships/image" Target="../media/image178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12" Type="http://schemas.openxmlformats.org/officeDocument/2006/relationships/image" Target="../media/image196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195.wmf"/><Relationship Id="rId5" Type="http://schemas.openxmlformats.org/officeDocument/2006/relationships/image" Target="../media/image189.wmf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image" Target="../media/image19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emf"/><Relationship Id="rId15" Type="http://schemas.openxmlformats.org/officeDocument/2006/relationships/image" Target="../media/image16.wmf"/><Relationship Id="rId10" Type="http://schemas.openxmlformats.org/officeDocument/2006/relationships/image" Target="../media/image11.e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image" Target="../media/image209.wmf"/><Relationship Id="rId18" Type="http://schemas.openxmlformats.org/officeDocument/2006/relationships/image" Target="../media/image214.wmf"/><Relationship Id="rId26" Type="http://schemas.openxmlformats.org/officeDocument/2006/relationships/image" Target="../media/image222.wmf"/><Relationship Id="rId3" Type="http://schemas.openxmlformats.org/officeDocument/2006/relationships/image" Target="../media/image199.wmf"/><Relationship Id="rId21" Type="http://schemas.openxmlformats.org/officeDocument/2006/relationships/image" Target="../media/image217.wmf"/><Relationship Id="rId7" Type="http://schemas.openxmlformats.org/officeDocument/2006/relationships/image" Target="../media/image203.wmf"/><Relationship Id="rId12" Type="http://schemas.openxmlformats.org/officeDocument/2006/relationships/image" Target="../media/image208.wmf"/><Relationship Id="rId17" Type="http://schemas.openxmlformats.org/officeDocument/2006/relationships/image" Target="../media/image213.wmf"/><Relationship Id="rId25" Type="http://schemas.openxmlformats.org/officeDocument/2006/relationships/image" Target="../media/image221.wmf"/><Relationship Id="rId2" Type="http://schemas.openxmlformats.org/officeDocument/2006/relationships/image" Target="../media/image198.wmf"/><Relationship Id="rId16" Type="http://schemas.openxmlformats.org/officeDocument/2006/relationships/image" Target="../media/image212.wmf"/><Relationship Id="rId20" Type="http://schemas.openxmlformats.org/officeDocument/2006/relationships/image" Target="../media/image216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11" Type="http://schemas.openxmlformats.org/officeDocument/2006/relationships/image" Target="../media/image207.wmf"/><Relationship Id="rId24" Type="http://schemas.openxmlformats.org/officeDocument/2006/relationships/image" Target="../media/image220.wmf"/><Relationship Id="rId5" Type="http://schemas.openxmlformats.org/officeDocument/2006/relationships/image" Target="../media/image201.wmf"/><Relationship Id="rId15" Type="http://schemas.openxmlformats.org/officeDocument/2006/relationships/image" Target="../media/image211.wmf"/><Relationship Id="rId23" Type="http://schemas.openxmlformats.org/officeDocument/2006/relationships/image" Target="../media/image219.wmf"/><Relationship Id="rId28" Type="http://schemas.openxmlformats.org/officeDocument/2006/relationships/image" Target="../media/image224.wmf"/><Relationship Id="rId10" Type="http://schemas.openxmlformats.org/officeDocument/2006/relationships/image" Target="../media/image206.wmf"/><Relationship Id="rId19" Type="http://schemas.openxmlformats.org/officeDocument/2006/relationships/image" Target="../media/image215.wmf"/><Relationship Id="rId4" Type="http://schemas.openxmlformats.org/officeDocument/2006/relationships/image" Target="../media/image200.wmf"/><Relationship Id="rId9" Type="http://schemas.openxmlformats.org/officeDocument/2006/relationships/image" Target="../media/image205.wmf"/><Relationship Id="rId14" Type="http://schemas.openxmlformats.org/officeDocument/2006/relationships/image" Target="../media/image210.wmf"/><Relationship Id="rId22" Type="http://schemas.openxmlformats.org/officeDocument/2006/relationships/image" Target="../media/image218.wmf"/><Relationship Id="rId27" Type="http://schemas.openxmlformats.org/officeDocument/2006/relationships/image" Target="../media/image22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image" Target="../media/image237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12" Type="http://schemas.openxmlformats.org/officeDocument/2006/relationships/image" Target="../media/image236.wmf"/><Relationship Id="rId17" Type="http://schemas.openxmlformats.org/officeDocument/2006/relationships/image" Target="../media/image241.wmf"/><Relationship Id="rId2" Type="http://schemas.openxmlformats.org/officeDocument/2006/relationships/image" Target="../media/image226.wmf"/><Relationship Id="rId16" Type="http://schemas.openxmlformats.org/officeDocument/2006/relationships/image" Target="../media/image240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11" Type="http://schemas.openxmlformats.org/officeDocument/2006/relationships/image" Target="../media/image235.wmf"/><Relationship Id="rId5" Type="http://schemas.openxmlformats.org/officeDocument/2006/relationships/image" Target="../media/image229.wmf"/><Relationship Id="rId15" Type="http://schemas.openxmlformats.org/officeDocument/2006/relationships/image" Target="../media/image239.wmf"/><Relationship Id="rId10" Type="http://schemas.openxmlformats.org/officeDocument/2006/relationships/image" Target="../media/image234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Relationship Id="rId14" Type="http://schemas.openxmlformats.org/officeDocument/2006/relationships/image" Target="../media/image23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image" Target="../media/image247.emf"/><Relationship Id="rId18" Type="http://schemas.openxmlformats.org/officeDocument/2006/relationships/image" Target="../media/image252.wmf"/><Relationship Id="rId26" Type="http://schemas.openxmlformats.org/officeDocument/2006/relationships/image" Target="../media/image260.wmf"/><Relationship Id="rId3" Type="http://schemas.openxmlformats.org/officeDocument/2006/relationships/image" Target="../media/image244.wmf"/><Relationship Id="rId21" Type="http://schemas.openxmlformats.org/officeDocument/2006/relationships/image" Target="../media/image255.wmf"/><Relationship Id="rId7" Type="http://schemas.openxmlformats.org/officeDocument/2006/relationships/image" Target="../media/image199.wmf"/><Relationship Id="rId12" Type="http://schemas.openxmlformats.org/officeDocument/2006/relationships/image" Target="../media/image205.wmf"/><Relationship Id="rId17" Type="http://schemas.openxmlformats.org/officeDocument/2006/relationships/image" Target="../media/image251.wmf"/><Relationship Id="rId25" Type="http://schemas.openxmlformats.org/officeDocument/2006/relationships/image" Target="../media/image259.wmf"/><Relationship Id="rId2" Type="http://schemas.openxmlformats.org/officeDocument/2006/relationships/image" Target="../media/image243.wmf"/><Relationship Id="rId16" Type="http://schemas.openxmlformats.org/officeDocument/2006/relationships/image" Target="../media/image250.wmf"/><Relationship Id="rId20" Type="http://schemas.openxmlformats.org/officeDocument/2006/relationships/image" Target="../media/image254.wmf"/><Relationship Id="rId1" Type="http://schemas.openxmlformats.org/officeDocument/2006/relationships/image" Target="../media/image242.wmf"/><Relationship Id="rId6" Type="http://schemas.openxmlformats.org/officeDocument/2006/relationships/image" Target="../media/image246.wmf"/><Relationship Id="rId11" Type="http://schemas.openxmlformats.org/officeDocument/2006/relationships/image" Target="../media/image204.wmf"/><Relationship Id="rId24" Type="http://schemas.openxmlformats.org/officeDocument/2006/relationships/image" Target="../media/image258.wmf"/><Relationship Id="rId5" Type="http://schemas.openxmlformats.org/officeDocument/2006/relationships/image" Target="../media/image197.wmf"/><Relationship Id="rId15" Type="http://schemas.openxmlformats.org/officeDocument/2006/relationships/image" Target="../media/image249.wmf"/><Relationship Id="rId23" Type="http://schemas.openxmlformats.org/officeDocument/2006/relationships/image" Target="../media/image257.wmf"/><Relationship Id="rId10" Type="http://schemas.openxmlformats.org/officeDocument/2006/relationships/image" Target="../media/image202.wmf"/><Relationship Id="rId19" Type="http://schemas.openxmlformats.org/officeDocument/2006/relationships/image" Target="../media/image253.wmf"/><Relationship Id="rId4" Type="http://schemas.openxmlformats.org/officeDocument/2006/relationships/image" Target="../media/image245.wmf"/><Relationship Id="rId9" Type="http://schemas.openxmlformats.org/officeDocument/2006/relationships/image" Target="../media/image201.wmf"/><Relationship Id="rId14" Type="http://schemas.openxmlformats.org/officeDocument/2006/relationships/image" Target="../media/image248.wmf"/><Relationship Id="rId22" Type="http://schemas.openxmlformats.org/officeDocument/2006/relationships/image" Target="../media/image25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1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5" Type="http://schemas.openxmlformats.org/officeDocument/2006/relationships/image" Target="../media/image287.wmf"/><Relationship Id="rId4" Type="http://schemas.openxmlformats.org/officeDocument/2006/relationships/image" Target="../media/image28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9.wmf"/><Relationship Id="rId1" Type="http://schemas.openxmlformats.org/officeDocument/2006/relationships/image" Target="../media/image28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13" Type="http://schemas.openxmlformats.org/officeDocument/2006/relationships/image" Target="../media/image302.wmf"/><Relationship Id="rId3" Type="http://schemas.openxmlformats.org/officeDocument/2006/relationships/image" Target="../media/image292.wmf"/><Relationship Id="rId7" Type="http://schemas.openxmlformats.org/officeDocument/2006/relationships/image" Target="../media/image296.wmf"/><Relationship Id="rId12" Type="http://schemas.openxmlformats.org/officeDocument/2006/relationships/image" Target="../media/image301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6" Type="http://schemas.openxmlformats.org/officeDocument/2006/relationships/image" Target="../media/image295.wmf"/><Relationship Id="rId11" Type="http://schemas.openxmlformats.org/officeDocument/2006/relationships/image" Target="../media/image300.wmf"/><Relationship Id="rId5" Type="http://schemas.openxmlformats.org/officeDocument/2006/relationships/image" Target="../media/image294.wmf"/><Relationship Id="rId10" Type="http://schemas.openxmlformats.org/officeDocument/2006/relationships/image" Target="../media/image299.wmf"/><Relationship Id="rId4" Type="http://schemas.openxmlformats.org/officeDocument/2006/relationships/image" Target="../media/image293.wmf"/><Relationship Id="rId9" Type="http://schemas.openxmlformats.org/officeDocument/2006/relationships/image" Target="../media/image298.wmf"/><Relationship Id="rId14" Type="http://schemas.openxmlformats.org/officeDocument/2006/relationships/image" Target="../media/image30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13" Type="http://schemas.openxmlformats.org/officeDocument/2006/relationships/image" Target="../media/image310.wmf"/><Relationship Id="rId3" Type="http://schemas.openxmlformats.org/officeDocument/2006/relationships/image" Target="../media/image294.wmf"/><Relationship Id="rId7" Type="http://schemas.openxmlformats.org/officeDocument/2006/relationships/image" Target="../media/image305.wmf"/><Relationship Id="rId12" Type="http://schemas.openxmlformats.org/officeDocument/2006/relationships/image" Target="../media/image303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Relationship Id="rId6" Type="http://schemas.openxmlformats.org/officeDocument/2006/relationships/image" Target="../media/image304.wmf"/><Relationship Id="rId11" Type="http://schemas.openxmlformats.org/officeDocument/2006/relationships/image" Target="../media/image309.wmf"/><Relationship Id="rId5" Type="http://schemas.openxmlformats.org/officeDocument/2006/relationships/image" Target="../media/image296.wmf"/><Relationship Id="rId15" Type="http://schemas.openxmlformats.org/officeDocument/2006/relationships/image" Target="../media/image312.wmf"/><Relationship Id="rId10" Type="http://schemas.openxmlformats.org/officeDocument/2006/relationships/image" Target="../media/image308.wmf"/><Relationship Id="rId4" Type="http://schemas.openxmlformats.org/officeDocument/2006/relationships/image" Target="../media/image295.wmf"/><Relationship Id="rId9" Type="http://schemas.openxmlformats.org/officeDocument/2006/relationships/image" Target="../media/image307.wmf"/><Relationship Id="rId14" Type="http://schemas.openxmlformats.org/officeDocument/2006/relationships/image" Target="../media/image31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wmf"/><Relationship Id="rId2" Type="http://schemas.openxmlformats.org/officeDocument/2006/relationships/image" Target="../media/image291.wmf"/><Relationship Id="rId1" Type="http://schemas.openxmlformats.org/officeDocument/2006/relationships/image" Target="../media/image313.wmf"/><Relationship Id="rId5" Type="http://schemas.openxmlformats.org/officeDocument/2006/relationships/image" Target="../media/image316.wmf"/><Relationship Id="rId4" Type="http://schemas.openxmlformats.org/officeDocument/2006/relationships/image" Target="../media/image3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emf"/><Relationship Id="rId3" Type="http://schemas.openxmlformats.org/officeDocument/2006/relationships/image" Target="../media/image23.w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wmf"/><Relationship Id="rId4" Type="http://schemas.openxmlformats.org/officeDocument/2006/relationships/image" Target="../media/image24.e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w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w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4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18" Type="http://schemas.openxmlformats.org/officeDocument/2006/relationships/image" Target="../media/image7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17" Type="http://schemas.openxmlformats.org/officeDocument/2006/relationships/image" Target="../media/image71.wmf"/><Relationship Id="rId2" Type="http://schemas.openxmlformats.org/officeDocument/2006/relationships/image" Target="../media/image56.wmf"/><Relationship Id="rId16" Type="http://schemas.openxmlformats.org/officeDocument/2006/relationships/image" Target="../media/image70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10" Type="http://schemas.openxmlformats.org/officeDocument/2006/relationships/image" Target="../media/image64.wmf"/><Relationship Id="rId19" Type="http://schemas.openxmlformats.org/officeDocument/2006/relationships/image" Target="../media/image73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image" Target="../media/image76.wmf"/><Relationship Id="rId7" Type="http://schemas.openxmlformats.org/officeDocument/2006/relationships/image" Target="../media/image80.emf"/><Relationship Id="rId12" Type="http://schemas.openxmlformats.org/officeDocument/2006/relationships/image" Target="../media/image85.wmf"/><Relationship Id="rId2" Type="http://schemas.openxmlformats.org/officeDocument/2006/relationships/image" Target="../media/image75.emf"/><Relationship Id="rId1" Type="http://schemas.openxmlformats.org/officeDocument/2006/relationships/image" Target="../media/image74.wmf"/><Relationship Id="rId6" Type="http://schemas.openxmlformats.org/officeDocument/2006/relationships/image" Target="../media/image79.emf"/><Relationship Id="rId11" Type="http://schemas.openxmlformats.org/officeDocument/2006/relationships/image" Target="../media/image84.emf"/><Relationship Id="rId5" Type="http://schemas.openxmlformats.org/officeDocument/2006/relationships/image" Target="../media/image78.emf"/><Relationship Id="rId10" Type="http://schemas.openxmlformats.org/officeDocument/2006/relationships/image" Target="../media/image83.emf"/><Relationship Id="rId4" Type="http://schemas.openxmlformats.org/officeDocument/2006/relationships/image" Target="../media/image77.emf"/><Relationship Id="rId9" Type="http://schemas.openxmlformats.org/officeDocument/2006/relationships/image" Target="../media/image8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5" Type="http://schemas.openxmlformats.org/officeDocument/2006/relationships/image" Target="../media/image90.wmf"/><Relationship Id="rId4" Type="http://schemas.openxmlformats.org/officeDocument/2006/relationships/image" Target="../media/image8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1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5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8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6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3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0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1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6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1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B8-9768-4CB1-BDED-FA2606F1BDF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1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51B8-9768-4CB1-BDED-FA2606F1BDF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4EAC8-F6BD-45DC-9E97-21B7FBB8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2.e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10" Type="http://schemas.openxmlformats.org/officeDocument/2006/relationships/image" Target="../media/image105.e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2.png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7.wmf"/><Relationship Id="rId22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8.wmf"/><Relationship Id="rId26" Type="http://schemas.openxmlformats.org/officeDocument/2006/relationships/image" Target="../media/image122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21.w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28" Type="http://schemas.openxmlformats.org/officeDocument/2006/relationships/image" Target="../media/image123.wmf"/><Relationship Id="rId10" Type="http://schemas.openxmlformats.org/officeDocument/2006/relationships/image" Target="../media/image111.png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02.png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Relationship Id="rId27" Type="http://schemas.openxmlformats.org/officeDocument/2006/relationships/oleObject" Target="../embeddings/oleObject125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134.bin"/><Relationship Id="rId26" Type="http://schemas.openxmlformats.org/officeDocument/2006/relationships/oleObject" Target="../embeddings/oleObject138.bin"/><Relationship Id="rId3" Type="http://schemas.openxmlformats.org/officeDocument/2006/relationships/oleObject" Target="../embeddings/oleObject126.bin"/><Relationship Id="rId21" Type="http://schemas.openxmlformats.org/officeDocument/2006/relationships/image" Target="../media/image132.wmf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30.wmf"/><Relationship Id="rId25" Type="http://schemas.openxmlformats.org/officeDocument/2006/relationships/image" Target="../media/image134.wmf"/><Relationship Id="rId33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5.bin"/><Relationship Id="rId29" Type="http://schemas.openxmlformats.org/officeDocument/2006/relationships/image" Target="../media/image136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27.wmf"/><Relationship Id="rId24" Type="http://schemas.openxmlformats.org/officeDocument/2006/relationships/oleObject" Target="../embeddings/oleObject137.bin"/><Relationship Id="rId32" Type="http://schemas.openxmlformats.org/officeDocument/2006/relationships/oleObject" Target="../embeddings/oleObject141.bin"/><Relationship Id="rId5" Type="http://schemas.openxmlformats.org/officeDocument/2006/relationships/oleObject" Target="../embeddings/oleObject127.bin"/><Relationship Id="rId15" Type="http://schemas.openxmlformats.org/officeDocument/2006/relationships/image" Target="../media/image129.wmf"/><Relationship Id="rId23" Type="http://schemas.openxmlformats.org/officeDocument/2006/relationships/image" Target="../media/image133.wmf"/><Relationship Id="rId28" Type="http://schemas.openxmlformats.org/officeDocument/2006/relationships/oleObject" Target="../embeddings/oleObject139.bin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31.wmf"/><Relationship Id="rId31" Type="http://schemas.openxmlformats.org/officeDocument/2006/relationships/image" Target="../media/image137.wmf"/><Relationship Id="rId4" Type="http://schemas.openxmlformats.org/officeDocument/2006/relationships/image" Target="../media/image124.wmf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36.bin"/><Relationship Id="rId27" Type="http://schemas.openxmlformats.org/officeDocument/2006/relationships/image" Target="../media/image135.wmf"/><Relationship Id="rId30" Type="http://schemas.openxmlformats.org/officeDocument/2006/relationships/oleObject" Target="../embeddings/oleObject140.bin"/><Relationship Id="rId8" Type="http://schemas.openxmlformats.org/officeDocument/2006/relationships/oleObject" Target="../embeddings/oleObject12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46.wmf"/><Relationship Id="rId26" Type="http://schemas.openxmlformats.org/officeDocument/2006/relationships/image" Target="../media/image150.wmf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49.bin"/><Relationship Id="rId25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20" Type="http://schemas.openxmlformats.org/officeDocument/2006/relationships/image" Target="../media/image147.wmf"/><Relationship Id="rId29" Type="http://schemas.openxmlformats.org/officeDocument/2006/relationships/oleObject" Target="../embeddings/oleObject15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149.wmf"/><Relationship Id="rId32" Type="http://schemas.openxmlformats.org/officeDocument/2006/relationships/image" Target="../media/image153.w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28" Type="http://schemas.openxmlformats.org/officeDocument/2006/relationships/image" Target="../media/image151.wmf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150.bin"/><Relationship Id="rId31" Type="http://schemas.openxmlformats.org/officeDocument/2006/relationships/oleObject" Target="../embeddings/oleObject156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4.wmf"/><Relationship Id="rId22" Type="http://schemas.openxmlformats.org/officeDocument/2006/relationships/image" Target="../media/image148.wmf"/><Relationship Id="rId27" Type="http://schemas.openxmlformats.org/officeDocument/2006/relationships/oleObject" Target="../embeddings/oleObject154.bin"/><Relationship Id="rId30" Type="http://schemas.openxmlformats.org/officeDocument/2006/relationships/image" Target="../media/image15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57.wmf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5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4.e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emf"/><Relationship Id="rId20" Type="http://schemas.openxmlformats.org/officeDocument/2006/relationships/image" Target="../media/image168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60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6.w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wmf"/><Relationship Id="rId20" Type="http://schemas.openxmlformats.org/officeDocument/2006/relationships/image" Target="../media/image17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79.wmf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4.wmf"/><Relationship Id="rId22" Type="http://schemas.openxmlformats.org/officeDocument/2006/relationships/image" Target="../media/image17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88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181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8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92.emf"/><Relationship Id="rId26" Type="http://schemas.openxmlformats.org/officeDocument/2006/relationships/image" Target="../media/image196.wmf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199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97.bin"/><Relationship Id="rId25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20" Type="http://schemas.openxmlformats.org/officeDocument/2006/relationships/image" Target="../media/image193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94.bin"/><Relationship Id="rId24" Type="http://schemas.openxmlformats.org/officeDocument/2006/relationships/image" Target="../media/image195.wmf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oleObject" Target="../embeddings/oleObject200.bin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198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90.wmf"/><Relationship Id="rId22" Type="http://schemas.openxmlformats.org/officeDocument/2006/relationships/image" Target="../media/image194.wmf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214.bin"/><Relationship Id="rId21" Type="http://schemas.openxmlformats.org/officeDocument/2006/relationships/image" Target="../media/image205.wmf"/><Relationship Id="rId34" Type="http://schemas.openxmlformats.org/officeDocument/2006/relationships/oleObject" Target="../embeddings/oleObject218.bin"/><Relationship Id="rId42" Type="http://schemas.openxmlformats.org/officeDocument/2006/relationships/oleObject" Target="../embeddings/oleObject224.bin"/><Relationship Id="rId47" Type="http://schemas.openxmlformats.org/officeDocument/2006/relationships/oleObject" Target="../embeddings/oleObject228.bin"/><Relationship Id="rId50" Type="http://schemas.openxmlformats.org/officeDocument/2006/relationships/image" Target="../media/image216.wmf"/><Relationship Id="rId55" Type="http://schemas.openxmlformats.org/officeDocument/2006/relationships/oleObject" Target="../embeddings/oleObject232.bin"/><Relationship Id="rId63" Type="http://schemas.openxmlformats.org/officeDocument/2006/relationships/oleObject" Target="../embeddings/oleObject236.bin"/><Relationship Id="rId7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29" Type="http://schemas.openxmlformats.org/officeDocument/2006/relationships/image" Target="../media/image209.wmf"/><Relationship Id="rId11" Type="http://schemas.openxmlformats.org/officeDocument/2006/relationships/oleObject" Target="../embeddings/oleObject206.bin"/><Relationship Id="rId24" Type="http://schemas.openxmlformats.org/officeDocument/2006/relationships/oleObject" Target="../embeddings/oleObject213.bin"/><Relationship Id="rId32" Type="http://schemas.openxmlformats.org/officeDocument/2006/relationships/oleObject" Target="../embeddings/oleObject217.bin"/><Relationship Id="rId37" Type="http://schemas.openxmlformats.org/officeDocument/2006/relationships/oleObject" Target="../embeddings/oleObject220.bin"/><Relationship Id="rId40" Type="http://schemas.openxmlformats.org/officeDocument/2006/relationships/image" Target="../media/image213.wmf"/><Relationship Id="rId45" Type="http://schemas.openxmlformats.org/officeDocument/2006/relationships/oleObject" Target="../embeddings/oleObject227.bin"/><Relationship Id="rId53" Type="http://schemas.openxmlformats.org/officeDocument/2006/relationships/oleObject" Target="../embeddings/oleObject231.bin"/><Relationship Id="rId58" Type="http://schemas.openxmlformats.org/officeDocument/2006/relationships/image" Target="../media/image220.wmf"/><Relationship Id="rId66" Type="http://schemas.openxmlformats.org/officeDocument/2006/relationships/image" Target="../media/image224.wmf"/><Relationship Id="rId5" Type="http://schemas.openxmlformats.org/officeDocument/2006/relationships/oleObject" Target="../embeddings/oleObject203.bin"/><Relationship Id="rId61" Type="http://schemas.openxmlformats.org/officeDocument/2006/relationships/oleObject" Target="../embeddings/oleObject235.bin"/><Relationship Id="rId19" Type="http://schemas.openxmlformats.org/officeDocument/2006/relationships/oleObject" Target="../embeddings/oleObject210.bin"/><Relationship Id="rId14" Type="http://schemas.openxmlformats.org/officeDocument/2006/relationships/image" Target="../media/image202.wmf"/><Relationship Id="rId22" Type="http://schemas.openxmlformats.org/officeDocument/2006/relationships/oleObject" Target="../embeddings/oleObject212.bin"/><Relationship Id="rId27" Type="http://schemas.openxmlformats.org/officeDocument/2006/relationships/image" Target="../media/image208.wmf"/><Relationship Id="rId30" Type="http://schemas.openxmlformats.org/officeDocument/2006/relationships/oleObject" Target="../embeddings/oleObject216.bin"/><Relationship Id="rId35" Type="http://schemas.openxmlformats.org/officeDocument/2006/relationships/oleObject" Target="../embeddings/oleObject219.bin"/><Relationship Id="rId43" Type="http://schemas.openxmlformats.org/officeDocument/2006/relationships/oleObject" Target="../embeddings/oleObject225.bin"/><Relationship Id="rId48" Type="http://schemas.openxmlformats.org/officeDocument/2006/relationships/image" Target="../media/image215.wmf"/><Relationship Id="rId56" Type="http://schemas.openxmlformats.org/officeDocument/2006/relationships/image" Target="../media/image219.wmf"/><Relationship Id="rId64" Type="http://schemas.openxmlformats.org/officeDocument/2006/relationships/image" Target="../media/image223.wmf"/><Relationship Id="rId8" Type="http://schemas.openxmlformats.org/officeDocument/2006/relationships/image" Target="../media/image199.wmf"/><Relationship Id="rId51" Type="http://schemas.openxmlformats.org/officeDocument/2006/relationships/oleObject" Target="../embeddings/oleObject230.bin"/><Relationship Id="rId3" Type="http://schemas.openxmlformats.org/officeDocument/2006/relationships/oleObject" Target="../embeddings/oleObject202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09.bin"/><Relationship Id="rId25" Type="http://schemas.openxmlformats.org/officeDocument/2006/relationships/image" Target="../media/image207.wmf"/><Relationship Id="rId33" Type="http://schemas.openxmlformats.org/officeDocument/2006/relationships/image" Target="../media/image211.wmf"/><Relationship Id="rId38" Type="http://schemas.openxmlformats.org/officeDocument/2006/relationships/oleObject" Target="../embeddings/oleObject221.bin"/><Relationship Id="rId46" Type="http://schemas.openxmlformats.org/officeDocument/2006/relationships/image" Target="../media/image214.wmf"/><Relationship Id="rId59" Type="http://schemas.openxmlformats.org/officeDocument/2006/relationships/oleObject" Target="../embeddings/oleObject234.bin"/><Relationship Id="rId20" Type="http://schemas.openxmlformats.org/officeDocument/2006/relationships/oleObject" Target="../embeddings/oleObject211.bin"/><Relationship Id="rId41" Type="http://schemas.openxmlformats.org/officeDocument/2006/relationships/oleObject" Target="../embeddings/oleObject223.bin"/><Relationship Id="rId54" Type="http://schemas.openxmlformats.org/officeDocument/2006/relationships/image" Target="../media/image218.wmf"/><Relationship Id="rId62" Type="http://schemas.openxmlformats.org/officeDocument/2006/relationships/image" Target="../media/image22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8.wmf"/><Relationship Id="rId15" Type="http://schemas.openxmlformats.org/officeDocument/2006/relationships/oleObject" Target="../embeddings/oleObject208.bin"/><Relationship Id="rId23" Type="http://schemas.openxmlformats.org/officeDocument/2006/relationships/image" Target="../media/image206.wmf"/><Relationship Id="rId28" Type="http://schemas.openxmlformats.org/officeDocument/2006/relationships/oleObject" Target="../embeddings/oleObject215.bin"/><Relationship Id="rId36" Type="http://schemas.openxmlformats.org/officeDocument/2006/relationships/image" Target="../media/image212.wmf"/><Relationship Id="rId49" Type="http://schemas.openxmlformats.org/officeDocument/2006/relationships/oleObject" Target="../embeddings/oleObject229.bin"/><Relationship Id="rId57" Type="http://schemas.openxmlformats.org/officeDocument/2006/relationships/oleObject" Target="../embeddings/oleObject233.bin"/><Relationship Id="rId10" Type="http://schemas.openxmlformats.org/officeDocument/2006/relationships/image" Target="../media/image200.wmf"/><Relationship Id="rId31" Type="http://schemas.openxmlformats.org/officeDocument/2006/relationships/image" Target="../media/image210.wmf"/><Relationship Id="rId44" Type="http://schemas.openxmlformats.org/officeDocument/2006/relationships/oleObject" Target="../embeddings/oleObject226.bin"/><Relationship Id="rId52" Type="http://schemas.openxmlformats.org/officeDocument/2006/relationships/image" Target="../media/image217.wmf"/><Relationship Id="rId60" Type="http://schemas.openxmlformats.org/officeDocument/2006/relationships/image" Target="../media/image221.wmf"/><Relationship Id="rId65" Type="http://schemas.openxmlformats.org/officeDocument/2006/relationships/oleObject" Target="../embeddings/oleObject237.bin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05.bin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04.wmf"/><Relationship Id="rId39" Type="http://schemas.openxmlformats.org/officeDocument/2006/relationships/oleObject" Target="../embeddings/oleObject222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3.bin"/><Relationship Id="rId18" Type="http://schemas.openxmlformats.org/officeDocument/2006/relationships/image" Target="../media/image232.wmf"/><Relationship Id="rId26" Type="http://schemas.openxmlformats.org/officeDocument/2006/relationships/image" Target="../media/image236.wmf"/><Relationship Id="rId3" Type="http://schemas.openxmlformats.org/officeDocument/2006/relationships/oleObject" Target="../embeddings/oleObject238.bin"/><Relationship Id="rId21" Type="http://schemas.openxmlformats.org/officeDocument/2006/relationships/oleObject" Target="../embeddings/oleObject247.bin"/><Relationship Id="rId34" Type="http://schemas.openxmlformats.org/officeDocument/2006/relationships/image" Target="../media/image240.wmf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245.bin"/><Relationship Id="rId25" Type="http://schemas.openxmlformats.org/officeDocument/2006/relationships/oleObject" Target="../embeddings/oleObject249.bin"/><Relationship Id="rId33" Type="http://schemas.openxmlformats.org/officeDocument/2006/relationships/oleObject" Target="../embeddings/oleObject2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1.wmf"/><Relationship Id="rId20" Type="http://schemas.openxmlformats.org/officeDocument/2006/relationships/image" Target="../media/image233.wmf"/><Relationship Id="rId29" Type="http://schemas.openxmlformats.org/officeDocument/2006/relationships/oleObject" Target="../embeddings/oleObject251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42.bin"/><Relationship Id="rId24" Type="http://schemas.openxmlformats.org/officeDocument/2006/relationships/image" Target="../media/image235.wmf"/><Relationship Id="rId32" Type="http://schemas.openxmlformats.org/officeDocument/2006/relationships/image" Target="../media/image239.wmf"/><Relationship Id="rId5" Type="http://schemas.openxmlformats.org/officeDocument/2006/relationships/oleObject" Target="../embeddings/oleObject239.bin"/><Relationship Id="rId15" Type="http://schemas.openxmlformats.org/officeDocument/2006/relationships/oleObject" Target="../embeddings/oleObject244.bin"/><Relationship Id="rId23" Type="http://schemas.openxmlformats.org/officeDocument/2006/relationships/oleObject" Target="../embeddings/oleObject248.bin"/><Relationship Id="rId28" Type="http://schemas.openxmlformats.org/officeDocument/2006/relationships/image" Target="../media/image237.wmf"/><Relationship Id="rId36" Type="http://schemas.openxmlformats.org/officeDocument/2006/relationships/image" Target="../media/image241.wmf"/><Relationship Id="rId10" Type="http://schemas.openxmlformats.org/officeDocument/2006/relationships/image" Target="../media/image228.wmf"/><Relationship Id="rId19" Type="http://schemas.openxmlformats.org/officeDocument/2006/relationships/oleObject" Target="../embeddings/oleObject246.bin"/><Relationship Id="rId31" Type="http://schemas.openxmlformats.org/officeDocument/2006/relationships/oleObject" Target="../embeddings/oleObject252.bin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230.wmf"/><Relationship Id="rId22" Type="http://schemas.openxmlformats.org/officeDocument/2006/relationships/image" Target="../media/image234.wmf"/><Relationship Id="rId27" Type="http://schemas.openxmlformats.org/officeDocument/2006/relationships/oleObject" Target="../embeddings/oleObject250.bin"/><Relationship Id="rId30" Type="http://schemas.openxmlformats.org/officeDocument/2006/relationships/image" Target="../media/image238.wmf"/><Relationship Id="rId35" Type="http://schemas.openxmlformats.org/officeDocument/2006/relationships/oleObject" Target="../embeddings/oleObject254.bin"/><Relationship Id="rId8" Type="http://schemas.openxmlformats.org/officeDocument/2006/relationships/image" Target="../media/image227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00.wmf"/><Relationship Id="rId26" Type="http://schemas.openxmlformats.org/officeDocument/2006/relationships/oleObject" Target="../embeddings/oleObject267.bin"/><Relationship Id="rId39" Type="http://schemas.openxmlformats.org/officeDocument/2006/relationships/oleObject" Target="../embeddings/oleObject274.bin"/><Relationship Id="rId21" Type="http://schemas.openxmlformats.org/officeDocument/2006/relationships/oleObject" Target="../embeddings/oleObject264.bin"/><Relationship Id="rId34" Type="http://schemas.openxmlformats.org/officeDocument/2006/relationships/image" Target="../media/image249.wmf"/><Relationship Id="rId42" Type="http://schemas.openxmlformats.org/officeDocument/2006/relationships/image" Target="../media/image253.wmf"/><Relationship Id="rId47" Type="http://schemas.openxmlformats.org/officeDocument/2006/relationships/oleObject" Target="../embeddings/oleObject278.bin"/><Relationship Id="rId50" Type="http://schemas.openxmlformats.org/officeDocument/2006/relationships/image" Target="../media/image257.wmf"/><Relationship Id="rId55" Type="http://schemas.openxmlformats.org/officeDocument/2006/relationships/oleObject" Target="../embeddings/oleObject282.bin"/><Relationship Id="rId7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9.wmf"/><Relationship Id="rId29" Type="http://schemas.openxmlformats.org/officeDocument/2006/relationships/oleObject" Target="../embeddings/oleObject269.bin"/><Relationship Id="rId11" Type="http://schemas.openxmlformats.org/officeDocument/2006/relationships/oleObject" Target="../embeddings/oleObject259.bin"/><Relationship Id="rId24" Type="http://schemas.openxmlformats.org/officeDocument/2006/relationships/image" Target="../media/image204.wmf"/><Relationship Id="rId32" Type="http://schemas.openxmlformats.org/officeDocument/2006/relationships/image" Target="../media/image248.wmf"/><Relationship Id="rId37" Type="http://schemas.openxmlformats.org/officeDocument/2006/relationships/oleObject" Target="../embeddings/oleObject273.bin"/><Relationship Id="rId40" Type="http://schemas.openxmlformats.org/officeDocument/2006/relationships/image" Target="../media/image252.wmf"/><Relationship Id="rId45" Type="http://schemas.openxmlformats.org/officeDocument/2006/relationships/oleObject" Target="../embeddings/oleObject277.bin"/><Relationship Id="rId53" Type="http://schemas.openxmlformats.org/officeDocument/2006/relationships/oleObject" Target="../embeddings/oleObject281.bin"/><Relationship Id="rId5" Type="http://schemas.openxmlformats.org/officeDocument/2006/relationships/oleObject" Target="../embeddings/oleObject256.bin"/><Relationship Id="rId10" Type="http://schemas.openxmlformats.org/officeDocument/2006/relationships/image" Target="../media/image245.wmf"/><Relationship Id="rId19" Type="http://schemas.openxmlformats.org/officeDocument/2006/relationships/oleObject" Target="../embeddings/oleObject263.bin"/><Relationship Id="rId31" Type="http://schemas.openxmlformats.org/officeDocument/2006/relationships/oleObject" Target="../embeddings/oleObject270.bin"/><Relationship Id="rId44" Type="http://schemas.openxmlformats.org/officeDocument/2006/relationships/image" Target="../media/image254.wmf"/><Relationship Id="rId52" Type="http://schemas.openxmlformats.org/officeDocument/2006/relationships/image" Target="../media/image258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246.wmf"/><Relationship Id="rId22" Type="http://schemas.openxmlformats.org/officeDocument/2006/relationships/image" Target="../media/image202.wmf"/><Relationship Id="rId27" Type="http://schemas.openxmlformats.org/officeDocument/2006/relationships/image" Target="../media/image205.wmf"/><Relationship Id="rId30" Type="http://schemas.openxmlformats.org/officeDocument/2006/relationships/image" Target="../media/image247.emf"/><Relationship Id="rId35" Type="http://schemas.openxmlformats.org/officeDocument/2006/relationships/oleObject" Target="../embeddings/oleObject272.bin"/><Relationship Id="rId43" Type="http://schemas.openxmlformats.org/officeDocument/2006/relationships/oleObject" Target="../embeddings/oleObject276.bin"/><Relationship Id="rId48" Type="http://schemas.openxmlformats.org/officeDocument/2006/relationships/image" Target="../media/image256.wmf"/><Relationship Id="rId56" Type="http://schemas.openxmlformats.org/officeDocument/2006/relationships/image" Target="../media/image260.wmf"/><Relationship Id="rId8" Type="http://schemas.openxmlformats.org/officeDocument/2006/relationships/image" Target="../media/image244.wmf"/><Relationship Id="rId51" Type="http://schemas.openxmlformats.org/officeDocument/2006/relationships/oleObject" Target="../embeddings/oleObject280.bin"/><Relationship Id="rId3" Type="http://schemas.openxmlformats.org/officeDocument/2006/relationships/oleObject" Target="../embeddings/oleObject255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262.bin"/><Relationship Id="rId25" Type="http://schemas.openxmlformats.org/officeDocument/2006/relationships/oleObject" Target="../embeddings/oleObject266.bin"/><Relationship Id="rId33" Type="http://schemas.openxmlformats.org/officeDocument/2006/relationships/oleObject" Target="../embeddings/oleObject271.bin"/><Relationship Id="rId38" Type="http://schemas.openxmlformats.org/officeDocument/2006/relationships/image" Target="../media/image251.wmf"/><Relationship Id="rId46" Type="http://schemas.openxmlformats.org/officeDocument/2006/relationships/image" Target="../media/image255.wmf"/><Relationship Id="rId20" Type="http://schemas.openxmlformats.org/officeDocument/2006/relationships/image" Target="../media/image201.wmf"/><Relationship Id="rId41" Type="http://schemas.openxmlformats.org/officeDocument/2006/relationships/oleObject" Target="../embeddings/oleObject275.bin"/><Relationship Id="rId54" Type="http://schemas.openxmlformats.org/officeDocument/2006/relationships/image" Target="../media/image25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3.wmf"/><Relationship Id="rId15" Type="http://schemas.openxmlformats.org/officeDocument/2006/relationships/oleObject" Target="../embeddings/oleObject261.bin"/><Relationship Id="rId23" Type="http://schemas.openxmlformats.org/officeDocument/2006/relationships/oleObject" Target="../embeddings/oleObject265.bin"/><Relationship Id="rId28" Type="http://schemas.openxmlformats.org/officeDocument/2006/relationships/oleObject" Target="../embeddings/oleObject268.bin"/><Relationship Id="rId36" Type="http://schemas.openxmlformats.org/officeDocument/2006/relationships/image" Target="../media/image250.wmf"/><Relationship Id="rId49" Type="http://schemas.openxmlformats.org/officeDocument/2006/relationships/oleObject" Target="../embeddings/oleObject27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0" Type="http://schemas.openxmlformats.org/officeDocument/2006/relationships/image" Target="../media/image264.wmf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8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293.bin"/><Relationship Id="rId3" Type="http://schemas.openxmlformats.org/officeDocument/2006/relationships/oleObject" Target="../embeddings/oleObject288.bin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2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292.bin"/><Relationship Id="rId5" Type="http://schemas.openxmlformats.org/officeDocument/2006/relationships/oleObject" Target="../embeddings/oleObject289.bin"/><Relationship Id="rId10" Type="http://schemas.openxmlformats.org/officeDocument/2006/relationships/image" Target="../media/image269.wmf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291.bin"/><Relationship Id="rId14" Type="http://schemas.openxmlformats.org/officeDocument/2006/relationships/image" Target="../media/image27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299.bin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2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298.bin"/><Relationship Id="rId5" Type="http://schemas.openxmlformats.org/officeDocument/2006/relationships/oleObject" Target="../embeddings/oleObject295.bin"/><Relationship Id="rId10" Type="http://schemas.openxmlformats.org/officeDocument/2006/relationships/image" Target="../media/image275.wmf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27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2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304.bin"/><Relationship Id="rId5" Type="http://schemas.openxmlformats.org/officeDocument/2006/relationships/oleObject" Target="../embeddings/oleObject301.bin"/><Relationship Id="rId10" Type="http://schemas.openxmlformats.org/officeDocument/2006/relationships/image" Target="../media/image281.wmf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30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2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0" Type="http://schemas.openxmlformats.org/officeDocument/2006/relationships/image" Target="../media/image286.w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30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89.w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28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4.e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oleObject" Target="../embeddings/oleObject317.bin"/><Relationship Id="rId18" Type="http://schemas.openxmlformats.org/officeDocument/2006/relationships/image" Target="../media/image297.wmf"/><Relationship Id="rId26" Type="http://schemas.openxmlformats.org/officeDocument/2006/relationships/image" Target="../media/image301.wmf"/><Relationship Id="rId3" Type="http://schemas.openxmlformats.org/officeDocument/2006/relationships/oleObject" Target="../embeddings/oleObject312.bin"/><Relationship Id="rId21" Type="http://schemas.openxmlformats.org/officeDocument/2006/relationships/oleObject" Target="../embeddings/oleObject321.bin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294.wmf"/><Relationship Id="rId17" Type="http://schemas.openxmlformats.org/officeDocument/2006/relationships/oleObject" Target="../embeddings/oleObject319.bin"/><Relationship Id="rId25" Type="http://schemas.openxmlformats.org/officeDocument/2006/relationships/oleObject" Target="../embeddings/oleObject3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6.wmf"/><Relationship Id="rId20" Type="http://schemas.openxmlformats.org/officeDocument/2006/relationships/image" Target="../media/image298.wmf"/><Relationship Id="rId29" Type="http://schemas.openxmlformats.org/officeDocument/2006/relationships/oleObject" Target="../embeddings/oleObject325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91.wmf"/><Relationship Id="rId11" Type="http://schemas.openxmlformats.org/officeDocument/2006/relationships/oleObject" Target="../embeddings/oleObject316.bin"/><Relationship Id="rId24" Type="http://schemas.openxmlformats.org/officeDocument/2006/relationships/image" Target="../media/image300.wmf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18.bin"/><Relationship Id="rId23" Type="http://schemas.openxmlformats.org/officeDocument/2006/relationships/oleObject" Target="../embeddings/oleObject322.bin"/><Relationship Id="rId28" Type="http://schemas.openxmlformats.org/officeDocument/2006/relationships/image" Target="../media/image302.wmf"/><Relationship Id="rId10" Type="http://schemas.openxmlformats.org/officeDocument/2006/relationships/image" Target="../media/image293.wmf"/><Relationship Id="rId19" Type="http://schemas.openxmlformats.org/officeDocument/2006/relationships/oleObject" Target="../embeddings/oleObject320.bin"/><Relationship Id="rId4" Type="http://schemas.openxmlformats.org/officeDocument/2006/relationships/image" Target="../media/image290.w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295.wmf"/><Relationship Id="rId22" Type="http://schemas.openxmlformats.org/officeDocument/2006/relationships/image" Target="../media/image299.wmf"/><Relationship Id="rId27" Type="http://schemas.openxmlformats.org/officeDocument/2006/relationships/oleObject" Target="../embeddings/oleObject324.bin"/><Relationship Id="rId30" Type="http://schemas.openxmlformats.org/officeDocument/2006/relationships/image" Target="../media/image30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oleObject" Target="../embeddings/oleObject331.bin"/><Relationship Id="rId18" Type="http://schemas.openxmlformats.org/officeDocument/2006/relationships/image" Target="../media/image306.wmf"/><Relationship Id="rId26" Type="http://schemas.openxmlformats.org/officeDocument/2006/relationships/image" Target="../media/image303.wmf"/><Relationship Id="rId3" Type="http://schemas.openxmlformats.org/officeDocument/2006/relationships/oleObject" Target="../embeddings/oleObject326.bin"/><Relationship Id="rId21" Type="http://schemas.openxmlformats.org/officeDocument/2006/relationships/oleObject" Target="../embeddings/oleObject335.bin"/><Relationship Id="rId7" Type="http://schemas.openxmlformats.org/officeDocument/2006/relationships/oleObject" Target="../embeddings/oleObject328.bin"/><Relationship Id="rId12" Type="http://schemas.openxmlformats.org/officeDocument/2006/relationships/image" Target="../media/image296.wmf"/><Relationship Id="rId17" Type="http://schemas.openxmlformats.org/officeDocument/2006/relationships/oleObject" Target="../embeddings/oleObject333.bin"/><Relationship Id="rId25" Type="http://schemas.openxmlformats.org/officeDocument/2006/relationships/oleObject" Target="../embeddings/oleObject3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5.wmf"/><Relationship Id="rId20" Type="http://schemas.openxmlformats.org/officeDocument/2006/relationships/image" Target="../media/image307.wmf"/><Relationship Id="rId29" Type="http://schemas.openxmlformats.org/officeDocument/2006/relationships/oleObject" Target="../embeddings/oleObject339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93.wmf"/><Relationship Id="rId11" Type="http://schemas.openxmlformats.org/officeDocument/2006/relationships/oleObject" Target="../embeddings/oleObject330.bin"/><Relationship Id="rId24" Type="http://schemas.openxmlformats.org/officeDocument/2006/relationships/image" Target="../media/image309.wmf"/><Relationship Id="rId32" Type="http://schemas.openxmlformats.org/officeDocument/2006/relationships/image" Target="../media/image312.wmf"/><Relationship Id="rId5" Type="http://schemas.openxmlformats.org/officeDocument/2006/relationships/oleObject" Target="../embeddings/oleObject327.bin"/><Relationship Id="rId15" Type="http://schemas.openxmlformats.org/officeDocument/2006/relationships/oleObject" Target="../embeddings/oleObject332.bin"/><Relationship Id="rId23" Type="http://schemas.openxmlformats.org/officeDocument/2006/relationships/oleObject" Target="../embeddings/oleObject336.bin"/><Relationship Id="rId28" Type="http://schemas.openxmlformats.org/officeDocument/2006/relationships/image" Target="../media/image310.wmf"/><Relationship Id="rId10" Type="http://schemas.openxmlformats.org/officeDocument/2006/relationships/image" Target="../media/image295.wmf"/><Relationship Id="rId19" Type="http://schemas.openxmlformats.org/officeDocument/2006/relationships/oleObject" Target="../embeddings/oleObject334.bin"/><Relationship Id="rId31" Type="http://schemas.openxmlformats.org/officeDocument/2006/relationships/oleObject" Target="../embeddings/oleObject340.bin"/><Relationship Id="rId4" Type="http://schemas.openxmlformats.org/officeDocument/2006/relationships/image" Target="../media/image292.wmf"/><Relationship Id="rId9" Type="http://schemas.openxmlformats.org/officeDocument/2006/relationships/oleObject" Target="../embeddings/oleObject329.bin"/><Relationship Id="rId14" Type="http://schemas.openxmlformats.org/officeDocument/2006/relationships/image" Target="../media/image304.wmf"/><Relationship Id="rId22" Type="http://schemas.openxmlformats.org/officeDocument/2006/relationships/image" Target="../media/image308.wmf"/><Relationship Id="rId27" Type="http://schemas.openxmlformats.org/officeDocument/2006/relationships/oleObject" Target="../embeddings/oleObject338.bin"/><Relationship Id="rId30" Type="http://schemas.openxmlformats.org/officeDocument/2006/relationships/image" Target="../media/image31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3" Type="http://schemas.openxmlformats.org/officeDocument/2006/relationships/oleObject" Target="../embeddings/oleObject341.bin"/><Relationship Id="rId7" Type="http://schemas.openxmlformats.org/officeDocument/2006/relationships/oleObject" Target="../embeddings/oleObject343.bin"/><Relationship Id="rId12" Type="http://schemas.openxmlformats.org/officeDocument/2006/relationships/image" Target="../media/image3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91.wmf"/><Relationship Id="rId11" Type="http://schemas.openxmlformats.org/officeDocument/2006/relationships/oleObject" Target="../embeddings/oleObject345.bin"/><Relationship Id="rId5" Type="http://schemas.openxmlformats.org/officeDocument/2006/relationships/oleObject" Target="../embeddings/oleObject342.bin"/><Relationship Id="rId10" Type="http://schemas.openxmlformats.org/officeDocument/2006/relationships/image" Target="../media/image315.wmf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4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8.wmf"/><Relationship Id="rId26" Type="http://schemas.openxmlformats.org/officeDocument/2006/relationships/image" Target="../media/image32.e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e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1.e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33.emf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e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1.e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29" Type="http://schemas.openxmlformats.org/officeDocument/2006/relationships/oleObject" Target="../embeddings/oleObject4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4.e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46.wmf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4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3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39" Type="http://schemas.openxmlformats.org/officeDocument/2006/relationships/oleObject" Target="../embeddings/oleObject73.bin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70.wmf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38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29" Type="http://schemas.openxmlformats.org/officeDocument/2006/relationships/oleObject" Target="../embeddings/oleObject6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5.wmf"/><Relationship Id="rId32" Type="http://schemas.openxmlformats.org/officeDocument/2006/relationships/image" Target="../media/image69.wmf"/><Relationship Id="rId37" Type="http://schemas.openxmlformats.org/officeDocument/2006/relationships/oleObject" Target="../embeddings/oleObject72.bin"/><Relationship Id="rId40" Type="http://schemas.openxmlformats.org/officeDocument/2006/relationships/image" Target="../media/image73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67.wmf"/><Relationship Id="rId36" Type="http://schemas.openxmlformats.org/officeDocument/2006/relationships/image" Target="../media/image71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69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71.bin"/><Relationship Id="rId8" Type="http://schemas.openxmlformats.org/officeDocument/2006/relationships/image" Target="../media/image57.wmf"/><Relationship Id="rId3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1.e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emf"/><Relationship Id="rId20" Type="http://schemas.openxmlformats.org/officeDocument/2006/relationships/image" Target="../media/image82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84.e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77.e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9.emf"/><Relationship Id="rId22" Type="http://schemas.openxmlformats.org/officeDocument/2006/relationships/image" Target="../media/image8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A082-EBC9-4251-8525-CF06CE30826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533400"/>
            <a:ext cx="3886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200" b="1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第八章  重积分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14600" y="1295400"/>
            <a:ext cx="746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7.2</a:t>
            </a:r>
            <a:r>
              <a:rPr lang="en-US" altLang="zh-CN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二重积分的计算法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black">
          <a:xfrm>
            <a:off x="2590800" y="1979614"/>
            <a:ext cx="662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7.2.4  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二重积分习题课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black">
          <a:xfrm>
            <a:off x="3048000" y="58674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、性质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667000" y="2590801"/>
            <a:ext cx="3309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一、内容提要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828192" y="3174024"/>
            <a:ext cx="6757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（一）二重积分的概念、性质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048000" y="3810001"/>
            <a:ext cx="2497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、定义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black">
          <a:xfrm>
            <a:off x="3048000" y="5057773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、几何意义：曲顶柱体的体积 </a:t>
            </a:r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3581400" y="4114800"/>
          <a:ext cx="54943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2273040" imgH="444240" progId="Equation.DSMT4">
                  <p:embed/>
                </p:oleObj>
              </mc:Choice>
              <mc:Fallback>
                <p:oleObj name="Equation" r:id="rId3" imgW="2273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581400" y="4114800"/>
                        <a:ext cx="54943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1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  <p:bldP spid="2052" grpId="0" autoUpdateAnimBg="0"/>
      <p:bldP spid="2053" grpId="0" autoUpdateAnimBg="0"/>
      <p:bldP spid="2054" grpId="0" autoUpdateAnimBg="0"/>
      <p:bldP spid="2055" grpId="0" autoUpdateAnimBg="0"/>
      <p:bldP spid="2056" grpId="0" autoUpdateAnimBg="0"/>
      <p:bldP spid="205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3688-26D4-47BE-A02E-DF2BC60FEC3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251075" y="458788"/>
          <a:ext cx="7429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Equation" r:id="rId3" imgW="2997000" imgH="291960" progId="Equation.DSMT4">
                  <p:embed/>
                </p:oleObj>
              </mc:Choice>
              <mc:Fallback>
                <p:oleObj name="Equation" r:id="rId3" imgW="2997000" imgH="291960" progId="Equation.DSMT4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51075" y="458788"/>
                        <a:ext cx="7429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971801" y="1219200"/>
          <a:ext cx="5572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Equation" r:id="rId5" imgW="2247840" imgH="291960" progId="Equation.DSMT4">
                  <p:embed/>
                </p:oleObj>
              </mc:Choice>
              <mc:Fallback>
                <p:oleObj name="Equation" r:id="rId5" imgW="2247840" imgH="291960" progId="Equation.DSMT4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71801" y="1219200"/>
                        <a:ext cx="55721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209801" y="1905001"/>
          <a:ext cx="7807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6" name="Equation" r:id="rId7" imgW="3149280" imgH="393480" progId="Equation.DSMT4">
                  <p:embed/>
                </p:oleObj>
              </mc:Choice>
              <mc:Fallback>
                <p:oleObj name="Equation" r:id="rId7" imgW="3149280" imgH="393480" progId="Equation.DSMT4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09801" y="1905001"/>
                        <a:ext cx="780732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209801" y="3048000"/>
          <a:ext cx="8810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Equation" r:id="rId9" imgW="355320" imgH="203040" progId="Equation.DSMT4">
                  <p:embed/>
                </p:oleObj>
              </mc:Choice>
              <mc:Fallback>
                <p:oleObj name="Equation" r:id="rId9" imgW="355320" imgH="203040" progId="Equation.DSMT4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09801" y="3048000"/>
                        <a:ext cx="88106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035788" y="3299619"/>
          <a:ext cx="40290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Equation" r:id="rId11" imgW="1625400" imgH="419040" progId="Equation.DSMT4">
                  <p:embed/>
                </p:oleObj>
              </mc:Choice>
              <mc:Fallback>
                <p:oleObj name="Equation" r:id="rId11" imgW="1625400" imgH="419040" progId="Equation.DSMT4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035788" y="3299619"/>
                        <a:ext cx="402907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8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82" name="Object 2"/>
          <p:cNvGraphicFramePr>
            <a:graphicFrameLocks noChangeAspect="1"/>
          </p:cNvGraphicFramePr>
          <p:nvPr/>
        </p:nvGraphicFramePr>
        <p:xfrm>
          <a:off x="5547361" y="1372448"/>
          <a:ext cx="2064058" cy="555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公式" r:id="rId3" imgW="850680" imgH="228600" progId="Equation.3">
                  <p:embed/>
                </p:oleObj>
              </mc:Choice>
              <mc:Fallback>
                <p:oleObj name="公式" r:id="rId3" imgW="850680" imgH="228600" progId="Equation.3">
                  <p:embed/>
                  <p:pic>
                    <p:nvPicPr>
                      <p:cNvPr id="276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361" y="1372448"/>
                        <a:ext cx="2064058" cy="555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3" name="Object 3"/>
          <p:cNvGraphicFramePr>
            <a:graphicFrameLocks noChangeAspect="1"/>
          </p:cNvGraphicFramePr>
          <p:nvPr/>
        </p:nvGraphicFramePr>
        <p:xfrm>
          <a:off x="4725990" y="2066927"/>
          <a:ext cx="2819978" cy="55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公式" r:id="rId5" imgW="1155600" imgH="228600" progId="Equation.3">
                  <p:embed/>
                </p:oleObj>
              </mc:Choice>
              <mc:Fallback>
                <p:oleObj name="公式" r:id="rId5" imgW="1155600" imgH="228600" progId="Equation.3">
                  <p:embed/>
                  <p:pic>
                    <p:nvPicPr>
                      <p:cNvPr id="276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90" y="2066927"/>
                        <a:ext cx="2819978" cy="558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5" name="Object 5"/>
          <p:cNvGraphicFramePr>
            <a:graphicFrameLocks noChangeAspect="1"/>
          </p:cNvGraphicFramePr>
          <p:nvPr/>
        </p:nvGraphicFramePr>
        <p:xfrm>
          <a:off x="6359153" y="412997"/>
          <a:ext cx="4505436" cy="101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公式" r:id="rId7" imgW="2374560" imgH="482400" progId="Equation.3">
                  <p:embed/>
                </p:oleObj>
              </mc:Choice>
              <mc:Fallback>
                <p:oleObj name="公式" r:id="rId7" imgW="2374560" imgH="482400" progId="Equation.3">
                  <p:embed/>
                  <p:pic>
                    <p:nvPicPr>
                      <p:cNvPr id="276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153" y="412997"/>
                        <a:ext cx="4505436" cy="1013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7522392" y="2139811"/>
          <a:ext cx="2178958" cy="420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公式" r:id="rId9" imgW="990360" imgH="190440" progId="Equation.3">
                  <p:embed/>
                </p:oleObj>
              </mc:Choice>
              <mc:Fallback>
                <p:oleObj name="公式" r:id="rId9" imgW="990360" imgH="190440" progId="Equation.3">
                  <p:embed/>
                  <p:pic>
                    <p:nvPicPr>
                      <p:cNvPr id="276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392" y="2139811"/>
                        <a:ext cx="2178958" cy="420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7" name="Object 7"/>
          <p:cNvGraphicFramePr>
            <a:graphicFrameLocks noChangeAspect="1"/>
          </p:cNvGraphicFramePr>
          <p:nvPr/>
        </p:nvGraphicFramePr>
        <p:xfrm>
          <a:off x="5814220" y="2575886"/>
          <a:ext cx="2095223" cy="111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公式" r:id="rId11" imgW="876240" imgH="482400" progId="Equation.3">
                  <p:embed/>
                </p:oleObj>
              </mc:Choice>
              <mc:Fallback>
                <p:oleObj name="公式" r:id="rId11" imgW="876240" imgH="482400" progId="Equation.3">
                  <p:embed/>
                  <p:pic>
                    <p:nvPicPr>
                      <p:cNvPr id="276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220" y="2575886"/>
                        <a:ext cx="2095223" cy="111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8" name="Object 8"/>
          <p:cNvGraphicFramePr>
            <a:graphicFrameLocks noChangeAspect="1"/>
          </p:cNvGraphicFramePr>
          <p:nvPr/>
        </p:nvGraphicFramePr>
        <p:xfrm>
          <a:off x="7665684" y="1455266"/>
          <a:ext cx="1280233" cy="43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公式" r:id="rId13" imgW="596880" imgH="203040" progId="Equation.3">
                  <p:embed/>
                </p:oleObj>
              </mc:Choice>
              <mc:Fallback>
                <p:oleObj name="公式" r:id="rId13" imgW="596880" imgH="203040" progId="Equation.3">
                  <p:embed/>
                  <p:pic>
                    <p:nvPicPr>
                      <p:cNvPr id="276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5684" y="1455266"/>
                        <a:ext cx="1280233" cy="433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1028868" y="384674"/>
            <a:ext cx="949325" cy="43180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5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5266654" y="2866059"/>
            <a:ext cx="619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</a:p>
        </p:txBody>
      </p:sp>
      <p:sp>
        <p:nvSpPr>
          <p:cNvPr id="276492" name="Text Box 12"/>
          <p:cNvSpPr txBox="1">
            <a:spLocks noChangeArrowheads="1"/>
          </p:cNvSpPr>
          <p:nvPr/>
        </p:nvSpPr>
        <p:spPr bwMode="auto">
          <a:xfrm>
            <a:off x="4802750" y="1394481"/>
            <a:ext cx="906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</a:t>
            </a:r>
          </a:p>
        </p:txBody>
      </p:sp>
      <p:graphicFrame>
        <p:nvGraphicFramePr>
          <p:cNvPr id="276494" name="Object 14"/>
          <p:cNvGraphicFramePr>
            <a:graphicFrameLocks noChangeAspect="1"/>
          </p:cNvGraphicFramePr>
          <p:nvPr/>
        </p:nvGraphicFramePr>
        <p:xfrm>
          <a:off x="7888756" y="2567268"/>
          <a:ext cx="3005198" cy="108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公式" r:id="rId15" imgW="1282680" imgH="482400" progId="Equation.3">
                  <p:embed/>
                </p:oleObj>
              </mc:Choice>
              <mc:Fallback>
                <p:oleObj name="公式" r:id="rId15" imgW="1282680" imgH="482400" progId="Equation.3">
                  <p:embed/>
                  <p:pic>
                    <p:nvPicPr>
                      <p:cNvPr id="2764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756" y="2567268"/>
                        <a:ext cx="3005198" cy="1089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5" name="Oval 15"/>
          <p:cNvSpPr>
            <a:spLocks noChangeArrowheads="1"/>
          </p:cNvSpPr>
          <p:nvPr/>
        </p:nvSpPr>
        <p:spPr bwMode="auto">
          <a:xfrm>
            <a:off x="646117" y="2094707"/>
            <a:ext cx="2903536" cy="283269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496" name="Oval 16"/>
          <p:cNvSpPr>
            <a:spLocks noChangeArrowheads="1"/>
          </p:cNvSpPr>
          <p:nvPr/>
        </p:nvSpPr>
        <p:spPr bwMode="auto">
          <a:xfrm>
            <a:off x="669486" y="2724842"/>
            <a:ext cx="1489850" cy="15327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497" name="Freeform 17"/>
          <p:cNvSpPr>
            <a:spLocks/>
          </p:cNvSpPr>
          <p:nvPr/>
        </p:nvSpPr>
        <p:spPr bwMode="auto">
          <a:xfrm>
            <a:off x="1439592" y="2731622"/>
            <a:ext cx="751159" cy="761278"/>
          </a:xfrm>
          <a:custGeom>
            <a:avLst/>
            <a:gdLst>
              <a:gd name="T0" fmla="*/ 434 w 434"/>
              <a:gd name="T1" fmla="*/ 493 h 493"/>
              <a:gd name="T2" fmla="*/ 0 w 434"/>
              <a:gd name="T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34" h="493">
                <a:moveTo>
                  <a:pt x="434" y="493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498" name="Text Box 18"/>
          <p:cNvSpPr txBox="1">
            <a:spLocks noChangeArrowheads="1"/>
          </p:cNvSpPr>
          <p:nvPr/>
        </p:nvSpPr>
        <p:spPr bwMode="auto">
          <a:xfrm>
            <a:off x="3246071" y="343329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endParaRPr kumimoji="1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76499" name="Text Box 19"/>
          <p:cNvSpPr txBox="1">
            <a:spLocks noChangeArrowheads="1"/>
          </p:cNvSpPr>
          <p:nvPr/>
        </p:nvSpPr>
        <p:spPr bwMode="auto">
          <a:xfrm>
            <a:off x="901544" y="2893309"/>
            <a:ext cx="12511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–2 cos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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276500" name="Group 20"/>
          <p:cNvGrpSpPr>
            <a:grpSpLocks/>
          </p:cNvGrpSpPr>
          <p:nvPr/>
        </p:nvGrpSpPr>
        <p:grpSpPr bwMode="auto">
          <a:xfrm>
            <a:off x="312738" y="1289378"/>
            <a:ext cx="4200525" cy="3927475"/>
            <a:chOff x="229" y="1318"/>
            <a:chExt cx="2646" cy="2474"/>
          </a:xfrm>
        </p:grpSpPr>
        <p:sp>
          <p:nvSpPr>
            <p:cNvPr id="276501" name="Text Box 21"/>
            <p:cNvSpPr txBox="1">
              <a:spLocks noChangeArrowheads="1"/>
            </p:cNvSpPr>
            <p:nvPr/>
          </p:nvSpPr>
          <p:spPr bwMode="auto">
            <a:xfrm>
              <a:off x="1134" y="1318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y</a:t>
              </a: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</a:p>
          </p:txBody>
        </p:sp>
        <p:sp>
          <p:nvSpPr>
            <p:cNvPr id="276502" name="Text Box 22"/>
            <p:cNvSpPr txBox="1">
              <a:spLocks noChangeArrowheads="1"/>
            </p:cNvSpPr>
            <p:nvPr/>
          </p:nvSpPr>
          <p:spPr bwMode="auto">
            <a:xfrm>
              <a:off x="2540" y="2475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</a:p>
          </p:txBody>
        </p:sp>
        <p:sp>
          <p:nvSpPr>
            <p:cNvPr id="276503" name="Line 23"/>
            <p:cNvSpPr>
              <a:spLocks noChangeShapeType="1"/>
            </p:cNvSpPr>
            <p:nvPr/>
          </p:nvSpPr>
          <p:spPr bwMode="auto">
            <a:xfrm flipV="1">
              <a:off x="1395" y="1405"/>
              <a:ext cx="0" cy="2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504" name="Line 24"/>
            <p:cNvSpPr>
              <a:spLocks noChangeShapeType="1"/>
            </p:cNvSpPr>
            <p:nvPr/>
          </p:nvSpPr>
          <p:spPr bwMode="auto">
            <a:xfrm>
              <a:off x="229" y="2705"/>
              <a:ext cx="250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505" name="Text Box 25"/>
            <p:cNvSpPr txBox="1">
              <a:spLocks noChangeArrowheads="1"/>
            </p:cNvSpPr>
            <p:nvPr/>
          </p:nvSpPr>
          <p:spPr bwMode="auto">
            <a:xfrm>
              <a:off x="1412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o</a:t>
              </a:r>
            </a:p>
          </p:txBody>
        </p:sp>
      </p:grpSp>
      <p:sp>
        <p:nvSpPr>
          <p:cNvPr id="276506" name="Text Box 26"/>
          <p:cNvSpPr txBox="1">
            <a:spLocks noChangeArrowheads="1"/>
          </p:cNvSpPr>
          <p:nvPr/>
        </p:nvSpPr>
        <p:spPr bwMode="auto">
          <a:xfrm>
            <a:off x="1134696" y="356474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–1</a:t>
            </a:r>
          </a:p>
        </p:txBody>
      </p:sp>
      <p:sp>
        <p:nvSpPr>
          <p:cNvPr id="276507" name="Freeform 27"/>
          <p:cNvSpPr>
            <a:spLocks/>
          </p:cNvSpPr>
          <p:nvPr/>
        </p:nvSpPr>
        <p:spPr bwMode="auto">
          <a:xfrm flipH="1" flipV="1">
            <a:off x="1393867" y="3431107"/>
            <a:ext cx="45719" cy="109017"/>
          </a:xfrm>
          <a:custGeom>
            <a:avLst/>
            <a:gdLst>
              <a:gd name="T0" fmla="*/ 0 w 1"/>
              <a:gd name="T1" fmla="*/ 0 h 42"/>
              <a:gd name="T2" fmla="*/ 0 w 1"/>
              <a:gd name="T3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2">
                <a:moveTo>
                  <a:pt x="0" y="0"/>
                </a:moveTo>
                <a:lnTo>
                  <a:pt x="0" y="4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08" name="Freeform 28"/>
          <p:cNvSpPr>
            <a:spLocks/>
          </p:cNvSpPr>
          <p:nvPr/>
        </p:nvSpPr>
        <p:spPr bwMode="auto">
          <a:xfrm>
            <a:off x="2160999" y="2922271"/>
            <a:ext cx="1295128" cy="553675"/>
          </a:xfrm>
          <a:custGeom>
            <a:avLst/>
            <a:gdLst>
              <a:gd name="T0" fmla="*/ 0 w 832"/>
              <a:gd name="T1" fmla="*/ 505 h 505"/>
              <a:gd name="T2" fmla="*/ 832 w 832"/>
              <a:gd name="T3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2" h="505">
                <a:moveTo>
                  <a:pt x="0" y="505"/>
                </a:moveTo>
                <a:lnTo>
                  <a:pt x="83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09" name="Freeform 29"/>
          <p:cNvSpPr>
            <a:spLocks/>
          </p:cNvSpPr>
          <p:nvPr/>
        </p:nvSpPr>
        <p:spPr bwMode="auto">
          <a:xfrm>
            <a:off x="1106107" y="2426289"/>
            <a:ext cx="317883" cy="298553"/>
          </a:xfrm>
          <a:custGeom>
            <a:avLst/>
            <a:gdLst>
              <a:gd name="T0" fmla="*/ 210 w 210"/>
              <a:gd name="T1" fmla="*/ 242 h 242"/>
              <a:gd name="T2" fmla="*/ 0 w 210"/>
              <a:gd name="T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42">
                <a:moveTo>
                  <a:pt x="210" y="242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0" name="Text Box 30"/>
          <p:cNvSpPr txBox="1">
            <a:spLocks noChangeArrowheads="1"/>
          </p:cNvSpPr>
          <p:nvPr/>
        </p:nvSpPr>
        <p:spPr bwMode="auto">
          <a:xfrm>
            <a:off x="3367088" y="25431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276513" name="Object 33"/>
          <p:cNvGraphicFramePr>
            <a:graphicFrameLocks noChangeAspect="1"/>
          </p:cNvGraphicFramePr>
          <p:nvPr/>
        </p:nvGraphicFramePr>
        <p:xfrm>
          <a:off x="2190751" y="336543"/>
          <a:ext cx="4051300" cy="87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公式" r:id="rId17" imgW="1765080" imgH="393480" progId="Equation.3">
                  <p:embed/>
                </p:oleObj>
              </mc:Choice>
              <mc:Fallback>
                <p:oleObj name="公式" r:id="rId17" imgW="1765080" imgH="393480" progId="Equation.3">
                  <p:embed/>
                  <p:pic>
                    <p:nvPicPr>
                      <p:cNvPr id="27651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1" y="336543"/>
                        <a:ext cx="4051300" cy="87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4" name="Object 34"/>
          <p:cNvGraphicFramePr>
            <a:graphicFrameLocks noChangeAspect="1"/>
          </p:cNvGraphicFramePr>
          <p:nvPr/>
        </p:nvGraphicFramePr>
        <p:xfrm>
          <a:off x="5728399" y="3712853"/>
          <a:ext cx="3911990" cy="1023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公式" r:id="rId19" imgW="1777680" imgH="482400" progId="Equation.3">
                  <p:embed/>
                </p:oleObj>
              </mc:Choice>
              <mc:Fallback>
                <p:oleObj name="公式" r:id="rId19" imgW="1777680" imgH="482400" progId="Equation.3">
                  <p:embed/>
                  <p:pic>
                    <p:nvPicPr>
                      <p:cNvPr id="27651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399" y="3712853"/>
                        <a:ext cx="3911990" cy="1023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5" name="Object 35"/>
          <p:cNvGraphicFramePr>
            <a:graphicFrameLocks noChangeAspect="1"/>
          </p:cNvGraphicFramePr>
          <p:nvPr/>
        </p:nvGraphicFramePr>
        <p:xfrm>
          <a:off x="5677418" y="4606460"/>
          <a:ext cx="446405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公式" r:id="rId21" imgW="2158920" imgH="609480" progId="Equation.3">
                  <p:embed/>
                </p:oleObj>
              </mc:Choice>
              <mc:Fallback>
                <p:oleObj name="公式" r:id="rId21" imgW="2158920" imgH="609480" progId="Equation.3">
                  <p:embed/>
                  <p:pic>
                    <p:nvPicPr>
                      <p:cNvPr id="27651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418" y="4606460"/>
                        <a:ext cx="446405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6" name="Object 36"/>
          <p:cNvGraphicFramePr>
            <a:graphicFrameLocks noChangeAspect="1"/>
          </p:cNvGraphicFramePr>
          <p:nvPr/>
        </p:nvGraphicFramePr>
        <p:xfrm>
          <a:off x="5677418" y="5630106"/>
          <a:ext cx="1681796" cy="799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公式" r:id="rId23" imgW="825480" imgH="406080" progId="Equation.3">
                  <p:embed/>
                </p:oleObj>
              </mc:Choice>
              <mc:Fallback>
                <p:oleObj name="公式" r:id="rId23" imgW="825480" imgH="406080" progId="Equation.3">
                  <p:embed/>
                  <p:pic>
                    <p:nvPicPr>
                      <p:cNvPr id="27651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418" y="5630106"/>
                        <a:ext cx="1681796" cy="799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506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7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27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6" dur="500"/>
                                        <p:tgtEl>
                                          <p:spTgt spid="276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8" dur="500"/>
                                        <p:tgtEl>
                                          <p:spTgt spid="27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7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7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7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0" grpId="0" autoUpdateAnimBg="0"/>
      <p:bldP spid="276492" grpId="0" autoUpdateAnimBg="0"/>
      <p:bldP spid="276495" grpId="0" animBg="1"/>
      <p:bldP spid="276496" grpId="0" animBg="1"/>
      <p:bldP spid="276497" grpId="0" animBg="1"/>
      <p:bldP spid="276498" grpId="0" autoUpdateAnimBg="0"/>
      <p:bldP spid="276499" grpId="0" autoUpdateAnimBg="0"/>
      <p:bldP spid="276506" grpId="0" autoUpdateAnimBg="0"/>
      <p:bldP spid="276507" grpId="0" animBg="1"/>
      <p:bldP spid="276508" grpId="0" animBg="1"/>
      <p:bldP spid="276509" grpId="0" animBg="1"/>
      <p:bldP spid="2765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530" name="Object 2"/>
          <p:cNvGraphicFramePr>
            <a:graphicFrameLocks noChangeAspect="1"/>
          </p:cNvGraphicFramePr>
          <p:nvPr/>
        </p:nvGraphicFramePr>
        <p:xfrm>
          <a:off x="9240077" y="1505268"/>
          <a:ext cx="2054225" cy="231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BMP 图象" r:id="rId3" imgW="1657581" imgH="1809524" progId="Paint.Picture">
                  <p:embed/>
                </p:oleObj>
              </mc:Choice>
              <mc:Fallback>
                <p:oleObj name="BMP 图象" r:id="rId3" imgW="1657581" imgH="1809524" progId="Paint.Picture">
                  <p:embed/>
                  <p:pic>
                    <p:nvPicPr>
                      <p:cNvPr id="278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0077" y="1505268"/>
                        <a:ext cx="2054225" cy="23193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1" name="Object 3"/>
          <p:cNvGraphicFramePr>
            <a:graphicFrameLocks noChangeAspect="1"/>
          </p:cNvGraphicFramePr>
          <p:nvPr/>
        </p:nvGraphicFramePr>
        <p:xfrm>
          <a:off x="1250950" y="504825"/>
          <a:ext cx="74358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Document" r:id="rId5" imgW="7367500" imgH="1773403" progId="Word.Document.8">
                  <p:embed/>
                </p:oleObj>
              </mc:Choice>
              <mc:Fallback>
                <p:oleObj name="Document" r:id="rId5" imgW="7367500" imgH="1773403" progId="Word.Document.8">
                  <p:embed/>
                  <p:pic>
                    <p:nvPicPr>
                      <p:cNvPr id="278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504825"/>
                        <a:ext cx="743585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138647" y="2368052"/>
            <a:ext cx="65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1977231" y="2388712"/>
          <a:ext cx="60388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文档" r:id="rId7" imgW="6042600" imgH="552240" progId="Word.Document.8">
                  <p:embed/>
                </p:oleObj>
              </mc:Choice>
              <mc:Fallback>
                <p:oleObj name="文档" r:id="rId7" imgW="6042600" imgH="552240" progId="Word.Document.8">
                  <p:embed/>
                  <p:pic>
                    <p:nvPicPr>
                      <p:cNvPr id="278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231" y="2388712"/>
                        <a:ext cx="60388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4" name="Object 6"/>
          <p:cNvGraphicFramePr>
            <a:graphicFrameLocks noChangeAspect="1"/>
          </p:cNvGraphicFramePr>
          <p:nvPr/>
        </p:nvGraphicFramePr>
        <p:xfrm>
          <a:off x="1201738" y="3423206"/>
          <a:ext cx="52387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Document" r:id="rId9" imgW="5236471" imgH="552580" progId="Word.Document.8">
                  <p:embed/>
                </p:oleObj>
              </mc:Choice>
              <mc:Fallback>
                <p:oleObj name="Document" r:id="rId9" imgW="5236471" imgH="552580" progId="Word.Document.8">
                  <p:embed/>
                  <p:pic>
                    <p:nvPicPr>
                      <p:cNvPr id="278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423206"/>
                        <a:ext cx="52387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5" name="Object 7"/>
          <p:cNvGraphicFramePr>
            <a:graphicFrameLocks noChangeAspect="1"/>
          </p:cNvGraphicFramePr>
          <p:nvPr/>
        </p:nvGraphicFramePr>
        <p:xfrm>
          <a:off x="1260748" y="4041776"/>
          <a:ext cx="3378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公式" r:id="rId11" imgW="3377880" imgH="1041120" progId="Equation.3">
                  <p:embed/>
                </p:oleObj>
              </mc:Choice>
              <mc:Fallback>
                <p:oleObj name="公式" r:id="rId11" imgW="3377880" imgH="1041120" progId="Equation.3">
                  <p:embed/>
                  <p:pic>
                    <p:nvPicPr>
                      <p:cNvPr id="278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748" y="4041776"/>
                        <a:ext cx="3378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6" name="Object 8"/>
          <p:cNvGraphicFramePr>
            <a:graphicFrameLocks noChangeAspect="1"/>
          </p:cNvGraphicFramePr>
          <p:nvPr/>
        </p:nvGraphicFramePr>
        <p:xfrm>
          <a:off x="4771708" y="4061857"/>
          <a:ext cx="414496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文档" r:id="rId13" imgW="4135680" imgH="1252440" progId="Word.Document.8">
                  <p:embed/>
                </p:oleObj>
              </mc:Choice>
              <mc:Fallback>
                <p:oleObj name="文档" r:id="rId13" imgW="4135680" imgH="1252440" progId="Word.Document.8">
                  <p:embed/>
                  <p:pic>
                    <p:nvPicPr>
                      <p:cNvPr id="278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708" y="4061857"/>
                        <a:ext cx="4144962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7" name="Object 9"/>
          <p:cNvGraphicFramePr>
            <a:graphicFrameLocks noChangeAspect="1"/>
          </p:cNvGraphicFramePr>
          <p:nvPr/>
        </p:nvGraphicFramePr>
        <p:xfrm>
          <a:off x="1334589" y="5301457"/>
          <a:ext cx="292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公式" r:id="rId15" imgW="2920680" imgH="838080" progId="Equation.3">
                  <p:embed/>
                </p:oleObj>
              </mc:Choice>
              <mc:Fallback>
                <p:oleObj name="公式" r:id="rId15" imgW="2920680" imgH="838080" progId="Equation.3">
                  <p:embed/>
                  <p:pic>
                    <p:nvPicPr>
                      <p:cNvPr id="278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589" y="5301457"/>
                        <a:ext cx="292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8" name="Object 10"/>
          <p:cNvGraphicFramePr>
            <a:graphicFrameLocks noChangeAspect="1"/>
          </p:cNvGraphicFramePr>
          <p:nvPr/>
        </p:nvGraphicFramePr>
        <p:xfrm>
          <a:off x="4378008" y="5562600"/>
          <a:ext cx="7874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9" name="公式" r:id="rId17" imgW="787320" imgH="317160" progId="Equation.3">
                  <p:embed/>
                </p:oleObj>
              </mc:Choice>
              <mc:Fallback>
                <p:oleObj name="公式" r:id="rId17" imgW="787320" imgH="317160" progId="Equation.3">
                  <p:embed/>
                  <p:pic>
                    <p:nvPicPr>
                      <p:cNvPr id="278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008" y="5562600"/>
                        <a:ext cx="7874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9" name="Object 11"/>
          <p:cNvGraphicFramePr>
            <a:graphicFrameLocks noChangeAspect="1"/>
          </p:cNvGraphicFramePr>
          <p:nvPr/>
        </p:nvGraphicFramePr>
        <p:xfrm>
          <a:off x="1626326" y="2936082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公式" r:id="rId19" imgW="1295280" imgH="457200" progId="Equation.3">
                  <p:embed/>
                </p:oleObj>
              </mc:Choice>
              <mc:Fallback>
                <p:oleObj name="公式" r:id="rId19" imgW="1295280" imgH="457200" progId="Equation.3">
                  <p:embed/>
                  <p:pic>
                    <p:nvPicPr>
                      <p:cNvPr id="2785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326" y="2936082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0" name="Object 12"/>
          <p:cNvGraphicFramePr>
            <a:graphicFrameLocks noChangeAspect="1"/>
          </p:cNvGraphicFramePr>
          <p:nvPr/>
        </p:nvGraphicFramePr>
        <p:xfrm>
          <a:off x="9240077" y="1512411"/>
          <a:ext cx="2055812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BMP 图象" r:id="rId21" imgW="1657581" imgH="1809524" progId="Paint.Picture">
                  <p:embed/>
                </p:oleObj>
              </mc:Choice>
              <mc:Fallback>
                <p:oleObj name="BMP 图象" r:id="rId21" imgW="1657581" imgH="1809524" progId="Paint.Picture">
                  <p:embed/>
                  <p:pic>
                    <p:nvPicPr>
                      <p:cNvPr id="2785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0077" y="1512411"/>
                        <a:ext cx="2055812" cy="23050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1" name="Object 13"/>
          <p:cNvGraphicFramePr>
            <a:graphicFrameLocks noChangeAspect="1"/>
          </p:cNvGraphicFramePr>
          <p:nvPr/>
        </p:nvGraphicFramePr>
        <p:xfrm>
          <a:off x="10509067" y="2318635"/>
          <a:ext cx="2095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2" name="公式" r:id="rId23" imgW="419040" imgH="457200" progId="Equation.3">
                  <p:embed/>
                </p:oleObj>
              </mc:Choice>
              <mc:Fallback>
                <p:oleObj name="公式" r:id="rId23" imgW="419040" imgH="457200" progId="Equation.3">
                  <p:embed/>
                  <p:pic>
                    <p:nvPicPr>
                      <p:cNvPr id="278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067" y="2318635"/>
                        <a:ext cx="2095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06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530" name="Object 2"/>
          <p:cNvGraphicFramePr>
            <a:graphicFrameLocks noChangeAspect="1"/>
          </p:cNvGraphicFramePr>
          <p:nvPr/>
        </p:nvGraphicFramePr>
        <p:xfrm>
          <a:off x="9393977" y="832840"/>
          <a:ext cx="2054225" cy="231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BMP 图象" r:id="rId3" imgW="1657581" imgH="1809524" progId="Paint.Picture">
                  <p:embed/>
                </p:oleObj>
              </mc:Choice>
              <mc:Fallback>
                <p:oleObj name="BMP 图象" r:id="rId3" imgW="1657581" imgH="1809524" progId="Paint.Picture">
                  <p:embed/>
                  <p:pic>
                    <p:nvPicPr>
                      <p:cNvPr id="278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3977" y="832840"/>
                        <a:ext cx="2054225" cy="23193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255855" y="2067899"/>
            <a:ext cx="65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278537" name="Object 9"/>
          <p:cNvGraphicFramePr>
            <a:graphicFrameLocks noChangeAspect="1"/>
          </p:cNvGraphicFramePr>
          <p:nvPr/>
        </p:nvGraphicFramePr>
        <p:xfrm>
          <a:off x="4906311" y="4787319"/>
          <a:ext cx="3199616" cy="89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Equation" r:id="rId5" imgW="1447560" imgH="406080" progId="Equation.DSMT4">
                  <p:embed/>
                </p:oleObj>
              </mc:Choice>
              <mc:Fallback>
                <p:oleObj name="Equation" r:id="rId5" imgW="1447560" imgH="406080" progId="Equation.DSMT4">
                  <p:embed/>
                  <p:pic>
                    <p:nvPicPr>
                      <p:cNvPr id="278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311" y="4787319"/>
                        <a:ext cx="3199616" cy="89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8" name="Object 10"/>
          <p:cNvGraphicFramePr>
            <a:graphicFrameLocks noChangeAspect="1"/>
          </p:cNvGraphicFramePr>
          <p:nvPr/>
        </p:nvGraphicFramePr>
        <p:xfrm>
          <a:off x="8583930" y="5744855"/>
          <a:ext cx="908413" cy="85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Equation" r:id="rId7" imgW="431640" imgH="406080" progId="Equation.DSMT4">
                  <p:embed/>
                </p:oleObj>
              </mc:Choice>
              <mc:Fallback>
                <p:oleObj name="Equation" r:id="rId7" imgW="431640" imgH="406080" progId="Equation.DSMT4">
                  <p:embed/>
                  <p:pic>
                    <p:nvPicPr>
                      <p:cNvPr id="278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3930" y="5744855"/>
                        <a:ext cx="908413" cy="85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0" name="Object 12"/>
          <p:cNvGraphicFramePr>
            <a:graphicFrameLocks noChangeAspect="1"/>
          </p:cNvGraphicFramePr>
          <p:nvPr/>
        </p:nvGraphicFramePr>
        <p:xfrm>
          <a:off x="9393977" y="839984"/>
          <a:ext cx="2055812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BMP 图象" r:id="rId9" imgW="1657581" imgH="1809524" progId="Paint.Picture">
                  <p:embed/>
                </p:oleObj>
              </mc:Choice>
              <mc:Fallback>
                <p:oleObj name="BMP 图象" r:id="rId9" imgW="1657581" imgH="1809524" progId="Paint.Picture">
                  <p:embed/>
                  <p:pic>
                    <p:nvPicPr>
                      <p:cNvPr id="2785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3977" y="839984"/>
                        <a:ext cx="2055812" cy="23050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1" name="Object 13"/>
          <p:cNvGraphicFramePr>
            <a:graphicFrameLocks noChangeAspect="1"/>
          </p:cNvGraphicFramePr>
          <p:nvPr/>
        </p:nvGraphicFramePr>
        <p:xfrm>
          <a:off x="10642054" y="1542711"/>
          <a:ext cx="304619" cy="30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Equation" r:id="rId11" imgW="164880" imgH="164880" progId="Equation.DSMT4">
                  <p:embed/>
                </p:oleObj>
              </mc:Choice>
              <mc:Fallback>
                <p:oleObj name="Equation" r:id="rId11" imgW="164880" imgH="164880" progId="Equation.DSMT4">
                  <p:embed/>
                  <p:pic>
                    <p:nvPicPr>
                      <p:cNvPr id="278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2054" y="1542711"/>
                        <a:ext cx="304619" cy="304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16255" y="2097714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由轮换对称性，</a:t>
            </a: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2245733" y="944957"/>
          <a:ext cx="5659438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Equation" r:id="rId13" imgW="2260440" imgH="495000" progId="Equation.DSMT4">
                  <p:embed/>
                </p:oleObj>
              </mc:Choice>
              <mc:Fallback>
                <p:oleObj name="Equation" r:id="rId13" imgW="2260440" imgH="495000" progId="Equation.DSMT4">
                  <p:embed/>
                  <p:pic>
                    <p:nvPicPr>
                      <p:cNvPr id="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733" y="944957"/>
                        <a:ext cx="5659438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04080" y="437825"/>
          <a:ext cx="6783977" cy="57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15" imgW="2717640" imgH="228600" progId="Equation.DSMT4">
                  <p:embed/>
                </p:oleObj>
              </mc:Choice>
              <mc:Fallback>
                <p:oleObj name="Equation" r:id="rId15" imgW="271764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04080" y="437825"/>
                        <a:ext cx="6783977" cy="570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75996" y="43782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1186694" y="2557197"/>
          <a:ext cx="4372292" cy="112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Equation" r:id="rId17" imgW="1917360" imgH="495000" progId="Equation.DSMT4">
                  <p:embed/>
                </p:oleObj>
              </mc:Choice>
              <mc:Fallback>
                <p:oleObj name="Equation" r:id="rId17" imgW="1917360" imgH="495000" progId="Equation.DSMT4">
                  <p:embed/>
                  <p:pic>
                    <p:nvPicPr>
                      <p:cNvPr id="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694" y="2557197"/>
                        <a:ext cx="4372292" cy="1128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1169563" y="3578117"/>
          <a:ext cx="8419883" cy="1266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name="Equation" r:id="rId19" imgW="3708360" imgH="558720" progId="Equation.DSMT4">
                  <p:embed/>
                </p:oleObj>
              </mc:Choice>
              <mc:Fallback>
                <p:oleObj name="Equation" r:id="rId19" imgW="3708360" imgH="558720" progId="Equation.DSMT4">
                  <p:embed/>
                  <p:pic>
                    <p:nvPicPr>
                      <p:cNvPr id="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563" y="3578117"/>
                        <a:ext cx="8419883" cy="1266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22068" y="4775317"/>
          <a:ext cx="3684243" cy="96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" name="Equation" r:id="rId21" imgW="1688760" imgH="444240" progId="Equation.DSMT4">
                  <p:embed/>
                </p:oleObj>
              </mc:Choice>
              <mc:Fallback>
                <p:oleObj name="Equation" r:id="rId21" imgW="1688760" imgH="4442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22068" y="4775317"/>
                        <a:ext cx="3684243" cy="96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8073383" y="4775317"/>
          <a:ext cx="30321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name="Equation" r:id="rId23" imgW="1371600" imgH="406080" progId="Equation.DSMT4">
                  <p:embed/>
                </p:oleObj>
              </mc:Choice>
              <mc:Fallback>
                <p:oleObj name="Equation" r:id="rId23" imgW="1371600" imgH="406080" progId="Equation.DSMT4">
                  <p:embed/>
                  <p:pic>
                    <p:nvPicPr>
                      <p:cNvPr id="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3383" y="4775317"/>
                        <a:ext cx="30321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22068" y="5744855"/>
          <a:ext cx="4301545" cy="88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7" name="Equation" r:id="rId25" imgW="1981080" imgH="406080" progId="Equation.DSMT4">
                  <p:embed/>
                </p:oleObj>
              </mc:Choice>
              <mc:Fallback>
                <p:oleObj name="Equation" r:id="rId25" imgW="1981080" imgH="4060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22068" y="5744855"/>
                        <a:ext cx="4301545" cy="882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581332" y="5673842"/>
          <a:ext cx="30067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Equation" r:id="rId27" imgW="1384200" imgH="444240" progId="Equation.DSMT4">
                  <p:embed/>
                </p:oleObj>
              </mc:Choice>
              <mc:Fallback>
                <p:oleObj name="Equation" r:id="rId27" imgW="1384200" imgH="444240" progId="Equation.DSMT4">
                  <p:embed/>
                  <p:pic>
                    <p:nvPicPr>
                      <p:cNvPr id="23" name="对象 2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581332" y="5673842"/>
                        <a:ext cx="300672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801626" y="198680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(2014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年考研题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3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utoUpdateAnimBg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77E44-EEB3-4740-ACBE-E4CC709C748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5586" name="AutoShape 2"/>
          <p:cNvSpPr>
            <a:spLocks noChangeArrowheads="1"/>
          </p:cNvSpPr>
          <p:nvPr/>
        </p:nvSpPr>
        <p:spPr bwMode="auto">
          <a:xfrm>
            <a:off x="5880100" y="692150"/>
            <a:ext cx="1728788" cy="457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35587" name="Group 3"/>
          <p:cNvGrpSpPr>
            <a:grpSpLocks/>
          </p:cNvGrpSpPr>
          <p:nvPr/>
        </p:nvGrpSpPr>
        <p:grpSpPr bwMode="auto">
          <a:xfrm>
            <a:off x="7705725" y="1571626"/>
            <a:ext cx="1422400" cy="1476375"/>
            <a:chOff x="3936" y="846"/>
            <a:chExt cx="896" cy="930"/>
          </a:xfrm>
        </p:grpSpPr>
        <p:sp>
          <p:nvSpPr>
            <p:cNvPr id="835588" name="Rectangle 4"/>
            <p:cNvSpPr>
              <a:spLocks noChangeArrowheads="1"/>
            </p:cNvSpPr>
            <p:nvPr/>
          </p:nvSpPr>
          <p:spPr bwMode="auto">
            <a:xfrm>
              <a:off x="4080" y="894"/>
              <a:ext cx="717" cy="73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66FFFF"/>
                </a:gs>
                <a:gs pos="100000">
                  <a:srgbClr val="FFFFFF"/>
                </a:gs>
              </a:gsLst>
              <a:lin ang="2700000" scaled="1"/>
            </a:gradFill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35589" name="Object 5"/>
            <p:cNvGraphicFramePr>
              <a:graphicFrameLocks noChangeAspect="1"/>
            </p:cNvGraphicFramePr>
            <p:nvPr/>
          </p:nvGraphicFramePr>
          <p:xfrm>
            <a:off x="3936" y="846"/>
            <a:ext cx="8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0" name="Equation" r:id="rId3" imgW="177480" imgH="304560" progId="Equation.3">
                    <p:embed/>
                  </p:oleObj>
                </mc:Choice>
                <mc:Fallback>
                  <p:oleObj name="Equation" r:id="rId3" imgW="177480" imgH="304560" progId="Equation.3">
                    <p:embed/>
                    <p:pic>
                      <p:nvPicPr>
                        <p:cNvPr id="83558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846"/>
                          <a:ext cx="8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590" name="Object 6"/>
            <p:cNvGraphicFramePr>
              <a:graphicFrameLocks noChangeAspect="1"/>
            </p:cNvGraphicFramePr>
            <p:nvPr/>
          </p:nvGraphicFramePr>
          <p:xfrm>
            <a:off x="4752" y="1639"/>
            <a:ext cx="8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1" name="Equation" r:id="rId5" imgW="177480" imgH="304560" progId="Equation.3">
                    <p:embed/>
                  </p:oleObj>
                </mc:Choice>
                <mc:Fallback>
                  <p:oleObj name="Equation" r:id="rId5" imgW="177480" imgH="304560" progId="Equation.3">
                    <p:embed/>
                    <p:pic>
                      <p:nvPicPr>
                        <p:cNvPr id="83559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639"/>
                          <a:ext cx="8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5591" name="AutoShape 7"/>
          <p:cNvSpPr>
            <a:spLocks noChangeArrowheads="1"/>
          </p:cNvSpPr>
          <p:nvPr/>
        </p:nvSpPr>
        <p:spPr bwMode="auto">
          <a:xfrm>
            <a:off x="2279650" y="1458913"/>
            <a:ext cx="4724400" cy="457200"/>
          </a:xfrm>
          <a:prstGeom prst="parallelogram">
            <a:avLst>
              <a:gd name="adj" fmla="val 27795"/>
            </a:avLst>
          </a:prstGeom>
          <a:gradFill rotWithShape="0">
            <a:gsLst>
              <a:gs pos="0">
                <a:srgbClr val="FFFFFF"/>
              </a:gs>
              <a:gs pos="100000">
                <a:srgbClr val="00FFCC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5592" name="Text Box 8"/>
          <p:cNvSpPr txBox="1">
            <a:spLocks noChangeArrowheads="1"/>
          </p:cNvSpPr>
          <p:nvPr/>
        </p:nvSpPr>
        <p:spPr bwMode="auto">
          <a:xfrm>
            <a:off x="2749550" y="668628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计算二重积分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5594" name="Text Box 10"/>
          <p:cNvSpPr txBox="1">
            <a:spLocks noChangeArrowheads="1"/>
          </p:cNvSpPr>
          <p:nvPr/>
        </p:nvSpPr>
        <p:spPr bwMode="auto">
          <a:xfrm>
            <a:off x="8650288" y="15716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35595" name="Object 11"/>
          <p:cNvGraphicFramePr>
            <a:graphicFrameLocks noChangeAspect="1"/>
          </p:cNvGraphicFramePr>
          <p:nvPr/>
        </p:nvGraphicFramePr>
        <p:xfrm>
          <a:off x="1966911" y="3371297"/>
          <a:ext cx="304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Equation" r:id="rId6" imgW="2946240" imgH="863280" progId="Equation.3">
                  <p:embed/>
                </p:oleObj>
              </mc:Choice>
              <mc:Fallback>
                <p:oleObj name="Equation" r:id="rId6" imgW="2946240" imgH="863280" progId="Equation.3">
                  <p:embed/>
                  <p:pic>
                    <p:nvPicPr>
                      <p:cNvPr id="835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1" y="3371297"/>
                        <a:ext cx="3048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6" name="Object 12"/>
          <p:cNvGraphicFramePr>
            <a:graphicFrameLocks noChangeAspect="1"/>
          </p:cNvGraphicFramePr>
          <p:nvPr/>
        </p:nvGraphicFramePr>
        <p:xfrm>
          <a:off x="5221290" y="3352858"/>
          <a:ext cx="279558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Equation" r:id="rId8" imgW="2933640" imgH="863280" progId="Equation.3">
                  <p:embed/>
                </p:oleObj>
              </mc:Choice>
              <mc:Fallback>
                <p:oleObj name="Equation" r:id="rId8" imgW="2933640" imgH="863280" progId="Equation.3">
                  <p:embed/>
                  <p:pic>
                    <p:nvPicPr>
                      <p:cNvPr id="8355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90" y="3352858"/>
                        <a:ext cx="279558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5597" name="Group 13"/>
          <p:cNvGrpSpPr>
            <a:grpSpLocks/>
          </p:cNvGrpSpPr>
          <p:nvPr/>
        </p:nvGrpSpPr>
        <p:grpSpPr bwMode="auto">
          <a:xfrm>
            <a:off x="3332165" y="3880886"/>
            <a:ext cx="1828800" cy="685800"/>
            <a:chOff x="4272" y="2976"/>
            <a:chExt cx="1152" cy="432"/>
          </a:xfrm>
        </p:grpSpPr>
        <p:sp>
          <p:nvSpPr>
            <p:cNvPr id="835598" name="AutoShape 14"/>
            <p:cNvSpPr>
              <a:spLocks noChangeArrowheads="1"/>
            </p:cNvSpPr>
            <p:nvPr/>
          </p:nvSpPr>
          <p:spPr bwMode="auto">
            <a:xfrm>
              <a:off x="4272" y="2976"/>
              <a:ext cx="1152" cy="432"/>
            </a:xfrm>
            <a:prstGeom prst="diamond">
              <a:avLst/>
            </a:prstGeom>
            <a:gradFill rotWithShape="0">
              <a:gsLst>
                <a:gs pos="0">
                  <a:srgbClr val="CCFF66">
                    <a:gamma/>
                    <a:shade val="46275"/>
                    <a:invGamma/>
                  </a:srgbClr>
                </a:gs>
                <a:gs pos="50000">
                  <a:srgbClr val="CCFF66"/>
                </a:gs>
                <a:gs pos="100000">
                  <a:srgbClr val="CCFF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5599" name="Text Box 15"/>
            <p:cNvSpPr txBox="1">
              <a:spLocks noChangeArrowheads="1"/>
            </p:cNvSpPr>
            <p:nvPr/>
          </p:nvSpPr>
          <p:spPr bwMode="auto">
            <a:xfrm>
              <a:off x="4464" y="3024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极坐标</a:t>
              </a:r>
            </a:p>
          </p:txBody>
        </p:sp>
      </p:grpSp>
      <p:graphicFrame>
        <p:nvGraphicFramePr>
          <p:cNvPr id="835600" name="Object 16"/>
          <p:cNvGraphicFramePr>
            <a:graphicFrameLocks noChangeAspect="1"/>
          </p:cNvGraphicFramePr>
          <p:nvPr/>
        </p:nvGraphicFramePr>
        <p:xfrm>
          <a:off x="5448301" y="677863"/>
          <a:ext cx="27987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Equation" r:id="rId10" imgW="2819160" imgH="812520" progId="Equation.3">
                  <p:embed/>
                </p:oleObj>
              </mc:Choice>
              <mc:Fallback>
                <p:oleObj name="Equation" r:id="rId10" imgW="2819160" imgH="812520" progId="Equation.3">
                  <p:embed/>
                  <p:pic>
                    <p:nvPicPr>
                      <p:cNvPr id="8356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677863"/>
                        <a:ext cx="27987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601" name="Text Box 17"/>
          <p:cNvSpPr txBox="1">
            <a:spLocks noChangeArrowheads="1"/>
          </p:cNvSpPr>
          <p:nvPr/>
        </p:nvSpPr>
        <p:spPr bwMode="auto">
          <a:xfrm>
            <a:off x="1593850" y="641820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5603" name="Text Box 19"/>
          <p:cNvSpPr txBox="1">
            <a:spLocks noChangeArrowheads="1"/>
          </p:cNvSpPr>
          <p:nvPr/>
        </p:nvSpPr>
        <p:spPr bwMode="auto">
          <a:xfrm>
            <a:off x="8269288" y="20288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5609" name="Text Box 25"/>
          <p:cNvSpPr txBox="1">
            <a:spLocks noChangeArrowheads="1"/>
          </p:cNvSpPr>
          <p:nvPr/>
        </p:nvSpPr>
        <p:spPr bwMode="auto">
          <a:xfrm>
            <a:off x="8201025" y="7493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其中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5610" name="Text Box 26"/>
          <p:cNvSpPr txBox="1">
            <a:spLocks noChangeArrowheads="1"/>
          </p:cNvSpPr>
          <p:nvPr/>
        </p:nvSpPr>
        <p:spPr bwMode="auto">
          <a:xfrm>
            <a:off x="1468441" y="1988344"/>
            <a:ext cx="88264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35612" name="Group 28"/>
          <p:cNvGrpSpPr>
            <a:grpSpLocks/>
          </p:cNvGrpSpPr>
          <p:nvPr/>
        </p:nvGrpSpPr>
        <p:grpSpPr bwMode="auto">
          <a:xfrm>
            <a:off x="7696201" y="1371601"/>
            <a:ext cx="1965325" cy="1704975"/>
            <a:chOff x="4061" y="1056"/>
            <a:chExt cx="1238" cy="1074"/>
          </a:xfrm>
        </p:grpSpPr>
        <p:sp>
          <p:nvSpPr>
            <p:cNvPr id="835613" name="Line 29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35614" name="Object 30"/>
            <p:cNvGraphicFramePr>
              <a:graphicFrameLocks noChangeAspect="1"/>
            </p:cNvGraphicFramePr>
            <p:nvPr/>
          </p:nvGraphicFramePr>
          <p:xfrm>
            <a:off x="4061" y="1056"/>
            <a:ext cx="115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5" name="Equation" r:id="rId12" imgW="253800" imgH="317160" progId="Equation.3">
                    <p:embed/>
                  </p:oleObj>
                </mc:Choice>
                <mc:Fallback>
                  <p:oleObj name="Equation" r:id="rId12" imgW="253800" imgH="317160" progId="Equation.3">
                    <p:embed/>
                    <p:pic>
                      <p:nvPicPr>
                        <p:cNvPr id="83561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1" y="1056"/>
                          <a:ext cx="115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615" name="Object 31"/>
            <p:cNvGraphicFramePr>
              <a:graphicFrameLocks noChangeAspect="1"/>
            </p:cNvGraphicFramePr>
            <p:nvPr/>
          </p:nvGraphicFramePr>
          <p:xfrm>
            <a:off x="4080" y="1968"/>
            <a:ext cx="133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6" name="Equation" r:id="rId14" imgW="291960" imgH="317160" progId="Equation.3">
                    <p:embed/>
                  </p:oleObj>
                </mc:Choice>
                <mc:Fallback>
                  <p:oleObj name="Equation" r:id="rId14" imgW="291960" imgH="317160" progId="Equation.3">
                    <p:embed/>
                    <p:pic>
                      <p:nvPicPr>
                        <p:cNvPr id="83561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968"/>
                          <a:ext cx="133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616" name="Object 32"/>
            <p:cNvGraphicFramePr>
              <a:graphicFrameLocks noChangeAspect="1"/>
            </p:cNvGraphicFramePr>
            <p:nvPr/>
          </p:nvGraphicFramePr>
          <p:xfrm>
            <a:off x="5184" y="2016"/>
            <a:ext cx="115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7" name="Equation" r:id="rId16" imgW="253800" imgH="241200" progId="Equation.3">
                    <p:embed/>
                  </p:oleObj>
                </mc:Choice>
                <mc:Fallback>
                  <p:oleObj name="Equation" r:id="rId16" imgW="253800" imgH="241200" progId="Equation.3">
                    <p:embed/>
                    <p:pic>
                      <p:nvPicPr>
                        <p:cNvPr id="835616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16"/>
                          <a:ext cx="115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5617" name="Line 33"/>
            <p:cNvSpPr>
              <a:spLocks noChangeShapeType="1"/>
            </p:cNvSpPr>
            <p:nvPr/>
          </p:nvSpPr>
          <p:spPr bwMode="auto">
            <a:xfrm>
              <a:off x="4080" y="1968"/>
              <a:ext cx="115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5618" name="Group 34"/>
          <p:cNvGrpSpPr>
            <a:grpSpLocks/>
          </p:cNvGrpSpPr>
          <p:nvPr/>
        </p:nvGrpSpPr>
        <p:grpSpPr bwMode="auto">
          <a:xfrm>
            <a:off x="7934326" y="1649413"/>
            <a:ext cx="2608263" cy="1219200"/>
            <a:chOff x="4224" y="1249"/>
            <a:chExt cx="1643" cy="768"/>
          </a:xfrm>
        </p:grpSpPr>
        <p:sp>
          <p:nvSpPr>
            <p:cNvPr id="835619" name="Arc 35"/>
            <p:cNvSpPr>
              <a:spLocks/>
            </p:cNvSpPr>
            <p:nvPr/>
          </p:nvSpPr>
          <p:spPr bwMode="auto">
            <a:xfrm>
              <a:off x="4224" y="1249"/>
              <a:ext cx="717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22"/>
                <a:gd name="T1" fmla="*/ 0 h 21600"/>
                <a:gd name="T2" fmla="*/ 21522 w 21522"/>
                <a:gd name="T3" fmla="*/ 19761 h 21600"/>
                <a:gd name="T4" fmla="*/ 0 w 2152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22" h="21600" fill="none" extrusionOk="0">
                  <a:moveTo>
                    <a:pt x="0" y="0"/>
                  </a:moveTo>
                  <a:cubicBezTo>
                    <a:pt x="11216" y="0"/>
                    <a:pt x="20566" y="8585"/>
                    <a:pt x="21521" y="19761"/>
                  </a:cubicBezTo>
                </a:path>
                <a:path w="21522" h="21600" stroke="0" extrusionOk="0">
                  <a:moveTo>
                    <a:pt x="0" y="0"/>
                  </a:moveTo>
                  <a:cubicBezTo>
                    <a:pt x="11216" y="0"/>
                    <a:pt x="20566" y="8585"/>
                    <a:pt x="21521" y="197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35620" name="Object 36"/>
            <p:cNvGraphicFramePr>
              <a:graphicFrameLocks noChangeAspect="1"/>
            </p:cNvGraphicFramePr>
            <p:nvPr/>
          </p:nvGraphicFramePr>
          <p:xfrm>
            <a:off x="4890" y="1404"/>
            <a:ext cx="97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8" name="Equation" r:id="rId18" imgW="723600" imgH="228600" progId="Equation.DSMT4">
                    <p:embed/>
                  </p:oleObj>
                </mc:Choice>
                <mc:Fallback>
                  <p:oleObj name="Equation" r:id="rId18" imgW="723600" imgH="228600" progId="Equation.DSMT4">
                    <p:embed/>
                    <p:pic>
                      <p:nvPicPr>
                        <p:cNvPr id="83562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0" y="1404"/>
                          <a:ext cx="977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5621" name="Object 37"/>
          <p:cNvGraphicFramePr>
            <a:graphicFrameLocks noChangeAspect="1"/>
          </p:cNvGraphicFramePr>
          <p:nvPr/>
        </p:nvGraphicFramePr>
        <p:xfrm>
          <a:off x="1897066" y="2570960"/>
          <a:ext cx="27114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9" name="Equation" r:id="rId20" imgW="2730240" imgH="812520" progId="Equation.3">
                  <p:embed/>
                </p:oleObj>
              </mc:Choice>
              <mc:Fallback>
                <p:oleObj name="Equation" r:id="rId20" imgW="2730240" imgH="812520" progId="Equation.3">
                  <p:embed/>
                  <p:pic>
                    <p:nvPicPr>
                      <p:cNvPr id="83562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6" y="2570960"/>
                        <a:ext cx="27114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622" name="Rectangle 38"/>
          <p:cNvSpPr>
            <a:spLocks noChangeArrowheads="1"/>
          </p:cNvSpPr>
          <p:nvPr/>
        </p:nvSpPr>
        <p:spPr bwMode="auto">
          <a:xfrm>
            <a:off x="1722438" y="441739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由于</a:t>
            </a:r>
            <a:endParaRPr kumimoji="0" lang="zh-CN" altLang="en-US" sz="2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35623" name="Object 39"/>
          <p:cNvGraphicFramePr>
            <a:graphicFrameLocks noChangeAspect="1"/>
          </p:cNvGraphicFramePr>
          <p:nvPr/>
        </p:nvGraphicFramePr>
        <p:xfrm>
          <a:off x="2693084" y="4401729"/>
          <a:ext cx="25939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0" name="Equation" r:id="rId22" imgW="2654280" imgH="863280" progId="Equation.3">
                  <p:embed/>
                </p:oleObj>
              </mc:Choice>
              <mc:Fallback>
                <p:oleObj name="Equation" r:id="rId22" imgW="2654280" imgH="863280" progId="Equation.3">
                  <p:embed/>
                  <p:pic>
                    <p:nvPicPr>
                      <p:cNvPr id="83562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084" y="4401729"/>
                        <a:ext cx="259397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4" name="Object 40"/>
          <p:cNvGraphicFramePr>
            <a:graphicFrameLocks noChangeAspect="1"/>
          </p:cNvGraphicFramePr>
          <p:nvPr/>
        </p:nvGraphicFramePr>
        <p:xfrm>
          <a:off x="5364957" y="4200526"/>
          <a:ext cx="295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1" name="Equation" r:id="rId24" imgW="2958840" imgH="838080" progId="Equation.3">
                  <p:embed/>
                </p:oleObj>
              </mc:Choice>
              <mc:Fallback>
                <p:oleObj name="Equation" r:id="rId24" imgW="2958840" imgH="838080" progId="Equation.3">
                  <p:embed/>
                  <p:pic>
                    <p:nvPicPr>
                      <p:cNvPr id="83562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957" y="4200526"/>
                        <a:ext cx="2959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5" name="Object 41"/>
          <p:cNvGraphicFramePr>
            <a:graphicFrameLocks noChangeAspect="1"/>
          </p:cNvGraphicFramePr>
          <p:nvPr/>
        </p:nvGraphicFramePr>
        <p:xfrm>
          <a:off x="8337053" y="4300536"/>
          <a:ext cx="5397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Equation" r:id="rId26" imgW="558720" imgH="838080" progId="Equation.3">
                  <p:embed/>
                </p:oleObj>
              </mc:Choice>
              <mc:Fallback>
                <p:oleObj name="Equation" r:id="rId26" imgW="558720" imgH="838080" progId="Equation.3">
                  <p:embed/>
                  <p:pic>
                    <p:nvPicPr>
                      <p:cNvPr id="83562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053" y="4300536"/>
                        <a:ext cx="5397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6" name="Object 42"/>
          <p:cNvGraphicFramePr>
            <a:graphicFrameLocks noChangeAspect="1"/>
          </p:cNvGraphicFramePr>
          <p:nvPr/>
        </p:nvGraphicFramePr>
        <p:xfrm>
          <a:off x="2632077" y="5445854"/>
          <a:ext cx="25288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3" name="Equation" r:id="rId28" imgW="2654280" imgH="863280" progId="Equation.3">
                  <p:embed/>
                </p:oleObj>
              </mc:Choice>
              <mc:Fallback>
                <p:oleObj name="Equation" r:id="rId28" imgW="2654280" imgH="863280" progId="Equation.3">
                  <p:embed/>
                  <p:pic>
                    <p:nvPicPr>
                      <p:cNvPr id="83562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7" y="5445854"/>
                        <a:ext cx="25288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627" name="Text Box 43"/>
          <p:cNvSpPr txBox="1">
            <a:spLocks noChangeArrowheads="1"/>
          </p:cNvSpPr>
          <p:nvPr/>
        </p:nvSpPr>
        <p:spPr bwMode="auto">
          <a:xfrm>
            <a:off x="3151871" y="4936505"/>
            <a:ext cx="1676400" cy="519112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50000">
                <a:srgbClr val="66FFFF"/>
              </a:gs>
              <a:gs pos="100000">
                <a:srgbClr val="0033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直角坐标</a:t>
            </a:r>
          </a:p>
        </p:txBody>
      </p:sp>
      <p:graphicFrame>
        <p:nvGraphicFramePr>
          <p:cNvPr id="835628" name="Object 44"/>
          <p:cNvGraphicFramePr>
            <a:graphicFrameLocks noChangeAspect="1"/>
          </p:cNvGraphicFramePr>
          <p:nvPr/>
        </p:nvGraphicFramePr>
        <p:xfrm>
          <a:off x="5116014" y="5356095"/>
          <a:ext cx="3987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4" name="Equation" r:id="rId30" imgW="3987720" imgH="711000" progId="Equation.3">
                  <p:embed/>
                </p:oleObj>
              </mc:Choice>
              <mc:Fallback>
                <p:oleObj name="Equation" r:id="rId30" imgW="3987720" imgH="711000" progId="Equation.3">
                  <p:embed/>
                  <p:pic>
                    <p:nvPicPr>
                      <p:cNvPr id="83562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014" y="5356095"/>
                        <a:ext cx="3987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33" name="Object 49"/>
          <p:cNvGraphicFramePr>
            <a:graphicFrameLocks noChangeAspect="1"/>
          </p:cNvGraphicFramePr>
          <p:nvPr/>
        </p:nvGraphicFramePr>
        <p:xfrm>
          <a:off x="2351088" y="1484313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5" name="公式" r:id="rId32" imgW="4495680" imgH="444240" progId="Equation.3">
                  <p:embed/>
                </p:oleObj>
              </mc:Choice>
              <mc:Fallback>
                <p:oleObj name="公式" r:id="rId32" imgW="4495680" imgH="444240" progId="Equation.3">
                  <p:embed/>
                  <p:pic>
                    <p:nvPicPr>
                      <p:cNvPr id="83563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484313"/>
                        <a:ext cx="449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133636" y="2001701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将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分成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与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两部分</a:t>
            </a:r>
          </a:p>
        </p:txBody>
      </p:sp>
    </p:spTree>
    <p:extLst>
      <p:ext uri="{BB962C8B-B14F-4D97-AF65-F5344CB8AC3E}">
        <p14:creationId xmlns:p14="http://schemas.microsoft.com/office/powerpoint/2010/main" val="32576985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5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5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3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3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3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3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3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3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3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3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3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35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35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3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6" grpId="0" animBg="1"/>
      <p:bldP spid="835591" grpId="0" animBg="1"/>
      <p:bldP spid="835592" grpId="0"/>
      <p:bldP spid="835594" grpId="0" autoUpdateAnimBg="0"/>
      <p:bldP spid="835601" grpId="0"/>
      <p:bldP spid="835603" grpId="0" autoUpdateAnimBg="0"/>
      <p:bldP spid="835610" grpId="0" autoUpdateAnimBg="0"/>
      <p:bldP spid="835622" grpId="0" autoUpdateAnimBg="0"/>
      <p:bldP spid="835627" grpId="0" animBg="1" autoUpdateAnimBg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0D6E7-00EF-4F42-A32C-7DE7FE2CCF6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6610" name="Oval 2"/>
          <p:cNvSpPr>
            <a:spLocks noChangeArrowheads="1"/>
          </p:cNvSpPr>
          <p:nvPr/>
        </p:nvSpPr>
        <p:spPr bwMode="auto">
          <a:xfrm>
            <a:off x="8255000" y="3352800"/>
            <a:ext cx="304800" cy="533400"/>
          </a:xfrm>
          <a:prstGeom prst="ellipse">
            <a:avLst/>
          </a:prstGeom>
          <a:solidFill>
            <a:srgbClr val="FF99FF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36616" name="Object 8"/>
          <p:cNvGraphicFramePr>
            <a:graphicFrameLocks noChangeAspect="1"/>
          </p:cNvGraphicFramePr>
          <p:nvPr/>
        </p:nvGraphicFramePr>
        <p:xfrm>
          <a:off x="2470150" y="1008064"/>
          <a:ext cx="25288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Equation" r:id="rId3" imgW="2654280" imgH="863280" progId="Equation.3">
                  <p:embed/>
                </p:oleObj>
              </mc:Choice>
              <mc:Fallback>
                <p:oleObj name="Equation" r:id="rId3" imgW="2654280" imgH="863280" progId="Equation.3">
                  <p:embed/>
                  <p:pic>
                    <p:nvPicPr>
                      <p:cNvPr id="8366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008064"/>
                        <a:ext cx="25288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7" name="Object 9"/>
          <p:cNvGraphicFramePr>
            <a:graphicFrameLocks noChangeAspect="1"/>
          </p:cNvGraphicFramePr>
          <p:nvPr/>
        </p:nvGraphicFramePr>
        <p:xfrm>
          <a:off x="5080000" y="914400"/>
          <a:ext cx="3987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Equation" r:id="rId5" imgW="3987720" imgH="711000" progId="Equation.3">
                  <p:embed/>
                </p:oleObj>
              </mc:Choice>
              <mc:Fallback>
                <p:oleObj name="Equation" r:id="rId5" imgW="3987720" imgH="711000" progId="Equation.3">
                  <p:embed/>
                  <p:pic>
                    <p:nvPicPr>
                      <p:cNvPr id="8366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914400"/>
                        <a:ext cx="3987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8" name="Object 10"/>
          <p:cNvGraphicFramePr>
            <a:graphicFrameLocks noChangeAspect="1"/>
          </p:cNvGraphicFramePr>
          <p:nvPr/>
        </p:nvGraphicFramePr>
        <p:xfrm>
          <a:off x="2279650" y="1844675"/>
          <a:ext cx="3835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6" name="Equation" r:id="rId7" imgW="3835080" imgH="1117440" progId="Equation.3">
                  <p:embed/>
                </p:oleObj>
              </mc:Choice>
              <mc:Fallback>
                <p:oleObj name="Equation" r:id="rId7" imgW="3835080" imgH="1117440" progId="Equation.3">
                  <p:embed/>
                  <p:pic>
                    <p:nvPicPr>
                      <p:cNvPr id="8366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844675"/>
                        <a:ext cx="3835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9" name="Object 11"/>
          <p:cNvGraphicFramePr>
            <a:graphicFrameLocks noChangeAspect="1"/>
          </p:cNvGraphicFramePr>
          <p:nvPr/>
        </p:nvGraphicFramePr>
        <p:xfrm>
          <a:off x="6167438" y="1916113"/>
          <a:ext cx="391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Equation" r:id="rId9" imgW="3911400" imgH="914400" progId="Equation.3">
                  <p:embed/>
                </p:oleObj>
              </mc:Choice>
              <mc:Fallback>
                <p:oleObj name="Equation" r:id="rId9" imgW="3911400" imgH="914400" progId="Equation.3">
                  <p:embed/>
                  <p:pic>
                    <p:nvPicPr>
                      <p:cNvPr id="8366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1916113"/>
                        <a:ext cx="391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0" name="Object 12"/>
          <p:cNvGraphicFramePr>
            <a:graphicFrameLocks noChangeAspect="1"/>
          </p:cNvGraphicFramePr>
          <p:nvPr/>
        </p:nvGraphicFramePr>
        <p:xfrm>
          <a:off x="2279650" y="3213100"/>
          <a:ext cx="213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Equation" r:id="rId11" imgW="2133360" imgH="838080" progId="Equation.3">
                  <p:embed/>
                </p:oleObj>
              </mc:Choice>
              <mc:Fallback>
                <p:oleObj name="Equation" r:id="rId11" imgW="2133360" imgH="838080" progId="Equation.3">
                  <p:embed/>
                  <p:pic>
                    <p:nvPicPr>
                      <p:cNvPr id="8366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213100"/>
                        <a:ext cx="2133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1" name="Object 13"/>
          <p:cNvGraphicFramePr>
            <a:graphicFrameLocks noChangeAspect="1"/>
          </p:cNvGraphicFramePr>
          <p:nvPr/>
        </p:nvGraphicFramePr>
        <p:xfrm>
          <a:off x="4440238" y="3141663"/>
          <a:ext cx="2501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name="Equation" r:id="rId13" imgW="2501640" imgH="914400" progId="Equation.3">
                  <p:embed/>
                </p:oleObj>
              </mc:Choice>
              <mc:Fallback>
                <p:oleObj name="Equation" r:id="rId13" imgW="2501640" imgH="914400" progId="Equation.3">
                  <p:embed/>
                  <p:pic>
                    <p:nvPicPr>
                      <p:cNvPr id="8366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3141663"/>
                        <a:ext cx="2501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2" name="Object 14"/>
          <p:cNvGraphicFramePr>
            <a:graphicFrameLocks noChangeAspect="1"/>
          </p:cNvGraphicFramePr>
          <p:nvPr/>
        </p:nvGraphicFramePr>
        <p:xfrm>
          <a:off x="6959600" y="3213100"/>
          <a:ext cx="153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Equation" r:id="rId15" imgW="1536480" imgH="838080" progId="Equation.3">
                  <p:embed/>
                </p:oleObj>
              </mc:Choice>
              <mc:Fallback>
                <p:oleObj name="Equation" r:id="rId15" imgW="1536480" imgH="838080" progId="Equation.3">
                  <p:embed/>
                  <p:pic>
                    <p:nvPicPr>
                      <p:cNvPr id="8366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213100"/>
                        <a:ext cx="1536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23" name="Rectangle 15"/>
          <p:cNvSpPr>
            <a:spLocks noChangeArrowheads="1"/>
          </p:cNvSpPr>
          <p:nvPr/>
        </p:nvSpPr>
        <p:spPr bwMode="auto">
          <a:xfrm>
            <a:off x="1855355" y="440293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其中</a:t>
            </a:r>
          </a:p>
        </p:txBody>
      </p:sp>
      <p:graphicFrame>
        <p:nvGraphicFramePr>
          <p:cNvPr id="836624" name="Object 16"/>
          <p:cNvGraphicFramePr>
            <a:graphicFrameLocks noChangeAspect="1"/>
          </p:cNvGraphicFramePr>
          <p:nvPr/>
        </p:nvGraphicFramePr>
        <p:xfrm>
          <a:off x="2959100" y="4191000"/>
          <a:ext cx="251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1" name="Equation" r:id="rId17" imgW="2514600" imgH="838080" progId="Equation.3">
                  <p:embed/>
                </p:oleObj>
              </mc:Choice>
              <mc:Fallback>
                <p:oleObj name="Equation" r:id="rId17" imgW="2514600" imgH="838080" progId="Equation.3">
                  <p:embed/>
                  <p:pic>
                    <p:nvPicPr>
                      <p:cNvPr id="8366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191000"/>
                        <a:ext cx="2514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5" name="Object 17"/>
          <p:cNvGraphicFramePr>
            <a:graphicFrameLocks noChangeAspect="1"/>
          </p:cNvGraphicFramePr>
          <p:nvPr/>
        </p:nvGraphicFramePr>
        <p:xfrm>
          <a:off x="5549900" y="4299323"/>
          <a:ext cx="911860" cy="29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2" name="Equation" r:id="rId19" imgW="558720" imgH="177480" progId="Equation.DSMT4">
                  <p:embed/>
                </p:oleObj>
              </mc:Choice>
              <mc:Fallback>
                <p:oleObj name="Equation" r:id="rId19" imgW="558720" imgH="177480" progId="Equation.DSMT4">
                  <p:embed/>
                  <p:pic>
                    <p:nvPicPr>
                      <p:cNvPr id="8366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4299323"/>
                        <a:ext cx="911860" cy="290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6" name="Object 18"/>
          <p:cNvGraphicFramePr>
            <a:graphicFrameLocks noChangeAspect="1"/>
          </p:cNvGraphicFramePr>
          <p:nvPr/>
        </p:nvGraphicFramePr>
        <p:xfrm>
          <a:off x="6572250" y="4191000"/>
          <a:ext cx="147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3" name="Equation" r:id="rId21" imgW="1473120" imgH="838080" progId="Equation.3">
                  <p:embed/>
                </p:oleObj>
              </mc:Choice>
              <mc:Fallback>
                <p:oleObj name="Equation" r:id="rId21" imgW="1473120" imgH="838080" progId="Equation.3">
                  <p:embed/>
                  <p:pic>
                    <p:nvPicPr>
                      <p:cNvPr id="8366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4191000"/>
                        <a:ext cx="147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7" name="Object 19"/>
          <p:cNvGraphicFramePr>
            <a:graphicFrameLocks noChangeAspect="1"/>
          </p:cNvGraphicFramePr>
          <p:nvPr/>
        </p:nvGraphicFramePr>
        <p:xfrm>
          <a:off x="8040688" y="4292600"/>
          <a:ext cx="222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4" name="Equation" r:id="rId23" imgW="2222280" imgH="838080" progId="Equation.3">
                  <p:embed/>
                </p:oleObj>
              </mc:Choice>
              <mc:Fallback>
                <p:oleObj name="Equation" r:id="rId23" imgW="2222280" imgH="838080" progId="Equation.3">
                  <p:embed/>
                  <p:pic>
                    <p:nvPicPr>
                      <p:cNvPr id="8366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292600"/>
                        <a:ext cx="2222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8" name="Object 20"/>
          <p:cNvGraphicFramePr>
            <a:graphicFrameLocks noChangeAspect="1"/>
          </p:cNvGraphicFramePr>
          <p:nvPr/>
        </p:nvGraphicFramePr>
        <p:xfrm>
          <a:off x="8634413" y="3175909"/>
          <a:ext cx="1274905" cy="90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Equation" r:id="rId25" imgW="571320" imgH="406080" progId="Equation.DSMT4">
                  <p:embed/>
                </p:oleObj>
              </mc:Choice>
              <mc:Fallback>
                <p:oleObj name="Equation" r:id="rId25" imgW="571320" imgH="406080" progId="Equation.DSMT4">
                  <p:embed/>
                  <p:pic>
                    <p:nvPicPr>
                      <p:cNvPr id="8366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4413" y="3175909"/>
                        <a:ext cx="1274905" cy="906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29" name="Rectangle 21"/>
          <p:cNvSpPr>
            <a:spLocks noChangeArrowheads="1"/>
          </p:cNvSpPr>
          <p:nvPr/>
        </p:nvSpPr>
        <p:spPr bwMode="auto">
          <a:xfrm>
            <a:off x="1979685" y="5485606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因此</a:t>
            </a:r>
          </a:p>
        </p:txBody>
      </p:sp>
      <p:graphicFrame>
        <p:nvGraphicFramePr>
          <p:cNvPr id="836630" name="Object 22"/>
          <p:cNvGraphicFramePr>
            <a:graphicFrameLocks noChangeAspect="1"/>
          </p:cNvGraphicFramePr>
          <p:nvPr/>
        </p:nvGraphicFramePr>
        <p:xfrm>
          <a:off x="2971801" y="5441950"/>
          <a:ext cx="30003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Equation" r:id="rId27" imgW="3022560" imgH="812520" progId="Equation.3">
                  <p:embed/>
                </p:oleObj>
              </mc:Choice>
              <mc:Fallback>
                <p:oleObj name="Equation" r:id="rId27" imgW="3022560" imgH="812520" progId="Equation.3">
                  <p:embed/>
                  <p:pic>
                    <p:nvPicPr>
                      <p:cNvPr id="83663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5441950"/>
                        <a:ext cx="30003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31" name="Object 23"/>
          <p:cNvGraphicFramePr>
            <a:graphicFrameLocks noChangeAspect="1"/>
          </p:cNvGraphicFramePr>
          <p:nvPr/>
        </p:nvGraphicFramePr>
        <p:xfrm>
          <a:off x="6030913" y="5257800"/>
          <a:ext cx="260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7" name="Equation" r:id="rId29" imgW="2603160" imgH="838080" progId="Equation.3">
                  <p:embed/>
                </p:oleObj>
              </mc:Choice>
              <mc:Fallback>
                <p:oleObj name="Equation" r:id="rId29" imgW="2603160" imgH="838080" progId="Equation.3">
                  <p:embed/>
                  <p:pic>
                    <p:nvPicPr>
                      <p:cNvPr id="83663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257800"/>
                        <a:ext cx="2603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6632" name="Group 24"/>
          <p:cNvGrpSpPr>
            <a:grpSpLocks/>
          </p:cNvGrpSpPr>
          <p:nvPr/>
        </p:nvGrpSpPr>
        <p:grpSpPr bwMode="auto">
          <a:xfrm>
            <a:off x="5549900" y="4648200"/>
            <a:ext cx="990600" cy="76200"/>
            <a:chOff x="2256" y="2688"/>
            <a:chExt cx="624" cy="48"/>
          </a:xfrm>
        </p:grpSpPr>
        <p:sp>
          <p:nvSpPr>
            <p:cNvPr id="836633" name="Line 25"/>
            <p:cNvSpPr>
              <a:spLocks noChangeShapeType="1"/>
            </p:cNvSpPr>
            <p:nvPr/>
          </p:nvSpPr>
          <p:spPr bwMode="auto">
            <a:xfrm>
              <a:off x="2256" y="2688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6634" name="Line 26"/>
            <p:cNvSpPr>
              <a:spLocks noChangeShapeType="1"/>
            </p:cNvSpPr>
            <p:nvPr/>
          </p:nvSpPr>
          <p:spPr bwMode="auto">
            <a:xfrm>
              <a:off x="2256" y="2736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836635" name="Object 27"/>
          <p:cNvGraphicFramePr>
            <a:graphicFrameLocks noChangeAspect="1"/>
          </p:cNvGraphicFramePr>
          <p:nvPr/>
        </p:nvGraphicFramePr>
        <p:xfrm>
          <a:off x="7239000" y="14288"/>
          <a:ext cx="317658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8" name="Equation" r:id="rId31" imgW="3251160" imgH="1002960" progId="Equation.DSMT4">
                  <p:embed/>
                </p:oleObj>
              </mc:Choice>
              <mc:Fallback>
                <p:oleObj name="Equation" r:id="rId31" imgW="3251160" imgH="1002960" progId="Equation.DSMT4">
                  <p:embed/>
                  <p:pic>
                    <p:nvPicPr>
                      <p:cNvPr id="8366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4288"/>
                        <a:ext cx="3176588" cy="9763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15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0" grpId="0" animBg="1"/>
      <p:bldP spid="836623" grpId="0" autoUpdateAnimBg="0"/>
      <p:bldP spid="83662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6917C-70F9-4A78-AFDB-6187ED7C64A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141483" y="1971427"/>
            <a:ext cx="2819400" cy="3328988"/>
            <a:chOff x="528" y="768"/>
            <a:chExt cx="1776" cy="2097"/>
          </a:xfrm>
        </p:grpSpPr>
        <p:sp>
          <p:nvSpPr>
            <p:cNvPr id="22532" name="Oval 4" descr="苏格兰方格呢"/>
            <p:cNvSpPr>
              <a:spLocks noChangeAspect="1" noChangeArrowheads="1"/>
            </p:cNvSpPr>
            <p:nvPr/>
          </p:nvSpPr>
          <p:spPr bwMode="invGray">
            <a:xfrm>
              <a:off x="610" y="1193"/>
              <a:ext cx="1328" cy="1327"/>
            </a:xfrm>
            <a:prstGeom prst="ellipse">
              <a:avLst/>
            </a:prstGeom>
            <a:pattFill prst="plaid">
              <a:fgClr>
                <a:srgbClr val="FFFFCC"/>
              </a:fgClr>
              <a:bgClr>
                <a:srgbClr val="FF33CC"/>
              </a:bgClr>
            </a:pattFill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3" name="Line 5"/>
            <p:cNvSpPr>
              <a:spLocks noChangeAspect="1" noChangeShapeType="1"/>
            </p:cNvSpPr>
            <p:nvPr/>
          </p:nvSpPr>
          <p:spPr bwMode="invGray">
            <a:xfrm>
              <a:off x="528" y="2520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4" name="Oval 6"/>
            <p:cNvSpPr>
              <a:spLocks noChangeAspect="1" noChangeArrowheads="1"/>
            </p:cNvSpPr>
            <p:nvPr/>
          </p:nvSpPr>
          <p:spPr bwMode="invGray">
            <a:xfrm>
              <a:off x="962" y="1861"/>
              <a:ext cx="659" cy="65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5" name="Rectangle 7"/>
            <p:cNvSpPr>
              <a:spLocks noChangeAspect="1" noChangeArrowheads="1"/>
            </p:cNvSpPr>
            <p:nvPr/>
          </p:nvSpPr>
          <p:spPr bwMode="invGray">
            <a:xfrm>
              <a:off x="1483" y="1437"/>
              <a:ext cx="26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2536" name="Oval 8"/>
            <p:cNvSpPr>
              <a:spLocks noChangeAspect="1" noChangeArrowheads="1"/>
            </p:cNvSpPr>
            <p:nvPr/>
          </p:nvSpPr>
          <p:spPr bwMode="invGray">
            <a:xfrm>
              <a:off x="1247" y="2160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7" name="Rectangle 9"/>
            <p:cNvSpPr>
              <a:spLocks noChangeAspect="1" noChangeArrowheads="1"/>
            </p:cNvSpPr>
            <p:nvPr/>
          </p:nvSpPr>
          <p:spPr bwMode="invGray">
            <a:xfrm>
              <a:off x="1008" y="993"/>
              <a:ext cx="33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38" name="Rectangle 10"/>
            <p:cNvSpPr>
              <a:spLocks noChangeAspect="1" noChangeArrowheads="1"/>
            </p:cNvSpPr>
            <p:nvPr/>
          </p:nvSpPr>
          <p:spPr bwMode="invGray">
            <a:xfrm>
              <a:off x="1046" y="2490"/>
              <a:ext cx="26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2539" name="Oval 11"/>
            <p:cNvSpPr>
              <a:spLocks noChangeAspect="1" noChangeArrowheads="1"/>
            </p:cNvSpPr>
            <p:nvPr/>
          </p:nvSpPr>
          <p:spPr bwMode="invGray">
            <a:xfrm>
              <a:off x="1235" y="1829"/>
              <a:ext cx="70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0" name="Rectangle 12"/>
            <p:cNvSpPr>
              <a:spLocks noChangeAspect="1" noChangeArrowheads="1"/>
            </p:cNvSpPr>
            <p:nvPr/>
          </p:nvSpPr>
          <p:spPr bwMode="invGray">
            <a:xfrm>
              <a:off x="1056" y="1614"/>
              <a:ext cx="22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41" name="Line 13"/>
            <p:cNvSpPr>
              <a:spLocks noChangeAspect="1" noChangeShapeType="1"/>
            </p:cNvSpPr>
            <p:nvPr/>
          </p:nvSpPr>
          <p:spPr bwMode="invGray">
            <a:xfrm flipV="1">
              <a:off x="1276" y="864"/>
              <a:ext cx="0" cy="20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2" name="Rectangle 14"/>
            <p:cNvSpPr>
              <a:spLocks noChangeAspect="1" noChangeArrowheads="1"/>
            </p:cNvSpPr>
            <p:nvPr/>
          </p:nvSpPr>
          <p:spPr bwMode="invGray">
            <a:xfrm>
              <a:off x="2007" y="2472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2543" name="Rectangle 15"/>
            <p:cNvSpPr>
              <a:spLocks noChangeAspect="1" noChangeArrowheads="1"/>
            </p:cNvSpPr>
            <p:nvPr/>
          </p:nvSpPr>
          <p:spPr bwMode="invGray">
            <a:xfrm>
              <a:off x="1046" y="768"/>
              <a:ext cx="21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5214386" y="2298178"/>
          <a:ext cx="41560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8" name="Equation" r:id="rId3" imgW="1676160" imgH="215640" progId="Equation.DSMT4">
                  <p:embed/>
                </p:oleObj>
              </mc:Choice>
              <mc:Fallback>
                <p:oleObj name="Equation" r:id="rId3" imgW="1676160" imgH="215640" progId="Equation.DSMT4">
                  <p:embed/>
                  <p:pic>
                    <p:nvPicPr>
                      <p:cNvPr id="225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214386" y="2298178"/>
                        <a:ext cx="415607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5239047" y="4061756"/>
          <a:ext cx="8493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225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239047" y="4061756"/>
                        <a:ext cx="8493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6641511" y="3854982"/>
          <a:ext cx="229711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" name="Equation" r:id="rId7" imgW="927000" imgH="380880" progId="Equation.DSMT4">
                  <p:embed/>
                </p:oleObj>
              </mc:Choice>
              <mc:Fallback>
                <p:oleObj name="Equation" r:id="rId7" imgW="927000" imgH="380880" progId="Equation.DSMT4">
                  <p:embed/>
                  <p:pic>
                    <p:nvPicPr>
                      <p:cNvPr id="225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641511" y="3854982"/>
                        <a:ext cx="2297112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4571956" y="4924630"/>
          <a:ext cx="519588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Equation" r:id="rId9" imgW="2095200" imgH="380880" progId="Equation.DSMT4">
                  <p:embed/>
                </p:oleObj>
              </mc:Choice>
              <mc:Fallback>
                <p:oleObj name="Equation" r:id="rId9" imgW="2095200" imgH="380880" progId="Equation.DSMT4">
                  <p:embed/>
                  <p:pic>
                    <p:nvPicPr>
                      <p:cNvPr id="22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571956" y="4924630"/>
                        <a:ext cx="5195888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5165203" y="3139294"/>
          <a:ext cx="33686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Equation" r:id="rId11" imgW="1358640" imgH="215640" progId="Equation.DSMT4">
                  <p:embed/>
                </p:oleObj>
              </mc:Choice>
              <mc:Fallback>
                <p:oleObj name="Equation" r:id="rId11" imgW="1358640" imgH="215640" progId="Equation.DSMT4">
                  <p:embed/>
                  <p:pic>
                    <p:nvPicPr>
                      <p:cNvPr id="225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165203" y="3139294"/>
                        <a:ext cx="336867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"/>
          <p:cNvSpPr>
            <a:spLocks noChangeArrowheads="1"/>
          </p:cNvSpPr>
          <p:nvPr/>
        </p:nvSpPr>
        <p:spPr bwMode="black">
          <a:xfrm>
            <a:off x="661627" y="756197"/>
            <a:ext cx="3242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计算二重积分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3664021" y="386309"/>
          <a:ext cx="6643687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3" name="Equation" r:id="rId13" imgW="2679480" imgH="507960" progId="Equation.DSMT4">
                  <p:embed/>
                </p:oleObj>
              </mc:Choice>
              <mc:Fallback>
                <p:oleObj name="Equation" r:id="rId13" imgW="2679480" imgH="507960" progId="Equation.DSMT4">
                  <p:embed/>
                  <p:pic>
                    <p:nvPicPr>
                      <p:cNvPr id="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664021" y="386309"/>
                        <a:ext cx="6643687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037583" y="232861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387964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E9604-EF1E-458D-A941-736FCFED4B5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395538" y="457200"/>
          <a:ext cx="5099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Equation" r:id="rId3" imgW="2057400" imgH="228600" progId="Equation.DSMT4">
                  <p:embed/>
                </p:oleObj>
              </mc:Choice>
              <mc:Fallback>
                <p:oleObj name="Equation" r:id="rId3" imgW="2057400" imgH="228600" progId="Equation.DSMT4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95538" y="457200"/>
                        <a:ext cx="509905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105025" y="2819401"/>
          <a:ext cx="2895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3" name="Equation" r:id="rId5" imgW="1168200" imgH="406080" progId="Equation.DSMT4">
                  <p:embed/>
                </p:oleObj>
              </mc:Choice>
              <mc:Fallback>
                <p:oleObj name="Equation" r:id="rId5" imgW="1168200" imgH="406080" progId="Equation.DSMT4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05025" y="2819401"/>
                        <a:ext cx="28956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7226300" y="3805238"/>
          <a:ext cx="30210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Equation" r:id="rId7" imgW="1218960" imgH="419040" progId="Equation.DSMT4">
                  <p:embed/>
                </p:oleObj>
              </mc:Choice>
              <mc:Fallback>
                <p:oleObj name="Equation" r:id="rId7" imgW="1218960" imgH="419040" progId="Equation.DSMT4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226300" y="3805238"/>
                        <a:ext cx="3021013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362201" y="1768476"/>
          <a:ext cx="49117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Equation" r:id="rId9" imgW="1981080" imgH="380880" progId="Equation.DSMT4">
                  <p:embed/>
                </p:oleObj>
              </mc:Choice>
              <mc:Fallback>
                <p:oleObj name="Equation" r:id="rId9" imgW="1981080" imgH="380880" progId="Equation.DSMT4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62201" y="1768476"/>
                        <a:ext cx="4911725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4953000" y="2667001"/>
          <a:ext cx="352583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Equation" r:id="rId11" imgW="1422360" imgH="393480" progId="Equation.DSMT4">
                  <p:embed/>
                </p:oleObj>
              </mc:Choice>
              <mc:Fallback>
                <p:oleObj name="Equation" r:id="rId11" imgW="1422360" imgH="393480" progId="Equation.DSMT4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953000" y="2667001"/>
                        <a:ext cx="3525838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105025" y="3810001"/>
          <a:ext cx="51006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" name="Equation" r:id="rId13" imgW="2057400" imgH="431640" progId="Equation.DSMT4">
                  <p:embed/>
                </p:oleObj>
              </mc:Choice>
              <mc:Fallback>
                <p:oleObj name="Equation" r:id="rId13" imgW="2057400" imgH="431640" progId="Equation.DSMT4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05025" y="3810001"/>
                        <a:ext cx="5100638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105026" y="5105401"/>
          <a:ext cx="26765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Equation" r:id="rId15" imgW="1079280" imgH="419040" progId="Equation.DSMT4">
                  <p:embed/>
                </p:oleObj>
              </mc:Choice>
              <mc:Fallback>
                <p:oleObj name="Equation" r:id="rId15" imgW="1079280" imgH="419040" progId="Equation.DSMT4">
                  <p:embed/>
                  <p:pic>
                    <p:nvPicPr>
                      <p:cNvPr id="2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05026" y="5105401"/>
                        <a:ext cx="267652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4860925" y="5105400"/>
          <a:ext cx="15748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Equation" r:id="rId17" imgW="634680" imgH="419040" progId="Equation.DSMT4">
                  <p:embed/>
                </p:oleObj>
              </mc:Choice>
              <mc:Fallback>
                <p:oleObj name="Equation" r:id="rId17" imgW="634680" imgH="419040" progId="Equation.DSMT4">
                  <p:embed/>
                  <p:pic>
                    <p:nvPicPr>
                      <p:cNvPr id="21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860925" y="5105400"/>
                        <a:ext cx="15748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4" name="Group 10"/>
          <p:cNvGrpSpPr>
            <a:grpSpLocks noChangeAspect="1"/>
          </p:cNvGrpSpPr>
          <p:nvPr/>
        </p:nvGrpSpPr>
        <p:grpSpPr bwMode="auto">
          <a:xfrm>
            <a:off x="7924801" y="119407"/>
            <a:ext cx="2481263" cy="2792069"/>
            <a:chOff x="528" y="682"/>
            <a:chExt cx="1955" cy="2199"/>
          </a:xfrm>
        </p:grpSpPr>
        <p:sp>
          <p:nvSpPr>
            <p:cNvPr id="21515" name="Oval 11" descr="苏格兰方格呢"/>
            <p:cNvSpPr>
              <a:spLocks noChangeAspect="1" noChangeArrowheads="1"/>
            </p:cNvSpPr>
            <p:nvPr/>
          </p:nvSpPr>
          <p:spPr bwMode="invGray">
            <a:xfrm>
              <a:off x="610" y="1193"/>
              <a:ext cx="1328" cy="1327"/>
            </a:xfrm>
            <a:prstGeom prst="ellipse">
              <a:avLst/>
            </a:prstGeom>
            <a:pattFill prst="plaid">
              <a:fgClr>
                <a:srgbClr val="FFFFCC"/>
              </a:fgClr>
              <a:bgClr>
                <a:srgbClr val="FF33CC"/>
              </a:bgClr>
            </a:pattFill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6" name="Line 12"/>
            <p:cNvSpPr>
              <a:spLocks noChangeAspect="1" noChangeShapeType="1"/>
            </p:cNvSpPr>
            <p:nvPr/>
          </p:nvSpPr>
          <p:spPr bwMode="invGray">
            <a:xfrm>
              <a:off x="528" y="2520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7" name="Oval 13"/>
            <p:cNvSpPr>
              <a:spLocks noChangeAspect="1" noChangeArrowheads="1"/>
            </p:cNvSpPr>
            <p:nvPr/>
          </p:nvSpPr>
          <p:spPr bwMode="invGray">
            <a:xfrm>
              <a:off x="962" y="1861"/>
              <a:ext cx="659" cy="65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8" name="Rectangle 14"/>
            <p:cNvSpPr>
              <a:spLocks noChangeAspect="1" noChangeArrowheads="1"/>
            </p:cNvSpPr>
            <p:nvPr/>
          </p:nvSpPr>
          <p:spPr bwMode="invGray">
            <a:xfrm>
              <a:off x="1482" y="1437"/>
              <a:ext cx="33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519" name="Oval 15"/>
            <p:cNvSpPr>
              <a:spLocks noChangeAspect="1" noChangeArrowheads="1"/>
            </p:cNvSpPr>
            <p:nvPr/>
          </p:nvSpPr>
          <p:spPr bwMode="invGray">
            <a:xfrm>
              <a:off x="1247" y="2160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0" name="Rectangle 16"/>
            <p:cNvSpPr>
              <a:spLocks noChangeAspect="1" noChangeArrowheads="1"/>
            </p:cNvSpPr>
            <p:nvPr/>
          </p:nvSpPr>
          <p:spPr bwMode="invGray">
            <a:xfrm>
              <a:off x="1008" y="993"/>
              <a:ext cx="41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21" name="Rectangle 17"/>
            <p:cNvSpPr>
              <a:spLocks noChangeAspect="1" noChangeArrowheads="1"/>
            </p:cNvSpPr>
            <p:nvPr/>
          </p:nvSpPr>
          <p:spPr bwMode="invGray">
            <a:xfrm>
              <a:off x="1046" y="2490"/>
              <a:ext cx="333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1522" name="Oval 18"/>
            <p:cNvSpPr>
              <a:spLocks noChangeAspect="1" noChangeArrowheads="1"/>
            </p:cNvSpPr>
            <p:nvPr/>
          </p:nvSpPr>
          <p:spPr bwMode="invGray">
            <a:xfrm>
              <a:off x="1235" y="1829"/>
              <a:ext cx="70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3" name="Rectangle 19"/>
            <p:cNvSpPr>
              <a:spLocks noChangeAspect="1" noChangeArrowheads="1"/>
            </p:cNvSpPr>
            <p:nvPr/>
          </p:nvSpPr>
          <p:spPr bwMode="invGray">
            <a:xfrm>
              <a:off x="1056" y="1614"/>
              <a:ext cx="28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24" name="Line 20"/>
            <p:cNvSpPr>
              <a:spLocks noChangeAspect="1" noChangeShapeType="1"/>
            </p:cNvSpPr>
            <p:nvPr/>
          </p:nvSpPr>
          <p:spPr bwMode="invGray">
            <a:xfrm flipV="1">
              <a:off x="1276" y="864"/>
              <a:ext cx="0" cy="20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5" name="Rectangle 21"/>
            <p:cNvSpPr>
              <a:spLocks noChangeAspect="1" noChangeArrowheads="1"/>
            </p:cNvSpPr>
            <p:nvPr/>
          </p:nvSpPr>
          <p:spPr bwMode="invGray">
            <a:xfrm>
              <a:off x="2208" y="2496"/>
              <a:ext cx="275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1526" name="Rectangle 22"/>
            <p:cNvSpPr>
              <a:spLocks noChangeAspect="1" noChangeArrowheads="1"/>
            </p:cNvSpPr>
            <p:nvPr/>
          </p:nvSpPr>
          <p:spPr bwMode="invGray">
            <a:xfrm>
              <a:off x="1340" y="682"/>
              <a:ext cx="26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21527" name="Line 23"/>
          <p:cNvSpPr>
            <a:spLocks noChangeShapeType="1"/>
          </p:cNvSpPr>
          <p:nvPr/>
        </p:nvSpPr>
        <p:spPr bwMode="auto">
          <a:xfrm flipV="1">
            <a:off x="8915400" y="762000"/>
            <a:ext cx="914400" cy="16764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2578101" y="1127125"/>
          <a:ext cx="47212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Equation" r:id="rId19" imgW="1904760" imgH="228600" progId="Equation.DSMT4">
                  <p:embed/>
                </p:oleObj>
              </mc:Choice>
              <mc:Fallback>
                <p:oleObj name="Equation" r:id="rId19" imgW="1904760" imgH="228600" progId="Equation.DSMT4">
                  <p:embed/>
                  <p:pic>
                    <p:nvPicPr>
                      <p:cNvPr id="215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78101" y="1127125"/>
                        <a:ext cx="4721225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22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4254891" y="377830"/>
          <a:ext cx="4991581" cy="91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6" name="Equation" r:id="rId3" imgW="2158920" imgH="380880" progId="Equation.DSMT4">
                  <p:embed/>
                </p:oleObj>
              </mc:Choice>
              <mc:Fallback>
                <p:oleObj name="Equation" r:id="rId3" imgW="2158920" imgH="380880" progId="Equation.DSMT4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891" y="377830"/>
                        <a:ext cx="4991581" cy="917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768601" y="1381780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的边界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                   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4597400" y="1143000"/>
          <a:ext cx="2597149" cy="79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7" name="Equation" r:id="rId5" imgW="3238200" imgH="825480" progId="Equation.3">
                  <p:embed/>
                </p:oleObj>
              </mc:Choice>
              <mc:Fallback>
                <p:oleObj name="Equation" r:id="rId5" imgW="3238200" imgH="825480" progId="Equation.3">
                  <p:embed/>
                  <p:pic>
                    <p:nvPicPr>
                      <p:cNvPr id="46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1143000"/>
                        <a:ext cx="2597149" cy="794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564821" y="2024978"/>
            <a:ext cx="340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极点在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的边界上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9394590" y="1383213"/>
            <a:ext cx="1524000" cy="16002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102" name="Group 22"/>
          <p:cNvGrpSpPr>
            <a:grpSpLocks/>
          </p:cNvGrpSpPr>
          <p:nvPr/>
        </p:nvGrpSpPr>
        <p:grpSpPr bwMode="auto">
          <a:xfrm>
            <a:off x="8815883" y="944320"/>
            <a:ext cx="2819400" cy="2819400"/>
            <a:chOff x="3984" y="960"/>
            <a:chExt cx="1776" cy="1776"/>
          </a:xfrm>
        </p:grpSpPr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>
              <a:off x="3984" y="2112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V="1">
              <a:off x="4512" y="960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8728118" y="1905000"/>
            <a:ext cx="205740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1601132" y="2690367"/>
            <a:ext cx="41713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圆周在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(0, 0)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的切线斜率为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5918763" y="2678725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name="Equation" r:id="rId7" imgW="1066680" imgH="406080" progId="Equation.3">
                  <p:embed/>
                </p:oleObj>
              </mc:Choice>
              <mc:Fallback>
                <p:oleObj name="Equation" r:id="rId7" imgW="1066680" imgH="406080" progId="Equation.3">
                  <p:embed/>
                  <p:pic>
                    <p:nvPicPr>
                      <p:cNvPr id="460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763" y="2678725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1604473" y="3425411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故</a:t>
            </a:r>
          </a:p>
        </p:txBody>
      </p:sp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2492274" y="3258065"/>
          <a:ext cx="2374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Equation" r:id="rId9" imgW="2374560" imgH="825480" progId="Equation.3">
                  <p:embed/>
                </p:oleObj>
              </mc:Choice>
              <mc:Fallback>
                <p:oleObj name="Equation" r:id="rId9" imgW="2374560" imgH="825480" progId="Equation.3">
                  <p:embed/>
                  <p:pic>
                    <p:nvPicPr>
                      <p:cNvPr id="460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274" y="3258065"/>
                        <a:ext cx="2374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1621700" y="4141683"/>
          <a:ext cx="5363863" cy="1055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0" name="Equation" r:id="rId11" imgW="2323800" imgH="457200" progId="Equation.DSMT4">
                  <p:embed/>
                </p:oleObj>
              </mc:Choice>
              <mc:Fallback>
                <p:oleObj name="Equation" r:id="rId11" imgW="2323800" imgH="457200" progId="Equation.DSMT4">
                  <p:embed/>
                  <p:pic>
                    <p:nvPicPr>
                      <p:cNvPr id="460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700" y="4141683"/>
                        <a:ext cx="5363863" cy="1055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18"/>
          <p:cNvGraphicFramePr>
            <a:graphicFrameLocks noChangeAspect="1"/>
          </p:cNvGraphicFramePr>
          <p:nvPr/>
        </p:nvGraphicFramePr>
        <p:xfrm>
          <a:off x="6952634" y="4176627"/>
          <a:ext cx="3550967" cy="1006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Equation" r:id="rId13" imgW="1612800" imgH="457200" progId="Equation.DSMT4">
                  <p:embed/>
                </p:oleObj>
              </mc:Choice>
              <mc:Fallback>
                <p:oleObj name="Equation" r:id="rId13" imgW="1612800" imgH="457200" progId="Equation.DSMT4">
                  <p:embed/>
                  <p:pic>
                    <p:nvPicPr>
                      <p:cNvPr id="460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2634" y="4176627"/>
                        <a:ext cx="3550967" cy="1006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1943315" y="5178156"/>
          <a:ext cx="3158785" cy="1024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2" name="Equation" r:id="rId15" imgW="1409400" imgH="457200" progId="Equation.DSMT4">
                  <p:embed/>
                </p:oleObj>
              </mc:Choice>
              <mc:Fallback>
                <p:oleObj name="Equation" r:id="rId15" imgW="1409400" imgH="457200" progId="Equation.DSMT4">
                  <p:embed/>
                  <p:pic>
                    <p:nvPicPr>
                      <p:cNvPr id="461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315" y="5178156"/>
                        <a:ext cx="3158785" cy="1024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905000" y="533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5160774" y="5217333"/>
          <a:ext cx="1911350" cy="888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3" name="Equation" r:id="rId17" imgW="901440" imgH="406080" progId="Equation.DSMT4">
                  <p:embed/>
                </p:oleObj>
              </mc:Choice>
              <mc:Fallback>
                <p:oleObj name="Equation" r:id="rId17" imgW="901440" imgH="406080" progId="Equation.DSMT4">
                  <p:embed/>
                  <p:pic>
                    <p:nvPicPr>
                      <p:cNvPr id="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774" y="5217333"/>
                        <a:ext cx="1911350" cy="888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7857033" y="5196869"/>
          <a:ext cx="191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Equation" r:id="rId19" imgW="1917360" imgH="825480" progId="Equation.3">
                  <p:embed/>
                </p:oleObj>
              </mc:Choice>
              <mc:Fallback>
                <p:oleObj name="Equation" r:id="rId19" imgW="1917360" imgH="825480" progId="Equation.3">
                  <p:embed/>
                  <p:pic>
                    <p:nvPicPr>
                      <p:cNvPr id="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033" y="5196869"/>
                        <a:ext cx="1917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7072124" y="5248770"/>
          <a:ext cx="58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" name="Equation" r:id="rId21" imgW="583920" imgH="825480" progId="Equation.3">
                  <p:embed/>
                </p:oleObj>
              </mc:Choice>
              <mc:Fallback>
                <p:oleObj name="Equation" r:id="rId21" imgW="583920" imgH="825480" progId="Equation.3">
                  <p:embed/>
                  <p:pic>
                    <p:nvPicPr>
                      <p:cNvPr id="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124" y="5248770"/>
                        <a:ext cx="58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7"/>
          <p:cNvGraphicFramePr>
            <a:graphicFrameLocks noChangeAspect="1"/>
          </p:cNvGraphicFramePr>
          <p:nvPr/>
        </p:nvGraphicFramePr>
        <p:xfrm>
          <a:off x="4983771" y="2167573"/>
          <a:ext cx="2546846" cy="44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" name="Equation" r:id="rId23" imgW="1002960" imgH="177480" progId="Equation.DSMT4">
                  <p:embed/>
                </p:oleObj>
              </mc:Choice>
              <mc:Fallback>
                <p:oleObj name="Equation" r:id="rId23" imgW="1002960" imgH="177480" progId="Equation.DSMT4">
                  <p:embed/>
                  <p:pic>
                    <p:nvPicPr>
                      <p:cNvPr id="2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771" y="2167573"/>
                        <a:ext cx="2546846" cy="44558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下箭头 1"/>
          <p:cNvSpPr/>
          <p:nvPr/>
        </p:nvSpPr>
        <p:spPr>
          <a:xfrm>
            <a:off x="5976870" y="1818620"/>
            <a:ext cx="248058" cy="3561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69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5" grpId="0" autoUpdateAnimBg="0"/>
      <p:bldP spid="46087" grpId="0" autoUpdateAnimBg="0"/>
      <p:bldP spid="46089" grpId="0" animBg="1"/>
      <p:bldP spid="46092" grpId="0" animBg="1"/>
      <p:bldP spid="46093" grpId="0" autoUpdateAnimBg="0"/>
      <p:bldP spid="46095" grpId="0" autoUpdateAnimBg="0"/>
      <p:bldP spid="46101" grpId="0" autoUpdateAnimBg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4254891" y="377830"/>
          <a:ext cx="4991581" cy="91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0" name="Equation" r:id="rId3" imgW="2158920" imgH="380880" progId="Equation.DSMT4">
                  <p:embed/>
                </p:oleObj>
              </mc:Choice>
              <mc:Fallback>
                <p:oleObj name="Equation" r:id="rId3" imgW="2158920" imgH="380880" progId="Equation.DSMT4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891" y="377830"/>
                        <a:ext cx="4991581" cy="917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716677" y="1402883"/>
            <a:ext cx="20365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吕晓媛解法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768601" y="1381780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的边界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                   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4597400" y="1143000"/>
          <a:ext cx="2597149" cy="79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" name="Equation" r:id="rId5" imgW="3238200" imgH="825480" progId="Equation.3">
                  <p:embed/>
                </p:oleObj>
              </mc:Choice>
              <mc:Fallback>
                <p:oleObj name="Equation" r:id="rId5" imgW="3238200" imgH="825480" progId="Equation.3">
                  <p:embed/>
                  <p:pic>
                    <p:nvPicPr>
                      <p:cNvPr id="46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1143000"/>
                        <a:ext cx="2597149" cy="794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9394590" y="1383213"/>
            <a:ext cx="1524000" cy="16002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102" name="Group 22"/>
          <p:cNvGrpSpPr>
            <a:grpSpLocks/>
          </p:cNvGrpSpPr>
          <p:nvPr/>
        </p:nvGrpSpPr>
        <p:grpSpPr bwMode="auto">
          <a:xfrm>
            <a:off x="8815883" y="944320"/>
            <a:ext cx="2819400" cy="2819400"/>
            <a:chOff x="3984" y="960"/>
            <a:chExt cx="1776" cy="1776"/>
          </a:xfrm>
        </p:grpSpPr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>
              <a:off x="3984" y="2112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V="1">
              <a:off x="4512" y="960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8728118" y="1905000"/>
            <a:ext cx="205740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905000" y="533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</a:t>
            </a:r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4721225" y="2768600"/>
          <a:ext cx="263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2768600"/>
                        <a:ext cx="2635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2108200" y="2293938"/>
          <a:ext cx="61071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" name="Equation" r:id="rId9" imgW="2641320" imgH="444240" progId="Equation.DSMT4">
                  <p:embed/>
                </p:oleObj>
              </mc:Choice>
              <mc:Fallback>
                <p:oleObj name="Equation" r:id="rId9" imgW="2641320" imgH="444240" progId="Equation.DSMT4">
                  <p:embed/>
                  <p:pic>
                    <p:nvPicPr>
                      <p:cNvPr id="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2293938"/>
                        <a:ext cx="61071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11"/>
          <p:cNvSpPr>
            <a:spLocks noChangeShapeType="1"/>
          </p:cNvSpPr>
          <p:nvPr/>
        </p:nvSpPr>
        <p:spPr bwMode="auto">
          <a:xfrm flipV="1">
            <a:off x="10156590" y="884238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8728118" y="2183313"/>
            <a:ext cx="281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4188572" y="3245644"/>
          <a:ext cx="32893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4" name="Equation" r:id="rId11" imgW="1422360" imgH="380880" progId="Equation.DSMT4">
                  <p:embed/>
                </p:oleObj>
              </mc:Choice>
              <mc:Fallback>
                <p:oleObj name="Equation" r:id="rId11" imgW="1422360" imgH="380880" progId="Equation.DSMT4">
                  <p:embed/>
                  <p:pic>
                    <p:nvPicPr>
                      <p:cNvPr id="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8572" y="3245644"/>
                        <a:ext cx="32893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34963" y="4100841"/>
            <a:ext cx="534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积分区域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关于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轴和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轴对称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2063088" y="4667251"/>
          <a:ext cx="33480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name="Equation" r:id="rId13" imgW="1447560" imgH="380880" progId="Equation.DSMT4">
                  <p:embed/>
                </p:oleObj>
              </mc:Choice>
              <mc:Fallback>
                <p:oleObj name="Equation" r:id="rId13" imgW="1447560" imgH="380880" progId="Equation.DSMT4">
                  <p:embed/>
                  <p:pic>
                    <p:nvPicPr>
                      <p:cNvPr id="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088" y="4667251"/>
                        <a:ext cx="334803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2185193" y="5371963"/>
          <a:ext cx="43164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6" name="Equation" r:id="rId15" imgW="1866600" imgH="444240" progId="Equation.DSMT4">
                  <p:embed/>
                </p:oleObj>
              </mc:Choice>
              <mc:Fallback>
                <p:oleObj name="Equation" r:id="rId15" imgW="1866600" imgH="444240" progId="Equation.DSMT4">
                  <p:embed/>
                  <p:pic>
                    <p:nvPicPr>
                      <p:cNvPr id="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193" y="5371963"/>
                        <a:ext cx="43164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215313" y="4373320"/>
            <a:ext cx="35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坐标平移为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x’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y’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59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5" grpId="0" autoUpdateAnimBg="0"/>
      <p:bldP spid="46089" grpId="0" animBg="1"/>
      <p:bldP spid="46092" grpId="0" animBg="1"/>
      <p:bldP spid="46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5CE2-A7CF-4EAD-B29D-E411E4BC8C1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black">
          <a:xfrm>
            <a:off x="2362200" y="457201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800" b="1" dirty="0">
                <a:solidFill>
                  <a:srgbClr val="000000"/>
                </a:solidFill>
              </a:rPr>
              <a:t>交换积分顺序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black">
          <a:xfrm>
            <a:off x="2362200" y="3124201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000000"/>
                </a:solidFill>
              </a:rPr>
              <a:t>利用极坐标计算二重积分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black">
          <a:xfrm>
            <a:off x="2362200" y="1143000"/>
            <a:ext cx="7543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0000"/>
                </a:solidFill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</a:rPr>
              <a:t>由所给的二次积分的顺序及积分限，确定积分区域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</a:rPr>
              <a:t>（画出图形），再按新的积分顺序将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</a:rPr>
              <a:t>用新的不等式表出，即定出新的积分限。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black">
          <a:xfrm>
            <a:off x="2362200" y="3810001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积分顺序通常是先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后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</a:t>
            </a:r>
            <a:endParaRPr lang="zh-CN" altLang="en-US" sz="2800" b="1" i="1" dirty="0">
              <a:solidFill>
                <a:srgbClr val="000000"/>
              </a:solidFill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black">
          <a:xfrm>
            <a:off x="2362200" y="4648201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</a:rPr>
              <a:t>的极坐标表示 </a:t>
            </a:r>
          </a:p>
        </p:txBody>
      </p:sp>
    </p:spTree>
    <p:extLst>
      <p:ext uri="{BB962C8B-B14F-4D97-AF65-F5344CB8AC3E}">
        <p14:creationId xmlns:p14="http://schemas.microsoft.com/office/powerpoint/2010/main" val="16253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autoUpdateAnimBg="0"/>
      <p:bldP spid="40964" grpId="0" autoUpdateAnimBg="0"/>
      <p:bldP spid="40965" grpId="0" autoUpdateAnimBg="0"/>
      <p:bldP spid="4096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1947069" y="2276475"/>
            <a:ext cx="801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8404" name="Object 4"/>
          <p:cNvGraphicFramePr>
            <a:graphicFrameLocks noChangeAspect="1"/>
          </p:cNvGraphicFramePr>
          <p:nvPr/>
        </p:nvGraphicFramePr>
        <p:xfrm>
          <a:off x="3024403" y="2076045"/>
          <a:ext cx="4248945" cy="107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4" name="Equation" r:id="rId3" imgW="1916868" imgH="482391" progId="Equation.DSMT4">
                  <p:embed/>
                </p:oleObj>
              </mc:Choice>
              <mc:Fallback>
                <p:oleObj name="Equation" r:id="rId3" imgW="1916868" imgH="482391" progId="Equation.DSMT4">
                  <p:embed/>
                  <p:pic>
                    <p:nvPicPr>
                      <p:cNvPr id="3584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403" y="2076045"/>
                        <a:ext cx="4248945" cy="1078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5" name="Object 5"/>
          <p:cNvGraphicFramePr>
            <a:graphicFrameLocks noChangeAspect="1"/>
          </p:cNvGraphicFramePr>
          <p:nvPr/>
        </p:nvGraphicFramePr>
        <p:xfrm>
          <a:off x="2921655" y="3071499"/>
          <a:ext cx="4066811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5" r:id="rId5" imgW="1726451" imgH="406224" progId="Equation.DSMT4">
                  <p:embed/>
                </p:oleObj>
              </mc:Choice>
              <mc:Fallback>
                <p:oleObj r:id="rId5" imgW="1726451" imgH="406224" progId="Equation.DSMT4">
                  <p:embed/>
                  <p:pic>
                    <p:nvPicPr>
                      <p:cNvPr id="3584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655" y="3071499"/>
                        <a:ext cx="4066811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6" name="Object 6"/>
          <p:cNvGraphicFramePr>
            <a:graphicFrameLocks noChangeAspect="1"/>
          </p:cNvGraphicFramePr>
          <p:nvPr/>
        </p:nvGraphicFramePr>
        <p:xfrm>
          <a:off x="2921655" y="3956737"/>
          <a:ext cx="3052680" cy="116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" r:id="rId7" imgW="1384300" imgH="520700" progId="Equation.DSMT4">
                  <p:embed/>
                </p:oleObj>
              </mc:Choice>
              <mc:Fallback>
                <p:oleObj r:id="rId7" imgW="1384300" imgH="520700" progId="Equation.DSMT4">
                  <p:embed/>
                  <p:pic>
                    <p:nvPicPr>
                      <p:cNvPr id="3584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655" y="3956737"/>
                        <a:ext cx="3052680" cy="1160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7" name="Object 7"/>
          <p:cNvGraphicFramePr>
            <a:graphicFrameLocks noChangeAspect="1"/>
          </p:cNvGraphicFramePr>
          <p:nvPr/>
        </p:nvGraphicFramePr>
        <p:xfrm>
          <a:off x="5947265" y="4179889"/>
          <a:ext cx="2021985" cy="89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r:id="rId9" imgW="926698" imgH="406224" progId="Equation.DSMT4">
                  <p:embed/>
                </p:oleObj>
              </mc:Choice>
              <mc:Fallback>
                <p:oleObj r:id="rId9" imgW="926698" imgH="406224" progId="Equation.DSMT4">
                  <p:embed/>
                  <p:pic>
                    <p:nvPicPr>
                      <p:cNvPr id="3584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265" y="4179889"/>
                        <a:ext cx="2021985" cy="896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8" name="Object 8"/>
          <p:cNvGraphicFramePr>
            <a:graphicFrameLocks noChangeAspect="1"/>
          </p:cNvGraphicFramePr>
          <p:nvPr/>
        </p:nvGraphicFramePr>
        <p:xfrm>
          <a:off x="2953641" y="5344380"/>
          <a:ext cx="1918397" cy="83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r:id="rId11" imgW="939392" imgH="406224" progId="Equation.DSMT4">
                  <p:embed/>
                </p:oleObj>
              </mc:Choice>
              <mc:Fallback>
                <p:oleObj r:id="rId11" imgW="939392" imgH="406224" progId="Equation.DSMT4">
                  <p:embed/>
                  <p:pic>
                    <p:nvPicPr>
                      <p:cNvPr id="3584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641" y="5344380"/>
                        <a:ext cx="1918397" cy="8317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9" name="Object 9"/>
          <p:cNvGraphicFramePr>
            <a:graphicFrameLocks noChangeAspect="1"/>
          </p:cNvGraphicFramePr>
          <p:nvPr/>
        </p:nvGraphicFramePr>
        <p:xfrm>
          <a:off x="4872038" y="5348792"/>
          <a:ext cx="1942306" cy="82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r:id="rId13" imgW="964781" imgH="406224" progId="Equation.DSMT4">
                  <p:embed/>
                </p:oleObj>
              </mc:Choice>
              <mc:Fallback>
                <p:oleObj r:id="rId13" imgW="964781" imgH="406224" progId="Equation.DSMT4">
                  <p:embed/>
                  <p:pic>
                    <p:nvPicPr>
                      <p:cNvPr id="3584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5348792"/>
                        <a:ext cx="1942306" cy="8278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0" name="Object 10"/>
          <p:cNvGraphicFramePr>
            <a:graphicFrameLocks noChangeAspect="1"/>
          </p:cNvGraphicFramePr>
          <p:nvPr/>
        </p:nvGraphicFramePr>
        <p:xfrm>
          <a:off x="6712921" y="5300974"/>
          <a:ext cx="1566507" cy="87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0" r:id="rId15" imgW="736280" imgH="406224" progId="Equation.DSMT4">
                  <p:embed/>
                </p:oleObj>
              </mc:Choice>
              <mc:Fallback>
                <p:oleObj r:id="rId15" imgW="736280" imgH="406224" progId="Equation.DSMT4">
                  <p:embed/>
                  <p:pic>
                    <p:nvPicPr>
                      <p:cNvPr id="3584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2921" y="5300974"/>
                        <a:ext cx="1566507" cy="875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11" name="Group 11"/>
          <p:cNvGrpSpPr>
            <a:grpSpLocks/>
          </p:cNvGrpSpPr>
          <p:nvPr/>
        </p:nvGrpSpPr>
        <p:grpSpPr bwMode="auto">
          <a:xfrm>
            <a:off x="7234310" y="3267018"/>
            <a:ext cx="1152525" cy="619125"/>
            <a:chOff x="3379" y="2069"/>
            <a:chExt cx="726" cy="390"/>
          </a:xfrm>
        </p:grpSpPr>
        <p:sp>
          <p:nvSpPr>
            <p:cNvPr id="358412" name="AutoShape 12"/>
            <p:cNvSpPr>
              <a:spLocks noChangeArrowheads="1"/>
            </p:cNvSpPr>
            <p:nvPr/>
          </p:nvSpPr>
          <p:spPr bwMode="auto">
            <a:xfrm>
              <a:off x="3379" y="2115"/>
              <a:ext cx="726" cy="317"/>
            </a:xfrm>
            <a:prstGeom prst="wedgeRoundRectCallout">
              <a:avLst>
                <a:gd name="adj1" fmla="val -153032"/>
                <a:gd name="adj2" fmla="val 135491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型</a:t>
              </a:r>
            </a:p>
          </p:txBody>
        </p:sp>
        <p:graphicFrame>
          <p:nvGraphicFramePr>
            <p:cNvPr id="358413" name="Object 13"/>
            <p:cNvGraphicFramePr>
              <a:graphicFrameLocks noChangeAspect="1"/>
            </p:cNvGraphicFramePr>
            <p:nvPr/>
          </p:nvGraphicFramePr>
          <p:xfrm>
            <a:off x="3574" y="2069"/>
            <a:ext cx="14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1" r:id="rId17" imgW="152268" imgH="406048" progId="Equation.DSMT4">
                    <p:embed/>
                  </p:oleObj>
                </mc:Choice>
                <mc:Fallback>
                  <p:oleObj r:id="rId17" imgW="152268" imgH="406048" progId="Equation.DSMT4">
                    <p:embed/>
                    <p:pic>
                      <p:nvPicPr>
                        <p:cNvPr id="35841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4" y="2069"/>
                          <a:ext cx="145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414" name="Group 14"/>
          <p:cNvGrpSpPr>
            <a:grpSpLocks/>
          </p:cNvGrpSpPr>
          <p:nvPr/>
        </p:nvGrpSpPr>
        <p:grpSpPr bwMode="auto">
          <a:xfrm>
            <a:off x="8279428" y="4628483"/>
            <a:ext cx="1009650" cy="619125"/>
            <a:chOff x="3693" y="2991"/>
            <a:chExt cx="726" cy="390"/>
          </a:xfrm>
        </p:grpSpPr>
        <p:sp>
          <p:nvSpPr>
            <p:cNvPr id="358415" name="AutoShape 15"/>
            <p:cNvSpPr>
              <a:spLocks noChangeArrowheads="1"/>
            </p:cNvSpPr>
            <p:nvPr/>
          </p:nvSpPr>
          <p:spPr bwMode="auto">
            <a:xfrm>
              <a:off x="3693" y="3027"/>
              <a:ext cx="726" cy="317"/>
            </a:xfrm>
            <a:prstGeom prst="wedgeRoundRectCallout">
              <a:avLst>
                <a:gd name="adj1" fmla="val -384696"/>
                <a:gd name="adj2" fmla="val 92759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型</a:t>
              </a:r>
            </a:p>
          </p:txBody>
        </p:sp>
        <p:graphicFrame>
          <p:nvGraphicFramePr>
            <p:cNvPr id="358416" name="Object 16"/>
            <p:cNvGraphicFramePr>
              <a:graphicFrameLocks noChangeAspect="1"/>
            </p:cNvGraphicFramePr>
            <p:nvPr/>
          </p:nvGraphicFramePr>
          <p:xfrm>
            <a:off x="3844" y="2991"/>
            <a:ext cx="14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2" r:id="rId19" imgW="152268" imgH="406048" progId="Equation.DSMT4">
                    <p:embed/>
                  </p:oleObj>
                </mc:Choice>
                <mc:Fallback>
                  <p:oleObj r:id="rId19" imgW="152268" imgH="406048" progId="Equation.DSMT4">
                    <p:embed/>
                    <p:pic>
                      <p:nvPicPr>
                        <p:cNvPr id="35841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2991"/>
                          <a:ext cx="145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853282" y="584201"/>
            <a:ext cx="8054974" cy="523875"/>
            <a:chOff x="-899" y="1009"/>
            <a:chExt cx="5074" cy="330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-899" y="1009"/>
              <a:ext cx="10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11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设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9" name="Object 9"/>
            <p:cNvGraphicFramePr>
              <a:graphicFrameLocks noChangeAspect="1"/>
            </p:cNvGraphicFramePr>
            <p:nvPr/>
          </p:nvGraphicFramePr>
          <p:xfrm>
            <a:off x="63" y="1030"/>
            <a:ext cx="46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3" r:id="rId21" imgW="355292" imgH="203024" progId="Equation.DSMT4">
                    <p:embed/>
                  </p:oleObj>
                </mc:Choice>
                <mc:Fallback>
                  <p:oleObj r:id="rId21" imgW="355292" imgH="203024" progId="Equation.DSMT4">
                    <p:embed/>
                    <p:pic>
                      <p:nvPicPr>
                        <p:cNvPr id="1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" y="1030"/>
                          <a:ext cx="464" cy="2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527" y="1009"/>
              <a:ext cx="36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有连续的一阶导数，且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         求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1" name="Object 11"/>
            <p:cNvGraphicFramePr>
              <a:graphicFrameLocks noChangeAspect="1"/>
            </p:cNvGraphicFramePr>
            <p:nvPr/>
          </p:nvGraphicFramePr>
          <p:xfrm>
            <a:off x="2856" y="1055"/>
            <a:ext cx="85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4" name="Equation" r:id="rId23" imgW="609480" imgH="203040" progId="Equation.DSMT4">
                    <p:embed/>
                  </p:oleObj>
                </mc:Choice>
                <mc:Fallback>
                  <p:oleObj name="Equation" r:id="rId23" imgW="609480" imgH="203040" progId="Equation.DSMT4">
                    <p:embed/>
                    <p:pic>
                      <p:nvPicPr>
                        <p:cNvPr id="2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6" y="1055"/>
                          <a:ext cx="859" cy="2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3475039" y="1041401"/>
          <a:ext cx="4355610" cy="1055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5" name="Equation" r:id="rId25" imgW="2006280" imgH="482400" progId="Equation.DSMT4">
                  <p:embed/>
                </p:oleObj>
              </mc:Choice>
              <mc:Fallback>
                <p:oleObj name="Equation" r:id="rId25" imgW="2006280" imgH="482400" progId="Equation.DSMT4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9" y="1041401"/>
                        <a:ext cx="4355610" cy="1055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68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224084-DC84-47F0-AEF5-2578B791A3D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626" name="AutoShape 2"/>
          <p:cNvSpPr>
            <a:spLocks noChangeArrowheads="1"/>
          </p:cNvSpPr>
          <p:nvPr/>
        </p:nvSpPr>
        <p:spPr bwMode="auto">
          <a:xfrm>
            <a:off x="4648200" y="4648200"/>
            <a:ext cx="5334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22627" name="Group 3"/>
          <p:cNvGrpSpPr>
            <a:grpSpLocks/>
          </p:cNvGrpSpPr>
          <p:nvPr/>
        </p:nvGrpSpPr>
        <p:grpSpPr bwMode="auto">
          <a:xfrm>
            <a:off x="8763000" y="4583113"/>
            <a:ext cx="914400" cy="1828800"/>
            <a:chOff x="4560" y="2880"/>
            <a:chExt cx="576" cy="1152"/>
          </a:xfrm>
        </p:grpSpPr>
        <p:sp>
          <p:nvSpPr>
            <p:cNvPr id="922628" name="AutoShape 4"/>
            <p:cNvSpPr>
              <a:spLocks noChangeArrowheads="1"/>
            </p:cNvSpPr>
            <p:nvPr/>
          </p:nvSpPr>
          <p:spPr bwMode="auto">
            <a:xfrm rot="5278184">
              <a:off x="4560" y="3456"/>
              <a:ext cx="576" cy="576"/>
            </a:xfrm>
            <a:prstGeom prst="rtTriangle">
              <a:avLst/>
            </a:prstGeom>
            <a:gradFill rotWithShape="0">
              <a:gsLst>
                <a:gs pos="0">
                  <a:srgbClr val="66FFFF"/>
                </a:gs>
                <a:gs pos="50000">
                  <a:srgbClr val="FFFFFF"/>
                </a:gs>
                <a:gs pos="100000">
                  <a:srgbClr val="66FFFF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29" name="AutoShape 5"/>
            <p:cNvSpPr>
              <a:spLocks noChangeArrowheads="1"/>
            </p:cNvSpPr>
            <p:nvPr/>
          </p:nvSpPr>
          <p:spPr bwMode="auto">
            <a:xfrm rot="-5521816">
              <a:off x="4560" y="2880"/>
              <a:ext cx="576" cy="576"/>
            </a:xfrm>
            <a:prstGeom prst="rtTriangle">
              <a:avLst/>
            </a:prstGeom>
            <a:gradFill rotWithShape="0">
              <a:gsLst>
                <a:gs pos="0">
                  <a:srgbClr val="66FFFF"/>
                </a:gs>
                <a:gs pos="50000">
                  <a:srgbClr val="FFFFFF"/>
                </a:gs>
                <a:gs pos="100000">
                  <a:srgbClr val="66FFFF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2630" name="AutoShape 6"/>
          <p:cNvSpPr>
            <a:spLocks noChangeArrowheads="1"/>
          </p:cNvSpPr>
          <p:nvPr/>
        </p:nvSpPr>
        <p:spPr bwMode="auto">
          <a:xfrm>
            <a:off x="4800600" y="3657600"/>
            <a:ext cx="838200" cy="381000"/>
          </a:xfrm>
          <a:prstGeom prst="parallelogram">
            <a:avLst>
              <a:gd name="adj" fmla="val 7262"/>
            </a:avLst>
          </a:prstGeom>
          <a:gradFill rotWithShape="0">
            <a:gsLst>
              <a:gs pos="0">
                <a:srgbClr val="66FFFF"/>
              </a:gs>
              <a:gs pos="50000">
                <a:srgbClr val="FFFFFF"/>
              </a:gs>
              <a:gs pos="100000">
                <a:srgbClr val="66FFFF"/>
              </a:gs>
            </a:gsLst>
            <a:lin ang="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8710613" y="2895600"/>
            <a:ext cx="1066800" cy="106680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rgbClr val="66FF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22633" name="Object 9"/>
          <p:cNvGraphicFramePr>
            <a:graphicFrameLocks noChangeAspect="1"/>
          </p:cNvGraphicFramePr>
          <p:nvPr/>
        </p:nvGraphicFramePr>
        <p:xfrm>
          <a:off x="3200836" y="553816"/>
          <a:ext cx="283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8" name="Equation" r:id="rId3" imgW="2831760" imgH="431640" progId="Equation.3">
                  <p:embed/>
                </p:oleObj>
              </mc:Choice>
              <mc:Fallback>
                <p:oleObj name="Equation" r:id="rId3" imgW="2831760" imgH="431640" progId="Equation.3">
                  <p:embed/>
                  <p:pic>
                    <p:nvPicPr>
                      <p:cNvPr id="922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836" y="553816"/>
                        <a:ext cx="283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34" name="Text Box 10"/>
          <p:cNvSpPr txBox="1">
            <a:spLocks noChangeArrowheads="1"/>
          </p:cNvSpPr>
          <p:nvPr/>
        </p:nvSpPr>
        <p:spPr bwMode="auto">
          <a:xfrm>
            <a:off x="6096000" y="479426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证明</a:t>
            </a:r>
          </a:p>
        </p:txBody>
      </p:sp>
      <p:graphicFrame>
        <p:nvGraphicFramePr>
          <p:cNvPr id="922635" name="Object 11"/>
          <p:cNvGraphicFramePr>
            <a:graphicFrameLocks noChangeAspect="1"/>
          </p:cNvGraphicFramePr>
          <p:nvPr/>
        </p:nvGraphicFramePr>
        <p:xfrm>
          <a:off x="3105150" y="1016000"/>
          <a:ext cx="530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9" name="Equation" r:id="rId5" imgW="5308560" imgH="888840" progId="Equation.3">
                  <p:embed/>
                </p:oleObj>
              </mc:Choice>
              <mc:Fallback>
                <p:oleObj name="Equation" r:id="rId5" imgW="5308560" imgH="888840" progId="Equation.3">
                  <p:embed/>
                  <p:pic>
                    <p:nvPicPr>
                      <p:cNvPr id="9226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1016000"/>
                        <a:ext cx="5308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36" name="Object 12"/>
          <p:cNvGraphicFramePr>
            <a:graphicFrameLocks noChangeAspect="1"/>
          </p:cNvGraphicFramePr>
          <p:nvPr/>
        </p:nvGraphicFramePr>
        <p:xfrm>
          <a:off x="2590800" y="1752600"/>
          <a:ext cx="652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name="Equation" r:id="rId7" imgW="6527520" imgH="825480" progId="Equation.3">
                  <p:embed/>
                </p:oleObj>
              </mc:Choice>
              <mc:Fallback>
                <p:oleObj name="Equation" r:id="rId7" imgW="6527520" imgH="825480" progId="Equation.3">
                  <p:embed/>
                  <p:pic>
                    <p:nvPicPr>
                      <p:cNvPr id="9226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6527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637" name="Group 13"/>
          <p:cNvGrpSpPr>
            <a:grpSpLocks/>
          </p:cNvGrpSpPr>
          <p:nvPr/>
        </p:nvGrpSpPr>
        <p:grpSpPr bwMode="auto">
          <a:xfrm>
            <a:off x="8329614" y="2373314"/>
            <a:ext cx="1881187" cy="1970087"/>
            <a:chOff x="4224" y="1879"/>
            <a:chExt cx="1185" cy="1241"/>
          </a:xfrm>
        </p:grpSpPr>
        <p:sp>
          <p:nvSpPr>
            <p:cNvPr id="922638" name="Line 14"/>
            <p:cNvSpPr>
              <a:spLocks noChangeShapeType="1"/>
            </p:cNvSpPr>
            <p:nvPr/>
          </p:nvSpPr>
          <p:spPr bwMode="auto">
            <a:xfrm flipV="1">
              <a:off x="4224" y="2544"/>
              <a:ext cx="1185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39" name="Line 15"/>
            <p:cNvSpPr>
              <a:spLocks noChangeShapeType="1"/>
            </p:cNvSpPr>
            <p:nvPr/>
          </p:nvSpPr>
          <p:spPr bwMode="auto">
            <a:xfrm flipV="1">
              <a:off x="4785" y="1879"/>
              <a:ext cx="0" cy="1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22640" name="Object 16"/>
            <p:cNvGraphicFramePr>
              <a:graphicFrameLocks noChangeAspect="1"/>
            </p:cNvGraphicFramePr>
            <p:nvPr/>
          </p:nvGraphicFramePr>
          <p:xfrm>
            <a:off x="5280" y="2569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61" name="Equation" r:id="rId9" imgW="253800" imgH="241200" progId="Equation.3">
                    <p:embed/>
                  </p:oleObj>
                </mc:Choice>
                <mc:Fallback>
                  <p:oleObj name="Equation" r:id="rId9" imgW="253800" imgH="241200" progId="Equation.3">
                    <p:embed/>
                    <p:pic>
                      <p:nvPicPr>
                        <p:cNvPr id="92264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569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41" name="Object 17"/>
            <p:cNvGraphicFramePr>
              <a:graphicFrameLocks noChangeAspect="1"/>
            </p:cNvGraphicFramePr>
            <p:nvPr/>
          </p:nvGraphicFramePr>
          <p:xfrm>
            <a:off x="4656" y="2569"/>
            <a:ext cx="106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62" name="Equation" r:id="rId11" imgW="215640" imgH="241200" progId="Equation.3">
                    <p:embed/>
                  </p:oleObj>
                </mc:Choice>
                <mc:Fallback>
                  <p:oleObj name="Equation" r:id="rId11" imgW="215640" imgH="241200" progId="Equation.3">
                    <p:embed/>
                    <p:pic>
                      <p:nvPicPr>
                        <p:cNvPr id="92264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569"/>
                          <a:ext cx="106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42" name="Object 18"/>
            <p:cNvGraphicFramePr>
              <a:graphicFrameLocks noChangeAspect="1"/>
            </p:cNvGraphicFramePr>
            <p:nvPr/>
          </p:nvGraphicFramePr>
          <p:xfrm>
            <a:off x="4627" y="1955"/>
            <a:ext cx="12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63" name="Equation" r:id="rId13" imgW="253800" imgH="317160" progId="Equation.3">
                    <p:embed/>
                  </p:oleObj>
                </mc:Choice>
                <mc:Fallback>
                  <p:oleObj name="Equation" r:id="rId13" imgW="253800" imgH="317160" progId="Equation.3">
                    <p:embed/>
                    <p:pic>
                      <p:nvPicPr>
                        <p:cNvPr id="92264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7" y="1955"/>
                          <a:ext cx="12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643" name="Text Box 19"/>
          <p:cNvSpPr txBox="1">
            <a:spLocks noChangeArrowheads="1"/>
          </p:cNvSpPr>
          <p:nvPr/>
        </p:nvSpPr>
        <p:spPr bwMode="auto">
          <a:xfrm>
            <a:off x="2420940" y="2507458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证</a:t>
            </a:r>
          </a:p>
        </p:txBody>
      </p:sp>
      <p:graphicFrame>
        <p:nvGraphicFramePr>
          <p:cNvPr id="922644" name="Object 20"/>
          <p:cNvGraphicFramePr>
            <a:graphicFrameLocks noChangeAspect="1"/>
          </p:cNvGraphicFramePr>
          <p:nvPr/>
        </p:nvGraphicFramePr>
        <p:xfrm>
          <a:off x="4093060" y="4849176"/>
          <a:ext cx="504303" cy="53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Equation" r:id="rId15" imgW="380880" imgH="406080" progId="Equation.DSMT4">
                  <p:embed/>
                </p:oleObj>
              </mc:Choice>
              <mc:Fallback>
                <p:oleObj name="Equation" r:id="rId15" imgW="380880" imgH="406080" progId="Equation.DSMT4">
                  <p:embed/>
                  <p:pic>
                    <p:nvPicPr>
                      <p:cNvPr id="9226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060" y="4849176"/>
                        <a:ext cx="504303" cy="536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45" name="Object 21"/>
          <p:cNvGraphicFramePr>
            <a:graphicFrameLocks noChangeAspect="1"/>
          </p:cNvGraphicFramePr>
          <p:nvPr/>
        </p:nvGraphicFramePr>
        <p:xfrm>
          <a:off x="9855201" y="3397250"/>
          <a:ext cx="1508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5" name="Equation" r:id="rId17" imgW="253800" imgH="825480" progId="Equation.3">
                  <p:embed/>
                </p:oleObj>
              </mc:Choice>
              <mc:Fallback>
                <p:oleObj name="Equation" r:id="rId17" imgW="253800" imgH="825480" progId="Equation.3">
                  <p:embed/>
                  <p:pic>
                    <p:nvPicPr>
                      <p:cNvPr id="92264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5201" y="3397250"/>
                        <a:ext cx="1508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46" name="Object 22"/>
          <p:cNvGraphicFramePr>
            <a:graphicFrameLocks noChangeAspect="1"/>
          </p:cNvGraphicFramePr>
          <p:nvPr/>
        </p:nvGraphicFramePr>
        <p:xfrm>
          <a:off x="9321801" y="2362200"/>
          <a:ext cx="1508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6" name="Equation" r:id="rId19" imgW="253800" imgH="825480" progId="Equation.3">
                  <p:embed/>
                </p:oleObj>
              </mc:Choice>
              <mc:Fallback>
                <p:oleObj name="Equation" r:id="rId19" imgW="253800" imgH="825480" progId="Equation.3">
                  <p:embed/>
                  <p:pic>
                    <p:nvPicPr>
                      <p:cNvPr id="92264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1801" y="2362200"/>
                        <a:ext cx="1508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47" name="Object 23"/>
          <p:cNvGraphicFramePr>
            <a:graphicFrameLocks noChangeAspect="1"/>
          </p:cNvGraphicFramePr>
          <p:nvPr/>
        </p:nvGraphicFramePr>
        <p:xfrm>
          <a:off x="9244014" y="3930650"/>
          <a:ext cx="307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7" name="Equation" r:id="rId20" imgW="520560" imgH="825480" progId="Equation.3">
                  <p:embed/>
                </p:oleObj>
              </mc:Choice>
              <mc:Fallback>
                <p:oleObj name="Equation" r:id="rId20" imgW="520560" imgH="825480" progId="Equation.3">
                  <p:embed/>
                  <p:pic>
                    <p:nvPicPr>
                      <p:cNvPr id="92264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4014" y="3930650"/>
                        <a:ext cx="307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48" name="Object 24"/>
          <p:cNvGraphicFramePr>
            <a:graphicFrameLocks noChangeAspect="1"/>
          </p:cNvGraphicFramePr>
          <p:nvPr/>
        </p:nvGraphicFramePr>
        <p:xfrm>
          <a:off x="3792538" y="2492375"/>
          <a:ext cx="2425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8" name="Equation" r:id="rId22" imgW="2425680" imgH="812520" progId="Equation.3">
                  <p:embed/>
                </p:oleObj>
              </mc:Choice>
              <mc:Fallback>
                <p:oleObj name="Equation" r:id="rId22" imgW="2425680" imgH="812520" progId="Equation.3">
                  <p:embed/>
                  <p:pic>
                    <p:nvPicPr>
                      <p:cNvPr id="9226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492375"/>
                        <a:ext cx="2425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49" name="Object 25"/>
          <p:cNvGraphicFramePr>
            <a:graphicFrameLocks noChangeAspect="1"/>
          </p:cNvGraphicFramePr>
          <p:nvPr/>
        </p:nvGraphicFramePr>
        <p:xfrm>
          <a:off x="2895600" y="3276600"/>
          <a:ext cx="3238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9" name="Equation" r:id="rId24" imgW="3238200" imgH="1028520" progId="Equation.3">
                  <p:embed/>
                </p:oleObj>
              </mc:Choice>
              <mc:Fallback>
                <p:oleObj name="Equation" r:id="rId24" imgW="3238200" imgH="1028520" progId="Equation.3">
                  <p:embed/>
                  <p:pic>
                    <p:nvPicPr>
                      <p:cNvPr id="92264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76600"/>
                        <a:ext cx="3238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50" name="Object 26"/>
          <p:cNvGraphicFramePr>
            <a:graphicFrameLocks noChangeAspect="1"/>
          </p:cNvGraphicFramePr>
          <p:nvPr/>
        </p:nvGraphicFramePr>
        <p:xfrm>
          <a:off x="6477000" y="3835400"/>
          <a:ext cx="1295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Equation" r:id="rId26" imgW="1295280" imgH="355320" progId="Equation.3">
                  <p:embed/>
                </p:oleObj>
              </mc:Choice>
              <mc:Fallback>
                <p:oleObj name="Equation" r:id="rId26" imgW="1295280" imgH="355320" progId="Equation.3">
                  <p:embed/>
                  <p:pic>
                    <p:nvPicPr>
                      <p:cNvPr id="92265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35400"/>
                        <a:ext cx="1295400" cy="3556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99CC"/>
                          </a:gs>
                          <a:gs pos="50000">
                            <a:srgbClr val="FFFFFF"/>
                          </a:gs>
                          <a:gs pos="100000">
                            <a:srgbClr val="FF99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51" name="Object 27"/>
          <p:cNvGraphicFramePr>
            <a:graphicFrameLocks noChangeAspect="1"/>
          </p:cNvGraphicFramePr>
          <p:nvPr/>
        </p:nvGraphicFramePr>
        <p:xfrm>
          <a:off x="2882900" y="4343400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1" name="Equation" r:id="rId28" imgW="1143000" imgH="1028520" progId="Equation.3">
                  <p:embed/>
                </p:oleObj>
              </mc:Choice>
              <mc:Fallback>
                <p:oleObj name="Equation" r:id="rId28" imgW="1143000" imgH="1028520" progId="Equation.3">
                  <p:embed/>
                  <p:pic>
                    <p:nvPicPr>
                      <p:cNvPr id="92265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4343400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52" name="Object 28"/>
          <p:cNvGraphicFramePr>
            <a:graphicFrameLocks noChangeAspect="1"/>
          </p:cNvGraphicFramePr>
          <p:nvPr/>
        </p:nvGraphicFramePr>
        <p:xfrm>
          <a:off x="6457950" y="4273550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2" name="Equation" r:id="rId30" imgW="1295280" imgH="380880" progId="Equation.3">
                  <p:embed/>
                </p:oleObj>
              </mc:Choice>
              <mc:Fallback>
                <p:oleObj name="Equation" r:id="rId30" imgW="1295280" imgH="380880" progId="Equation.3">
                  <p:embed/>
                  <p:pic>
                    <p:nvPicPr>
                      <p:cNvPr id="9226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4273550"/>
                        <a:ext cx="1295400" cy="3810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99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53" name="Object 29"/>
          <p:cNvGraphicFramePr>
            <a:graphicFrameLocks noChangeAspect="1"/>
          </p:cNvGraphicFramePr>
          <p:nvPr/>
        </p:nvGraphicFramePr>
        <p:xfrm>
          <a:off x="4109478" y="4346888"/>
          <a:ext cx="546516" cy="55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name="Equation" r:id="rId32" imgW="393480" imgH="406080" progId="Equation.DSMT4">
                  <p:embed/>
                </p:oleObj>
              </mc:Choice>
              <mc:Fallback>
                <p:oleObj name="Equation" r:id="rId32" imgW="393480" imgH="406080" progId="Equation.DSMT4">
                  <p:embed/>
                  <p:pic>
                    <p:nvPicPr>
                      <p:cNvPr id="92265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478" y="4346888"/>
                        <a:ext cx="546516" cy="557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54" name="Object 30"/>
          <p:cNvGraphicFramePr>
            <a:graphicFrameLocks noChangeAspect="1"/>
          </p:cNvGraphicFramePr>
          <p:nvPr/>
        </p:nvGraphicFramePr>
        <p:xfrm>
          <a:off x="8405814" y="3397250"/>
          <a:ext cx="307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4" name="Equation" r:id="rId34" imgW="520560" imgH="825480" progId="Equation.3">
                  <p:embed/>
                </p:oleObj>
              </mc:Choice>
              <mc:Fallback>
                <p:oleObj name="Equation" r:id="rId34" imgW="520560" imgH="825480" progId="Equation.3">
                  <p:embed/>
                  <p:pic>
                    <p:nvPicPr>
                      <p:cNvPr id="92265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814" y="3397250"/>
                        <a:ext cx="307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55" name="Object 31"/>
          <p:cNvGraphicFramePr>
            <a:graphicFrameLocks noChangeAspect="1"/>
          </p:cNvGraphicFramePr>
          <p:nvPr/>
        </p:nvGraphicFramePr>
        <p:xfrm>
          <a:off x="3944088" y="4500421"/>
          <a:ext cx="1587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5" name="Equation" r:id="rId35" imgW="1587240" imgH="736560" progId="Equation.DSMT4">
                  <p:embed/>
                </p:oleObj>
              </mc:Choice>
              <mc:Fallback>
                <p:oleObj name="Equation" r:id="rId35" imgW="1587240" imgH="736560" progId="Equation.DSMT4">
                  <p:embed/>
                  <p:pic>
                    <p:nvPicPr>
                      <p:cNvPr id="92265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088" y="4500421"/>
                        <a:ext cx="1587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56" name="Text Box 32"/>
          <p:cNvSpPr txBox="1">
            <a:spLocks noChangeArrowheads="1"/>
          </p:cNvSpPr>
          <p:nvPr/>
        </p:nvSpPr>
        <p:spPr bwMode="auto">
          <a:xfrm>
            <a:off x="2203885" y="4652830"/>
            <a:ext cx="553998" cy="193543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rgbClr val="FFCC66"/>
              </a:gs>
              <a:gs pos="100000">
                <a:srgbClr val="66FF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交换积分次序</a:t>
            </a:r>
          </a:p>
        </p:txBody>
      </p:sp>
      <p:grpSp>
        <p:nvGrpSpPr>
          <p:cNvPr id="922657" name="Group 33"/>
          <p:cNvGrpSpPr>
            <a:grpSpLocks/>
          </p:cNvGrpSpPr>
          <p:nvPr/>
        </p:nvGrpSpPr>
        <p:grpSpPr bwMode="auto">
          <a:xfrm>
            <a:off x="8329614" y="4376739"/>
            <a:ext cx="1881187" cy="2024062"/>
            <a:chOff x="4287" y="2798"/>
            <a:chExt cx="1185" cy="1275"/>
          </a:xfrm>
        </p:grpSpPr>
        <p:sp>
          <p:nvSpPr>
            <p:cNvPr id="922658" name="Line 34"/>
            <p:cNvSpPr>
              <a:spLocks noChangeShapeType="1"/>
            </p:cNvSpPr>
            <p:nvPr/>
          </p:nvSpPr>
          <p:spPr bwMode="auto">
            <a:xfrm flipV="1">
              <a:off x="4287" y="3497"/>
              <a:ext cx="1185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59" name="Line 35"/>
            <p:cNvSpPr>
              <a:spLocks noChangeShapeType="1"/>
            </p:cNvSpPr>
            <p:nvPr/>
          </p:nvSpPr>
          <p:spPr bwMode="auto">
            <a:xfrm flipV="1">
              <a:off x="4848" y="2832"/>
              <a:ext cx="0" cy="1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22660" name="Object 36"/>
            <p:cNvGraphicFramePr>
              <a:graphicFrameLocks noChangeAspect="1"/>
            </p:cNvGraphicFramePr>
            <p:nvPr/>
          </p:nvGraphicFramePr>
          <p:xfrm>
            <a:off x="5343" y="3522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76" name="Equation" r:id="rId37" imgW="253800" imgH="241200" progId="Equation.3">
                    <p:embed/>
                  </p:oleObj>
                </mc:Choice>
                <mc:Fallback>
                  <p:oleObj name="Equation" r:id="rId37" imgW="253800" imgH="241200" progId="Equation.3">
                    <p:embed/>
                    <p:pic>
                      <p:nvPicPr>
                        <p:cNvPr id="92266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3" y="3522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61" name="Object 37"/>
            <p:cNvGraphicFramePr>
              <a:graphicFrameLocks noChangeAspect="1"/>
            </p:cNvGraphicFramePr>
            <p:nvPr/>
          </p:nvGraphicFramePr>
          <p:xfrm>
            <a:off x="4719" y="3522"/>
            <a:ext cx="106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77" name="Equation" r:id="rId38" imgW="215640" imgH="241200" progId="Equation.3">
                    <p:embed/>
                  </p:oleObj>
                </mc:Choice>
                <mc:Fallback>
                  <p:oleObj name="Equation" r:id="rId38" imgW="215640" imgH="241200" progId="Equation.3">
                    <p:embed/>
                    <p:pic>
                      <p:nvPicPr>
                        <p:cNvPr id="92266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3522"/>
                          <a:ext cx="106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62" name="Object 38"/>
            <p:cNvGraphicFramePr>
              <a:graphicFrameLocks noChangeAspect="1"/>
            </p:cNvGraphicFramePr>
            <p:nvPr/>
          </p:nvGraphicFramePr>
          <p:xfrm>
            <a:off x="4661" y="2798"/>
            <a:ext cx="217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78" name="Equation" r:id="rId39" imgW="139680" imgH="164880" progId="Equation.DSMT4">
                    <p:embed/>
                  </p:oleObj>
                </mc:Choice>
                <mc:Fallback>
                  <p:oleObj name="Equation" r:id="rId39" imgW="139680" imgH="164880" progId="Equation.DSMT4">
                    <p:embed/>
                    <p:pic>
                      <p:nvPicPr>
                        <p:cNvPr id="922662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" y="2798"/>
                          <a:ext cx="217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663" name="Object 39"/>
          <p:cNvGraphicFramePr>
            <a:graphicFrameLocks noChangeAspect="1"/>
          </p:cNvGraphicFramePr>
          <p:nvPr/>
        </p:nvGraphicFramePr>
        <p:xfrm>
          <a:off x="8382001" y="5454650"/>
          <a:ext cx="307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9" name="Equation" r:id="rId41" imgW="520560" imgH="825480" progId="Equation.3">
                  <p:embed/>
                </p:oleObj>
              </mc:Choice>
              <mc:Fallback>
                <p:oleObj name="Equation" r:id="rId41" imgW="520560" imgH="825480" progId="Equation.3">
                  <p:embed/>
                  <p:pic>
                    <p:nvPicPr>
                      <p:cNvPr id="92266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1" y="5454650"/>
                        <a:ext cx="307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64" name="Object 40"/>
          <p:cNvGraphicFramePr>
            <a:graphicFrameLocks noChangeAspect="1"/>
          </p:cNvGraphicFramePr>
          <p:nvPr/>
        </p:nvGraphicFramePr>
        <p:xfrm>
          <a:off x="9678988" y="5454650"/>
          <a:ext cx="1508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0" name="Equation" r:id="rId42" imgW="253800" imgH="825480" progId="Equation.3">
                  <p:embed/>
                </p:oleObj>
              </mc:Choice>
              <mc:Fallback>
                <p:oleObj name="Equation" r:id="rId42" imgW="253800" imgH="825480" progId="Equation.3">
                  <p:embed/>
                  <p:pic>
                    <p:nvPicPr>
                      <p:cNvPr id="92266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8988" y="5454650"/>
                        <a:ext cx="1508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65" name="Object 41"/>
          <p:cNvGraphicFramePr>
            <a:graphicFrameLocks noChangeAspect="1"/>
          </p:cNvGraphicFramePr>
          <p:nvPr/>
        </p:nvGraphicFramePr>
        <p:xfrm>
          <a:off x="8893969" y="4703764"/>
          <a:ext cx="1508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1" name="Equation" r:id="rId43" imgW="253800" imgH="825480" progId="Equation.3">
                  <p:embed/>
                </p:oleObj>
              </mc:Choice>
              <mc:Fallback>
                <p:oleObj name="Equation" r:id="rId43" imgW="253800" imgH="825480" progId="Equation.3">
                  <p:embed/>
                  <p:pic>
                    <p:nvPicPr>
                      <p:cNvPr id="92266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3969" y="4703764"/>
                        <a:ext cx="1508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66" name="Object 42"/>
          <p:cNvGraphicFramePr>
            <a:graphicFrameLocks noChangeAspect="1"/>
          </p:cNvGraphicFramePr>
          <p:nvPr/>
        </p:nvGraphicFramePr>
        <p:xfrm>
          <a:off x="9293226" y="5715000"/>
          <a:ext cx="307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2" name="Equation" r:id="rId44" imgW="520560" imgH="825480" progId="Equation.3">
                  <p:embed/>
                </p:oleObj>
              </mc:Choice>
              <mc:Fallback>
                <p:oleObj name="Equation" r:id="rId44" imgW="520560" imgH="825480" progId="Equation.3">
                  <p:embed/>
                  <p:pic>
                    <p:nvPicPr>
                      <p:cNvPr id="92266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3226" y="5715000"/>
                        <a:ext cx="307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67" name="Object 43"/>
          <p:cNvGraphicFramePr>
            <a:graphicFrameLocks noChangeAspect="1"/>
          </p:cNvGraphicFramePr>
          <p:nvPr/>
        </p:nvGraphicFramePr>
        <p:xfrm>
          <a:off x="2876550" y="5410200"/>
          <a:ext cx="2552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3" name="Equation" r:id="rId45" imgW="2552400" imgH="736560" progId="Equation.3">
                  <p:embed/>
                </p:oleObj>
              </mc:Choice>
              <mc:Fallback>
                <p:oleObj name="Equation" r:id="rId45" imgW="2552400" imgH="736560" progId="Equation.3">
                  <p:embed/>
                  <p:pic>
                    <p:nvPicPr>
                      <p:cNvPr id="92266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5410200"/>
                        <a:ext cx="2552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68" name="Line 44"/>
          <p:cNvSpPr>
            <a:spLocks noChangeShapeType="1"/>
          </p:cNvSpPr>
          <p:nvPr/>
        </p:nvSpPr>
        <p:spPr bwMode="auto">
          <a:xfrm>
            <a:off x="8458200" y="57912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22669" name="Object 45"/>
          <p:cNvGraphicFramePr>
            <a:graphicFrameLocks noChangeAspect="1"/>
          </p:cNvGraphicFramePr>
          <p:nvPr/>
        </p:nvGraphicFramePr>
        <p:xfrm>
          <a:off x="5462588" y="5359400"/>
          <a:ext cx="24622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4" name="Equation" r:id="rId47" imgW="2463480" imgH="736560" progId="Equation.3">
                  <p:embed/>
                </p:oleObj>
              </mc:Choice>
              <mc:Fallback>
                <p:oleObj name="Equation" r:id="rId47" imgW="2463480" imgH="736560" progId="Equation.3">
                  <p:embed/>
                  <p:pic>
                    <p:nvPicPr>
                      <p:cNvPr id="92266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5359400"/>
                        <a:ext cx="24622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70" name="Line 46"/>
          <p:cNvSpPr>
            <a:spLocks noChangeShapeType="1"/>
          </p:cNvSpPr>
          <p:nvPr/>
        </p:nvSpPr>
        <p:spPr bwMode="auto">
          <a:xfrm>
            <a:off x="8763000" y="5181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22671" name="Object 47"/>
          <p:cNvGraphicFramePr>
            <a:graphicFrameLocks noChangeAspect="1"/>
          </p:cNvGraphicFramePr>
          <p:nvPr/>
        </p:nvGraphicFramePr>
        <p:xfrm>
          <a:off x="3315495" y="5441476"/>
          <a:ext cx="192052" cy="27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5" name="Equation" r:id="rId49" imgW="126720" imgH="177480" progId="Equation.DSMT4">
                  <p:embed/>
                </p:oleObj>
              </mc:Choice>
              <mc:Fallback>
                <p:oleObj name="Equation" r:id="rId49" imgW="126720" imgH="177480" progId="Equation.DSMT4">
                  <p:embed/>
                  <p:pic>
                    <p:nvPicPr>
                      <p:cNvPr id="92267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495" y="5441476"/>
                        <a:ext cx="192052" cy="273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72" name="Object 48"/>
          <p:cNvGraphicFramePr>
            <a:graphicFrameLocks noChangeAspect="1"/>
          </p:cNvGraphicFramePr>
          <p:nvPr/>
        </p:nvGraphicFramePr>
        <p:xfrm>
          <a:off x="3200836" y="5984875"/>
          <a:ext cx="388939" cy="25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6" name="Equation" r:id="rId51" imgW="215640" imgH="139680" progId="Equation.DSMT4">
                  <p:embed/>
                </p:oleObj>
              </mc:Choice>
              <mc:Fallback>
                <p:oleObj name="Equation" r:id="rId51" imgW="215640" imgH="139680" progId="Equation.DSMT4">
                  <p:embed/>
                  <p:pic>
                    <p:nvPicPr>
                      <p:cNvPr id="92267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836" y="5984875"/>
                        <a:ext cx="388939" cy="253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73" name="Object 49"/>
          <p:cNvGraphicFramePr>
            <a:graphicFrameLocks noChangeAspect="1"/>
          </p:cNvGraphicFramePr>
          <p:nvPr/>
        </p:nvGraphicFramePr>
        <p:xfrm>
          <a:off x="4521779" y="5829300"/>
          <a:ext cx="432118" cy="65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7" name="Equation" r:id="rId53" imgW="266400" imgH="406080" progId="Equation.DSMT4">
                  <p:embed/>
                </p:oleObj>
              </mc:Choice>
              <mc:Fallback>
                <p:oleObj name="Equation" r:id="rId53" imgW="266400" imgH="406080" progId="Equation.DSMT4">
                  <p:embed/>
                  <p:pic>
                    <p:nvPicPr>
                      <p:cNvPr id="92267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779" y="5829300"/>
                        <a:ext cx="432118" cy="65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74" name="Object 50"/>
          <p:cNvGraphicFramePr>
            <a:graphicFrameLocks noChangeAspect="1"/>
          </p:cNvGraphicFramePr>
          <p:nvPr/>
        </p:nvGraphicFramePr>
        <p:xfrm>
          <a:off x="4644987" y="5237021"/>
          <a:ext cx="436600" cy="52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8" name="Equation" r:id="rId55" imgW="342720" imgH="406080" progId="Equation.DSMT4">
                  <p:embed/>
                </p:oleObj>
              </mc:Choice>
              <mc:Fallback>
                <p:oleObj name="Equation" r:id="rId55" imgW="342720" imgH="406080" progId="Equation.DSMT4">
                  <p:embed/>
                  <p:pic>
                    <p:nvPicPr>
                      <p:cNvPr id="92267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987" y="5237021"/>
                        <a:ext cx="436600" cy="520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75" name="Object 51"/>
          <p:cNvGraphicFramePr>
            <a:graphicFrameLocks noChangeAspect="1"/>
          </p:cNvGraphicFramePr>
          <p:nvPr/>
        </p:nvGraphicFramePr>
        <p:xfrm>
          <a:off x="7115818" y="5777046"/>
          <a:ext cx="449118" cy="529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9" name="Equation" r:id="rId57" imgW="342720" imgH="406080" progId="Equation.DSMT4">
                  <p:embed/>
                </p:oleObj>
              </mc:Choice>
              <mc:Fallback>
                <p:oleObj name="Equation" r:id="rId57" imgW="342720" imgH="406080" progId="Equation.DSMT4">
                  <p:embed/>
                  <p:pic>
                    <p:nvPicPr>
                      <p:cNvPr id="92267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818" y="5777046"/>
                        <a:ext cx="449118" cy="529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76" name="Object 52"/>
          <p:cNvGraphicFramePr>
            <a:graphicFrameLocks noChangeAspect="1"/>
          </p:cNvGraphicFramePr>
          <p:nvPr/>
        </p:nvGraphicFramePr>
        <p:xfrm>
          <a:off x="5797296" y="5905520"/>
          <a:ext cx="179206" cy="25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0" name="Equation" r:id="rId59" imgW="126720" imgH="177480" progId="Equation.DSMT4">
                  <p:embed/>
                </p:oleObj>
              </mc:Choice>
              <mc:Fallback>
                <p:oleObj name="Equation" r:id="rId59" imgW="126720" imgH="177480" progId="Equation.DSMT4">
                  <p:embed/>
                  <p:pic>
                    <p:nvPicPr>
                      <p:cNvPr id="92267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296" y="5905520"/>
                        <a:ext cx="179206" cy="255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77" name="Object 53"/>
          <p:cNvGraphicFramePr>
            <a:graphicFrameLocks noChangeAspect="1"/>
          </p:cNvGraphicFramePr>
          <p:nvPr/>
        </p:nvGraphicFramePr>
        <p:xfrm>
          <a:off x="5886451" y="5379035"/>
          <a:ext cx="247649" cy="27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1" name="Equation" r:id="rId61" imgW="126720" imgH="139680" progId="Equation.DSMT4">
                  <p:embed/>
                </p:oleObj>
              </mc:Choice>
              <mc:Fallback>
                <p:oleObj name="Equation" r:id="rId61" imgW="126720" imgH="139680" progId="Equation.DSMT4">
                  <p:embed/>
                  <p:pic>
                    <p:nvPicPr>
                      <p:cNvPr id="92267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1" y="5379035"/>
                        <a:ext cx="247649" cy="271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78" name="Object 54"/>
          <p:cNvGraphicFramePr>
            <a:graphicFrameLocks noChangeAspect="1"/>
          </p:cNvGraphicFramePr>
          <p:nvPr/>
        </p:nvGraphicFramePr>
        <p:xfrm>
          <a:off x="7232630" y="5145175"/>
          <a:ext cx="190461" cy="504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2" name="Equation" r:id="rId63" imgW="152280" imgH="406080" progId="Equation.DSMT4">
                  <p:embed/>
                </p:oleObj>
              </mc:Choice>
              <mc:Fallback>
                <p:oleObj name="Equation" r:id="rId63" imgW="152280" imgH="406080" progId="Equation.DSMT4">
                  <p:embed/>
                  <p:pic>
                    <p:nvPicPr>
                      <p:cNvPr id="92267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30" y="5145175"/>
                        <a:ext cx="190461" cy="504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79" name="Text Box 55"/>
          <p:cNvSpPr txBox="1">
            <a:spLocks noChangeArrowheads="1"/>
          </p:cNvSpPr>
          <p:nvPr/>
        </p:nvSpPr>
        <p:spPr bwMode="auto">
          <a:xfrm>
            <a:off x="2214603" y="3124200"/>
            <a:ext cx="553998" cy="1376221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rgbClr val="FFCC66"/>
              </a:gs>
              <a:gs pos="100000">
                <a:srgbClr val="66FF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累次积分</a:t>
            </a:r>
          </a:p>
        </p:txBody>
      </p:sp>
      <p:graphicFrame>
        <p:nvGraphicFramePr>
          <p:cNvPr id="922680" name="Object 56"/>
          <p:cNvGraphicFramePr>
            <a:graphicFrameLocks noChangeAspect="1"/>
          </p:cNvGraphicFramePr>
          <p:nvPr/>
        </p:nvGraphicFramePr>
        <p:xfrm>
          <a:off x="9334500" y="3031332"/>
          <a:ext cx="261938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3" name="Equation" r:id="rId65" imgW="164880" imgH="164880" progId="Equation.DSMT4">
                  <p:embed/>
                </p:oleObj>
              </mc:Choice>
              <mc:Fallback>
                <p:oleObj name="Equation" r:id="rId65" imgW="164880" imgH="164880" progId="Equation.DSMT4">
                  <p:embed/>
                  <p:pic>
                    <p:nvPicPr>
                      <p:cNvPr id="92268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0" y="3031332"/>
                        <a:ext cx="261938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81" name="Text Box 57"/>
          <p:cNvSpPr txBox="1">
            <a:spLocks noChangeArrowheads="1"/>
          </p:cNvSpPr>
          <p:nvPr/>
        </p:nvSpPr>
        <p:spPr bwMode="auto">
          <a:xfrm>
            <a:off x="2941638" y="2492376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法一</a:t>
            </a: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1951942" y="522289"/>
            <a:ext cx="121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491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922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922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2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22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22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2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2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22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22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22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2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0" fill="hold"/>
                                        <p:tgtEl>
                                          <p:spTgt spid="922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0" fill="hold"/>
                                        <p:tgtEl>
                                          <p:spTgt spid="922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92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92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2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2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2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2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22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22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2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2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22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22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2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92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2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92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2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2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2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22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22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2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2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22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22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92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2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922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922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2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2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92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6" grpId="0" animBg="1"/>
      <p:bldP spid="922630" grpId="0" animBg="1"/>
      <p:bldP spid="922631" grpId="0" animBg="1"/>
      <p:bldP spid="922643" grpId="0" autoUpdateAnimBg="0"/>
      <p:bldP spid="922656" grpId="0" animBg="1" autoUpdateAnimBg="0"/>
      <p:bldP spid="922668" grpId="0" animBg="1"/>
      <p:bldP spid="922670" grpId="0" animBg="1"/>
      <p:bldP spid="922679" grpId="0" animBg="1" autoUpdateAnimBg="0"/>
      <p:bldP spid="922681" grpId="0" autoUpdateAnimBg="0"/>
      <p:bldP spid="5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25E03B-E69B-4392-84C6-C9D592A6225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23650" name="Object 2"/>
          <p:cNvGraphicFramePr>
            <a:graphicFrameLocks noChangeAspect="1"/>
          </p:cNvGraphicFramePr>
          <p:nvPr/>
        </p:nvGraphicFramePr>
        <p:xfrm>
          <a:off x="2876550" y="1244600"/>
          <a:ext cx="2552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2" name="Equation" r:id="rId3" imgW="2552400" imgH="736560" progId="Equation.3">
                  <p:embed/>
                </p:oleObj>
              </mc:Choice>
              <mc:Fallback>
                <p:oleObj name="Equation" r:id="rId3" imgW="2552400" imgH="736560" progId="Equation.3">
                  <p:embed/>
                  <p:pic>
                    <p:nvPicPr>
                      <p:cNvPr id="923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1244600"/>
                        <a:ext cx="2552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1" name="Object 3"/>
          <p:cNvGraphicFramePr>
            <a:graphicFrameLocks noChangeAspect="1"/>
          </p:cNvGraphicFramePr>
          <p:nvPr/>
        </p:nvGraphicFramePr>
        <p:xfrm>
          <a:off x="5399088" y="1244600"/>
          <a:ext cx="24622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3" name="Equation" r:id="rId5" imgW="2463480" imgH="736560" progId="Equation.3">
                  <p:embed/>
                </p:oleObj>
              </mc:Choice>
              <mc:Fallback>
                <p:oleObj name="Equation" r:id="rId5" imgW="2463480" imgH="736560" progId="Equation.3">
                  <p:embed/>
                  <p:pic>
                    <p:nvPicPr>
                      <p:cNvPr id="923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1244600"/>
                        <a:ext cx="24622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2" name="Object 4"/>
          <p:cNvGraphicFramePr>
            <a:graphicFrameLocks noChangeAspect="1"/>
          </p:cNvGraphicFramePr>
          <p:nvPr/>
        </p:nvGraphicFramePr>
        <p:xfrm>
          <a:off x="3353957" y="1238139"/>
          <a:ext cx="184150" cy="26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923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957" y="1238139"/>
                        <a:ext cx="184150" cy="262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3" name="Object 5"/>
          <p:cNvGraphicFramePr>
            <a:graphicFrameLocks noChangeAspect="1"/>
          </p:cNvGraphicFramePr>
          <p:nvPr/>
        </p:nvGraphicFramePr>
        <p:xfrm>
          <a:off x="3199265" y="1788248"/>
          <a:ext cx="34834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Equation" r:id="rId9" imgW="215640" imgH="139680" progId="Equation.DSMT4">
                  <p:embed/>
                </p:oleObj>
              </mc:Choice>
              <mc:Fallback>
                <p:oleObj name="Equation" r:id="rId9" imgW="215640" imgH="139680" progId="Equation.DSMT4">
                  <p:embed/>
                  <p:pic>
                    <p:nvPicPr>
                      <p:cNvPr id="923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265" y="1788248"/>
                        <a:ext cx="34834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4" name="Object 6"/>
          <p:cNvGraphicFramePr>
            <a:graphicFrameLocks noChangeAspect="1"/>
          </p:cNvGraphicFramePr>
          <p:nvPr/>
        </p:nvGraphicFramePr>
        <p:xfrm>
          <a:off x="4583991" y="1580104"/>
          <a:ext cx="416398" cy="635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Equation" r:id="rId11" imgW="266400" imgH="406080" progId="Equation.DSMT4">
                  <p:embed/>
                </p:oleObj>
              </mc:Choice>
              <mc:Fallback>
                <p:oleObj name="Equation" r:id="rId11" imgW="266400" imgH="406080" progId="Equation.DSMT4">
                  <p:embed/>
                  <p:pic>
                    <p:nvPicPr>
                      <p:cNvPr id="923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991" y="1580104"/>
                        <a:ext cx="416398" cy="635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5" name="Object 7"/>
          <p:cNvGraphicFramePr>
            <a:graphicFrameLocks noChangeAspect="1"/>
          </p:cNvGraphicFramePr>
          <p:nvPr/>
        </p:nvGraphicFramePr>
        <p:xfrm>
          <a:off x="4592187" y="1070811"/>
          <a:ext cx="489402" cy="583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Equation" r:id="rId13" imgW="342720" imgH="406080" progId="Equation.DSMT4">
                  <p:embed/>
                </p:oleObj>
              </mc:Choice>
              <mc:Fallback>
                <p:oleObj name="Equation" r:id="rId13" imgW="342720" imgH="406080" progId="Equation.DSMT4">
                  <p:embed/>
                  <p:pic>
                    <p:nvPicPr>
                      <p:cNvPr id="923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187" y="1070811"/>
                        <a:ext cx="489402" cy="583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6" name="Object 8"/>
          <p:cNvGraphicFramePr>
            <a:graphicFrameLocks noChangeAspect="1"/>
          </p:cNvGraphicFramePr>
          <p:nvPr/>
        </p:nvGraphicFramePr>
        <p:xfrm>
          <a:off x="7051675" y="1596207"/>
          <a:ext cx="503297" cy="59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" name="Equation" r:id="rId15" imgW="342720" imgH="406080" progId="Equation.DSMT4">
                  <p:embed/>
                </p:oleObj>
              </mc:Choice>
              <mc:Fallback>
                <p:oleObj name="Equation" r:id="rId15" imgW="342720" imgH="406080" progId="Equation.DSMT4">
                  <p:embed/>
                  <p:pic>
                    <p:nvPicPr>
                      <p:cNvPr id="923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675" y="1596207"/>
                        <a:ext cx="503297" cy="596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7" name="Object 9"/>
          <p:cNvGraphicFramePr>
            <a:graphicFrameLocks noChangeAspect="1"/>
          </p:cNvGraphicFramePr>
          <p:nvPr/>
        </p:nvGraphicFramePr>
        <p:xfrm>
          <a:off x="5835650" y="1819275"/>
          <a:ext cx="180976" cy="254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9" name="Equation" r:id="rId17" imgW="126720" imgH="177480" progId="Equation.DSMT4">
                  <p:embed/>
                </p:oleObj>
              </mc:Choice>
              <mc:Fallback>
                <p:oleObj name="Equation" r:id="rId17" imgW="126720" imgH="177480" progId="Equation.DSMT4">
                  <p:embed/>
                  <p:pic>
                    <p:nvPicPr>
                      <p:cNvPr id="923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1819275"/>
                        <a:ext cx="180976" cy="254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8" name="Object 10"/>
          <p:cNvGraphicFramePr>
            <a:graphicFrameLocks noChangeAspect="1"/>
          </p:cNvGraphicFramePr>
          <p:nvPr/>
        </p:nvGraphicFramePr>
        <p:xfrm>
          <a:off x="5827949" y="1254705"/>
          <a:ext cx="236519" cy="25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0" name="Equation" r:id="rId19" imgW="126720" imgH="139680" progId="Equation.DSMT4">
                  <p:embed/>
                </p:oleObj>
              </mc:Choice>
              <mc:Fallback>
                <p:oleObj name="Equation" r:id="rId19" imgW="126720" imgH="139680" progId="Equation.DSMT4">
                  <p:embed/>
                  <p:pic>
                    <p:nvPicPr>
                      <p:cNvPr id="923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949" y="1254705"/>
                        <a:ext cx="236519" cy="254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9" name="Object 11"/>
          <p:cNvGraphicFramePr>
            <a:graphicFrameLocks noChangeAspect="1"/>
          </p:cNvGraphicFramePr>
          <p:nvPr/>
        </p:nvGraphicFramePr>
        <p:xfrm>
          <a:off x="7144887" y="979708"/>
          <a:ext cx="216495" cy="573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1" name="Equation" r:id="rId21" imgW="152280" imgH="406080" progId="Equation.DSMT4">
                  <p:embed/>
                </p:oleObj>
              </mc:Choice>
              <mc:Fallback>
                <p:oleObj name="Equation" r:id="rId21" imgW="152280" imgH="406080" progId="Equation.DSMT4">
                  <p:embed/>
                  <p:pic>
                    <p:nvPicPr>
                      <p:cNvPr id="9236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4887" y="979708"/>
                        <a:ext cx="216495" cy="573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60" name="Object 12"/>
          <p:cNvGraphicFramePr>
            <a:graphicFrameLocks noChangeAspect="1"/>
          </p:cNvGraphicFramePr>
          <p:nvPr/>
        </p:nvGraphicFramePr>
        <p:xfrm>
          <a:off x="2895600" y="24384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2" name="Equation" r:id="rId23" imgW="241200" imgH="152280" progId="Equation.3">
                  <p:embed/>
                </p:oleObj>
              </mc:Choice>
              <mc:Fallback>
                <p:oleObj name="Equation" r:id="rId23" imgW="241200" imgH="152280" progId="Equation.3">
                  <p:embed/>
                  <p:pic>
                    <p:nvPicPr>
                      <p:cNvPr id="9236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384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61" name="Object 13"/>
          <p:cNvGraphicFramePr>
            <a:graphicFrameLocks noChangeAspect="1"/>
          </p:cNvGraphicFramePr>
          <p:nvPr/>
        </p:nvGraphicFramePr>
        <p:xfrm>
          <a:off x="3111500" y="2133601"/>
          <a:ext cx="24511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3" name="Equation" r:id="rId25" imgW="2336760" imgH="698400" progId="Equation.3">
                  <p:embed/>
                </p:oleObj>
              </mc:Choice>
              <mc:Fallback>
                <p:oleObj name="Equation" r:id="rId25" imgW="2336760" imgH="698400" progId="Equation.3">
                  <p:embed/>
                  <p:pic>
                    <p:nvPicPr>
                      <p:cNvPr id="9236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133601"/>
                        <a:ext cx="24511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62" name="Object 14"/>
          <p:cNvGraphicFramePr>
            <a:graphicFrameLocks noChangeAspect="1"/>
          </p:cNvGraphicFramePr>
          <p:nvPr/>
        </p:nvGraphicFramePr>
        <p:xfrm>
          <a:off x="5645150" y="2116138"/>
          <a:ext cx="28130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Equation" r:id="rId27" imgW="2743200" imgH="698400" progId="Equation.3">
                  <p:embed/>
                </p:oleObj>
              </mc:Choice>
              <mc:Fallback>
                <p:oleObj name="Equation" r:id="rId27" imgW="2743200" imgH="698400" progId="Equation.3">
                  <p:embed/>
                  <p:pic>
                    <p:nvPicPr>
                      <p:cNvPr id="9236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2116138"/>
                        <a:ext cx="281305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63" name="Object 15"/>
          <p:cNvGraphicFramePr>
            <a:graphicFrameLocks noChangeAspect="1"/>
          </p:cNvGraphicFramePr>
          <p:nvPr/>
        </p:nvGraphicFramePr>
        <p:xfrm>
          <a:off x="2889250" y="3925888"/>
          <a:ext cx="29781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5" name="Equation" r:id="rId29" imgW="2831760" imgH="698400" progId="Equation.3">
                  <p:embed/>
                </p:oleObj>
              </mc:Choice>
              <mc:Fallback>
                <p:oleObj name="Equation" r:id="rId29" imgW="2831760" imgH="698400" progId="Equation.3">
                  <p:embed/>
                  <p:pic>
                    <p:nvPicPr>
                      <p:cNvPr id="9236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925888"/>
                        <a:ext cx="297815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64" name="Object 16"/>
          <p:cNvGraphicFramePr>
            <a:graphicFrameLocks noChangeAspect="1"/>
          </p:cNvGraphicFramePr>
          <p:nvPr/>
        </p:nvGraphicFramePr>
        <p:xfrm>
          <a:off x="4930775" y="228601"/>
          <a:ext cx="55308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Equation" r:id="rId31" imgW="6222960" imgH="888840" progId="Equation.3">
                  <p:embed/>
                </p:oleObj>
              </mc:Choice>
              <mc:Fallback>
                <p:oleObj name="Equation" r:id="rId31" imgW="6222960" imgH="888840" progId="Equation.3">
                  <p:embed/>
                  <p:pic>
                    <p:nvPicPr>
                      <p:cNvPr id="9236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228601"/>
                        <a:ext cx="5530850" cy="7905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65" name="Object 17"/>
          <p:cNvGraphicFramePr>
            <a:graphicFrameLocks noChangeAspect="1"/>
          </p:cNvGraphicFramePr>
          <p:nvPr/>
        </p:nvGraphicFramePr>
        <p:xfrm>
          <a:off x="2882900" y="2981326"/>
          <a:ext cx="33655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7" name="Equation" r:id="rId33" imgW="3124080" imgH="698400" progId="Equation.3">
                  <p:embed/>
                </p:oleObj>
              </mc:Choice>
              <mc:Fallback>
                <p:oleObj name="Equation" r:id="rId33" imgW="3124080" imgH="698400" progId="Equation.3">
                  <p:embed/>
                  <p:pic>
                    <p:nvPicPr>
                      <p:cNvPr id="923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981326"/>
                        <a:ext cx="33655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66" name="Object 18"/>
          <p:cNvGraphicFramePr>
            <a:graphicFrameLocks noChangeAspect="1"/>
          </p:cNvGraphicFramePr>
          <p:nvPr/>
        </p:nvGraphicFramePr>
        <p:xfrm>
          <a:off x="6248400" y="2994026"/>
          <a:ext cx="3200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Equation" r:id="rId35" imgW="3022560" imgH="698400" progId="Equation.3">
                  <p:embed/>
                </p:oleObj>
              </mc:Choice>
              <mc:Fallback>
                <p:oleObj name="Equation" r:id="rId35" imgW="3022560" imgH="698400" progId="Equation.3">
                  <p:embed/>
                  <p:pic>
                    <p:nvPicPr>
                      <p:cNvPr id="9236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994026"/>
                        <a:ext cx="32004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153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B31AC3-423E-4257-81FD-0D7049660B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4674" name="AutoShape 2"/>
          <p:cNvSpPr>
            <a:spLocks noChangeArrowheads="1"/>
          </p:cNvSpPr>
          <p:nvPr/>
        </p:nvSpPr>
        <p:spPr bwMode="auto">
          <a:xfrm>
            <a:off x="4343400" y="1143000"/>
            <a:ext cx="990600" cy="457200"/>
          </a:xfrm>
          <a:prstGeom prst="parallelogram">
            <a:avLst>
              <a:gd name="adj" fmla="val 30093"/>
            </a:avLst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24675" name="Group 3"/>
          <p:cNvGrpSpPr>
            <a:grpSpLocks/>
          </p:cNvGrpSpPr>
          <p:nvPr/>
        </p:nvGrpSpPr>
        <p:grpSpPr bwMode="auto">
          <a:xfrm>
            <a:off x="8347077" y="4775204"/>
            <a:ext cx="1935163" cy="1785939"/>
            <a:chOff x="4298" y="3008"/>
            <a:chExt cx="1219" cy="1125"/>
          </a:xfrm>
        </p:grpSpPr>
        <p:sp>
          <p:nvSpPr>
            <p:cNvPr id="924676" name="Rectangle 4"/>
            <p:cNvSpPr>
              <a:spLocks noChangeArrowheads="1"/>
            </p:cNvSpPr>
            <p:nvPr/>
          </p:nvSpPr>
          <p:spPr bwMode="auto">
            <a:xfrm rot="2786830">
              <a:off x="4608" y="3216"/>
              <a:ext cx="672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24677" name="Object 5"/>
            <p:cNvGraphicFramePr>
              <a:graphicFrameLocks noChangeAspect="1"/>
            </p:cNvGraphicFramePr>
            <p:nvPr/>
          </p:nvGraphicFramePr>
          <p:xfrm>
            <a:off x="5372" y="3358"/>
            <a:ext cx="145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06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92467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2" y="3358"/>
                          <a:ext cx="145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78" name="Object 6"/>
            <p:cNvGraphicFramePr>
              <a:graphicFrameLocks noChangeAspect="1"/>
            </p:cNvGraphicFramePr>
            <p:nvPr/>
          </p:nvGraphicFramePr>
          <p:xfrm>
            <a:off x="4298" y="3579"/>
            <a:ext cx="26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07" name="Equation" r:id="rId5" imgW="215640" imgH="139680" progId="Equation.DSMT4">
                    <p:embed/>
                  </p:oleObj>
                </mc:Choice>
                <mc:Fallback>
                  <p:oleObj name="Equation" r:id="rId5" imgW="215640" imgH="139680" progId="Equation.DSMT4">
                    <p:embed/>
                    <p:pic>
                      <p:nvPicPr>
                        <p:cNvPr id="92467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3579"/>
                          <a:ext cx="26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79" name="Object 7"/>
            <p:cNvGraphicFramePr>
              <a:graphicFrameLocks noChangeAspect="1"/>
            </p:cNvGraphicFramePr>
            <p:nvPr/>
          </p:nvGraphicFramePr>
          <p:xfrm>
            <a:off x="4603" y="3962"/>
            <a:ext cx="266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08" name="Equation" r:id="rId7" imgW="215640" imgH="139680" progId="Equation.DSMT4">
                    <p:embed/>
                  </p:oleObj>
                </mc:Choice>
                <mc:Fallback>
                  <p:oleObj name="Equation" r:id="rId7" imgW="215640" imgH="139680" progId="Equation.DSMT4">
                    <p:embed/>
                    <p:pic>
                      <p:nvPicPr>
                        <p:cNvPr id="92467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3962"/>
                          <a:ext cx="266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80" name="Object 8"/>
            <p:cNvGraphicFramePr>
              <a:graphicFrameLocks noChangeAspect="1"/>
            </p:cNvGraphicFramePr>
            <p:nvPr/>
          </p:nvGraphicFramePr>
          <p:xfrm>
            <a:off x="5014" y="3008"/>
            <a:ext cx="14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09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92468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4" y="3008"/>
                          <a:ext cx="14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4681" name="Object 9"/>
          <p:cNvGraphicFramePr>
            <a:graphicFrameLocks noChangeAspect="1"/>
          </p:cNvGraphicFramePr>
          <p:nvPr/>
        </p:nvGraphicFramePr>
        <p:xfrm>
          <a:off x="3835400" y="630238"/>
          <a:ext cx="283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0" name="Equation" r:id="rId11" imgW="2831760" imgH="431640" progId="Equation.3">
                  <p:embed/>
                </p:oleObj>
              </mc:Choice>
              <mc:Fallback>
                <p:oleObj name="Equation" r:id="rId11" imgW="2831760" imgH="431640" progId="Equation.3">
                  <p:embed/>
                  <p:pic>
                    <p:nvPicPr>
                      <p:cNvPr id="924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630238"/>
                        <a:ext cx="283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82" name="Text Box 10"/>
          <p:cNvSpPr txBox="1">
            <a:spLocks noChangeArrowheads="1"/>
          </p:cNvSpPr>
          <p:nvPr/>
        </p:nvSpPr>
        <p:spPr bwMode="auto">
          <a:xfrm>
            <a:off x="6654800" y="542926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证明</a:t>
            </a:r>
          </a:p>
        </p:txBody>
      </p:sp>
      <p:graphicFrame>
        <p:nvGraphicFramePr>
          <p:cNvPr id="924683" name="Object 11"/>
          <p:cNvGraphicFramePr>
            <a:graphicFrameLocks noChangeAspect="1"/>
          </p:cNvGraphicFramePr>
          <p:nvPr/>
        </p:nvGraphicFramePr>
        <p:xfrm>
          <a:off x="3663950" y="1016000"/>
          <a:ext cx="530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name="Equation" r:id="rId13" imgW="5308560" imgH="888840" progId="Equation.3">
                  <p:embed/>
                </p:oleObj>
              </mc:Choice>
              <mc:Fallback>
                <p:oleObj name="Equation" r:id="rId13" imgW="5308560" imgH="888840" progId="Equation.3">
                  <p:embed/>
                  <p:pic>
                    <p:nvPicPr>
                      <p:cNvPr id="9246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1016000"/>
                        <a:ext cx="5308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84" name="Object 12"/>
          <p:cNvGraphicFramePr>
            <a:graphicFrameLocks noChangeAspect="1"/>
          </p:cNvGraphicFramePr>
          <p:nvPr/>
        </p:nvGraphicFramePr>
        <p:xfrm>
          <a:off x="3073400" y="1689100"/>
          <a:ext cx="652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" name="Equation" r:id="rId15" imgW="6527520" imgH="825480" progId="Equation.3">
                  <p:embed/>
                </p:oleObj>
              </mc:Choice>
              <mc:Fallback>
                <p:oleObj name="Equation" r:id="rId15" imgW="6527520" imgH="825480" progId="Equation.3">
                  <p:embed/>
                  <p:pic>
                    <p:nvPicPr>
                      <p:cNvPr id="9246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689100"/>
                        <a:ext cx="6527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85" name="AutoShape 13"/>
          <p:cNvSpPr>
            <a:spLocks noChangeArrowheads="1"/>
          </p:cNvSpPr>
          <p:nvPr/>
        </p:nvSpPr>
        <p:spPr bwMode="auto">
          <a:xfrm>
            <a:off x="2971800" y="533400"/>
            <a:ext cx="6705600" cy="2057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4686" name="Text Box 14"/>
          <p:cNvSpPr txBox="1">
            <a:spLocks noChangeArrowheads="1"/>
          </p:cNvSpPr>
          <p:nvPr/>
        </p:nvSpPr>
        <p:spPr bwMode="auto">
          <a:xfrm>
            <a:off x="2176657" y="2619736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法二</a:t>
            </a:r>
          </a:p>
        </p:txBody>
      </p:sp>
      <p:grpSp>
        <p:nvGrpSpPr>
          <p:cNvPr id="924687" name="Group 15"/>
          <p:cNvGrpSpPr>
            <a:grpSpLocks/>
          </p:cNvGrpSpPr>
          <p:nvPr/>
        </p:nvGrpSpPr>
        <p:grpSpPr bwMode="auto">
          <a:xfrm>
            <a:off x="8458200" y="2514600"/>
            <a:ext cx="1881188" cy="2057400"/>
            <a:chOff x="4383" y="1680"/>
            <a:chExt cx="1185" cy="1296"/>
          </a:xfrm>
        </p:grpSpPr>
        <p:sp>
          <p:nvSpPr>
            <p:cNvPr id="924688" name="Rectangle 16"/>
            <p:cNvSpPr>
              <a:spLocks noChangeArrowheads="1"/>
            </p:cNvSpPr>
            <p:nvPr/>
          </p:nvSpPr>
          <p:spPr bwMode="auto">
            <a:xfrm>
              <a:off x="4623" y="2016"/>
              <a:ext cx="672" cy="672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66FFFF"/>
                </a:gs>
                <a:gs pos="100000">
                  <a:srgbClr val="66FF33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24689" name="Group 17"/>
            <p:cNvGrpSpPr>
              <a:grpSpLocks/>
            </p:cNvGrpSpPr>
            <p:nvPr/>
          </p:nvGrpSpPr>
          <p:grpSpPr bwMode="auto">
            <a:xfrm>
              <a:off x="4383" y="1687"/>
              <a:ext cx="1185" cy="1241"/>
              <a:chOff x="4224" y="1879"/>
              <a:chExt cx="1185" cy="1241"/>
            </a:xfrm>
          </p:grpSpPr>
          <p:sp>
            <p:nvSpPr>
              <p:cNvPr id="924690" name="Line 18"/>
              <p:cNvSpPr>
                <a:spLocks noChangeShapeType="1"/>
              </p:cNvSpPr>
              <p:nvPr/>
            </p:nvSpPr>
            <p:spPr bwMode="auto">
              <a:xfrm flipV="1">
                <a:off x="4224" y="2544"/>
                <a:ext cx="1185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4691" name="Line 19"/>
              <p:cNvSpPr>
                <a:spLocks noChangeShapeType="1"/>
              </p:cNvSpPr>
              <p:nvPr/>
            </p:nvSpPr>
            <p:spPr bwMode="auto">
              <a:xfrm flipV="1">
                <a:off x="4785" y="1879"/>
                <a:ext cx="0" cy="124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924692" name="Object 20"/>
              <p:cNvGraphicFramePr>
                <a:graphicFrameLocks noChangeAspect="1"/>
              </p:cNvGraphicFramePr>
              <p:nvPr/>
            </p:nvGraphicFramePr>
            <p:xfrm>
              <a:off x="5280" y="2569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13" name="Equation" r:id="rId17" imgW="253800" imgH="241200" progId="Equation.3">
                      <p:embed/>
                    </p:oleObj>
                  </mc:Choice>
                  <mc:Fallback>
                    <p:oleObj name="Equation" r:id="rId17" imgW="253800" imgH="241200" progId="Equation.3">
                      <p:embed/>
                      <p:pic>
                        <p:nvPicPr>
                          <p:cNvPr id="924692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569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693" name="Object 21"/>
              <p:cNvGraphicFramePr>
                <a:graphicFrameLocks noChangeAspect="1"/>
              </p:cNvGraphicFramePr>
              <p:nvPr/>
            </p:nvGraphicFramePr>
            <p:xfrm>
              <a:off x="4656" y="2569"/>
              <a:ext cx="106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14" name="Equation" r:id="rId19" imgW="215640" imgH="241200" progId="Equation.3">
                      <p:embed/>
                    </p:oleObj>
                  </mc:Choice>
                  <mc:Fallback>
                    <p:oleObj name="Equation" r:id="rId19" imgW="215640" imgH="241200" progId="Equation.3">
                      <p:embed/>
                      <p:pic>
                        <p:nvPicPr>
                          <p:cNvPr id="924693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569"/>
                            <a:ext cx="106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694" name="Object 22"/>
              <p:cNvGraphicFramePr>
                <a:graphicFrameLocks noChangeAspect="1"/>
              </p:cNvGraphicFramePr>
              <p:nvPr/>
            </p:nvGraphicFramePr>
            <p:xfrm>
              <a:off x="4627" y="1955"/>
              <a:ext cx="125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15" name="Equation" r:id="rId21" imgW="253800" imgH="317160" progId="Equation.3">
                      <p:embed/>
                    </p:oleObj>
                  </mc:Choice>
                  <mc:Fallback>
                    <p:oleObj name="Equation" r:id="rId21" imgW="253800" imgH="317160" progId="Equation.3">
                      <p:embed/>
                      <p:pic>
                        <p:nvPicPr>
                          <p:cNvPr id="92469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7" y="1955"/>
                            <a:ext cx="125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24695" name="Object 23"/>
            <p:cNvGraphicFramePr>
              <a:graphicFrameLocks noChangeAspect="1"/>
            </p:cNvGraphicFramePr>
            <p:nvPr/>
          </p:nvGraphicFramePr>
          <p:xfrm>
            <a:off x="5344" y="2332"/>
            <a:ext cx="9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6" name="Equation" r:id="rId23" imgW="253800" imgH="825480" progId="Equation.3">
                    <p:embed/>
                  </p:oleObj>
                </mc:Choice>
                <mc:Fallback>
                  <p:oleObj name="Equation" r:id="rId23" imgW="253800" imgH="825480" progId="Equation.3">
                    <p:embed/>
                    <p:pic>
                      <p:nvPicPr>
                        <p:cNvPr id="92469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4" y="2332"/>
                          <a:ext cx="95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96" name="Object 24"/>
            <p:cNvGraphicFramePr>
              <a:graphicFrameLocks noChangeAspect="1"/>
            </p:cNvGraphicFramePr>
            <p:nvPr/>
          </p:nvGraphicFramePr>
          <p:xfrm>
            <a:off x="5008" y="1680"/>
            <a:ext cx="9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7" name="Equation" r:id="rId25" imgW="253800" imgH="825480" progId="Equation.3">
                    <p:embed/>
                  </p:oleObj>
                </mc:Choice>
                <mc:Fallback>
                  <p:oleObj name="Equation" r:id="rId25" imgW="253800" imgH="825480" progId="Equation.3">
                    <p:embed/>
                    <p:pic>
                      <p:nvPicPr>
                        <p:cNvPr id="92469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8" y="1680"/>
                          <a:ext cx="95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97" name="Object 25"/>
            <p:cNvGraphicFramePr>
              <a:graphicFrameLocks noChangeAspect="1"/>
            </p:cNvGraphicFramePr>
            <p:nvPr/>
          </p:nvGraphicFramePr>
          <p:xfrm>
            <a:off x="4959" y="2668"/>
            <a:ext cx="19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8" name="Equation" r:id="rId26" imgW="520560" imgH="825480" progId="Equation.3">
                    <p:embed/>
                  </p:oleObj>
                </mc:Choice>
                <mc:Fallback>
                  <p:oleObj name="Equation" r:id="rId26" imgW="520560" imgH="825480" progId="Equation.3">
                    <p:embed/>
                    <p:pic>
                      <p:nvPicPr>
                        <p:cNvPr id="92469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9" y="2668"/>
                          <a:ext cx="19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98" name="Object 26"/>
            <p:cNvGraphicFramePr>
              <a:graphicFrameLocks noChangeAspect="1"/>
            </p:cNvGraphicFramePr>
            <p:nvPr/>
          </p:nvGraphicFramePr>
          <p:xfrm>
            <a:off x="4431" y="2332"/>
            <a:ext cx="19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9" name="Equation" r:id="rId28" imgW="520560" imgH="825480" progId="Equation.3">
                    <p:embed/>
                  </p:oleObj>
                </mc:Choice>
                <mc:Fallback>
                  <p:oleObj name="Equation" r:id="rId28" imgW="520560" imgH="825480" progId="Equation.3">
                    <p:embed/>
                    <p:pic>
                      <p:nvPicPr>
                        <p:cNvPr id="92469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1" y="2332"/>
                          <a:ext cx="19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99" name="Object 27"/>
            <p:cNvGraphicFramePr>
              <a:graphicFrameLocks noChangeAspect="1"/>
            </p:cNvGraphicFramePr>
            <p:nvPr/>
          </p:nvGraphicFramePr>
          <p:xfrm>
            <a:off x="5032" y="2112"/>
            <a:ext cx="15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0" name="Equation" r:id="rId29" imgW="317160" imgH="291960" progId="Equation.3">
                    <p:embed/>
                  </p:oleObj>
                </mc:Choice>
                <mc:Fallback>
                  <p:oleObj name="Equation" r:id="rId29" imgW="317160" imgH="291960" progId="Equation.3">
                    <p:embed/>
                    <p:pic>
                      <p:nvPicPr>
                        <p:cNvPr id="924699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2112"/>
                          <a:ext cx="152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4700" name="Text Box 28"/>
          <p:cNvSpPr txBox="1">
            <a:spLocks noChangeArrowheads="1"/>
          </p:cNvSpPr>
          <p:nvPr/>
        </p:nvSpPr>
        <p:spPr bwMode="auto">
          <a:xfrm>
            <a:off x="3232727" y="2606084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令</a:t>
            </a:r>
          </a:p>
        </p:txBody>
      </p:sp>
      <p:graphicFrame>
        <p:nvGraphicFramePr>
          <p:cNvPr id="924701" name="Object 29"/>
          <p:cNvGraphicFramePr>
            <a:graphicFrameLocks noChangeAspect="1"/>
          </p:cNvGraphicFramePr>
          <p:nvPr/>
        </p:nvGraphicFramePr>
        <p:xfrm>
          <a:off x="3994727" y="2763042"/>
          <a:ext cx="1698628" cy="424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1" name="Equation" r:id="rId31" imgW="660240" imgH="164880" progId="Equation.DSMT4">
                  <p:embed/>
                </p:oleObj>
              </mc:Choice>
              <mc:Fallback>
                <p:oleObj name="Equation" r:id="rId31" imgW="660240" imgH="164880" progId="Equation.DSMT4">
                  <p:embed/>
                  <p:pic>
                    <p:nvPicPr>
                      <p:cNvPr id="9247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727" y="2763042"/>
                        <a:ext cx="1698628" cy="424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2" name="Object 30"/>
          <p:cNvGraphicFramePr>
            <a:graphicFrameLocks noChangeAspect="1"/>
          </p:cNvGraphicFramePr>
          <p:nvPr/>
        </p:nvGraphicFramePr>
        <p:xfrm>
          <a:off x="5653084" y="2748989"/>
          <a:ext cx="1607561" cy="46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2" name="Equation" r:id="rId33" imgW="609480" imgH="177480" progId="Equation.DSMT4">
                  <p:embed/>
                </p:oleObj>
              </mc:Choice>
              <mc:Fallback>
                <p:oleObj name="Equation" r:id="rId33" imgW="609480" imgH="177480" progId="Equation.DSMT4">
                  <p:embed/>
                  <p:pic>
                    <p:nvPicPr>
                      <p:cNvPr id="9247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4" y="2748989"/>
                        <a:ext cx="1607561" cy="46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703" name="Text Box 31"/>
          <p:cNvSpPr txBox="1">
            <a:spLocks noChangeArrowheads="1"/>
          </p:cNvSpPr>
          <p:nvPr/>
        </p:nvSpPr>
        <p:spPr bwMode="auto">
          <a:xfrm>
            <a:off x="3352800" y="32766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则</a:t>
            </a:r>
          </a:p>
        </p:txBody>
      </p:sp>
      <p:graphicFrame>
        <p:nvGraphicFramePr>
          <p:cNvPr id="924704" name="Object 32"/>
          <p:cNvGraphicFramePr>
            <a:graphicFrameLocks noChangeAspect="1"/>
          </p:cNvGraphicFramePr>
          <p:nvPr/>
        </p:nvGraphicFramePr>
        <p:xfrm>
          <a:off x="4648200" y="3346450"/>
          <a:ext cx="5000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3" name="Equation" r:id="rId35" imgW="203040" imgH="164880" progId="Equation.DSMT4">
                  <p:embed/>
                </p:oleObj>
              </mc:Choice>
              <mc:Fallback>
                <p:oleObj name="Equation" r:id="rId35" imgW="203040" imgH="164880" progId="Equation.DSMT4">
                  <p:embed/>
                  <p:pic>
                    <p:nvPicPr>
                      <p:cNvPr id="9247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346450"/>
                        <a:ext cx="5000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5" name="Object 33"/>
          <p:cNvGraphicFramePr>
            <a:graphicFrameLocks noChangeAspect="1"/>
          </p:cNvGraphicFramePr>
          <p:nvPr/>
        </p:nvGraphicFramePr>
        <p:xfrm>
          <a:off x="3886200" y="3429000"/>
          <a:ext cx="749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Equation" r:id="rId37" imgW="749160" imgH="304560" progId="Equation.3">
                  <p:embed/>
                </p:oleObj>
              </mc:Choice>
              <mc:Fallback>
                <p:oleObj name="Equation" r:id="rId37" imgW="749160" imgH="304560" progId="Equation.3">
                  <p:embed/>
                  <p:pic>
                    <p:nvPicPr>
                      <p:cNvPr id="924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749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6" name="Object 34"/>
          <p:cNvGraphicFramePr>
            <a:graphicFrameLocks noChangeAspect="1"/>
          </p:cNvGraphicFramePr>
          <p:nvPr/>
        </p:nvGraphicFramePr>
        <p:xfrm>
          <a:off x="2698750" y="4027488"/>
          <a:ext cx="6429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5" name="Equation" r:id="rId39" imgW="279360" imgH="177480" progId="Equation.DSMT4">
                  <p:embed/>
                </p:oleObj>
              </mc:Choice>
              <mc:Fallback>
                <p:oleObj name="Equation" r:id="rId39" imgW="279360" imgH="177480" progId="Equation.DSMT4">
                  <p:embed/>
                  <p:pic>
                    <p:nvPicPr>
                      <p:cNvPr id="9247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027488"/>
                        <a:ext cx="6429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7" name="Object 35"/>
          <p:cNvGraphicFramePr>
            <a:graphicFrameLocks noChangeAspect="1"/>
          </p:cNvGraphicFramePr>
          <p:nvPr/>
        </p:nvGraphicFramePr>
        <p:xfrm>
          <a:off x="3373435" y="4044157"/>
          <a:ext cx="2345527" cy="46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6" name="Equation" r:id="rId41" imgW="952200" imgH="190440" progId="Equation.DSMT4">
                  <p:embed/>
                </p:oleObj>
              </mc:Choice>
              <mc:Fallback>
                <p:oleObj name="Equation" r:id="rId41" imgW="952200" imgH="190440" progId="Equation.DSMT4">
                  <p:embed/>
                  <p:pic>
                    <p:nvPicPr>
                      <p:cNvPr id="92470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5" y="4044157"/>
                        <a:ext cx="2345527" cy="469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8" name="Object 36"/>
          <p:cNvGraphicFramePr>
            <a:graphicFrameLocks noChangeAspect="1"/>
          </p:cNvGraphicFramePr>
          <p:nvPr/>
        </p:nvGraphicFramePr>
        <p:xfrm>
          <a:off x="5750708" y="4044157"/>
          <a:ext cx="2360354" cy="42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7" name="Equation" r:id="rId43" imgW="914400" imgH="164880" progId="Equation.DSMT4">
                  <p:embed/>
                </p:oleObj>
              </mc:Choice>
              <mc:Fallback>
                <p:oleObj name="Equation" r:id="rId43" imgW="914400" imgH="164880" progId="Equation.DSMT4">
                  <p:embed/>
                  <p:pic>
                    <p:nvPicPr>
                      <p:cNvPr id="92470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708" y="4044157"/>
                        <a:ext cx="2360354" cy="42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9" name="Object 37"/>
          <p:cNvGraphicFramePr>
            <a:graphicFrameLocks noChangeAspect="1"/>
          </p:cNvGraphicFramePr>
          <p:nvPr/>
        </p:nvGraphicFramePr>
        <p:xfrm>
          <a:off x="3429000" y="4748214"/>
          <a:ext cx="19050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8" name="Equation" r:id="rId45" imgW="1955520" imgH="914400" progId="Equation.3">
                  <p:embed/>
                </p:oleObj>
              </mc:Choice>
              <mc:Fallback>
                <p:oleObj name="Equation" r:id="rId45" imgW="1955520" imgH="914400" progId="Equation.3">
                  <p:embed/>
                  <p:pic>
                    <p:nvPicPr>
                      <p:cNvPr id="9247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48214"/>
                        <a:ext cx="19050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10" name="Object 38"/>
          <p:cNvGraphicFramePr>
            <a:graphicFrameLocks noChangeAspect="1"/>
          </p:cNvGraphicFramePr>
          <p:nvPr/>
        </p:nvGraphicFramePr>
        <p:xfrm>
          <a:off x="9486900" y="5251450"/>
          <a:ext cx="381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9" name="Equation" r:id="rId47" imgW="203040" imgH="164880" progId="Equation.DSMT4">
                  <p:embed/>
                </p:oleObj>
              </mc:Choice>
              <mc:Fallback>
                <p:oleObj name="Equation" r:id="rId47" imgW="203040" imgH="164880" progId="Equation.DSMT4">
                  <p:embed/>
                  <p:pic>
                    <p:nvPicPr>
                      <p:cNvPr id="92471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6900" y="5251450"/>
                        <a:ext cx="3810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11" name="Object 39"/>
          <p:cNvGraphicFramePr>
            <a:graphicFrameLocks noChangeAspect="1"/>
          </p:cNvGraphicFramePr>
          <p:nvPr/>
        </p:nvGraphicFramePr>
        <p:xfrm>
          <a:off x="5336401" y="4679083"/>
          <a:ext cx="2256574" cy="1381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0" name="Equation" r:id="rId49" imgW="1015920" imgH="622080" progId="Equation.DSMT4">
                  <p:embed/>
                </p:oleObj>
              </mc:Choice>
              <mc:Fallback>
                <p:oleObj name="Equation" r:id="rId49" imgW="1015920" imgH="622080" progId="Equation.DSMT4">
                  <p:embed/>
                  <p:pic>
                    <p:nvPicPr>
                      <p:cNvPr id="92471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6401" y="4679083"/>
                        <a:ext cx="2256574" cy="1381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12" name="Group 40"/>
          <p:cNvGrpSpPr>
            <a:grpSpLocks/>
          </p:cNvGrpSpPr>
          <p:nvPr/>
        </p:nvGrpSpPr>
        <p:grpSpPr bwMode="auto">
          <a:xfrm>
            <a:off x="8482014" y="4572000"/>
            <a:ext cx="1881187" cy="1981199"/>
            <a:chOff x="4383" y="2880"/>
            <a:chExt cx="1185" cy="1248"/>
          </a:xfrm>
        </p:grpSpPr>
        <p:sp>
          <p:nvSpPr>
            <p:cNvPr id="924713" name="Line 41"/>
            <p:cNvSpPr>
              <a:spLocks noChangeShapeType="1"/>
            </p:cNvSpPr>
            <p:nvPr/>
          </p:nvSpPr>
          <p:spPr bwMode="auto">
            <a:xfrm flipV="1">
              <a:off x="4383" y="3552"/>
              <a:ext cx="1185" cy="7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714" name="Line 42"/>
            <p:cNvSpPr>
              <a:spLocks noChangeShapeType="1"/>
            </p:cNvSpPr>
            <p:nvPr/>
          </p:nvSpPr>
          <p:spPr bwMode="auto">
            <a:xfrm flipV="1">
              <a:off x="4944" y="2887"/>
              <a:ext cx="0" cy="124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24715" name="Object 43"/>
            <p:cNvGraphicFramePr>
              <a:graphicFrameLocks noChangeAspect="1"/>
            </p:cNvGraphicFramePr>
            <p:nvPr/>
          </p:nvGraphicFramePr>
          <p:xfrm>
            <a:off x="5396" y="3625"/>
            <a:ext cx="153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1" name="Equation" r:id="rId51" imgW="126720" imgH="139680" progId="Equation.DSMT4">
                    <p:embed/>
                  </p:oleObj>
                </mc:Choice>
                <mc:Fallback>
                  <p:oleObj name="Equation" r:id="rId51" imgW="126720" imgH="139680" progId="Equation.DSMT4">
                    <p:embed/>
                    <p:pic>
                      <p:nvPicPr>
                        <p:cNvPr id="924715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6" y="3625"/>
                          <a:ext cx="153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716" name="Object 44"/>
            <p:cNvGraphicFramePr>
              <a:graphicFrameLocks noChangeAspect="1"/>
            </p:cNvGraphicFramePr>
            <p:nvPr/>
          </p:nvGraphicFramePr>
          <p:xfrm>
            <a:off x="4796" y="3556"/>
            <a:ext cx="161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2" name="Equation" r:id="rId53" imgW="126720" imgH="139680" progId="Equation.DSMT4">
                    <p:embed/>
                  </p:oleObj>
                </mc:Choice>
                <mc:Fallback>
                  <p:oleObj name="Equation" r:id="rId53" imgW="126720" imgH="139680" progId="Equation.DSMT4">
                    <p:embed/>
                    <p:pic>
                      <p:nvPicPr>
                        <p:cNvPr id="924716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6" y="3556"/>
                          <a:ext cx="161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717" name="Object 45"/>
            <p:cNvGraphicFramePr>
              <a:graphicFrameLocks noChangeAspect="1"/>
            </p:cNvGraphicFramePr>
            <p:nvPr/>
          </p:nvGraphicFramePr>
          <p:xfrm>
            <a:off x="4727" y="2880"/>
            <a:ext cx="150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3" name="Equation" r:id="rId55" imgW="126720" imgH="139680" progId="Equation.DSMT4">
                    <p:embed/>
                  </p:oleObj>
                </mc:Choice>
                <mc:Fallback>
                  <p:oleObj name="Equation" r:id="rId55" imgW="126720" imgH="139680" progId="Equation.DSMT4">
                    <p:embed/>
                    <p:pic>
                      <p:nvPicPr>
                        <p:cNvPr id="924717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7" y="2880"/>
                          <a:ext cx="150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9197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4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4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4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4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4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4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4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4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2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2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24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24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2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4" grpId="0" animBg="1"/>
      <p:bldP spid="924686" grpId="0" autoUpdateAnimBg="0"/>
      <p:bldP spid="924700" grpId="0" autoUpdateAnimBg="0"/>
      <p:bldP spid="92470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4" name="AutoShape 22"/>
          <p:cNvSpPr>
            <a:spLocks noChangeArrowheads="1"/>
          </p:cNvSpPr>
          <p:nvPr/>
        </p:nvSpPr>
        <p:spPr bwMode="auto">
          <a:xfrm>
            <a:off x="9178766" y="2030936"/>
            <a:ext cx="2052638" cy="2052638"/>
          </a:xfrm>
          <a:prstGeom prst="diamond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1785257" y="407988"/>
          <a:ext cx="5207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0" name="Equation" r:id="rId3" imgW="5206680" imgH="1485720" progId="Equation.3">
                  <p:embed/>
                </p:oleObj>
              </mc:Choice>
              <mc:Fallback>
                <p:oleObj name="Equation" r:id="rId3" imgW="5206680" imgH="1485720" progId="Equation.3">
                  <p:embed/>
                  <p:pic>
                    <p:nvPicPr>
                      <p:cNvPr id="542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257" y="407988"/>
                        <a:ext cx="5207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2066925" y="1533525"/>
          <a:ext cx="6318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1" name="Equation" r:id="rId5" imgW="2768400" imgH="406080" progId="Equation.DSMT4">
                  <p:embed/>
                </p:oleObj>
              </mc:Choice>
              <mc:Fallback>
                <p:oleObj name="Equation" r:id="rId5" imgW="2768400" imgH="406080" progId="Equation.DSMT4">
                  <p:embed/>
                  <p:pic>
                    <p:nvPicPr>
                      <p:cNvPr id="542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1533525"/>
                        <a:ext cx="6318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1773238" y="2682875"/>
          <a:ext cx="56880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Equation" r:id="rId7" imgW="2527200" imgH="330120" progId="Equation.DSMT4">
                  <p:embed/>
                </p:oleObj>
              </mc:Choice>
              <mc:Fallback>
                <p:oleObj name="Equation" r:id="rId7" imgW="2527200" imgH="330120" progId="Equation.DSMT4">
                  <p:embed/>
                  <p:pic>
                    <p:nvPicPr>
                      <p:cNvPr id="542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2682875"/>
                        <a:ext cx="568801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96" name="Group 24"/>
          <p:cNvGrpSpPr>
            <a:grpSpLocks/>
          </p:cNvGrpSpPr>
          <p:nvPr/>
        </p:nvGrpSpPr>
        <p:grpSpPr bwMode="auto">
          <a:xfrm>
            <a:off x="8833485" y="1533255"/>
            <a:ext cx="2987675" cy="2781300"/>
            <a:chOff x="3792" y="864"/>
            <a:chExt cx="1882" cy="1752"/>
          </a:xfrm>
        </p:grpSpPr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>
              <a:off x="3792" y="1824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>
              <a:off x="4656" y="864"/>
              <a:ext cx="0" cy="17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292" name="Text Box 20"/>
            <p:cNvSpPr txBox="1">
              <a:spLocks noChangeArrowheads="1"/>
            </p:cNvSpPr>
            <p:nvPr/>
          </p:nvSpPr>
          <p:spPr bwMode="auto">
            <a:xfrm>
              <a:off x="5414" y="1836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4293" name="Text Box 21"/>
            <p:cNvSpPr txBox="1">
              <a:spLocks noChangeArrowheads="1"/>
            </p:cNvSpPr>
            <p:nvPr/>
          </p:nvSpPr>
          <p:spPr bwMode="auto">
            <a:xfrm>
              <a:off x="4742" y="876"/>
              <a:ext cx="2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</a:p>
          </p:txBody>
        </p:sp>
      </p:grp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1690759" y="3792401"/>
          <a:ext cx="5887308" cy="71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Equation" r:id="rId9" imgW="2705040" imgH="330120" progId="Equation.DSMT4">
                  <p:embed/>
                </p:oleObj>
              </mc:Choice>
              <mc:Fallback>
                <p:oleObj name="Equation" r:id="rId9" imgW="2705040" imgH="330120" progId="Equation.DSMT4">
                  <p:embed/>
                  <p:pic>
                    <p:nvPicPr>
                      <p:cNvPr id="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759" y="3792401"/>
                        <a:ext cx="5887308" cy="718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/>
        </p:nvGraphicFramePr>
        <p:xfrm>
          <a:off x="1690759" y="4690291"/>
          <a:ext cx="3129282" cy="72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4" name="Equation" r:id="rId11" imgW="1422360" imgH="330120" progId="Equation.DSMT4">
                  <p:embed/>
                </p:oleObj>
              </mc:Choice>
              <mc:Fallback>
                <p:oleObj name="Equation" r:id="rId11" imgW="1422360" imgH="330120" progId="Equation.DSMT4">
                  <p:embed/>
                  <p:pic>
                    <p:nvPicPr>
                      <p:cNvPr id="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759" y="4690291"/>
                        <a:ext cx="3129282" cy="726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2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119053" y="574141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证三</a:t>
            </a:r>
          </a:p>
        </p:txBody>
      </p:sp>
      <p:grpSp>
        <p:nvGrpSpPr>
          <p:cNvPr id="56328" name="Group 8"/>
          <p:cNvGrpSpPr>
            <a:grpSpLocks/>
          </p:cNvGrpSpPr>
          <p:nvPr/>
        </p:nvGrpSpPr>
        <p:grpSpPr bwMode="auto">
          <a:xfrm>
            <a:off x="2362200" y="441726"/>
            <a:ext cx="3078163" cy="760413"/>
            <a:chOff x="1094" y="1837"/>
            <a:chExt cx="1939" cy="479"/>
          </a:xfrm>
        </p:grpSpPr>
        <p:sp>
          <p:nvSpPr>
            <p:cNvPr id="56326" name="Text Box 6"/>
            <p:cNvSpPr txBox="1">
              <a:spLocks noChangeArrowheads="1"/>
            </p:cNvSpPr>
            <p:nvPr/>
          </p:nvSpPr>
          <p:spPr bwMode="auto">
            <a:xfrm>
              <a:off x="1094" y="1920"/>
              <a:ext cx="3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记</a:t>
              </a:r>
            </a:p>
          </p:txBody>
        </p:sp>
        <p:graphicFrame>
          <p:nvGraphicFramePr>
            <p:cNvPr id="56327" name="Object 7"/>
            <p:cNvGraphicFramePr>
              <a:graphicFrameLocks noChangeAspect="1"/>
            </p:cNvGraphicFramePr>
            <p:nvPr/>
          </p:nvGraphicFramePr>
          <p:xfrm>
            <a:off x="1430" y="1837"/>
            <a:ext cx="1603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54" name="Equation" r:id="rId3" imgW="1104840" imgH="330120" progId="Equation.DSMT4">
                    <p:embed/>
                  </p:oleObj>
                </mc:Choice>
                <mc:Fallback>
                  <p:oleObj name="Equation" r:id="rId3" imgW="1104840" imgH="330120" progId="Equation.DSMT4">
                    <p:embed/>
                    <p:pic>
                      <p:nvPicPr>
                        <p:cNvPr id="5632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1837"/>
                          <a:ext cx="1603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5732417" y="574141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则</a:t>
            </a:r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1637756" y="1664048"/>
          <a:ext cx="2387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" name="Equation" r:id="rId5" imgW="2387520" imgH="812520" progId="Equation.3">
                  <p:embed/>
                </p:oleObj>
              </mc:Choice>
              <mc:Fallback>
                <p:oleObj name="Equation" r:id="rId5" imgW="2387520" imgH="812520" progId="Equation.3">
                  <p:embed/>
                  <p:pic>
                    <p:nvPicPr>
                      <p:cNvPr id="563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756" y="1664048"/>
                        <a:ext cx="2387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4025356" y="1420308"/>
          <a:ext cx="3533144" cy="1096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6" name="Equation" r:id="rId7" imgW="1473120" imgH="457200" progId="Equation.DSMT4">
                  <p:embed/>
                </p:oleObj>
              </mc:Choice>
              <mc:Fallback>
                <p:oleObj name="Equation" r:id="rId7" imgW="1473120" imgH="457200" progId="Equation.DSMT4">
                  <p:embed/>
                  <p:pic>
                    <p:nvPicPr>
                      <p:cNvPr id="563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356" y="1420308"/>
                        <a:ext cx="3533144" cy="1096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1166813" y="2663825"/>
          <a:ext cx="49466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7" name="Equation" r:id="rId9" imgW="1981080" imgH="457200" progId="Equation.DSMT4">
                  <p:embed/>
                </p:oleObj>
              </mc:Choice>
              <mc:Fallback>
                <p:oleObj name="Equation" r:id="rId9" imgW="1981080" imgH="457200" progId="Equation.DSMT4">
                  <p:embed/>
                  <p:pic>
                    <p:nvPicPr>
                      <p:cNvPr id="563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2663825"/>
                        <a:ext cx="494665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42" name="Group 22"/>
          <p:cNvGrpSpPr>
            <a:grpSpLocks/>
          </p:cNvGrpSpPr>
          <p:nvPr/>
        </p:nvGrpSpPr>
        <p:grpSpPr bwMode="auto">
          <a:xfrm>
            <a:off x="2564674" y="3653246"/>
            <a:ext cx="1295400" cy="609600"/>
            <a:chOff x="3168" y="3696"/>
            <a:chExt cx="816" cy="384"/>
          </a:xfrm>
        </p:grpSpPr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3168" y="3696"/>
              <a:ext cx="816" cy="38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6338" name="Group 18"/>
            <p:cNvGrpSpPr>
              <a:grpSpLocks/>
            </p:cNvGrpSpPr>
            <p:nvPr/>
          </p:nvGrpSpPr>
          <p:grpSpPr bwMode="auto">
            <a:xfrm>
              <a:off x="3312" y="3744"/>
              <a:ext cx="480" cy="227"/>
              <a:chOff x="3312" y="3744"/>
              <a:chExt cx="480" cy="227"/>
            </a:xfrm>
          </p:grpSpPr>
          <p:sp>
            <p:nvSpPr>
              <p:cNvPr id="56333" name="Line 13"/>
              <p:cNvSpPr>
                <a:spLocks noChangeShapeType="1"/>
              </p:cNvSpPr>
              <p:nvPr/>
            </p:nvSpPr>
            <p:spPr bwMode="auto">
              <a:xfrm>
                <a:off x="3312" y="374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56334" name="Object 14"/>
              <p:cNvGraphicFramePr>
                <a:graphicFrameLocks noChangeAspect="1"/>
              </p:cNvGraphicFramePr>
              <p:nvPr/>
            </p:nvGraphicFramePr>
            <p:xfrm>
              <a:off x="3336" y="3769"/>
              <a:ext cx="367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358" name="Equation" r:id="rId11" imgW="253800" imgH="139680" progId="Equation.DSMT4">
                      <p:embed/>
                    </p:oleObj>
                  </mc:Choice>
                  <mc:Fallback>
                    <p:oleObj name="Equation" r:id="rId11" imgW="253800" imgH="139680" progId="Equation.DSMT4">
                      <p:embed/>
                      <p:pic>
                        <p:nvPicPr>
                          <p:cNvPr id="56334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6" y="3769"/>
                            <a:ext cx="367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6343" name="Group 23"/>
          <p:cNvGrpSpPr>
            <a:grpSpLocks/>
          </p:cNvGrpSpPr>
          <p:nvPr/>
        </p:nvGrpSpPr>
        <p:grpSpPr bwMode="auto">
          <a:xfrm>
            <a:off x="4254500" y="3653246"/>
            <a:ext cx="1295400" cy="609600"/>
            <a:chOff x="4224" y="3696"/>
            <a:chExt cx="816" cy="384"/>
          </a:xfrm>
        </p:grpSpPr>
        <p:sp>
          <p:nvSpPr>
            <p:cNvPr id="56341" name="Rectangle 21"/>
            <p:cNvSpPr>
              <a:spLocks noChangeArrowheads="1"/>
            </p:cNvSpPr>
            <p:nvPr/>
          </p:nvSpPr>
          <p:spPr bwMode="auto">
            <a:xfrm>
              <a:off x="4224" y="3696"/>
              <a:ext cx="816" cy="38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6337" name="Group 17"/>
            <p:cNvGrpSpPr>
              <a:grpSpLocks/>
            </p:cNvGrpSpPr>
            <p:nvPr/>
          </p:nvGrpSpPr>
          <p:grpSpPr bwMode="auto">
            <a:xfrm>
              <a:off x="4416" y="3744"/>
              <a:ext cx="432" cy="275"/>
              <a:chOff x="4416" y="3744"/>
              <a:chExt cx="432" cy="275"/>
            </a:xfrm>
          </p:grpSpPr>
          <p:sp>
            <p:nvSpPr>
              <p:cNvPr id="56335" name="Line 15"/>
              <p:cNvSpPr>
                <a:spLocks noChangeShapeType="1"/>
              </p:cNvSpPr>
              <p:nvPr/>
            </p:nvSpPr>
            <p:spPr bwMode="auto">
              <a:xfrm>
                <a:off x="4416" y="3744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56336" name="Object 16"/>
              <p:cNvGraphicFramePr>
                <a:graphicFrameLocks noChangeAspect="1"/>
              </p:cNvGraphicFramePr>
              <p:nvPr/>
            </p:nvGraphicFramePr>
            <p:xfrm>
              <a:off x="4472" y="3801"/>
              <a:ext cx="376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359" name="Equation" r:id="rId13" imgW="241200" imgH="139680" progId="Equation.DSMT4">
                      <p:embed/>
                    </p:oleObj>
                  </mc:Choice>
                  <mc:Fallback>
                    <p:oleObj name="Equation" r:id="rId13" imgW="241200" imgH="139680" progId="Equation.DSMT4">
                      <p:embed/>
                      <p:pic>
                        <p:nvPicPr>
                          <p:cNvPr id="56336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2" y="3801"/>
                            <a:ext cx="376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10852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utoUpdateAnimBg="0"/>
      <p:bldP spid="5632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438399" y="687060"/>
          <a:ext cx="4307889" cy="87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8" name="Equation" r:id="rId3" imgW="1625400" imgH="330120" progId="Equation.DSMT4">
                  <p:embed/>
                </p:oleObj>
              </mc:Choice>
              <mc:Fallback>
                <p:oleObj name="Equation" r:id="rId3" imgW="1625400" imgH="330120" progId="Equation.DSMT4">
                  <p:embed/>
                  <p:pic>
                    <p:nvPicPr>
                      <p:cNvPr id="624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9" y="687060"/>
                        <a:ext cx="4307889" cy="875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705600" y="762000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（分部积分）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438399" y="1670337"/>
          <a:ext cx="3624440" cy="1090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9" name="Equation" r:id="rId5" imgW="1562040" imgH="469800" progId="Equation.DSMT4">
                  <p:embed/>
                </p:oleObj>
              </mc:Choice>
              <mc:Fallback>
                <p:oleObj name="Equation" r:id="rId5" imgW="1562040" imgH="469800" progId="Equation.DSMT4">
                  <p:embed/>
                  <p:pic>
                    <p:nvPicPr>
                      <p:cNvPr id="62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9" y="1670337"/>
                        <a:ext cx="3624440" cy="1090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5992765" y="1715769"/>
          <a:ext cx="3529888" cy="1044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0" name="Equation" r:id="rId7" imgW="1587240" imgH="469800" progId="Equation.DSMT4">
                  <p:embed/>
                </p:oleObj>
              </mc:Choice>
              <mc:Fallback>
                <p:oleObj name="Equation" r:id="rId7" imgW="1587240" imgH="469800" progId="Equation.DSMT4">
                  <p:embed/>
                  <p:pic>
                    <p:nvPicPr>
                      <p:cNvPr id="62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765" y="1715769"/>
                        <a:ext cx="3529888" cy="1044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2438399" y="2874624"/>
          <a:ext cx="6374640" cy="746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1" name="Equation" r:id="rId9" imgW="2819160" imgH="330120" progId="Equation.DSMT4">
                  <p:embed/>
                </p:oleObj>
              </mc:Choice>
              <mc:Fallback>
                <p:oleObj name="Equation" r:id="rId9" imgW="2819160" imgH="330120" progId="Equation.DSMT4">
                  <p:embed/>
                  <p:pic>
                    <p:nvPicPr>
                      <p:cNvPr id="624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9" y="2874624"/>
                        <a:ext cx="6374640" cy="746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2438399" y="3802199"/>
          <a:ext cx="4479510" cy="797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2" name="Equation" r:id="rId11" imgW="1854000" imgH="330120" progId="Equation.DSMT4">
                  <p:embed/>
                </p:oleObj>
              </mc:Choice>
              <mc:Fallback>
                <p:oleObj name="Equation" r:id="rId11" imgW="1854000" imgH="330120" progId="Equation.DSMT4">
                  <p:embed/>
                  <p:pic>
                    <p:nvPicPr>
                      <p:cNvPr id="624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9" y="3802199"/>
                        <a:ext cx="4479510" cy="797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2438399" y="4904604"/>
          <a:ext cx="2913239" cy="74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3" name="Equation" r:id="rId13" imgW="1282680" imgH="330120" progId="Equation.DSMT4">
                  <p:embed/>
                </p:oleObj>
              </mc:Choice>
              <mc:Fallback>
                <p:oleObj name="Equation" r:id="rId13" imgW="1282680" imgH="330120" progId="Equation.DSMT4">
                  <p:embed/>
                  <p:pic>
                    <p:nvPicPr>
                      <p:cNvPr id="624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9" y="4904604"/>
                        <a:ext cx="2913239" cy="749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64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2626994" y="1040602"/>
          <a:ext cx="3883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2" name="Equation" r:id="rId3" imgW="1714320" imgH="215640" progId="Equation.DSMT4">
                  <p:embed/>
                </p:oleObj>
              </mc:Choice>
              <mc:Fallback>
                <p:oleObj name="Equation" r:id="rId3" imgW="1714320" imgH="215640" progId="Equation.DSMT4">
                  <p:embed/>
                  <p:pic>
                    <p:nvPicPr>
                      <p:cNvPr id="51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994" y="1040602"/>
                        <a:ext cx="38830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6643096" y="1003260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试将二重积分                              </a:t>
            </a:r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2696663" y="1667115"/>
          <a:ext cx="3222691" cy="884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3" name="Equation" r:id="rId5" imgW="1434960" imgH="393480" progId="Equation.DSMT4">
                  <p:embed/>
                </p:oleObj>
              </mc:Choice>
              <mc:Fallback>
                <p:oleObj name="Equation" r:id="rId5" imgW="1434960" imgH="393480" progId="Equation.DSMT4">
                  <p:embed/>
                  <p:pic>
                    <p:nvPicPr>
                      <p:cNvPr id="51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663" y="1667115"/>
                        <a:ext cx="3222691" cy="884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6372275" y="1685517"/>
          <a:ext cx="213477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" name="Equation" r:id="rId7" imgW="927000" imgH="241200" progId="Equation.DSMT4">
                  <p:embed/>
                </p:oleObj>
              </mc:Choice>
              <mc:Fallback>
                <p:oleObj name="Equation" r:id="rId7" imgW="927000" imgH="241200" progId="Equation.DSMT4">
                  <p:embed/>
                  <p:pic>
                    <p:nvPicPr>
                      <p:cNvPr id="512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75" y="1685517"/>
                        <a:ext cx="213477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2602515" y="2521694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化成定积分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1655717" y="3270635"/>
            <a:ext cx="53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2493917" y="3270635"/>
            <a:ext cx="52392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由积分域和被积函数的对称性，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7649029" y="3270635"/>
            <a:ext cx="53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有</a:t>
            </a:r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2258785" y="4074407"/>
          <a:ext cx="34417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" name="Equation" r:id="rId9" imgW="3441600" imgH="863280" progId="Equation.3">
                  <p:embed/>
                </p:oleObj>
              </mc:Choice>
              <mc:Fallback>
                <p:oleObj name="Equation" r:id="rId9" imgW="3441600" imgH="863280" progId="Equation.3">
                  <p:embed/>
                  <p:pic>
                    <p:nvPicPr>
                      <p:cNvPr id="512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785" y="4074407"/>
                        <a:ext cx="34417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6372275" y="4179852"/>
          <a:ext cx="334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" name="Equation" r:id="rId11" imgW="3340080" imgH="419040" progId="Equation.3">
                  <p:embed/>
                </p:oleObj>
              </mc:Choice>
              <mc:Fallback>
                <p:oleObj name="Equation" r:id="rId11" imgW="3340080" imgH="419040" progId="Equation.3">
                  <p:embed/>
                  <p:pic>
                    <p:nvPicPr>
                      <p:cNvPr id="512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75" y="4179852"/>
                        <a:ext cx="334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2189117" y="5135641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用极坐标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1350917" y="100326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8745865" y="1231860"/>
            <a:ext cx="3276600" cy="3048000"/>
            <a:chOff x="3360" y="384"/>
            <a:chExt cx="2064" cy="1920"/>
          </a:xfrm>
        </p:grpSpPr>
        <p:grpSp>
          <p:nvGrpSpPr>
            <p:cNvPr id="15" name="Group 34"/>
            <p:cNvGrpSpPr>
              <a:grpSpLocks/>
            </p:cNvGrpSpPr>
            <p:nvPr/>
          </p:nvGrpSpPr>
          <p:grpSpPr bwMode="auto">
            <a:xfrm>
              <a:off x="3360" y="384"/>
              <a:ext cx="2064" cy="1920"/>
              <a:chOff x="3360" y="384"/>
              <a:chExt cx="2064" cy="1920"/>
            </a:xfrm>
          </p:grpSpPr>
          <p:grpSp>
            <p:nvGrpSpPr>
              <p:cNvPr id="24" name="Group 31"/>
              <p:cNvGrpSpPr>
                <a:grpSpLocks/>
              </p:cNvGrpSpPr>
              <p:nvPr/>
            </p:nvGrpSpPr>
            <p:grpSpPr bwMode="auto">
              <a:xfrm>
                <a:off x="4368" y="768"/>
                <a:ext cx="576" cy="1152"/>
                <a:chOff x="4800" y="2688"/>
                <a:chExt cx="576" cy="1152"/>
              </a:xfrm>
            </p:grpSpPr>
            <p:sp>
              <p:nvSpPr>
                <p:cNvPr id="32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4800" y="2688"/>
                  <a:ext cx="576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AutoShape 29"/>
                <p:cNvSpPr>
                  <a:spLocks noChangeArrowheads="1"/>
                </p:cNvSpPr>
                <p:nvPr/>
              </p:nvSpPr>
              <p:spPr bwMode="auto">
                <a:xfrm flipH="1" flipV="1">
                  <a:off x="4800" y="3264"/>
                  <a:ext cx="576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5" name="AutoShape 27"/>
              <p:cNvSpPr>
                <a:spLocks noChangeArrowheads="1"/>
              </p:cNvSpPr>
              <p:nvPr/>
            </p:nvSpPr>
            <p:spPr bwMode="auto">
              <a:xfrm flipH="1">
                <a:off x="4368" y="768"/>
                <a:ext cx="576" cy="576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6" name="Group 32"/>
              <p:cNvGrpSpPr>
                <a:grpSpLocks/>
              </p:cNvGrpSpPr>
              <p:nvPr/>
            </p:nvGrpSpPr>
            <p:grpSpPr bwMode="auto">
              <a:xfrm>
                <a:off x="3792" y="756"/>
                <a:ext cx="576" cy="1152"/>
                <a:chOff x="3792" y="1776"/>
                <a:chExt cx="576" cy="1152"/>
              </a:xfrm>
            </p:grpSpPr>
            <p:sp>
              <p:nvSpPr>
                <p:cNvPr id="30" name="AutoShape 28"/>
                <p:cNvSpPr>
                  <a:spLocks noChangeArrowheads="1"/>
                </p:cNvSpPr>
                <p:nvPr/>
              </p:nvSpPr>
              <p:spPr bwMode="auto">
                <a:xfrm>
                  <a:off x="3792" y="1776"/>
                  <a:ext cx="576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AutoShape 30"/>
                <p:cNvSpPr>
                  <a:spLocks noChangeArrowheads="1"/>
                </p:cNvSpPr>
                <p:nvPr/>
              </p:nvSpPr>
              <p:spPr bwMode="auto">
                <a:xfrm flipV="1">
                  <a:off x="3792" y="2352"/>
                  <a:ext cx="576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7" name="Group 19"/>
              <p:cNvGrpSpPr>
                <a:grpSpLocks/>
              </p:cNvGrpSpPr>
              <p:nvPr/>
            </p:nvGrpSpPr>
            <p:grpSpPr bwMode="auto">
              <a:xfrm>
                <a:off x="3360" y="384"/>
                <a:ext cx="2064" cy="1920"/>
                <a:chOff x="3360" y="384"/>
                <a:chExt cx="2064" cy="1920"/>
              </a:xfrm>
            </p:grpSpPr>
            <p:sp>
              <p:nvSpPr>
                <p:cNvPr id="28" name="Line 2"/>
                <p:cNvSpPr>
                  <a:spLocks noChangeShapeType="1"/>
                </p:cNvSpPr>
                <p:nvPr/>
              </p:nvSpPr>
              <p:spPr bwMode="auto">
                <a:xfrm>
                  <a:off x="3360" y="1344"/>
                  <a:ext cx="206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" name="Line 3"/>
                <p:cNvSpPr>
                  <a:spLocks noChangeShapeType="1"/>
                </p:cNvSpPr>
                <p:nvPr/>
              </p:nvSpPr>
              <p:spPr bwMode="auto">
                <a:xfrm flipV="1">
                  <a:off x="4368" y="384"/>
                  <a:ext cx="0" cy="19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16" name="Group 25"/>
            <p:cNvGrpSpPr>
              <a:grpSpLocks/>
            </p:cNvGrpSpPr>
            <p:nvPr/>
          </p:nvGrpSpPr>
          <p:grpSpPr bwMode="auto">
            <a:xfrm>
              <a:off x="3792" y="768"/>
              <a:ext cx="1152" cy="1176"/>
              <a:chOff x="3792" y="756"/>
              <a:chExt cx="1152" cy="1176"/>
            </a:xfrm>
          </p:grpSpPr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2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1800" b="1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" name="Group 24"/>
              <p:cNvGrpSpPr>
                <a:grpSpLocks/>
              </p:cNvGrpSpPr>
              <p:nvPr/>
            </p:nvGrpSpPr>
            <p:grpSpPr bwMode="auto">
              <a:xfrm>
                <a:off x="3792" y="756"/>
                <a:ext cx="1152" cy="1176"/>
                <a:chOff x="3792" y="756"/>
                <a:chExt cx="1152" cy="1176"/>
              </a:xfrm>
            </p:grpSpPr>
            <p:sp>
              <p:nvSpPr>
                <p:cNvPr id="2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792" y="756"/>
                  <a:ext cx="1152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" name="Line 21"/>
                <p:cNvSpPr>
                  <a:spLocks noChangeShapeType="1"/>
                </p:cNvSpPr>
                <p:nvPr/>
              </p:nvSpPr>
              <p:spPr bwMode="auto">
                <a:xfrm>
                  <a:off x="3792" y="768"/>
                  <a:ext cx="1152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" name="Line 22"/>
                <p:cNvSpPr>
                  <a:spLocks noChangeShapeType="1"/>
                </p:cNvSpPr>
                <p:nvPr/>
              </p:nvSpPr>
              <p:spPr bwMode="auto">
                <a:xfrm>
                  <a:off x="4944" y="780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Line 23"/>
                <p:cNvSpPr>
                  <a:spLocks noChangeShapeType="1"/>
                </p:cNvSpPr>
                <p:nvPr/>
              </p:nvSpPr>
              <p:spPr bwMode="auto">
                <a:xfrm>
                  <a:off x="3792" y="76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6824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 autoUpdateAnimBg="0"/>
      <p:bldP spid="51211" grpId="0" autoUpdateAnimBg="0"/>
      <p:bldP spid="51212" grpId="0" autoUpdateAnimBg="0"/>
      <p:bldP spid="51213" grpId="0" autoUpdateAnimBg="0"/>
      <p:bldP spid="51214" grpId="0" autoUpdateAnimBg="0"/>
      <p:bldP spid="51217" grpId="0" autoUpdateAnimBg="0"/>
      <p:bldP spid="5121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2165350" y="457200"/>
          <a:ext cx="3276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6" name="Equation" r:id="rId3" imgW="3276360" imgH="825480" progId="Equation.3">
                  <p:embed/>
                </p:oleObj>
              </mc:Choice>
              <mc:Fallback>
                <p:oleObj name="Equation" r:id="rId3" imgW="3276360" imgH="825480" progId="Equation.3">
                  <p:embed/>
                  <p:pic>
                    <p:nvPicPr>
                      <p:cNvPr id="522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457200"/>
                        <a:ext cx="3276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2221739" y="1248909"/>
          <a:ext cx="374490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7" name="Equation" r:id="rId5" imgW="1663560" imgH="355320" progId="Equation.DSMT4">
                  <p:embed/>
                </p:oleObj>
              </mc:Choice>
              <mc:Fallback>
                <p:oleObj name="Equation" r:id="rId5" imgW="1663560" imgH="355320" progId="Equation.DSMT4">
                  <p:embed/>
                  <p:pic>
                    <p:nvPicPr>
                      <p:cNvPr id="522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739" y="1248909"/>
                        <a:ext cx="374490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1028700" y="2197101"/>
            <a:ext cx="602773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为将二次积分化为所需要的定积分，须变换积分次序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1600055" y="3433978"/>
          <a:ext cx="6715687" cy="974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8" name="Equation" r:id="rId7" imgW="2997000" imgH="419040" progId="Equation.DSMT4">
                  <p:embed/>
                </p:oleObj>
              </mc:Choice>
              <mc:Fallback>
                <p:oleObj name="Equation" r:id="rId7" imgW="2997000" imgH="419040" progId="Equation.DSMT4">
                  <p:embed/>
                  <p:pic>
                    <p:nvPicPr>
                      <p:cNvPr id="522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055" y="3433978"/>
                        <a:ext cx="6715687" cy="974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2276711" y="4434941"/>
          <a:ext cx="5863399" cy="88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name="Equation" r:id="rId9" imgW="2679480" imgH="406080" progId="Equation.DSMT4">
                  <p:embed/>
                </p:oleObj>
              </mc:Choice>
              <mc:Fallback>
                <p:oleObj name="Equation" r:id="rId9" imgW="2679480" imgH="406080" progId="Equation.DSMT4">
                  <p:embed/>
                  <p:pic>
                    <p:nvPicPr>
                      <p:cNvPr id="522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711" y="4434941"/>
                        <a:ext cx="5863399" cy="889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2276711" y="5324177"/>
          <a:ext cx="4986728" cy="871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Equation" r:id="rId11" imgW="2425680" imgH="406080" progId="Equation.DSMT4">
                  <p:embed/>
                </p:oleObj>
              </mc:Choice>
              <mc:Fallback>
                <p:oleObj name="Equation" r:id="rId11" imgW="2425680" imgH="406080" progId="Equation.DSMT4">
                  <p:embed/>
                  <p:pic>
                    <p:nvPicPr>
                      <p:cNvPr id="5224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711" y="5324177"/>
                        <a:ext cx="4986728" cy="871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59" name="Group 35"/>
          <p:cNvGrpSpPr>
            <a:grpSpLocks/>
          </p:cNvGrpSpPr>
          <p:nvPr/>
        </p:nvGrpSpPr>
        <p:grpSpPr bwMode="auto">
          <a:xfrm>
            <a:off x="6858000" y="609600"/>
            <a:ext cx="3276600" cy="3048000"/>
            <a:chOff x="3360" y="384"/>
            <a:chExt cx="2064" cy="1920"/>
          </a:xfrm>
        </p:grpSpPr>
        <p:grpSp>
          <p:nvGrpSpPr>
            <p:cNvPr id="52258" name="Group 34"/>
            <p:cNvGrpSpPr>
              <a:grpSpLocks/>
            </p:cNvGrpSpPr>
            <p:nvPr/>
          </p:nvGrpSpPr>
          <p:grpSpPr bwMode="auto">
            <a:xfrm>
              <a:off x="3360" y="384"/>
              <a:ext cx="2064" cy="1920"/>
              <a:chOff x="3360" y="384"/>
              <a:chExt cx="2064" cy="1920"/>
            </a:xfrm>
          </p:grpSpPr>
          <p:grpSp>
            <p:nvGrpSpPr>
              <p:cNvPr id="52255" name="Group 31"/>
              <p:cNvGrpSpPr>
                <a:grpSpLocks/>
              </p:cNvGrpSpPr>
              <p:nvPr/>
            </p:nvGrpSpPr>
            <p:grpSpPr bwMode="auto">
              <a:xfrm>
                <a:off x="4368" y="768"/>
                <a:ext cx="576" cy="1152"/>
                <a:chOff x="4800" y="2688"/>
                <a:chExt cx="576" cy="1152"/>
              </a:xfrm>
            </p:grpSpPr>
            <p:sp>
              <p:nvSpPr>
                <p:cNvPr id="52250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4800" y="2688"/>
                  <a:ext cx="576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53" name="AutoShape 29"/>
                <p:cNvSpPr>
                  <a:spLocks noChangeArrowheads="1"/>
                </p:cNvSpPr>
                <p:nvPr/>
              </p:nvSpPr>
              <p:spPr bwMode="auto">
                <a:xfrm flipH="1" flipV="1">
                  <a:off x="4800" y="3264"/>
                  <a:ext cx="576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2251" name="AutoShape 27"/>
              <p:cNvSpPr>
                <a:spLocks noChangeArrowheads="1"/>
              </p:cNvSpPr>
              <p:nvPr/>
            </p:nvSpPr>
            <p:spPr bwMode="auto">
              <a:xfrm flipH="1">
                <a:off x="4368" y="768"/>
                <a:ext cx="576" cy="576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2256" name="Group 32"/>
              <p:cNvGrpSpPr>
                <a:grpSpLocks/>
              </p:cNvGrpSpPr>
              <p:nvPr/>
            </p:nvGrpSpPr>
            <p:grpSpPr bwMode="auto">
              <a:xfrm>
                <a:off x="3792" y="756"/>
                <a:ext cx="576" cy="1152"/>
                <a:chOff x="3792" y="1776"/>
                <a:chExt cx="576" cy="1152"/>
              </a:xfrm>
            </p:grpSpPr>
            <p:sp>
              <p:nvSpPr>
                <p:cNvPr id="52252" name="AutoShape 28"/>
                <p:cNvSpPr>
                  <a:spLocks noChangeArrowheads="1"/>
                </p:cNvSpPr>
                <p:nvPr/>
              </p:nvSpPr>
              <p:spPr bwMode="auto">
                <a:xfrm>
                  <a:off x="3792" y="1776"/>
                  <a:ext cx="576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54" name="AutoShape 30"/>
                <p:cNvSpPr>
                  <a:spLocks noChangeArrowheads="1"/>
                </p:cNvSpPr>
                <p:nvPr/>
              </p:nvSpPr>
              <p:spPr bwMode="auto">
                <a:xfrm flipV="1">
                  <a:off x="3792" y="2352"/>
                  <a:ext cx="576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2243" name="Group 19"/>
              <p:cNvGrpSpPr>
                <a:grpSpLocks/>
              </p:cNvGrpSpPr>
              <p:nvPr/>
            </p:nvGrpSpPr>
            <p:grpSpPr bwMode="auto">
              <a:xfrm>
                <a:off x="3360" y="384"/>
                <a:ext cx="2064" cy="1920"/>
                <a:chOff x="3360" y="384"/>
                <a:chExt cx="2064" cy="1920"/>
              </a:xfrm>
            </p:grpSpPr>
            <p:sp>
              <p:nvSpPr>
                <p:cNvPr id="52226" name="Line 2"/>
                <p:cNvSpPr>
                  <a:spLocks noChangeShapeType="1"/>
                </p:cNvSpPr>
                <p:nvPr/>
              </p:nvSpPr>
              <p:spPr bwMode="auto">
                <a:xfrm>
                  <a:off x="3360" y="1344"/>
                  <a:ext cx="206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27" name="Line 3"/>
                <p:cNvSpPr>
                  <a:spLocks noChangeShapeType="1"/>
                </p:cNvSpPr>
                <p:nvPr/>
              </p:nvSpPr>
              <p:spPr bwMode="auto">
                <a:xfrm flipV="1">
                  <a:off x="4368" y="384"/>
                  <a:ext cx="0" cy="19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2249" name="Group 25"/>
            <p:cNvGrpSpPr>
              <a:grpSpLocks/>
            </p:cNvGrpSpPr>
            <p:nvPr/>
          </p:nvGrpSpPr>
          <p:grpSpPr bwMode="auto">
            <a:xfrm>
              <a:off x="3792" y="768"/>
              <a:ext cx="1152" cy="1176"/>
              <a:chOff x="3792" y="756"/>
              <a:chExt cx="1152" cy="1176"/>
            </a:xfrm>
          </p:grpSpPr>
          <p:sp>
            <p:nvSpPr>
              <p:cNvPr id="52234" name="Text Box 10"/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2235" name="Text Box 11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2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1800" b="1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248" name="Group 24"/>
              <p:cNvGrpSpPr>
                <a:grpSpLocks/>
              </p:cNvGrpSpPr>
              <p:nvPr/>
            </p:nvGrpSpPr>
            <p:grpSpPr bwMode="auto">
              <a:xfrm>
                <a:off x="3792" y="756"/>
                <a:ext cx="1152" cy="1176"/>
                <a:chOff x="3792" y="756"/>
                <a:chExt cx="1152" cy="1176"/>
              </a:xfrm>
            </p:grpSpPr>
            <p:sp>
              <p:nvSpPr>
                <p:cNvPr id="5224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792" y="756"/>
                  <a:ext cx="1152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5" name="Line 21"/>
                <p:cNvSpPr>
                  <a:spLocks noChangeShapeType="1"/>
                </p:cNvSpPr>
                <p:nvPr/>
              </p:nvSpPr>
              <p:spPr bwMode="auto">
                <a:xfrm>
                  <a:off x="3792" y="768"/>
                  <a:ext cx="1152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6" name="Line 22"/>
                <p:cNvSpPr>
                  <a:spLocks noChangeShapeType="1"/>
                </p:cNvSpPr>
                <p:nvPr/>
              </p:nvSpPr>
              <p:spPr bwMode="auto">
                <a:xfrm>
                  <a:off x="4944" y="780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7" name="Line 23"/>
                <p:cNvSpPr>
                  <a:spLocks noChangeShapeType="1"/>
                </p:cNvSpPr>
                <p:nvPr/>
              </p:nvSpPr>
              <p:spPr bwMode="auto">
                <a:xfrm>
                  <a:off x="3792" y="76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88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63" name="Group 15"/>
          <p:cNvGrpSpPr>
            <a:grpSpLocks/>
          </p:cNvGrpSpPr>
          <p:nvPr/>
        </p:nvGrpSpPr>
        <p:grpSpPr bwMode="auto">
          <a:xfrm>
            <a:off x="2438400" y="1371600"/>
            <a:ext cx="7696200" cy="1143000"/>
            <a:chOff x="576" y="864"/>
            <a:chExt cx="4848" cy="720"/>
          </a:xfrm>
        </p:grpSpPr>
        <p:sp>
          <p:nvSpPr>
            <p:cNvPr id="53251" name="Rectangle 3"/>
            <p:cNvSpPr>
              <a:spLocks noChangeArrowheads="1"/>
            </p:cNvSpPr>
            <p:nvPr/>
          </p:nvSpPr>
          <p:spPr bwMode="auto">
            <a:xfrm>
              <a:off x="576" y="864"/>
              <a:ext cx="47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依题意，要化为定积分首先应设法将二元函数 </a:t>
              </a:r>
            </a:p>
          </p:txBody>
        </p:sp>
        <p:graphicFrame>
          <p:nvGraphicFramePr>
            <p:cNvPr id="53253" name="Object 5"/>
            <p:cNvGraphicFramePr>
              <a:graphicFrameLocks noChangeAspect="1"/>
            </p:cNvGraphicFramePr>
            <p:nvPr/>
          </p:nvGraphicFramePr>
          <p:xfrm>
            <a:off x="596" y="1248"/>
            <a:ext cx="11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50" name="Equation" r:id="rId3" imgW="1892160" imgH="520560" progId="Equation.3">
                    <p:embed/>
                  </p:oleObj>
                </mc:Choice>
                <mc:Fallback>
                  <p:oleObj name="Equation" r:id="rId3" imgW="1892160" imgH="520560" progId="Equation.3">
                    <p:embed/>
                    <p:pic>
                      <p:nvPicPr>
                        <p:cNvPr id="5325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" y="1248"/>
                          <a:ext cx="119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1872" y="1200"/>
              <a:ext cx="16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化为一元函数</a:t>
              </a: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3360" y="1200"/>
              <a:ext cx="20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自然想到用极坐标</a:t>
              </a:r>
            </a:p>
          </p:txBody>
        </p:sp>
      </p:grp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2438400" y="2514598"/>
            <a:ext cx="7772400" cy="523875"/>
            <a:chOff x="576" y="1584"/>
            <a:chExt cx="4896" cy="330"/>
          </a:xfrm>
        </p:grpSpPr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576" y="1584"/>
              <a:ext cx="48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其次，若先对 </a:t>
              </a:r>
              <a:r>
                <a:rPr kumimoji="0" lang="zh-CN" alt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 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后对     不可进一步化为定积分</a:t>
              </a:r>
            </a:p>
          </p:txBody>
        </p:sp>
        <p:graphicFrame>
          <p:nvGraphicFramePr>
            <p:cNvPr id="53257" name="Object 9"/>
            <p:cNvGraphicFramePr>
              <a:graphicFrameLocks noChangeAspect="1"/>
            </p:cNvGraphicFramePr>
            <p:nvPr/>
          </p:nvGraphicFramePr>
          <p:xfrm>
            <a:off x="2800" y="166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51" name="Equation" r:id="rId5" imgW="241200" imgH="317160" progId="Equation.3">
                    <p:embed/>
                  </p:oleObj>
                </mc:Choice>
                <mc:Fallback>
                  <p:oleObj name="Equation" r:id="rId5" imgW="241200" imgH="317160" progId="Equation.3">
                    <p:embed/>
                    <p:pic>
                      <p:nvPicPr>
                        <p:cNvPr id="5325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0" y="166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382421" y="3048651"/>
            <a:ext cx="2084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又想到换序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2057400" y="3810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注</a:t>
            </a:r>
          </a:p>
        </p:txBody>
      </p:sp>
    </p:spTree>
    <p:extLst>
      <p:ext uri="{BB962C8B-B14F-4D97-AF65-F5344CB8AC3E}">
        <p14:creationId xmlns:p14="http://schemas.microsoft.com/office/powerpoint/2010/main" val="292383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 autoUpdateAnimBg="0"/>
      <p:bldP spid="5326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288-640A-4041-A82A-B6A41877FF12}" type="slidenum">
              <a:rPr lang="en-US" altLang="zh-CN"/>
              <a:pPr/>
              <a:t>3</a:t>
            </a:fld>
            <a:endParaRPr lang="en-US" altLang="zh-CN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105026" y="473076"/>
          <a:ext cx="23161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5" name="Equation" r:id="rId3" imgW="965160" imgH="215640" progId="Equation.DSMT4">
                  <p:embed/>
                </p:oleObj>
              </mc:Choice>
              <mc:Fallback>
                <p:oleObj name="Equation" r:id="rId3" imgW="965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05026" y="473076"/>
                        <a:ext cx="231616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47963"/>
              </p:ext>
            </p:extLst>
          </p:nvPr>
        </p:nvGraphicFramePr>
        <p:xfrm>
          <a:off x="2308225" y="1052513"/>
          <a:ext cx="4914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6" name="Equation" r:id="rId5" imgW="2006280" imgH="228600" progId="Equation.DSMT4">
                  <p:embed/>
                </p:oleObj>
              </mc:Choice>
              <mc:Fallback>
                <p:oleObj name="Equation" r:id="rId5" imgW="2006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08225" y="1052513"/>
                        <a:ext cx="49149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074863" y="1616076"/>
          <a:ext cx="3930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7" name="Equation" r:id="rId7" imgW="1638000" imgH="215640" progId="Equation.DSMT4">
                  <p:embed/>
                </p:oleObj>
              </mc:Choice>
              <mc:Fallback>
                <p:oleObj name="Equation" r:id="rId7" imgW="1638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74863" y="1616076"/>
                        <a:ext cx="39306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269287"/>
              </p:ext>
            </p:extLst>
          </p:nvPr>
        </p:nvGraphicFramePr>
        <p:xfrm>
          <a:off x="2308225" y="2286000"/>
          <a:ext cx="4538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8" name="Equation" r:id="rId9" imgW="1688760" imgH="203040" progId="Equation.DSMT4">
                  <p:embed/>
                </p:oleObj>
              </mc:Choice>
              <mc:Fallback>
                <p:oleObj name="Equation" r:id="rId9" imgW="1688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08225" y="2286000"/>
                        <a:ext cx="453866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2090739" y="2852739"/>
          <a:ext cx="35639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9" name="Equation" r:id="rId11" imgW="1485720" imgH="215640" progId="Equation.DSMT4">
                  <p:embed/>
                </p:oleObj>
              </mc:Choice>
              <mc:Fallback>
                <p:oleObj name="Equation" r:id="rId11" imgW="1485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90739" y="2852739"/>
                        <a:ext cx="3563937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601172"/>
              </p:ext>
            </p:extLst>
          </p:nvPr>
        </p:nvGraphicFramePr>
        <p:xfrm>
          <a:off x="2292350" y="3468688"/>
          <a:ext cx="41894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0" name="Equation" r:id="rId13" imgW="1726920" imgH="203040" progId="Equation.DSMT4">
                  <p:embed/>
                </p:oleObj>
              </mc:Choice>
              <mc:Fallback>
                <p:oleObj name="Equation" r:id="rId13" imgW="1726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92350" y="3468688"/>
                        <a:ext cx="4189413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black">
          <a:xfrm>
            <a:off x="1981201" y="4117976"/>
            <a:ext cx="5122863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0000"/>
                </a:solidFill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</a:rPr>
              <a:t>如</a:t>
            </a:r>
            <a:r>
              <a:rPr lang="en-US" altLang="zh-CN" sz="2800" b="1" i="1" dirty="0">
                <a:solidFill>
                  <a:srgbClr val="000000"/>
                </a:solidFill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</a:rPr>
              <a:t>的边界是由直角坐标方程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000000"/>
                </a:solidFill>
              </a:rPr>
              <a:t>给出，通常可从几何意义去确定</a:t>
            </a:r>
            <a:r>
              <a:rPr lang="en-US" altLang="zh-CN" sz="2800" b="1" i="1" dirty="0">
                <a:solidFill>
                  <a:srgbClr val="000000"/>
                </a:solidFill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</a:rPr>
              <a:t>的极坐标表示（图形是重要的）或利用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solidFill>
                  <a:srgbClr val="000000"/>
                </a:solidFill>
              </a:rPr>
              <a:t>进行变换。</a:t>
            </a:r>
          </a:p>
        </p:txBody>
      </p:sp>
      <p:grpSp>
        <p:nvGrpSpPr>
          <p:cNvPr id="39945" name="Group 9"/>
          <p:cNvGrpSpPr>
            <a:grpSpLocks noChangeAspect="1"/>
          </p:cNvGrpSpPr>
          <p:nvPr/>
        </p:nvGrpSpPr>
        <p:grpSpPr bwMode="auto">
          <a:xfrm>
            <a:off x="7491414" y="2458475"/>
            <a:ext cx="2789574" cy="2123050"/>
            <a:chOff x="3552" y="2342"/>
            <a:chExt cx="2196" cy="1671"/>
          </a:xfrm>
        </p:grpSpPr>
        <p:grpSp>
          <p:nvGrpSpPr>
            <p:cNvPr id="39946" name="Group 10"/>
            <p:cNvGrpSpPr>
              <a:grpSpLocks noChangeAspect="1"/>
            </p:cNvGrpSpPr>
            <p:nvPr/>
          </p:nvGrpSpPr>
          <p:grpSpPr bwMode="auto">
            <a:xfrm>
              <a:off x="4176" y="2357"/>
              <a:ext cx="864" cy="713"/>
              <a:chOff x="4056" y="484"/>
              <a:chExt cx="960" cy="792"/>
            </a:xfrm>
          </p:grpSpPr>
          <p:sp>
            <p:nvSpPr>
              <p:cNvPr id="39947" name="Freeform 11" descr="深色竖线"/>
              <p:cNvSpPr>
                <a:spLocks noChangeAspect="1"/>
              </p:cNvSpPr>
              <p:nvPr/>
            </p:nvSpPr>
            <p:spPr bwMode="black">
              <a:xfrm>
                <a:off x="4056" y="484"/>
                <a:ext cx="960" cy="792"/>
              </a:xfrm>
              <a:custGeom>
                <a:avLst/>
                <a:gdLst>
                  <a:gd name="T0" fmla="*/ 0 w 640"/>
                  <a:gd name="T1" fmla="*/ 48 h 576"/>
                  <a:gd name="T2" fmla="*/ 192 w 640"/>
                  <a:gd name="T3" fmla="*/ 0 h 576"/>
                  <a:gd name="T4" fmla="*/ 384 w 640"/>
                  <a:gd name="T5" fmla="*/ 48 h 576"/>
                  <a:gd name="T6" fmla="*/ 528 w 640"/>
                  <a:gd name="T7" fmla="*/ 144 h 576"/>
                  <a:gd name="T8" fmla="*/ 624 w 640"/>
                  <a:gd name="T9" fmla="*/ 384 h 576"/>
                  <a:gd name="T10" fmla="*/ 624 w 640"/>
                  <a:gd name="T11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0" h="576">
                    <a:moveTo>
                      <a:pt x="0" y="48"/>
                    </a:moveTo>
                    <a:cubicBezTo>
                      <a:pt x="64" y="24"/>
                      <a:pt x="128" y="0"/>
                      <a:pt x="192" y="0"/>
                    </a:cubicBezTo>
                    <a:cubicBezTo>
                      <a:pt x="256" y="0"/>
                      <a:pt x="328" y="24"/>
                      <a:pt x="384" y="48"/>
                    </a:cubicBezTo>
                    <a:cubicBezTo>
                      <a:pt x="440" y="72"/>
                      <a:pt x="488" y="88"/>
                      <a:pt x="528" y="144"/>
                    </a:cubicBezTo>
                    <a:cubicBezTo>
                      <a:pt x="568" y="200"/>
                      <a:pt x="608" y="312"/>
                      <a:pt x="624" y="384"/>
                    </a:cubicBezTo>
                    <a:cubicBezTo>
                      <a:pt x="640" y="456"/>
                      <a:pt x="632" y="516"/>
                      <a:pt x="624" y="576"/>
                    </a:cubicBezTo>
                  </a:path>
                </a:pathLst>
              </a:custGeom>
              <a:pattFill prst="dkVert">
                <a:fgClr>
                  <a:schemeClr val="accent1"/>
                </a:fgClr>
                <a:bgClr>
                  <a:srgbClr val="FFFFFF"/>
                </a:bgClr>
              </a:pattFill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8" name="Freeform 12" descr="深色竖线"/>
              <p:cNvSpPr>
                <a:spLocks noChangeAspect="1"/>
              </p:cNvSpPr>
              <p:nvPr/>
            </p:nvSpPr>
            <p:spPr bwMode="black">
              <a:xfrm>
                <a:off x="4056" y="556"/>
                <a:ext cx="936" cy="720"/>
              </a:xfrm>
              <a:custGeom>
                <a:avLst/>
                <a:gdLst>
                  <a:gd name="T0" fmla="*/ 0 w 624"/>
                  <a:gd name="T1" fmla="*/ 0 h 480"/>
                  <a:gd name="T2" fmla="*/ 96 w 624"/>
                  <a:gd name="T3" fmla="*/ 240 h 480"/>
                  <a:gd name="T4" fmla="*/ 384 w 624"/>
                  <a:gd name="T5" fmla="*/ 384 h 480"/>
                  <a:gd name="T6" fmla="*/ 624 w 624"/>
                  <a:gd name="T7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480">
                    <a:moveTo>
                      <a:pt x="0" y="0"/>
                    </a:moveTo>
                    <a:cubicBezTo>
                      <a:pt x="16" y="88"/>
                      <a:pt x="32" y="176"/>
                      <a:pt x="96" y="240"/>
                    </a:cubicBezTo>
                    <a:cubicBezTo>
                      <a:pt x="160" y="304"/>
                      <a:pt x="296" y="344"/>
                      <a:pt x="384" y="384"/>
                    </a:cubicBezTo>
                    <a:cubicBezTo>
                      <a:pt x="472" y="424"/>
                      <a:pt x="548" y="452"/>
                      <a:pt x="624" y="480"/>
                    </a:cubicBezTo>
                  </a:path>
                </a:pathLst>
              </a:custGeom>
              <a:pattFill prst="dkVert">
                <a:fgClr>
                  <a:schemeClr val="accent1"/>
                </a:fgClr>
                <a:bgClr>
                  <a:srgbClr val="FFFFFF"/>
                </a:bgClr>
              </a:pattFill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49" name="Line 13"/>
            <p:cNvSpPr>
              <a:spLocks noChangeAspect="1" noChangeShapeType="1"/>
            </p:cNvSpPr>
            <p:nvPr/>
          </p:nvSpPr>
          <p:spPr bwMode="black">
            <a:xfrm flipV="1">
              <a:off x="3695" y="3079"/>
              <a:ext cx="1297" cy="55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14"/>
            <p:cNvSpPr>
              <a:spLocks noChangeAspect="1" noChangeShapeType="1"/>
            </p:cNvSpPr>
            <p:nvPr/>
          </p:nvSpPr>
          <p:spPr bwMode="black">
            <a:xfrm flipH="1">
              <a:off x="3695" y="2453"/>
              <a:ext cx="474" cy="11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5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4366071"/>
                </p:ext>
              </p:extLst>
            </p:nvPr>
          </p:nvGraphicFramePr>
          <p:xfrm>
            <a:off x="4876" y="3022"/>
            <a:ext cx="80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61" name="Equation" r:id="rId15" imgW="596880" imgH="215640" progId="Equation.DSMT4">
                    <p:embed/>
                  </p:oleObj>
                </mc:Choice>
                <mc:Fallback>
                  <p:oleObj name="Equation" r:id="rId15" imgW="596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876" y="3022"/>
                          <a:ext cx="808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3968958"/>
                </p:ext>
              </p:extLst>
            </p:nvPr>
          </p:nvGraphicFramePr>
          <p:xfrm>
            <a:off x="4943" y="2342"/>
            <a:ext cx="80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62" name="Equation" r:id="rId17" imgW="596880" imgH="215640" progId="Equation.DSMT4">
                    <p:embed/>
                  </p:oleObj>
                </mc:Choice>
                <mc:Fallback>
                  <p:oleObj name="Equation" r:id="rId17" imgW="596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943" y="2342"/>
                          <a:ext cx="80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3" name="Line 17"/>
            <p:cNvSpPr>
              <a:spLocks noChangeAspect="1" noChangeShapeType="1"/>
            </p:cNvSpPr>
            <p:nvPr/>
          </p:nvSpPr>
          <p:spPr bwMode="black">
            <a:xfrm>
              <a:off x="3695" y="3635"/>
              <a:ext cx="14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Rectangle 18"/>
            <p:cNvSpPr>
              <a:spLocks noChangeAspect="1" noChangeArrowheads="1"/>
            </p:cNvSpPr>
            <p:nvPr/>
          </p:nvSpPr>
          <p:spPr bwMode="black">
            <a:xfrm>
              <a:off x="3552" y="3607"/>
              <a:ext cx="32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9955" name="Rectangle 19"/>
            <p:cNvSpPr>
              <a:spLocks noChangeAspect="1" noChangeArrowheads="1"/>
            </p:cNvSpPr>
            <p:nvPr/>
          </p:nvSpPr>
          <p:spPr bwMode="black">
            <a:xfrm>
              <a:off x="4980" y="3629"/>
              <a:ext cx="27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9956" name="Rectangle 20"/>
            <p:cNvSpPr>
              <a:spLocks noChangeAspect="1" noChangeArrowheads="1"/>
            </p:cNvSpPr>
            <p:nvPr/>
          </p:nvSpPr>
          <p:spPr bwMode="black">
            <a:xfrm>
              <a:off x="4608" y="2549"/>
              <a:ext cx="33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39957" name="Group 21"/>
            <p:cNvGrpSpPr>
              <a:grpSpLocks noChangeAspect="1"/>
            </p:cNvGrpSpPr>
            <p:nvPr/>
          </p:nvGrpSpPr>
          <p:grpSpPr bwMode="auto">
            <a:xfrm>
              <a:off x="3969" y="3475"/>
              <a:ext cx="356" cy="202"/>
              <a:chOff x="3969" y="3475"/>
              <a:chExt cx="356" cy="202"/>
            </a:xfrm>
          </p:grpSpPr>
          <p:sp>
            <p:nvSpPr>
              <p:cNvPr id="39958" name="Arc 22"/>
              <p:cNvSpPr>
                <a:spLocks noChangeAspect="1"/>
              </p:cNvSpPr>
              <p:nvPr/>
            </p:nvSpPr>
            <p:spPr bwMode="auto">
              <a:xfrm>
                <a:off x="3969" y="3521"/>
                <a:ext cx="102" cy="10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2798"/>
                  <a:gd name="T2" fmla="*/ 21567 w 21600"/>
                  <a:gd name="T3" fmla="*/ 22798 h 22798"/>
                  <a:gd name="T4" fmla="*/ 0 w 21600"/>
                  <a:gd name="T5" fmla="*/ 21600 h 2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798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9"/>
                      <a:pt x="21588" y="22399"/>
                      <a:pt x="21566" y="22797"/>
                    </a:cubicBezTo>
                  </a:path>
                  <a:path w="21600" h="22798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9"/>
                      <a:pt x="21588" y="22399"/>
                      <a:pt x="21566" y="2279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59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1820864"/>
                  </p:ext>
                </p:extLst>
              </p:nvPr>
            </p:nvGraphicFramePr>
            <p:xfrm>
              <a:off x="4105" y="3475"/>
              <a:ext cx="220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63" name="Equation" r:id="rId19" imgW="152280" imgH="139680" progId="Equation.DSMT4">
                      <p:embed/>
                    </p:oleObj>
                  </mc:Choice>
                  <mc:Fallback>
                    <p:oleObj name="Equation" r:id="rId19" imgW="1522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4105" y="3475"/>
                            <a:ext cx="220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60" name="Group 24"/>
            <p:cNvGrpSpPr>
              <a:grpSpLocks noChangeAspect="1"/>
            </p:cNvGrpSpPr>
            <p:nvPr/>
          </p:nvGrpSpPr>
          <p:grpSpPr bwMode="auto">
            <a:xfrm>
              <a:off x="3742" y="3203"/>
              <a:ext cx="306" cy="418"/>
              <a:chOff x="3756" y="3203"/>
              <a:chExt cx="306" cy="418"/>
            </a:xfrm>
          </p:grpSpPr>
          <p:sp>
            <p:nvSpPr>
              <p:cNvPr id="39961" name="Arc 25"/>
              <p:cNvSpPr>
                <a:spLocks noChangeAspect="1"/>
              </p:cNvSpPr>
              <p:nvPr/>
            </p:nvSpPr>
            <p:spPr bwMode="auto">
              <a:xfrm>
                <a:off x="3756" y="3485"/>
                <a:ext cx="129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2798"/>
                  <a:gd name="T2" fmla="*/ 21567 w 21600"/>
                  <a:gd name="T3" fmla="*/ 22798 h 22798"/>
                  <a:gd name="T4" fmla="*/ 0 w 21600"/>
                  <a:gd name="T5" fmla="*/ 21600 h 2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798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9"/>
                      <a:pt x="21588" y="22399"/>
                      <a:pt x="21566" y="22797"/>
                    </a:cubicBezTo>
                  </a:path>
                  <a:path w="21600" h="22798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9"/>
                      <a:pt x="21588" y="22399"/>
                      <a:pt x="21566" y="2279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62" name="Object 26"/>
              <p:cNvGraphicFramePr>
                <a:graphicFrameLocks noChangeAspect="1"/>
              </p:cNvGraphicFramePr>
              <p:nvPr/>
            </p:nvGraphicFramePr>
            <p:xfrm>
              <a:off x="3833" y="3203"/>
              <a:ext cx="229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64" name="Equation" r:id="rId21" imgW="164880" imgH="203040" progId="Equation.DSMT4">
                      <p:embed/>
                    </p:oleObj>
                  </mc:Choice>
                  <mc:Fallback>
                    <p:oleObj name="Equation" r:id="rId21" imgW="1648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3833" y="3203"/>
                            <a:ext cx="229" cy="2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9963" name="Group 27"/>
          <p:cNvGrpSpPr>
            <a:grpSpLocks noChangeAspect="1"/>
          </p:cNvGrpSpPr>
          <p:nvPr/>
        </p:nvGrpSpPr>
        <p:grpSpPr bwMode="auto">
          <a:xfrm>
            <a:off x="7404100" y="333376"/>
            <a:ext cx="2579688" cy="2225675"/>
            <a:chOff x="3424" y="436"/>
            <a:chExt cx="2031" cy="1752"/>
          </a:xfrm>
        </p:grpSpPr>
        <p:sp>
          <p:nvSpPr>
            <p:cNvPr id="39964" name="Freeform 28" descr="深色上对角线"/>
            <p:cNvSpPr>
              <a:spLocks noChangeAspect="1"/>
            </p:cNvSpPr>
            <p:nvPr/>
          </p:nvSpPr>
          <p:spPr bwMode="auto">
            <a:xfrm>
              <a:off x="3878" y="572"/>
              <a:ext cx="975" cy="862"/>
            </a:xfrm>
            <a:custGeom>
              <a:avLst/>
              <a:gdLst>
                <a:gd name="T0" fmla="*/ 159 w 984"/>
                <a:gd name="T1" fmla="*/ 0 h 870"/>
                <a:gd name="T2" fmla="*/ 522 w 984"/>
                <a:gd name="T3" fmla="*/ 46 h 870"/>
                <a:gd name="T4" fmla="*/ 704 w 984"/>
                <a:gd name="T5" fmla="*/ 137 h 870"/>
                <a:gd name="T6" fmla="*/ 885 w 984"/>
                <a:gd name="T7" fmla="*/ 318 h 870"/>
                <a:gd name="T8" fmla="*/ 930 w 984"/>
                <a:gd name="T9" fmla="*/ 499 h 870"/>
                <a:gd name="T10" fmla="*/ 976 w 984"/>
                <a:gd name="T11" fmla="*/ 635 h 870"/>
                <a:gd name="T12" fmla="*/ 976 w 984"/>
                <a:gd name="T13" fmla="*/ 681 h 870"/>
                <a:gd name="T14" fmla="*/ 930 w 984"/>
                <a:gd name="T15" fmla="*/ 726 h 870"/>
                <a:gd name="T16" fmla="*/ 794 w 984"/>
                <a:gd name="T17" fmla="*/ 772 h 870"/>
                <a:gd name="T18" fmla="*/ 522 w 984"/>
                <a:gd name="T19" fmla="*/ 862 h 870"/>
                <a:gd name="T20" fmla="*/ 432 w 984"/>
                <a:gd name="T21" fmla="*/ 817 h 870"/>
                <a:gd name="T22" fmla="*/ 341 w 984"/>
                <a:gd name="T23" fmla="*/ 817 h 870"/>
                <a:gd name="T24" fmla="*/ 205 w 984"/>
                <a:gd name="T25" fmla="*/ 726 h 870"/>
                <a:gd name="T26" fmla="*/ 114 w 984"/>
                <a:gd name="T27" fmla="*/ 681 h 870"/>
                <a:gd name="T28" fmla="*/ 23 w 984"/>
                <a:gd name="T29" fmla="*/ 590 h 870"/>
                <a:gd name="T30" fmla="*/ 23 w 984"/>
                <a:gd name="T31" fmla="*/ 545 h 870"/>
                <a:gd name="T32" fmla="*/ 23 w 984"/>
                <a:gd name="T33" fmla="*/ 499 h 870"/>
                <a:gd name="T34" fmla="*/ 159 w 984"/>
                <a:gd name="T35" fmla="*/ 137 h 870"/>
                <a:gd name="T36" fmla="*/ 205 w 984"/>
                <a:gd name="T37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4" h="870">
                  <a:moveTo>
                    <a:pt x="159" y="0"/>
                  </a:moveTo>
                  <a:cubicBezTo>
                    <a:pt x="295" y="11"/>
                    <a:pt x="431" y="23"/>
                    <a:pt x="522" y="46"/>
                  </a:cubicBezTo>
                  <a:cubicBezTo>
                    <a:pt x="613" y="69"/>
                    <a:pt x="644" y="92"/>
                    <a:pt x="704" y="137"/>
                  </a:cubicBezTo>
                  <a:cubicBezTo>
                    <a:pt x="764" y="182"/>
                    <a:pt x="847" y="258"/>
                    <a:pt x="885" y="318"/>
                  </a:cubicBezTo>
                  <a:cubicBezTo>
                    <a:pt x="923" y="378"/>
                    <a:pt x="915" y="446"/>
                    <a:pt x="930" y="499"/>
                  </a:cubicBezTo>
                  <a:cubicBezTo>
                    <a:pt x="945" y="552"/>
                    <a:pt x="968" y="605"/>
                    <a:pt x="976" y="635"/>
                  </a:cubicBezTo>
                  <a:cubicBezTo>
                    <a:pt x="984" y="665"/>
                    <a:pt x="984" y="666"/>
                    <a:pt x="976" y="681"/>
                  </a:cubicBezTo>
                  <a:cubicBezTo>
                    <a:pt x="968" y="696"/>
                    <a:pt x="960" y="711"/>
                    <a:pt x="930" y="726"/>
                  </a:cubicBezTo>
                  <a:cubicBezTo>
                    <a:pt x="900" y="741"/>
                    <a:pt x="862" y="749"/>
                    <a:pt x="794" y="772"/>
                  </a:cubicBezTo>
                  <a:cubicBezTo>
                    <a:pt x="726" y="795"/>
                    <a:pt x="582" y="854"/>
                    <a:pt x="522" y="862"/>
                  </a:cubicBezTo>
                  <a:cubicBezTo>
                    <a:pt x="462" y="870"/>
                    <a:pt x="462" y="824"/>
                    <a:pt x="432" y="817"/>
                  </a:cubicBezTo>
                  <a:cubicBezTo>
                    <a:pt x="402" y="810"/>
                    <a:pt x="379" y="832"/>
                    <a:pt x="341" y="817"/>
                  </a:cubicBezTo>
                  <a:cubicBezTo>
                    <a:pt x="303" y="802"/>
                    <a:pt x="243" y="749"/>
                    <a:pt x="205" y="726"/>
                  </a:cubicBezTo>
                  <a:cubicBezTo>
                    <a:pt x="167" y="703"/>
                    <a:pt x="144" y="704"/>
                    <a:pt x="114" y="681"/>
                  </a:cubicBezTo>
                  <a:cubicBezTo>
                    <a:pt x="84" y="658"/>
                    <a:pt x="38" y="613"/>
                    <a:pt x="23" y="590"/>
                  </a:cubicBezTo>
                  <a:cubicBezTo>
                    <a:pt x="8" y="567"/>
                    <a:pt x="23" y="560"/>
                    <a:pt x="23" y="545"/>
                  </a:cubicBezTo>
                  <a:cubicBezTo>
                    <a:pt x="23" y="530"/>
                    <a:pt x="0" y="567"/>
                    <a:pt x="23" y="499"/>
                  </a:cubicBezTo>
                  <a:cubicBezTo>
                    <a:pt x="46" y="431"/>
                    <a:pt x="129" y="220"/>
                    <a:pt x="159" y="137"/>
                  </a:cubicBezTo>
                  <a:cubicBezTo>
                    <a:pt x="189" y="54"/>
                    <a:pt x="197" y="27"/>
                    <a:pt x="205" y="0"/>
                  </a:cubicBezTo>
                </a:path>
              </a:pathLst>
            </a:custGeom>
            <a:pattFill prst="dkUpDiag">
              <a:fgClr>
                <a:schemeClr val="accent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Line 29"/>
            <p:cNvSpPr>
              <a:spLocks noChangeAspect="1" noChangeShapeType="1"/>
            </p:cNvSpPr>
            <p:nvPr/>
          </p:nvSpPr>
          <p:spPr bwMode="black">
            <a:xfrm flipV="1">
              <a:off x="3567" y="1469"/>
              <a:ext cx="795" cy="34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Line 30"/>
            <p:cNvSpPr>
              <a:spLocks noChangeAspect="1" noChangeShapeType="1"/>
            </p:cNvSpPr>
            <p:nvPr/>
          </p:nvSpPr>
          <p:spPr bwMode="black">
            <a:xfrm flipH="1">
              <a:off x="3567" y="1089"/>
              <a:ext cx="289" cy="72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67" name="Group 31"/>
            <p:cNvGrpSpPr>
              <a:grpSpLocks noChangeAspect="1"/>
            </p:cNvGrpSpPr>
            <p:nvPr/>
          </p:nvGrpSpPr>
          <p:grpSpPr bwMode="auto">
            <a:xfrm>
              <a:off x="3873" y="586"/>
              <a:ext cx="980" cy="870"/>
              <a:chOff x="1008" y="1041"/>
              <a:chExt cx="1153" cy="1023"/>
            </a:xfrm>
          </p:grpSpPr>
          <p:sp>
            <p:nvSpPr>
              <p:cNvPr id="39968" name="Freeform 32"/>
              <p:cNvSpPr>
                <a:spLocks noChangeAspect="1"/>
              </p:cNvSpPr>
              <p:nvPr/>
            </p:nvSpPr>
            <p:spPr bwMode="black">
              <a:xfrm>
                <a:off x="1225" y="1041"/>
                <a:ext cx="936" cy="792"/>
              </a:xfrm>
              <a:custGeom>
                <a:avLst/>
                <a:gdLst>
                  <a:gd name="T0" fmla="*/ 0 w 624"/>
                  <a:gd name="T1" fmla="*/ 0 h 432"/>
                  <a:gd name="T2" fmla="*/ 336 w 624"/>
                  <a:gd name="T3" fmla="*/ 48 h 432"/>
                  <a:gd name="T4" fmla="*/ 528 w 624"/>
                  <a:gd name="T5" fmla="*/ 192 h 432"/>
                  <a:gd name="T6" fmla="*/ 624 w 624"/>
                  <a:gd name="T7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432">
                    <a:moveTo>
                      <a:pt x="0" y="0"/>
                    </a:moveTo>
                    <a:cubicBezTo>
                      <a:pt x="124" y="8"/>
                      <a:pt x="248" y="16"/>
                      <a:pt x="336" y="48"/>
                    </a:cubicBezTo>
                    <a:cubicBezTo>
                      <a:pt x="424" y="80"/>
                      <a:pt x="480" y="128"/>
                      <a:pt x="528" y="192"/>
                    </a:cubicBezTo>
                    <a:cubicBezTo>
                      <a:pt x="576" y="256"/>
                      <a:pt x="600" y="344"/>
                      <a:pt x="624" y="432"/>
                    </a:cubicBez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9" name="Freeform 33"/>
              <p:cNvSpPr>
                <a:spLocks noChangeAspect="1"/>
              </p:cNvSpPr>
              <p:nvPr/>
            </p:nvSpPr>
            <p:spPr bwMode="black">
              <a:xfrm>
                <a:off x="1008" y="1617"/>
                <a:ext cx="577" cy="432"/>
              </a:xfrm>
              <a:custGeom>
                <a:avLst/>
                <a:gdLst>
                  <a:gd name="T0" fmla="*/ 0 w 384"/>
                  <a:gd name="T1" fmla="*/ 0 h 288"/>
                  <a:gd name="T2" fmla="*/ 96 w 384"/>
                  <a:gd name="T3" fmla="*/ 144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0"/>
                    </a:moveTo>
                    <a:cubicBezTo>
                      <a:pt x="16" y="48"/>
                      <a:pt x="32" y="96"/>
                      <a:pt x="96" y="144"/>
                    </a:cubicBezTo>
                    <a:cubicBezTo>
                      <a:pt x="160" y="192"/>
                      <a:pt x="336" y="264"/>
                      <a:pt x="384" y="288"/>
                    </a:cubicBez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0" name="Line 34"/>
              <p:cNvSpPr>
                <a:spLocks noChangeAspect="1" noChangeShapeType="1"/>
              </p:cNvSpPr>
              <p:nvPr/>
            </p:nvSpPr>
            <p:spPr bwMode="black">
              <a:xfrm flipH="1">
                <a:off x="1008" y="1041"/>
                <a:ext cx="217" cy="57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1" name="Line 35"/>
              <p:cNvSpPr>
                <a:spLocks noChangeAspect="1" noChangeShapeType="1"/>
              </p:cNvSpPr>
              <p:nvPr/>
            </p:nvSpPr>
            <p:spPr bwMode="black">
              <a:xfrm flipV="1">
                <a:off x="1585" y="1848"/>
                <a:ext cx="576" cy="21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9972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3285959"/>
                </p:ext>
              </p:extLst>
            </p:nvPr>
          </p:nvGraphicFramePr>
          <p:xfrm>
            <a:off x="4647" y="1344"/>
            <a:ext cx="80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65" name="Equation" r:id="rId23" imgW="596880" imgH="215640" progId="Equation.DSMT4">
                    <p:embed/>
                  </p:oleObj>
                </mc:Choice>
                <mc:Fallback>
                  <p:oleObj name="Equation" r:id="rId23" imgW="596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647" y="1344"/>
                          <a:ext cx="808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3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5989920"/>
                </p:ext>
              </p:extLst>
            </p:nvPr>
          </p:nvGraphicFramePr>
          <p:xfrm>
            <a:off x="4635" y="436"/>
            <a:ext cx="80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66" name="Equation" r:id="rId25" imgW="596880" imgH="215640" progId="Equation.DSMT4">
                    <p:embed/>
                  </p:oleObj>
                </mc:Choice>
                <mc:Fallback>
                  <p:oleObj name="Equation" r:id="rId25" imgW="596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635" y="436"/>
                          <a:ext cx="80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974" name="Group 38"/>
            <p:cNvGrpSpPr>
              <a:grpSpLocks noChangeAspect="1"/>
            </p:cNvGrpSpPr>
            <p:nvPr/>
          </p:nvGrpSpPr>
          <p:grpSpPr bwMode="auto">
            <a:xfrm>
              <a:off x="3424" y="1782"/>
              <a:ext cx="1703" cy="406"/>
              <a:chOff x="480" y="2448"/>
              <a:chExt cx="2004" cy="478"/>
            </a:xfrm>
          </p:grpSpPr>
          <p:sp>
            <p:nvSpPr>
              <p:cNvPr id="39975" name="Line 39"/>
              <p:cNvSpPr>
                <a:spLocks noChangeAspect="1" noChangeShapeType="1"/>
              </p:cNvSpPr>
              <p:nvPr/>
            </p:nvSpPr>
            <p:spPr bwMode="black">
              <a:xfrm>
                <a:off x="648" y="2481"/>
                <a:ext cx="167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6" name="Rectangle 40"/>
              <p:cNvSpPr>
                <a:spLocks noChangeAspect="1" noChangeArrowheads="1"/>
              </p:cNvSpPr>
              <p:nvPr/>
            </p:nvSpPr>
            <p:spPr bwMode="black">
              <a:xfrm>
                <a:off x="480" y="2448"/>
                <a:ext cx="378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39977" name="Rectangle 41"/>
              <p:cNvSpPr>
                <a:spLocks noChangeAspect="1" noChangeArrowheads="1"/>
              </p:cNvSpPr>
              <p:nvPr/>
            </p:nvSpPr>
            <p:spPr bwMode="black">
              <a:xfrm>
                <a:off x="2160" y="2473"/>
                <a:ext cx="324" cy="4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sp>
          <p:nvSpPr>
            <p:cNvPr id="39978" name="Rectangle 42"/>
            <p:cNvSpPr>
              <a:spLocks noChangeAspect="1" noChangeArrowheads="1"/>
            </p:cNvSpPr>
            <p:nvPr/>
          </p:nvSpPr>
          <p:spPr bwMode="black">
            <a:xfrm>
              <a:off x="4195" y="799"/>
              <a:ext cx="33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39979" name="Group 43"/>
            <p:cNvGrpSpPr>
              <a:grpSpLocks noChangeAspect="1"/>
            </p:cNvGrpSpPr>
            <p:nvPr/>
          </p:nvGrpSpPr>
          <p:grpSpPr bwMode="auto">
            <a:xfrm>
              <a:off x="3606" y="1389"/>
              <a:ext cx="306" cy="418"/>
              <a:chOff x="3756" y="3203"/>
              <a:chExt cx="306" cy="418"/>
            </a:xfrm>
          </p:grpSpPr>
          <p:sp>
            <p:nvSpPr>
              <p:cNvPr id="39980" name="Arc 44"/>
              <p:cNvSpPr>
                <a:spLocks noChangeAspect="1"/>
              </p:cNvSpPr>
              <p:nvPr/>
            </p:nvSpPr>
            <p:spPr bwMode="auto">
              <a:xfrm>
                <a:off x="3756" y="3485"/>
                <a:ext cx="129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2798"/>
                  <a:gd name="T2" fmla="*/ 21567 w 21600"/>
                  <a:gd name="T3" fmla="*/ 22798 h 22798"/>
                  <a:gd name="T4" fmla="*/ 0 w 21600"/>
                  <a:gd name="T5" fmla="*/ 21600 h 2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798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9"/>
                      <a:pt x="21588" y="22399"/>
                      <a:pt x="21566" y="22797"/>
                    </a:cubicBezTo>
                  </a:path>
                  <a:path w="21600" h="22798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9"/>
                      <a:pt x="21588" y="22399"/>
                      <a:pt x="21566" y="2279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81" name="Object 45"/>
              <p:cNvGraphicFramePr>
                <a:graphicFrameLocks noChangeAspect="1"/>
              </p:cNvGraphicFramePr>
              <p:nvPr/>
            </p:nvGraphicFramePr>
            <p:xfrm>
              <a:off x="3833" y="3203"/>
              <a:ext cx="229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67" name="Equation" r:id="rId27" imgW="164880" imgH="203040" progId="Equation.DSMT4">
                      <p:embed/>
                    </p:oleObj>
                  </mc:Choice>
                  <mc:Fallback>
                    <p:oleObj name="Equation" r:id="rId27" imgW="1648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3833" y="3203"/>
                            <a:ext cx="229" cy="2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82" name="Group 46"/>
            <p:cNvGrpSpPr>
              <a:grpSpLocks noChangeAspect="1"/>
            </p:cNvGrpSpPr>
            <p:nvPr/>
          </p:nvGrpSpPr>
          <p:grpSpPr bwMode="auto">
            <a:xfrm>
              <a:off x="3833" y="1661"/>
              <a:ext cx="356" cy="202"/>
              <a:chOff x="3969" y="3475"/>
              <a:chExt cx="356" cy="202"/>
            </a:xfrm>
          </p:grpSpPr>
          <p:sp>
            <p:nvSpPr>
              <p:cNvPr id="39983" name="Arc 47"/>
              <p:cNvSpPr>
                <a:spLocks noChangeAspect="1"/>
              </p:cNvSpPr>
              <p:nvPr/>
            </p:nvSpPr>
            <p:spPr bwMode="auto">
              <a:xfrm>
                <a:off x="3969" y="3521"/>
                <a:ext cx="102" cy="10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2798"/>
                  <a:gd name="T2" fmla="*/ 21567 w 21600"/>
                  <a:gd name="T3" fmla="*/ 22798 h 22798"/>
                  <a:gd name="T4" fmla="*/ 0 w 21600"/>
                  <a:gd name="T5" fmla="*/ 21600 h 2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798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9"/>
                      <a:pt x="21588" y="22399"/>
                      <a:pt x="21566" y="22797"/>
                    </a:cubicBezTo>
                  </a:path>
                  <a:path w="21600" h="22798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9"/>
                      <a:pt x="21588" y="22399"/>
                      <a:pt x="21566" y="2279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84" name="Object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9135934"/>
                  </p:ext>
                </p:extLst>
              </p:nvPr>
            </p:nvGraphicFramePr>
            <p:xfrm>
              <a:off x="4105" y="3475"/>
              <a:ext cx="220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68" name="Equation" r:id="rId29" imgW="152280" imgH="139680" progId="Equation.DSMT4">
                      <p:embed/>
                    </p:oleObj>
                  </mc:Choice>
                  <mc:Fallback>
                    <p:oleObj name="Equation" r:id="rId29" imgW="1522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4105" y="3475"/>
                            <a:ext cx="220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9985" name="Line 49"/>
          <p:cNvSpPr>
            <a:spLocks noChangeAspect="1" noChangeShapeType="1"/>
          </p:cNvSpPr>
          <p:nvPr/>
        </p:nvSpPr>
        <p:spPr bwMode="auto">
          <a:xfrm flipV="1">
            <a:off x="7383464" y="2332038"/>
            <a:ext cx="1646237" cy="2195512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6" name="Line 50"/>
          <p:cNvSpPr>
            <a:spLocks noChangeAspect="1" noChangeShapeType="1"/>
          </p:cNvSpPr>
          <p:nvPr/>
        </p:nvSpPr>
        <p:spPr bwMode="auto">
          <a:xfrm flipV="1">
            <a:off x="7467600" y="90488"/>
            <a:ext cx="1646238" cy="2195512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87" name="Group 51"/>
          <p:cNvGrpSpPr>
            <a:grpSpLocks noChangeAspect="1"/>
          </p:cNvGrpSpPr>
          <p:nvPr/>
        </p:nvGrpSpPr>
        <p:grpSpPr bwMode="auto">
          <a:xfrm>
            <a:off x="7751764" y="4652963"/>
            <a:ext cx="2478087" cy="1936750"/>
            <a:chOff x="3744" y="528"/>
            <a:chExt cx="1950" cy="1524"/>
          </a:xfrm>
        </p:grpSpPr>
        <p:graphicFrame>
          <p:nvGraphicFramePr>
            <p:cNvPr id="39988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0726725"/>
                </p:ext>
              </p:extLst>
            </p:nvPr>
          </p:nvGraphicFramePr>
          <p:xfrm>
            <a:off x="4367" y="528"/>
            <a:ext cx="7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69" name="Equation" r:id="rId31" imgW="571320" imgH="203040" progId="Equation.DSMT4">
                    <p:embed/>
                  </p:oleObj>
                </mc:Choice>
                <mc:Fallback>
                  <p:oleObj name="Equation" r:id="rId31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367" y="528"/>
                          <a:ext cx="773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989" name="Group 53"/>
            <p:cNvGrpSpPr>
              <a:grpSpLocks noChangeAspect="1"/>
            </p:cNvGrpSpPr>
            <p:nvPr/>
          </p:nvGrpSpPr>
          <p:grpSpPr bwMode="auto">
            <a:xfrm>
              <a:off x="3744" y="720"/>
              <a:ext cx="1172" cy="1332"/>
              <a:chOff x="1008" y="1296"/>
              <a:chExt cx="1530" cy="1739"/>
            </a:xfrm>
          </p:grpSpPr>
          <p:sp>
            <p:nvSpPr>
              <p:cNvPr id="39990" name="Arc 54" descr="深色竖线"/>
              <p:cNvSpPr>
                <a:spLocks noChangeAspect="1"/>
              </p:cNvSpPr>
              <p:nvPr/>
            </p:nvSpPr>
            <p:spPr bwMode="black">
              <a:xfrm>
                <a:off x="1565" y="1296"/>
                <a:ext cx="973" cy="11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pattFill prst="dkVert">
                <a:fgClr>
                  <a:schemeClr val="accent1"/>
                </a:fgClr>
                <a:bgClr>
                  <a:srgbClr val="FFFFFF"/>
                </a:bgClr>
              </a:pattFill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1" name="Arc 55" descr="深色竖线"/>
              <p:cNvSpPr>
                <a:spLocks noChangeAspect="1"/>
              </p:cNvSpPr>
              <p:nvPr/>
            </p:nvSpPr>
            <p:spPr bwMode="black">
              <a:xfrm flipH="1">
                <a:off x="1008" y="1296"/>
                <a:ext cx="557" cy="5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pattFill prst="dkVert">
                <a:fgClr>
                  <a:schemeClr val="accent1"/>
                </a:fgClr>
                <a:bgClr>
                  <a:srgbClr val="FFFFFF"/>
                </a:bgClr>
              </a:pattFill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2" name="Arc 56" descr="深色竖线"/>
              <p:cNvSpPr>
                <a:spLocks noChangeAspect="1"/>
              </p:cNvSpPr>
              <p:nvPr/>
            </p:nvSpPr>
            <p:spPr bwMode="black">
              <a:xfrm flipV="1">
                <a:off x="1843" y="2409"/>
                <a:ext cx="695" cy="62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pattFill prst="dkVert">
                <a:fgClr>
                  <a:schemeClr val="accent1"/>
                </a:fgClr>
                <a:bgClr>
                  <a:srgbClr val="FFFFFF"/>
                </a:bgClr>
              </a:pattFill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3" name="Arc 57" descr="深色竖线"/>
              <p:cNvSpPr>
                <a:spLocks noChangeAspect="1"/>
              </p:cNvSpPr>
              <p:nvPr/>
            </p:nvSpPr>
            <p:spPr bwMode="black">
              <a:xfrm flipH="1" flipV="1">
                <a:off x="1008" y="1852"/>
                <a:ext cx="835" cy="118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pattFill prst="dkVert">
                <a:fgClr>
                  <a:schemeClr val="accent1"/>
                </a:fgClr>
                <a:bgClr>
                  <a:srgbClr val="FFFFFF"/>
                </a:bgClr>
              </a:pattFill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94" name="Line 58"/>
            <p:cNvSpPr>
              <a:spLocks noChangeAspect="1" noChangeShapeType="1"/>
            </p:cNvSpPr>
            <p:nvPr/>
          </p:nvSpPr>
          <p:spPr bwMode="black">
            <a:xfrm>
              <a:off x="4262" y="1388"/>
              <a:ext cx="12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Rectangle 59"/>
            <p:cNvSpPr>
              <a:spLocks noChangeAspect="1" noChangeArrowheads="1"/>
            </p:cNvSpPr>
            <p:nvPr/>
          </p:nvSpPr>
          <p:spPr bwMode="black">
            <a:xfrm>
              <a:off x="4017" y="1355"/>
              <a:ext cx="32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9996" name="Rectangle 60"/>
            <p:cNvSpPr>
              <a:spLocks noChangeAspect="1" noChangeArrowheads="1"/>
            </p:cNvSpPr>
            <p:nvPr/>
          </p:nvSpPr>
          <p:spPr bwMode="black">
            <a:xfrm>
              <a:off x="5419" y="1382"/>
              <a:ext cx="275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9997" name="Rectangle 61"/>
            <p:cNvSpPr>
              <a:spLocks noChangeAspect="1" noChangeArrowheads="1"/>
            </p:cNvSpPr>
            <p:nvPr/>
          </p:nvSpPr>
          <p:spPr bwMode="black">
            <a:xfrm>
              <a:off x="4369" y="1440"/>
              <a:ext cx="33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39998" name="Line 62"/>
          <p:cNvSpPr>
            <a:spLocks noChangeAspect="1" noChangeShapeType="1"/>
          </p:cNvSpPr>
          <p:nvPr/>
        </p:nvSpPr>
        <p:spPr bwMode="auto">
          <a:xfrm flipH="1" flipV="1">
            <a:off x="7185025" y="4768851"/>
            <a:ext cx="1219200" cy="976313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0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utoUpdateAnimBg="0"/>
      <p:bldP spid="39985" grpId="0" animBg="1"/>
      <p:bldP spid="39986" grpId="0" animBg="1"/>
      <p:bldP spid="3999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5813" y="707696"/>
            <a:ext cx="27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计算积分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86905" y="531010"/>
          <a:ext cx="5292937" cy="995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4" name="Equation" r:id="rId3" imgW="2565360" imgH="482400" progId="Equation.DSMT4">
                  <p:embed/>
                </p:oleObj>
              </mc:Choice>
              <mc:Fallback>
                <p:oleObj name="Equation" r:id="rId3" imgW="2565360" imgH="4824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6905" y="531010"/>
                        <a:ext cx="5292937" cy="995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97108" y="1632525"/>
          <a:ext cx="4303305" cy="49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5" name="Equation" r:id="rId5" imgW="1993680" imgH="228600" progId="Equation.DSMT4">
                  <p:embed/>
                </p:oleObj>
              </mc:Choice>
              <mc:Fallback>
                <p:oleObj name="Equation" r:id="rId5" imgW="1993680" imgH="2286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7108" y="1632525"/>
                        <a:ext cx="4303305" cy="493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87699" y="240368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238829" y="522756"/>
            <a:ext cx="2325364" cy="2545739"/>
            <a:chOff x="9238829" y="522756"/>
            <a:chExt cx="2325364" cy="2545739"/>
          </a:xfrm>
        </p:grpSpPr>
        <p:sp>
          <p:nvSpPr>
            <p:cNvPr id="17" name="文本框 16"/>
            <p:cNvSpPr txBox="1"/>
            <p:nvPr/>
          </p:nvSpPr>
          <p:spPr>
            <a:xfrm>
              <a:off x="9887511" y="52275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238829" y="934211"/>
              <a:ext cx="2325364" cy="2134284"/>
              <a:chOff x="9084568" y="1859763"/>
              <a:chExt cx="2325364" cy="2134284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 flipV="1">
                <a:off x="9084568" y="3001818"/>
                <a:ext cx="2156087" cy="45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10132158" y="1859763"/>
                <a:ext cx="18472" cy="213428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9759432" y="2926905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1071378" y="300181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endParaRPr kumimoji="0" lang="zh-CN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椭圆 22"/>
          <p:cNvSpPr/>
          <p:nvPr/>
        </p:nvSpPr>
        <p:spPr>
          <a:xfrm>
            <a:off x="9692883" y="1428217"/>
            <a:ext cx="1222026" cy="1210042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0295655" y="1485263"/>
            <a:ext cx="1423447" cy="11729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/>
          <p:cNvSpPr/>
          <p:nvPr/>
        </p:nvSpPr>
        <p:spPr>
          <a:xfrm>
            <a:off x="9915602" y="2371750"/>
            <a:ext cx="717841" cy="640968"/>
          </a:xfrm>
          <a:prstGeom prst="arc">
            <a:avLst>
              <a:gd name="adj1" fmla="val 19065830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0721378" y="2282470"/>
          <a:ext cx="229734" cy="2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6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33" name="对象 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21378" y="2282470"/>
                        <a:ext cx="229734" cy="292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9947039" y="2601949"/>
            <a:ext cx="1935739" cy="400110"/>
            <a:chOff x="9788592" y="3579410"/>
            <a:chExt cx="1935739" cy="400110"/>
          </a:xfrm>
        </p:grpSpPr>
        <p:grpSp>
          <p:nvGrpSpPr>
            <p:cNvPr id="34" name="组合 33"/>
            <p:cNvGrpSpPr/>
            <p:nvPr/>
          </p:nvGrpSpPr>
          <p:grpSpPr>
            <a:xfrm>
              <a:off x="9788592" y="3579410"/>
              <a:ext cx="1935739" cy="400110"/>
              <a:chOff x="9788592" y="3579410"/>
              <a:chExt cx="1935739" cy="400110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 flipV="1">
                <a:off x="10130046" y="3628383"/>
                <a:ext cx="1594285" cy="45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9788592" y="357941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11409932" y="3635711"/>
            <a:ext cx="278543" cy="309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77" name="Equation" r:id="rId9" imgW="114120" imgH="126720" progId="Equation.DSMT4">
                    <p:embed/>
                  </p:oleObj>
                </mc:Choice>
                <mc:Fallback>
                  <p:oleObj name="Equation" r:id="rId9" imgW="114120" imgH="126720" progId="Equation.DSMT4">
                    <p:embed/>
                    <p:pic>
                      <p:nvPicPr>
                        <p:cNvPr id="35" name="对象 3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409932" y="3635711"/>
                          <a:ext cx="278543" cy="3094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1869354" y="2404569"/>
          <a:ext cx="4924527" cy="48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8" name="Equation" r:id="rId11" imgW="2209680" imgH="215640" progId="Equation.DSMT4">
                  <p:embed/>
                </p:oleObj>
              </mc:Choice>
              <mc:Fallback>
                <p:oleObj name="Equation" r:id="rId11" imgW="2209680" imgH="215640" progId="Equation.DSMT4">
                  <p:embed/>
                  <p:pic>
                    <p:nvPicPr>
                      <p:cNvPr id="37" name="对象 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69354" y="2404569"/>
                        <a:ext cx="4924527" cy="481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1097108" y="3073822"/>
          <a:ext cx="3883892" cy="51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9" name="Equation" r:id="rId13" imgW="1726920" imgH="228600" progId="Equation.DSMT4">
                  <p:embed/>
                </p:oleObj>
              </mc:Choice>
              <mc:Fallback>
                <p:oleObj name="Equation" r:id="rId13" imgW="1726920" imgH="228600" progId="Equation.DSMT4">
                  <p:embed/>
                  <p:pic>
                    <p:nvPicPr>
                      <p:cNvPr id="38" name="对象 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97108" y="3073822"/>
                        <a:ext cx="3883892" cy="514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5155475" y="3039296"/>
          <a:ext cx="1652156" cy="49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0" name="Equation" r:id="rId15" imgW="672840" imgH="203040" progId="Equation.DSMT4">
                  <p:embed/>
                </p:oleObj>
              </mc:Choice>
              <mc:Fallback>
                <p:oleObj name="Equation" r:id="rId15" imgW="672840" imgH="203040" progId="Equation.DSMT4">
                  <p:embed/>
                  <p:pic>
                    <p:nvPicPr>
                      <p:cNvPr id="39" name="对象 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55475" y="3039296"/>
                        <a:ext cx="1652156" cy="498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987698" y="3715227"/>
            <a:ext cx="428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于是在变换下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对应区域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218325" y="3749423"/>
          <a:ext cx="5098547" cy="448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1" name="Equation" r:id="rId17" imgW="2311200" imgH="203040" progId="Equation.DSMT4">
                  <p:embed/>
                </p:oleObj>
              </mc:Choice>
              <mc:Fallback>
                <p:oleObj name="Equation" r:id="rId17" imgW="2311200" imgH="203040" progId="Equation.DSMT4">
                  <p:embed/>
                  <p:pic>
                    <p:nvPicPr>
                      <p:cNvPr id="41" name="对象 4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18325" y="3749423"/>
                        <a:ext cx="5098547" cy="448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856356" y="426788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所以</a:t>
            </a: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1425210" y="4745120"/>
          <a:ext cx="3407867" cy="99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2" name="Equation" r:id="rId19" imgW="1523880" imgH="444240" progId="Equation.DSMT4">
                  <p:embed/>
                </p:oleObj>
              </mc:Choice>
              <mc:Fallback>
                <p:oleObj name="Equation" r:id="rId19" imgW="1523880" imgH="444240" progId="Equation.DSMT4">
                  <p:embed/>
                  <p:pic>
                    <p:nvPicPr>
                      <p:cNvPr id="44" name="对象 4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25210" y="4745120"/>
                        <a:ext cx="3407867" cy="993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4926104" y="4710579"/>
          <a:ext cx="3052746" cy="103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3" name="Equation" r:id="rId21" imgW="1307880" imgH="444240" progId="Equation.DSMT4">
                  <p:embed/>
                </p:oleObj>
              </mc:Choice>
              <mc:Fallback>
                <p:oleObj name="Equation" r:id="rId21" imgW="1307880" imgH="444240" progId="Equation.DSMT4">
                  <p:embed/>
                  <p:pic>
                    <p:nvPicPr>
                      <p:cNvPr id="45" name="对象 4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26104" y="4710579"/>
                        <a:ext cx="3052746" cy="1037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8037369" y="4640567"/>
          <a:ext cx="2970009" cy="1140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4" name="Equation" r:id="rId23" imgW="1257120" imgH="482400" progId="Equation.DSMT4">
                  <p:embed/>
                </p:oleObj>
              </mc:Choice>
              <mc:Fallback>
                <p:oleObj name="Equation" r:id="rId23" imgW="1257120" imgH="482400" progId="Equation.DSMT4">
                  <p:embed/>
                  <p:pic>
                    <p:nvPicPr>
                      <p:cNvPr id="46" name="对象 4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037369" y="4640567"/>
                        <a:ext cx="2970009" cy="1140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2226580" y="5667397"/>
          <a:ext cx="331311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5" name="Equation" r:id="rId25" imgW="1447560" imgH="444240" progId="Equation.DSMT4">
                  <p:embed/>
                </p:oleObj>
              </mc:Choice>
              <mc:Fallback>
                <p:oleObj name="Equation" r:id="rId25" imgW="1447560" imgH="444240" progId="Equation.DSMT4">
                  <p:embed/>
                  <p:pic>
                    <p:nvPicPr>
                      <p:cNvPr id="47" name="对象 4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226580" y="5667397"/>
                        <a:ext cx="3313113" cy="101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5652924" y="5660347"/>
          <a:ext cx="949865" cy="101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6" name="Equation" r:id="rId27" imgW="393480" imgH="419040" progId="Equation.DSMT4">
                  <p:embed/>
                </p:oleObj>
              </mc:Choice>
              <mc:Fallback>
                <p:oleObj name="Equation" r:id="rId27" imgW="393480" imgH="419040" progId="Equation.DSMT4">
                  <p:embed/>
                  <p:pic>
                    <p:nvPicPr>
                      <p:cNvPr id="48" name="对象 4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52924" y="5660347"/>
                        <a:ext cx="949865" cy="1011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1097108" y="4304873"/>
          <a:ext cx="1544492" cy="486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7" name="Equation" r:id="rId29" imgW="685800" imgH="215640" progId="Equation.DSMT4">
                  <p:embed/>
                </p:oleObj>
              </mc:Choice>
              <mc:Fallback>
                <p:oleObj name="Equation" r:id="rId29" imgW="685800" imgH="215640" progId="Equation.DSMT4">
                  <p:embed/>
                  <p:pic>
                    <p:nvPicPr>
                      <p:cNvPr id="49" name="对象 4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97108" y="4304873"/>
                        <a:ext cx="1544492" cy="486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59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/>
      <p:bldP spid="32" grpId="0" animBg="1"/>
      <p:bldP spid="40" grpId="0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9140936" y="1155794"/>
            <a:ext cx="2325364" cy="2545739"/>
            <a:chOff x="9238829" y="522756"/>
            <a:chExt cx="2325364" cy="2545739"/>
          </a:xfrm>
        </p:grpSpPr>
        <p:sp>
          <p:nvSpPr>
            <p:cNvPr id="17" name="文本框 16"/>
            <p:cNvSpPr txBox="1"/>
            <p:nvPr/>
          </p:nvSpPr>
          <p:spPr>
            <a:xfrm>
              <a:off x="9887511" y="52275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238829" y="934211"/>
              <a:ext cx="2325364" cy="2134284"/>
              <a:chOff x="9084568" y="1859763"/>
              <a:chExt cx="2325364" cy="2134284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 flipV="1">
                <a:off x="9084568" y="3001818"/>
                <a:ext cx="2156087" cy="45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10132158" y="1859763"/>
                <a:ext cx="18472" cy="213428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9759432" y="2926905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1071378" y="300181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endParaRPr kumimoji="0" lang="zh-CN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椭圆 22"/>
          <p:cNvSpPr/>
          <p:nvPr/>
        </p:nvSpPr>
        <p:spPr>
          <a:xfrm>
            <a:off x="9558772" y="2107599"/>
            <a:ext cx="1222026" cy="1210042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0197762" y="2151088"/>
            <a:ext cx="1423447" cy="11729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/>
          <p:cNvSpPr/>
          <p:nvPr/>
        </p:nvSpPr>
        <p:spPr>
          <a:xfrm>
            <a:off x="9881005" y="2972869"/>
            <a:ext cx="717841" cy="640968"/>
          </a:xfrm>
          <a:prstGeom prst="arc">
            <a:avLst>
              <a:gd name="adj1" fmla="val 19065830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0837964" y="2879935"/>
          <a:ext cx="229734" cy="2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8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33" name="对象 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37964" y="2879935"/>
                        <a:ext cx="229734" cy="292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9868375" y="3270516"/>
            <a:ext cx="1935739" cy="400110"/>
            <a:chOff x="9788592" y="3579410"/>
            <a:chExt cx="1935739" cy="400110"/>
          </a:xfrm>
        </p:grpSpPr>
        <p:grpSp>
          <p:nvGrpSpPr>
            <p:cNvPr id="34" name="组合 33"/>
            <p:cNvGrpSpPr/>
            <p:nvPr/>
          </p:nvGrpSpPr>
          <p:grpSpPr>
            <a:xfrm>
              <a:off x="9788592" y="3579410"/>
              <a:ext cx="1935739" cy="400110"/>
              <a:chOff x="9788592" y="3579410"/>
              <a:chExt cx="1935739" cy="400110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 flipV="1">
                <a:off x="10130046" y="3628383"/>
                <a:ext cx="1594285" cy="45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9788592" y="357941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11409932" y="3635711"/>
            <a:ext cx="278543" cy="309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99" name="Equation" r:id="rId5" imgW="114120" imgH="126720" progId="Equation.DSMT4">
                    <p:embed/>
                  </p:oleObj>
                </mc:Choice>
                <mc:Fallback>
                  <p:oleObj name="Equation" r:id="rId5" imgW="114120" imgH="126720" progId="Equation.DSMT4">
                    <p:embed/>
                    <p:pic>
                      <p:nvPicPr>
                        <p:cNvPr id="35" name="对象 3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409932" y="3635711"/>
                          <a:ext cx="278543" cy="3094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1090781" y="2542264"/>
          <a:ext cx="4924527" cy="48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0" name="Equation" r:id="rId7" imgW="2209680" imgH="215640" progId="Equation.DSMT4">
                  <p:embed/>
                </p:oleObj>
              </mc:Choice>
              <mc:Fallback>
                <p:oleObj name="Equation" r:id="rId7" imgW="2209680" imgH="215640" progId="Equation.DSMT4">
                  <p:embed/>
                  <p:pic>
                    <p:nvPicPr>
                      <p:cNvPr id="37" name="对象 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0781" y="2542264"/>
                        <a:ext cx="4924527" cy="481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1097108" y="3073822"/>
          <a:ext cx="3883892" cy="51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name="Equation" r:id="rId9" imgW="1726920" imgH="228600" progId="Equation.DSMT4">
                  <p:embed/>
                </p:oleObj>
              </mc:Choice>
              <mc:Fallback>
                <p:oleObj name="Equation" r:id="rId9" imgW="1726920" imgH="228600" progId="Equation.DSMT4">
                  <p:embed/>
                  <p:pic>
                    <p:nvPicPr>
                      <p:cNvPr id="38" name="对象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7108" y="3073822"/>
                        <a:ext cx="3883892" cy="514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5155475" y="3039296"/>
          <a:ext cx="1652156" cy="49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2" name="Equation" r:id="rId11" imgW="672840" imgH="203040" progId="Equation.DSMT4">
                  <p:embed/>
                </p:oleObj>
              </mc:Choice>
              <mc:Fallback>
                <p:oleObj name="Equation" r:id="rId11" imgW="672840" imgH="203040" progId="Equation.DSMT4">
                  <p:embed/>
                  <p:pic>
                    <p:nvPicPr>
                      <p:cNvPr id="39" name="对象 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55475" y="3039296"/>
                        <a:ext cx="1652156" cy="498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155475" y="3517948"/>
          <a:ext cx="52117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name="Equation" r:id="rId13" imgW="2361960" imgH="406080" progId="Equation.DSMT4">
                  <p:embed/>
                </p:oleObj>
              </mc:Choice>
              <mc:Fallback>
                <p:oleObj name="Equation" r:id="rId13" imgW="2361960" imgH="406080" progId="Equation.DSMT4">
                  <p:embed/>
                  <p:pic>
                    <p:nvPicPr>
                      <p:cNvPr id="41" name="对象 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55475" y="3517948"/>
                        <a:ext cx="5211763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856356" y="426788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所以</a:t>
            </a: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1325563" y="4730750"/>
          <a:ext cx="3606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4" name="Equation" r:id="rId15" imgW="1612800" imgH="457200" progId="Equation.DSMT4">
                  <p:embed/>
                </p:oleObj>
              </mc:Choice>
              <mc:Fallback>
                <p:oleObj name="Equation" r:id="rId15" imgW="1612800" imgH="457200" progId="Equation.DSMT4">
                  <p:embed/>
                  <p:pic>
                    <p:nvPicPr>
                      <p:cNvPr id="44" name="对象 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25563" y="4730750"/>
                        <a:ext cx="3606800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4869585" y="4695850"/>
          <a:ext cx="32305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5" name="Equation" r:id="rId17" imgW="1384200" imgH="457200" progId="Equation.DSMT4">
                  <p:embed/>
                </p:oleObj>
              </mc:Choice>
              <mc:Fallback>
                <p:oleObj name="Equation" r:id="rId17" imgW="1384200" imgH="457200" progId="Equation.DSMT4">
                  <p:embed/>
                  <p:pic>
                    <p:nvPicPr>
                      <p:cNvPr id="45" name="对象 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69585" y="4695850"/>
                        <a:ext cx="3230562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7948613" y="4625975"/>
          <a:ext cx="31496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6" name="Equation" r:id="rId19" imgW="1333440" imgH="495000" progId="Equation.DSMT4">
                  <p:embed/>
                </p:oleObj>
              </mc:Choice>
              <mc:Fallback>
                <p:oleObj name="Equation" r:id="rId19" imgW="1333440" imgH="495000" progId="Equation.DSMT4">
                  <p:embed/>
                  <p:pic>
                    <p:nvPicPr>
                      <p:cNvPr id="46" name="对象 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48613" y="4625975"/>
                        <a:ext cx="3149600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3127375" y="5740400"/>
          <a:ext cx="15113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7" name="Equation" r:id="rId21" imgW="660240" imgH="380880" progId="Equation.DSMT4">
                  <p:embed/>
                </p:oleObj>
              </mc:Choice>
              <mc:Fallback>
                <p:oleObj name="Equation" r:id="rId21" imgW="660240" imgH="380880" progId="Equation.DSMT4">
                  <p:embed/>
                  <p:pic>
                    <p:nvPicPr>
                      <p:cNvPr id="47" name="对象 4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27375" y="5740400"/>
                        <a:ext cx="1511300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4638675" y="5710394"/>
          <a:ext cx="949865" cy="101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8" name="Equation" r:id="rId23" imgW="393480" imgH="419040" progId="Equation.DSMT4">
                  <p:embed/>
                </p:oleObj>
              </mc:Choice>
              <mc:Fallback>
                <p:oleObj name="Equation" r:id="rId23" imgW="393480" imgH="419040" progId="Equation.DSMT4">
                  <p:embed/>
                  <p:pic>
                    <p:nvPicPr>
                      <p:cNvPr id="48" name="对象 4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38675" y="5710394"/>
                        <a:ext cx="949865" cy="1011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1097108" y="4304873"/>
          <a:ext cx="1544492" cy="486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9" name="Equation" r:id="rId25" imgW="685800" imgH="215640" progId="Equation.DSMT4">
                  <p:embed/>
                </p:oleObj>
              </mc:Choice>
              <mc:Fallback>
                <p:oleObj name="Equation" r:id="rId25" imgW="685800" imgH="215640" progId="Equation.DSMT4">
                  <p:embed/>
                  <p:pic>
                    <p:nvPicPr>
                      <p:cNvPr id="49" name="对象 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97108" y="4304873"/>
                        <a:ext cx="1544492" cy="486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568535" y="58107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此题也可以用对称性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83136" y="542230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注意到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关于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轴对称，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87467" y="504022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被积函数关于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是偶函数，</a:t>
            </a:r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766024" y="1191456"/>
          <a:ext cx="52339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0" name="Equation" r:id="rId27" imgW="2425680" imgH="241200" progId="Equation.DSMT4">
                  <p:embed/>
                </p:oleObj>
              </mc:Choice>
              <mc:Fallback>
                <p:oleObj name="Equation" r:id="rId27" imgW="2425680" imgH="24120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66024" y="1191456"/>
                        <a:ext cx="5233988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3319036" y="1605144"/>
          <a:ext cx="54498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1" name="Equation" r:id="rId29" imgW="2641320" imgH="482400" progId="Equation.DSMT4">
                  <p:embed/>
                </p:oleObj>
              </mc:Choice>
              <mc:Fallback>
                <p:oleObj name="Equation" r:id="rId29" imgW="2641320" imgH="482400" progId="Equation.DSMT4">
                  <p:embed/>
                  <p:pic>
                    <p:nvPicPr>
                      <p:cNvPr id="52" name="对象 5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319036" y="1605144"/>
                        <a:ext cx="5449888" cy="99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15308" y="119933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则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87698" y="3715227"/>
            <a:ext cx="4282892" cy="580981"/>
            <a:chOff x="987698" y="3715227"/>
            <a:chExt cx="4282892" cy="580981"/>
          </a:xfrm>
        </p:grpSpPr>
        <p:sp>
          <p:nvSpPr>
            <p:cNvPr id="40" name="文本框 39"/>
            <p:cNvSpPr txBox="1"/>
            <p:nvPr/>
          </p:nvSpPr>
          <p:spPr>
            <a:xfrm>
              <a:off x="987698" y="3715227"/>
              <a:ext cx="4282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于是在变换下 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对应区域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3143165" y="3756539"/>
            <a:ext cx="479706" cy="539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12" name="Equation" r:id="rId31" imgW="203040" imgH="228600" progId="Equation.DSMT4">
                    <p:embed/>
                  </p:oleObj>
                </mc:Choice>
                <mc:Fallback>
                  <p:oleObj name="Equation" r:id="rId31" imgW="203040" imgH="228600" progId="Equation.DSMT4">
                    <p:embed/>
                    <p:pic>
                      <p:nvPicPr>
                        <p:cNvPr id="11" name="对象 10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143165" y="3756539"/>
                          <a:ext cx="479706" cy="539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052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43" grpId="0"/>
      <p:bldP spid="6" grpId="0"/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1200" y="6373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练习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86263" y="63730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计算积分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13632" y="604509"/>
          <a:ext cx="3673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2" name="Equation" r:id="rId3" imgW="1777680" imgH="406080" progId="Equation.DSMT4">
                  <p:embed/>
                </p:oleObj>
              </mc:Choice>
              <mc:Fallback>
                <p:oleObj name="Equation" r:id="rId3" imgW="1777680" imgH="4060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3632" y="604509"/>
                        <a:ext cx="367347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64205" y="1475509"/>
          <a:ext cx="4303305" cy="49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3" name="Equation" r:id="rId5" imgW="1993680" imgH="228600" progId="Equation.DSMT4">
                  <p:embed/>
                </p:oleObj>
              </mc:Choice>
              <mc:Fallback>
                <p:oleObj name="Equation" r:id="rId5" imgW="199368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4205" y="1475509"/>
                        <a:ext cx="4303305" cy="493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1840" y="219677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提示：用到积分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85908" y="2875534"/>
          <a:ext cx="77057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4" name="Equation" r:id="rId7" imgW="3759120" imgH="444240" progId="Equation.DSMT4">
                  <p:embed/>
                </p:oleObj>
              </mc:Choice>
              <mc:Fallback>
                <p:oleObj name="Equation" r:id="rId7" imgW="3759120" imgH="4442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5908" y="2875534"/>
                        <a:ext cx="7705725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96983" y="398751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参考答案：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885028" y="3854717"/>
          <a:ext cx="275113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name="Equation" r:id="rId9" imgW="1307880" imgH="419040" progId="Equation.DSMT4">
                  <p:embed/>
                </p:oleObj>
              </mc:Choice>
              <mc:Fallback>
                <p:oleObj name="Equation" r:id="rId9" imgW="1307880" imgH="4190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85028" y="3854717"/>
                        <a:ext cx="2751137" cy="88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172641" y="4926551"/>
          <a:ext cx="6789737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6" name="Equation" r:id="rId11" imgW="3035160" imgH="761760" progId="Equation.DSMT4">
                  <p:embed/>
                </p:oleObj>
              </mc:Choice>
              <mc:Fallback>
                <p:oleObj name="Equation" r:id="rId11" imgW="3035160" imgH="76176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72641" y="4926551"/>
                        <a:ext cx="6789737" cy="170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90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0785-7017-403C-9E38-E08132BB5FF7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397126" y="441326"/>
          <a:ext cx="27717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2" name="Equation" r:id="rId3" imgW="1155600" imgH="215640" progId="Equation.DSMT4">
                  <p:embed/>
                </p:oleObj>
              </mc:Choice>
              <mc:Fallback>
                <p:oleObj name="Equation" r:id="rId3" imgW="1155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97126" y="441326"/>
                        <a:ext cx="27717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495551" y="1052513"/>
          <a:ext cx="70072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3" name="Equation" r:id="rId5" imgW="2920680" imgH="444240" progId="Equation.DSMT4">
                  <p:embed/>
                </p:oleObj>
              </mc:Choice>
              <mc:Fallback>
                <p:oleObj name="Equation" r:id="rId5" imgW="2920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95551" y="1052513"/>
                        <a:ext cx="7007225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992313" y="2060576"/>
          <a:ext cx="75866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4" name="Equation" r:id="rId7" imgW="3162240" imgH="469800" progId="Equation.DSMT4">
                  <p:embed/>
                </p:oleObj>
              </mc:Choice>
              <mc:Fallback>
                <p:oleObj name="Equation" r:id="rId7" imgW="3162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92313" y="2060576"/>
                        <a:ext cx="7586662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424113" y="3213101"/>
          <a:ext cx="35941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5" name="Equation" r:id="rId9" imgW="1498320" imgH="203040" progId="Equation.DSMT4">
                  <p:embed/>
                </p:oleObj>
              </mc:Choice>
              <mc:Fallback>
                <p:oleObj name="Equation" r:id="rId9" imgW="1498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24113" y="3213101"/>
                        <a:ext cx="35941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67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CE0B51-A83D-4B78-8450-941E8B54CDD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7248526" y="1196975"/>
            <a:ext cx="2232025" cy="3189288"/>
            <a:chOff x="3651" y="-833"/>
            <a:chExt cx="1406" cy="2009"/>
          </a:xfrm>
        </p:grpSpPr>
        <p:sp>
          <p:nvSpPr>
            <p:cNvPr id="31747" name="Freeform 3" descr="大棋盘"/>
            <p:cNvSpPr>
              <a:spLocks/>
            </p:cNvSpPr>
            <p:nvPr/>
          </p:nvSpPr>
          <p:spPr bwMode="black">
            <a:xfrm>
              <a:off x="3651" y="346"/>
              <a:ext cx="1406" cy="817"/>
            </a:xfrm>
            <a:custGeom>
              <a:avLst/>
              <a:gdLst>
                <a:gd name="T0" fmla="*/ 0 w 1406"/>
                <a:gd name="T1" fmla="*/ 0 h 817"/>
                <a:gd name="T2" fmla="*/ 1406 w 1406"/>
                <a:gd name="T3" fmla="*/ 0 h 817"/>
                <a:gd name="T4" fmla="*/ 1224 w 1406"/>
                <a:gd name="T5" fmla="*/ 454 h 817"/>
                <a:gd name="T6" fmla="*/ 1043 w 1406"/>
                <a:gd name="T7" fmla="*/ 681 h 817"/>
                <a:gd name="T8" fmla="*/ 816 w 1406"/>
                <a:gd name="T9" fmla="*/ 817 h 817"/>
                <a:gd name="T10" fmla="*/ 680 w 1406"/>
                <a:gd name="T11" fmla="*/ 817 h 817"/>
                <a:gd name="T12" fmla="*/ 453 w 1406"/>
                <a:gd name="T13" fmla="*/ 771 h 817"/>
                <a:gd name="T14" fmla="*/ 317 w 1406"/>
                <a:gd name="T15" fmla="*/ 635 h 817"/>
                <a:gd name="T16" fmla="*/ 181 w 1406"/>
                <a:gd name="T17" fmla="*/ 454 h 817"/>
                <a:gd name="T18" fmla="*/ 0 w 1406"/>
                <a:gd name="T1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6" h="817">
                  <a:moveTo>
                    <a:pt x="0" y="0"/>
                  </a:moveTo>
                  <a:lnTo>
                    <a:pt x="1406" y="0"/>
                  </a:lnTo>
                  <a:lnTo>
                    <a:pt x="1224" y="454"/>
                  </a:lnTo>
                  <a:lnTo>
                    <a:pt x="1043" y="681"/>
                  </a:lnTo>
                  <a:lnTo>
                    <a:pt x="816" y="817"/>
                  </a:lnTo>
                  <a:lnTo>
                    <a:pt x="680" y="817"/>
                  </a:lnTo>
                  <a:lnTo>
                    <a:pt x="453" y="771"/>
                  </a:lnTo>
                  <a:lnTo>
                    <a:pt x="317" y="635"/>
                  </a:lnTo>
                  <a:lnTo>
                    <a:pt x="181" y="454"/>
                  </a:lnTo>
                  <a:lnTo>
                    <a:pt x="0" y="0"/>
                  </a:lnTo>
                  <a:close/>
                </a:path>
              </a:pathLst>
            </a:custGeom>
            <a:pattFill prst="lgCheck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1748" name="Group 4"/>
            <p:cNvGrpSpPr>
              <a:grpSpLocks/>
            </p:cNvGrpSpPr>
            <p:nvPr/>
          </p:nvGrpSpPr>
          <p:grpSpPr bwMode="auto">
            <a:xfrm>
              <a:off x="3651" y="-833"/>
              <a:ext cx="1406" cy="2009"/>
              <a:chOff x="3606" y="748"/>
              <a:chExt cx="1406" cy="2009"/>
            </a:xfrm>
          </p:grpSpPr>
          <p:grpSp>
            <p:nvGrpSpPr>
              <p:cNvPr id="31749" name="Group 5"/>
              <p:cNvGrpSpPr>
                <a:grpSpLocks/>
              </p:cNvGrpSpPr>
              <p:nvPr/>
            </p:nvGrpSpPr>
            <p:grpSpPr bwMode="auto">
              <a:xfrm>
                <a:off x="3606" y="748"/>
                <a:ext cx="1401" cy="2009"/>
                <a:chOff x="3470" y="-484"/>
                <a:chExt cx="1401" cy="2009"/>
              </a:xfrm>
            </p:grpSpPr>
            <p:sp>
              <p:nvSpPr>
                <p:cNvPr id="31750" name="Arc 6"/>
                <p:cNvSpPr>
                  <a:spLocks/>
                </p:cNvSpPr>
                <p:nvPr/>
              </p:nvSpPr>
              <p:spPr bwMode="auto">
                <a:xfrm flipH="1" flipV="1">
                  <a:off x="3470" y="-484"/>
                  <a:ext cx="702" cy="200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17251"/>
                    <a:gd name="T1" fmla="*/ 0 h 21600"/>
                    <a:gd name="T2" fmla="*/ 17251 w 17251"/>
                    <a:gd name="T3" fmla="*/ 8601 h 21600"/>
                    <a:gd name="T4" fmla="*/ 0 w 17251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251" h="21600" fill="none" extrusionOk="0">
                      <a:moveTo>
                        <a:pt x="0" y="0"/>
                      </a:moveTo>
                      <a:cubicBezTo>
                        <a:pt x="6781" y="0"/>
                        <a:pt x="13169" y="3184"/>
                        <a:pt x="17250" y="8601"/>
                      </a:cubicBezTo>
                    </a:path>
                    <a:path w="17251" h="21600" stroke="0" extrusionOk="0">
                      <a:moveTo>
                        <a:pt x="0" y="0"/>
                      </a:moveTo>
                      <a:cubicBezTo>
                        <a:pt x="6781" y="0"/>
                        <a:pt x="13169" y="3184"/>
                        <a:pt x="17250" y="860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751" name="Arc 7"/>
                <p:cNvSpPr>
                  <a:spLocks/>
                </p:cNvSpPr>
                <p:nvPr/>
              </p:nvSpPr>
              <p:spPr bwMode="auto">
                <a:xfrm flipV="1">
                  <a:off x="4168" y="-484"/>
                  <a:ext cx="703" cy="200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17394"/>
                    <a:gd name="T1" fmla="*/ 0 h 21600"/>
                    <a:gd name="T2" fmla="*/ 17394 w 17394"/>
                    <a:gd name="T3" fmla="*/ 8794 h 21600"/>
                    <a:gd name="T4" fmla="*/ 0 w 1739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94" h="21600" fill="none" extrusionOk="0">
                      <a:moveTo>
                        <a:pt x="0" y="0"/>
                      </a:moveTo>
                      <a:cubicBezTo>
                        <a:pt x="6866" y="0"/>
                        <a:pt x="13323" y="3264"/>
                        <a:pt x="17394" y="8793"/>
                      </a:cubicBezTo>
                    </a:path>
                    <a:path w="17394" h="21600" stroke="0" extrusionOk="0">
                      <a:moveTo>
                        <a:pt x="0" y="0"/>
                      </a:moveTo>
                      <a:cubicBezTo>
                        <a:pt x="6866" y="0"/>
                        <a:pt x="13323" y="3264"/>
                        <a:pt x="17394" y="879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752" name="Line 8"/>
              <p:cNvSpPr>
                <a:spLocks noChangeShapeType="1"/>
              </p:cNvSpPr>
              <p:nvPr/>
            </p:nvSpPr>
            <p:spPr bwMode="black">
              <a:xfrm>
                <a:off x="3606" y="1933"/>
                <a:ext cx="1406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2079625" y="404813"/>
          <a:ext cx="73056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4" name="Equation" r:id="rId3" imgW="3047760" imgH="609480" progId="Equation.DSMT4">
                  <p:embed/>
                </p:oleObj>
              </mc:Choice>
              <mc:Fallback>
                <p:oleObj name="Equation" r:id="rId3" imgW="3047760" imgH="609480" progId="Equation.DSMT4">
                  <p:embed/>
                  <p:pic>
                    <p:nvPicPr>
                      <p:cNvPr id="31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79625" y="404813"/>
                        <a:ext cx="7305675" cy="1462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black">
          <a:xfrm>
            <a:off x="1992313" y="2060575"/>
            <a:ext cx="44640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的图形如下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将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分成三个部分区域。</a:t>
            </a:r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2047875" y="2981325"/>
          <a:ext cx="46910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name="Equation" r:id="rId5" imgW="1892160" imgH="406080" progId="Equation.DSMT4">
                  <p:embed/>
                </p:oleObj>
              </mc:Choice>
              <mc:Fallback>
                <p:oleObj name="Equation" r:id="rId5" imgW="1892160" imgH="406080" progId="Equation.DSMT4">
                  <p:embed/>
                  <p:pic>
                    <p:nvPicPr>
                      <p:cNvPr id="317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47875" y="2981325"/>
                        <a:ext cx="4691063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2079625" y="3971925"/>
          <a:ext cx="48164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name="Equation" r:id="rId7" imgW="1942920" imgH="406080" progId="Equation.DSMT4">
                  <p:embed/>
                </p:oleObj>
              </mc:Choice>
              <mc:Fallback>
                <p:oleObj name="Equation" r:id="rId7" imgW="1942920" imgH="406080" progId="Equation.DSMT4">
                  <p:embed/>
                  <p:pic>
                    <p:nvPicPr>
                      <p:cNvPr id="317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79625" y="3971925"/>
                        <a:ext cx="48164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2063751" y="5054601"/>
          <a:ext cx="48482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Equation" r:id="rId9" imgW="1955520" imgH="393480" progId="Equation.DSMT4">
                  <p:embed/>
                </p:oleObj>
              </mc:Choice>
              <mc:Fallback>
                <p:oleObj name="Equation" r:id="rId9" imgW="1955520" imgH="393480" progId="Equation.DSMT4">
                  <p:embed/>
                  <p:pic>
                    <p:nvPicPr>
                      <p:cNvPr id="317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63751" y="5054601"/>
                        <a:ext cx="484822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8" name="Group 14"/>
          <p:cNvGrpSpPr>
            <a:grpSpLocks/>
          </p:cNvGrpSpPr>
          <p:nvPr/>
        </p:nvGrpSpPr>
        <p:grpSpPr bwMode="auto">
          <a:xfrm>
            <a:off x="7032625" y="2647950"/>
            <a:ext cx="2592388" cy="2108200"/>
            <a:chOff x="3334" y="436"/>
            <a:chExt cx="1633" cy="1328"/>
          </a:xfrm>
        </p:grpSpPr>
        <p:sp>
          <p:nvSpPr>
            <p:cNvPr id="31759" name="Line 15"/>
            <p:cNvSpPr>
              <a:spLocks noChangeAspect="1" noChangeShapeType="1"/>
            </p:cNvSpPr>
            <p:nvPr/>
          </p:nvSpPr>
          <p:spPr bwMode="black">
            <a:xfrm>
              <a:off x="3470" y="709"/>
              <a:ext cx="1" cy="7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0" name="Line 16"/>
            <p:cNvSpPr>
              <a:spLocks noChangeAspect="1" noChangeShapeType="1"/>
            </p:cNvSpPr>
            <p:nvPr/>
          </p:nvSpPr>
          <p:spPr bwMode="black">
            <a:xfrm>
              <a:off x="4876" y="709"/>
              <a:ext cx="1" cy="7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1761" name="Object 17"/>
            <p:cNvGraphicFramePr>
              <a:graphicFrameLocks noChangeAspect="1"/>
            </p:cNvGraphicFramePr>
            <p:nvPr/>
          </p:nvGraphicFramePr>
          <p:xfrm>
            <a:off x="3969" y="436"/>
            <a:ext cx="16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78" name="Equation" r:id="rId11" imgW="114120" imgH="164880" progId="Equation.DSMT4">
                    <p:embed/>
                  </p:oleObj>
                </mc:Choice>
                <mc:Fallback>
                  <p:oleObj name="Equation" r:id="rId11" imgW="114120" imgH="164880" progId="Equation.DSMT4">
                    <p:embed/>
                    <p:pic>
                      <p:nvPicPr>
                        <p:cNvPr id="3176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69" y="436"/>
                          <a:ext cx="165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Object 18"/>
            <p:cNvGraphicFramePr>
              <a:graphicFrameLocks noChangeAspect="1"/>
            </p:cNvGraphicFramePr>
            <p:nvPr/>
          </p:nvGraphicFramePr>
          <p:xfrm>
            <a:off x="4802" y="1525"/>
            <a:ext cx="16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79" name="Equation" r:id="rId13" imgW="114120" imgH="164880" progId="Equation.DSMT4">
                    <p:embed/>
                  </p:oleObj>
                </mc:Choice>
                <mc:Fallback>
                  <p:oleObj name="Equation" r:id="rId13" imgW="114120" imgH="164880" progId="Equation.DSMT4">
                    <p:embed/>
                    <p:pic>
                      <p:nvPicPr>
                        <p:cNvPr id="3176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802" y="1525"/>
                          <a:ext cx="165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19"/>
            <p:cNvGraphicFramePr>
              <a:graphicFrameLocks noChangeAspect="1"/>
            </p:cNvGraphicFramePr>
            <p:nvPr/>
          </p:nvGraphicFramePr>
          <p:xfrm>
            <a:off x="3334" y="1525"/>
            <a:ext cx="29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0" name="Equation" r:id="rId15" imgW="203040" imgH="164880" progId="Equation.DSMT4">
                    <p:embed/>
                  </p:oleObj>
                </mc:Choice>
                <mc:Fallback>
                  <p:oleObj name="Equation" r:id="rId15" imgW="203040" imgH="164880" progId="Equation.DSMT4">
                    <p:embed/>
                    <p:pic>
                      <p:nvPicPr>
                        <p:cNvPr id="3176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334" y="1525"/>
                          <a:ext cx="293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64" name="AutoShape 20" descr="深色横线"/>
          <p:cNvSpPr>
            <a:spLocks noChangeArrowheads="1"/>
          </p:cNvSpPr>
          <p:nvPr/>
        </p:nvSpPr>
        <p:spPr bwMode="auto">
          <a:xfrm flipV="1">
            <a:off x="7248525" y="3081338"/>
            <a:ext cx="2224088" cy="1281112"/>
          </a:xfrm>
          <a:prstGeom prst="triangle">
            <a:avLst>
              <a:gd name="adj" fmla="val 50000"/>
            </a:avLst>
          </a:prstGeom>
          <a:pattFill prst="dkHorz">
            <a:fgClr>
              <a:srgbClr val="FF99FF"/>
            </a:fgClr>
            <a:bgClr>
              <a:srgbClr val="FFFFFF"/>
            </a:bgClr>
          </a:patt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765" name="Object 21"/>
          <p:cNvGraphicFramePr>
            <a:graphicFrameLocks noChangeAspect="1"/>
          </p:cNvGraphicFramePr>
          <p:nvPr/>
        </p:nvGraphicFramePr>
        <p:xfrm>
          <a:off x="8759825" y="3656014"/>
          <a:ext cx="4841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17" imgW="203040" imgH="215640" progId="Equation.DSMT4">
                  <p:embed/>
                </p:oleObj>
              </mc:Choice>
              <mc:Fallback>
                <p:oleObj name="Equation" r:id="rId17" imgW="203040" imgH="215640" progId="Equation.DSMT4">
                  <p:embed/>
                  <p:pic>
                    <p:nvPicPr>
                      <p:cNvPr id="317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759825" y="3656014"/>
                        <a:ext cx="48418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/>
          <p:cNvGraphicFramePr>
            <a:graphicFrameLocks noChangeAspect="1"/>
          </p:cNvGraphicFramePr>
          <p:nvPr/>
        </p:nvGraphicFramePr>
        <p:xfrm>
          <a:off x="8256589" y="3224214"/>
          <a:ext cx="484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Equation" r:id="rId19" imgW="203040" imgH="215640" progId="Equation.DSMT4">
                  <p:embed/>
                </p:oleObj>
              </mc:Choice>
              <mc:Fallback>
                <p:oleObj name="Equation" r:id="rId19" imgW="203040" imgH="215640" progId="Equation.DSMT4">
                  <p:embed/>
                  <p:pic>
                    <p:nvPicPr>
                      <p:cNvPr id="317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256589" y="3224214"/>
                        <a:ext cx="48418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23"/>
          <p:cNvGraphicFramePr>
            <a:graphicFrameLocks noChangeAspect="1"/>
          </p:cNvGraphicFramePr>
          <p:nvPr/>
        </p:nvGraphicFramePr>
        <p:xfrm>
          <a:off x="7535864" y="3649664"/>
          <a:ext cx="484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Equation" r:id="rId21" imgW="203040" imgH="215640" progId="Equation.DSMT4">
                  <p:embed/>
                </p:oleObj>
              </mc:Choice>
              <mc:Fallback>
                <p:oleObj name="Equation" r:id="rId21" imgW="203040" imgH="215640" progId="Equation.DSMT4">
                  <p:embed/>
                  <p:pic>
                    <p:nvPicPr>
                      <p:cNvPr id="317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535864" y="3649664"/>
                        <a:ext cx="48418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68" name="Group 24"/>
          <p:cNvGrpSpPr>
            <a:grpSpLocks/>
          </p:cNvGrpSpPr>
          <p:nvPr/>
        </p:nvGrpSpPr>
        <p:grpSpPr bwMode="auto">
          <a:xfrm>
            <a:off x="6888163" y="2216150"/>
            <a:ext cx="3632200" cy="2725738"/>
            <a:chOff x="3243" y="164"/>
            <a:chExt cx="2288" cy="1717"/>
          </a:xfrm>
        </p:grpSpPr>
        <p:sp>
          <p:nvSpPr>
            <p:cNvPr id="31769" name="Line 25"/>
            <p:cNvSpPr>
              <a:spLocks noChangeAspect="1" noChangeShapeType="1"/>
            </p:cNvSpPr>
            <p:nvPr/>
          </p:nvSpPr>
          <p:spPr bwMode="black">
            <a:xfrm>
              <a:off x="3243" y="1525"/>
              <a:ext cx="21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70" name="Line 26"/>
            <p:cNvSpPr>
              <a:spLocks noChangeAspect="1" noChangeShapeType="1"/>
            </p:cNvSpPr>
            <p:nvPr/>
          </p:nvSpPr>
          <p:spPr bwMode="black">
            <a:xfrm flipV="1">
              <a:off x="4167" y="249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1771" name="Object 27"/>
            <p:cNvGraphicFramePr>
              <a:graphicFrameLocks noChangeAspect="1"/>
            </p:cNvGraphicFramePr>
            <p:nvPr/>
          </p:nvGraphicFramePr>
          <p:xfrm>
            <a:off x="5329" y="1525"/>
            <a:ext cx="20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4" name="Equation" r:id="rId23" imgW="139680" imgH="139680" progId="Equation.DSMT4">
                    <p:embed/>
                  </p:oleObj>
                </mc:Choice>
                <mc:Fallback>
                  <p:oleObj name="Equation" r:id="rId23" imgW="139680" imgH="139680" progId="Equation.DSMT4">
                    <p:embed/>
                    <p:pic>
                      <p:nvPicPr>
                        <p:cNvPr id="31771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329" y="1525"/>
                          <a:ext cx="202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2" name="Object 28"/>
            <p:cNvGraphicFramePr>
              <a:graphicFrameLocks noChangeAspect="1"/>
            </p:cNvGraphicFramePr>
            <p:nvPr/>
          </p:nvGraphicFramePr>
          <p:xfrm>
            <a:off x="3956" y="1525"/>
            <a:ext cx="23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5" name="Equation" r:id="rId25" imgW="164880" imgH="177480" progId="Equation.DSMT4">
                    <p:embed/>
                  </p:oleObj>
                </mc:Choice>
                <mc:Fallback>
                  <p:oleObj name="Equation" r:id="rId25" imgW="164880" imgH="177480" progId="Equation.DSMT4">
                    <p:embed/>
                    <p:pic>
                      <p:nvPicPr>
                        <p:cNvPr id="3177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56" y="1525"/>
                          <a:ext cx="239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3" name="Object 29"/>
            <p:cNvGraphicFramePr>
              <a:graphicFrameLocks noChangeAspect="1"/>
            </p:cNvGraphicFramePr>
            <p:nvPr/>
          </p:nvGraphicFramePr>
          <p:xfrm>
            <a:off x="3923" y="164"/>
            <a:ext cx="20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6" name="Equation" r:id="rId27" imgW="139680" imgH="164880" progId="Equation.DSMT4">
                    <p:embed/>
                  </p:oleObj>
                </mc:Choice>
                <mc:Fallback>
                  <p:oleObj name="Equation" r:id="rId27" imgW="139680" imgH="164880" progId="Equation.DSMT4">
                    <p:embed/>
                    <p:pic>
                      <p:nvPicPr>
                        <p:cNvPr id="3177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23" y="164"/>
                          <a:ext cx="20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88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 autoUpdateAnimBg="0"/>
      <p:bldP spid="317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BB797-5D5D-4B7C-9759-63E01A91189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6672263" y="-768350"/>
            <a:ext cx="3632200" cy="3754438"/>
            <a:chOff x="3243" y="-484"/>
            <a:chExt cx="2288" cy="2365"/>
          </a:xfrm>
        </p:grpSpPr>
        <p:sp>
          <p:nvSpPr>
            <p:cNvPr id="30723" name="Freeform 3" descr="深色竖线"/>
            <p:cNvSpPr>
              <a:spLocks/>
            </p:cNvSpPr>
            <p:nvPr/>
          </p:nvSpPr>
          <p:spPr bwMode="auto">
            <a:xfrm flipH="1">
              <a:off x="3446" y="709"/>
              <a:ext cx="749" cy="847"/>
            </a:xfrm>
            <a:custGeom>
              <a:avLst/>
              <a:gdLst>
                <a:gd name="T0" fmla="*/ 749 w 749"/>
                <a:gd name="T1" fmla="*/ 0 h 847"/>
                <a:gd name="T2" fmla="*/ 613 w 749"/>
                <a:gd name="T3" fmla="*/ 317 h 847"/>
                <a:gd name="T4" fmla="*/ 522 w 749"/>
                <a:gd name="T5" fmla="*/ 453 h 847"/>
                <a:gd name="T6" fmla="*/ 431 w 749"/>
                <a:gd name="T7" fmla="*/ 589 h 847"/>
                <a:gd name="T8" fmla="*/ 295 w 749"/>
                <a:gd name="T9" fmla="*/ 725 h 847"/>
                <a:gd name="T10" fmla="*/ 159 w 749"/>
                <a:gd name="T11" fmla="*/ 771 h 847"/>
                <a:gd name="T12" fmla="*/ 23 w 749"/>
                <a:gd name="T13" fmla="*/ 816 h 847"/>
                <a:gd name="T14" fmla="*/ 23 w 749"/>
                <a:gd name="T15" fmla="*/ 771 h 847"/>
                <a:gd name="T16" fmla="*/ 23 w 749"/>
                <a:gd name="T17" fmla="*/ 362 h 847"/>
                <a:gd name="T18" fmla="*/ 23 w 749"/>
                <a:gd name="T19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9" h="847">
                  <a:moveTo>
                    <a:pt x="749" y="0"/>
                  </a:moveTo>
                  <a:cubicBezTo>
                    <a:pt x="700" y="121"/>
                    <a:pt x="651" y="242"/>
                    <a:pt x="613" y="317"/>
                  </a:cubicBezTo>
                  <a:cubicBezTo>
                    <a:pt x="575" y="392"/>
                    <a:pt x="552" y="408"/>
                    <a:pt x="522" y="453"/>
                  </a:cubicBezTo>
                  <a:cubicBezTo>
                    <a:pt x="492" y="498"/>
                    <a:pt x="469" y="544"/>
                    <a:pt x="431" y="589"/>
                  </a:cubicBezTo>
                  <a:cubicBezTo>
                    <a:pt x="393" y="634"/>
                    <a:pt x="340" y="695"/>
                    <a:pt x="295" y="725"/>
                  </a:cubicBezTo>
                  <a:cubicBezTo>
                    <a:pt x="250" y="755"/>
                    <a:pt x="204" y="756"/>
                    <a:pt x="159" y="771"/>
                  </a:cubicBezTo>
                  <a:cubicBezTo>
                    <a:pt x="114" y="786"/>
                    <a:pt x="46" y="816"/>
                    <a:pt x="23" y="816"/>
                  </a:cubicBezTo>
                  <a:cubicBezTo>
                    <a:pt x="0" y="816"/>
                    <a:pt x="23" y="847"/>
                    <a:pt x="23" y="771"/>
                  </a:cubicBezTo>
                  <a:cubicBezTo>
                    <a:pt x="23" y="695"/>
                    <a:pt x="23" y="490"/>
                    <a:pt x="23" y="362"/>
                  </a:cubicBezTo>
                  <a:cubicBezTo>
                    <a:pt x="23" y="234"/>
                    <a:pt x="23" y="117"/>
                    <a:pt x="23" y="0"/>
                  </a:cubicBezTo>
                </a:path>
              </a:pathLst>
            </a:custGeom>
            <a:pattFill prst="dkVert">
              <a:fgClr>
                <a:srgbClr val="CC66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4" name="Freeform 4" descr="深色竖线"/>
            <p:cNvSpPr>
              <a:spLocks/>
            </p:cNvSpPr>
            <p:nvPr/>
          </p:nvSpPr>
          <p:spPr bwMode="auto">
            <a:xfrm>
              <a:off x="4127" y="709"/>
              <a:ext cx="749" cy="847"/>
            </a:xfrm>
            <a:custGeom>
              <a:avLst/>
              <a:gdLst>
                <a:gd name="T0" fmla="*/ 749 w 749"/>
                <a:gd name="T1" fmla="*/ 0 h 847"/>
                <a:gd name="T2" fmla="*/ 613 w 749"/>
                <a:gd name="T3" fmla="*/ 317 h 847"/>
                <a:gd name="T4" fmla="*/ 522 w 749"/>
                <a:gd name="T5" fmla="*/ 453 h 847"/>
                <a:gd name="T6" fmla="*/ 431 w 749"/>
                <a:gd name="T7" fmla="*/ 589 h 847"/>
                <a:gd name="T8" fmla="*/ 295 w 749"/>
                <a:gd name="T9" fmla="*/ 725 h 847"/>
                <a:gd name="T10" fmla="*/ 159 w 749"/>
                <a:gd name="T11" fmla="*/ 771 h 847"/>
                <a:gd name="T12" fmla="*/ 23 w 749"/>
                <a:gd name="T13" fmla="*/ 816 h 847"/>
                <a:gd name="T14" fmla="*/ 23 w 749"/>
                <a:gd name="T15" fmla="*/ 771 h 847"/>
                <a:gd name="T16" fmla="*/ 23 w 749"/>
                <a:gd name="T17" fmla="*/ 362 h 847"/>
                <a:gd name="T18" fmla="*/ 23 w 749"/>
                <a:gd name="T19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9" h="847">
                  <a:moveTo>
                    <a:pt x="749" y="0"/>
                  </a:moveTo>
                  <a:cubicBezTo>
                    <a:pt x="700" y="121"/>
                    <a:pt x="651" y="242"/>
                    <a:pt x="613" y="317"/>
                  </a:cubicBezTo>
                  <a:cubicBezTo>
                    <a:pt x="575" y="392"/>
                    <a:pt x="552" y="408"/>
                    <a:pt x="522" y="453"/>
                  </a:cubicBezTo>
                  <a:cubicBezTo>
                    <a:pt x="492" y="498"/>
                    <a:pt x="469" y="544"/>
                    <a:pt x="431" y="589"/>
                  </a:cubicBezTo>
                  <a:cubicBezTo>
                    <a:pt x="393" y="634"/>
                    <a:pt x="340" y="695"/>
                    <a:pt x="295" y="725"/>
                  </a:cubicBezTo>
                  <a:cubicBezTo>
                    <a:pt x="250" y="755"/>
                    <a:pt x="204" y="756"/>
                    <a:pt x="159" y="771"/>
                  </a:cubicBezTo>
                  <a:cubicBezTo>
                    <a:pt x="114" y="786"/>
                    <a:pt x="46" y="816"/>
                    <a:pt x="23" y="816"/>
                  </a:cubicBezTo>
                  <a:cubicBezTo>
                    <a:pt x="0" y="816"/>
                    <a:pt x="23" y="847"/>
                    <a:pt x="23" y="771"/>
                  </a:cubicBezTo>
                  <a:cubicBezTo>
                    <a:pt x="23" y="695"/>
                    <a:pt x="23" y="490"/>
                    <a:pt x="23" y="362"/>
                  </a:cubicBezTo>
                  <a:cubicBezTo>
                    <a:pt x="23" y="234"/>
                    <a:pt x="23" y="117"/>
                    <a:pt x="23" y="0"/>
                  </a:cubicBezTo>
                </a:path>
              </a:pathLst>
            </a:custGeom>
            <a:pattFill prst="dkVert">
              <a:fgClr>
                <a:srgbClr val="00CC99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725" name="Group 5"/>
            <p:cNvGrpSpPr>
              <a:grpSpLocks/>
            </p:cNvGrpSpPr>
            <p:nvPr/>
          </p:nvGrpSpPr>
          <p:grpSpPr bwMode="auto">
            <a:xfrm>
              <a:off x="3470" y="-484"/>
              <a:ext cx="1401" cy="2009"/>
              <a:chOff x="3470" y="-484"/>
              <a:chExt cx="1401" cy="2009"/>
            </a:xfrm>
          </p:grpSpPr>
          <p:sp>
            <p:nvSpPr>
              <p:cNvPr id="30726" name="Arc 6"/>
              <p:cNvSpPr>
                <a:spLocks/>
              </p:cNvSpPr>
              <p:nvPr/>
            </p:nvSpPr>
            <p:spPr bwMode="auto">
              <a:xfrm flipH="1" flipV="1">
                <a:off x="3470" y="-484"/>
                <a:ext cx="702" cy="200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7251"/>
                  <a:gd name="T1" fmla="*/ 0 h 21600"/>
                  <a:gd name="T2" fmla="*/ 17251 w 17251"/>
                  <a:gd name="T3" fmla="*/ 8601 h 21600"/>
                  <a:gd name="T4" fmla="*/ 0 w 1725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51" h="21600" fill="none" extrusionOk="0">
                    <a:moveTo>
                      <a:pt x="0" y="0"/>
                    </a:moveTo>
                    <a:cubicBezTo>
                      <a:pt x="6781" y="0"/>
                      <a:pt x="13169" y="3184"/>
                      <a:pt x="17250" y="8601"/>
                    </a:cubicBezTo>
                  </a:path>
                  <a:path w="17251" h="21600" stroke="0" extrusionOk="0">
                    <a:moveTo>
                      <a:pt x="0" y="0"/>
                    </a:moveTo>
                    <a:cubicBezTo>
                      <a:pt x="6781" y="0"/>
                      <a:pt x="13169" y="3184"/>
                      <a:pt x="17250" y="86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27" name="Arc 7"/>
              <p:cNvSpPr>
                <a:spLocks/>
              </p:cNvSpPr>
              <p:nvPr/>
            </p:nvSpPr>
            <p:spPr bwMode="auto">
              <a:xfrm flipV="1">
                <a:off x="4168" y="-484"/>
                <a:ext cx="703" cy="200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7394"/>
                  <a:gd name="T1" fmla="*/ 0 h 21600"/>
                  <a:gd name="T2" fmla="*/ 17394 w 17394"/>
                  <a:gd name="T3" fmla="*/ 8794 h 21600"/>
                  <a:gd name="T4" fmla="*/ 0 w 1739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94" h="21600" fill="none" extrusionOk="0">
                    <a:moveTo>
                      <a:pt x="0" y="0"/>
                    </a:moveTo>
                    <a:cubicBezTo>
                      <a:pt x="6866" y="0"/>
                      <a:pt x="13323" y="3264"/>
                      <a:pt x="17394" y="8793"/>
                    </a:cubicBezTo>
                  </a:path>
                  <a:path w="17394" h="21600" stroke="0" extrusionOk="0">
                    <a:moveTo>
                      <a:pt x="0" y="0"/>
                    </a:moveTo>
                    <a:cubicBezTo>
                      <a:pt x="6866" y="0"/>
                      <a:pt x="13323" y="3264"/>
                      <a:pt x="17394" y="879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728" name="Group 8"/>
            <p:cNvGrpSpPr>
              <a:grpSpLocks/>
            </p:cNvGrpSpPr>
            <p:nvPr/>
          </p:nvGrpSpPr>
          <p:grpSpPr bwMode="auto">
            <a:xfrm>
              <a:off x="3334" y="436"/>
              <a:ext cx="1633" cy="1328"/>
              <a:chOff x="3334" y="436"/>
              <a:chExt cx="1633" cy="1328"/>
            </a:xfrm>
          </p:grpSpPr>
          <p:sp>
            <p:nvSpPr>
              <p:cNvPr id="30729" name="Line 9"/>
              <p:cNvSpPr>
                <a:spLocks noChangeAspect="1" noChangeShapeType="1"/>
              </p:cNvSpPr>
              <p:nvPr/>
            </p:nvSpPr>
            <p:spPr bwMode="black">
              <a:xfrm>
                <a:off x="3470" y="709"/>
                <a:ext cx="1" cy="7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30" name="Line 10"/>
              <p:cNvSpPr>
                <a:spLocks noChangeAspect="1" noChangeShapeType="1"/>
              </p:cNvSpPr>
              <p:nvPr/>
            </p:nvSpPr>
            <p:spPr bwMode="black">
              <a:xfrm>
                <a:off x="4876" y="709"/>
                <a:ext cx="1" cy="7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0731" name="Object 11"/>
              <p:cNvGraphicFramePr>
                <a:graphicFrameLocks noChangeAspect="1"/>
              </p:cNvGraphicFramePr>
              <p:nvPr/>
            </p:nvGraphicFramePr>
            <p:xfrm>
              <a:off x="3969" y="436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898" name="Equation" r:id="rId3" imgW="114120" imgH="164880" progId="Equation.DSMT4">
                      <p:embed/>
                    </p:oleObj>
                  </mc:Choice>
                  <mc:Fallback>
                    <p:oleObj name="Equation" r:id="rId3" imgW="114120" imgH="164880" progId="Equation.DSMT4">
                      <p:embed/>
                      <p:pic>
                        <p:nvPicPr>
                          <p:cNvPr id="3073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3969" y="436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2" name="Object 12"/>
              <p:cNvGraphicFramePr>
                <a:graphicFrameLocks noChangeAspect="1"/>
              </p:cNvGraphicFramePr>
              <p:nvPr/>
            </p:nvGraphicFramePr>
            <p:xfrm>
              <a:off x="4802" y="1525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899" name="Equation" r:id="rId5" imgW="114120" imgH="164880" progId="Equation.DSMT4">
                      <p:embed/>
                    </p:oleObj>
                  </mc:Choice>
                  <mc:Fallback>
                    <p:oleObj name="Equation" r:id="rId5" imgW="114120" imgH="164880" progId="Equation.DSMT4">
                      <p:embed/>
                      <p:pic>
                        <p:nvPicPr>
                          <p:cNvPr id="3073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4802" y="1525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3" name="Object 13"/>
              <p:cNvGraphicFramePr>
                <a:graphicFrameLocks noChangeAspect="1"/>
              </p:cNvGraphicFramePr>
              <p:nvPr/>
            </p:nvGraphicFramePr>
            <p:xfrm>
              <a:off x="3334" y="1525"/>
              <a:ext cx="293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00" name="Equation" r:id="rId7" imgW="203040" imgH="164880" progId="Equation.DSMT4">
                      <p:embed/>
                    </p:oleObj>
                  </mc:Choice>
                  <mc:Fallback>
                    <p:oleObj name="Equation" r:id="rId7" imgW="203040" imgH="164880" progId="Equation.DSMT4">
                      <p:embed/>
                      <p:pic>
                        <p:nvPicPr>
                          <p:cNvPr id="3073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3334" y="1525"/>
                            <a:ext cx="293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34" name="AutoShape 14" descr="深色横线"/>
            <p:cNvSpPr>
              <a:spLocks noChangeArrowheads="1"/>
            </p:cNvSpPr>
            <p:nvPr/>
          </p:nvSpPr>
          <p:spPr bwMode="auto">
            <a:xfrm flipV="1">
              <a:off x="3470" y="709"/>
              <a:ext cx="1401" cy="807"/>
            </a:xfrm>
            <a:prstGeom prst="triangle">
              <a:avLst>
                <a:gd name="adj" fmla="val 50000"/>
              </a:avLst>
            </a:prstGeom>
            <a:pattFill prst="dkHorz">
              <a:fgClr>
                <a:srgbClr val="FF99FF"/>
              </a:fgClr>
              <a:bgClr>
                <a:srgbClr val="FFFFFF"/>
              </a:bgClr>
            </a:patt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735" name="Group 15"/>
            <p:cNvGrpSpPr>
              <a:grpSpLocks/>
            </p:cNvGrpSpPr>
            <p:nvPr/>
          </p:nvGrpSpPr>
          <p:grpSpPr bwMode="auto">
            <a:xfrm>
              <a:off x="3243" y="164"/>
              <a:ext cx="2288" cy="1717"/>
              <a:chOff x="3243" y="164"/>
              <a:chExt cx="2288" cy="1717"/>
            </a:xfrm>
          </p:grpSpPr>
          <p:sp>
            <p:nvSpPr>
              <p:cNvPr id="30736" name="Line 16"/>
              <p:cNvSpPr>
                <a:spLocks noChangeAspect="1" noChangeShapeType="1"/>
              </p:cNvSpPr>
              <p:nvPr/>
            </p:nvSpPr>
            <p:spPr bwMode="black">
              <a:xfrm>
                <a:off x="3243" y="1525"/>
                <a:ext cx="217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37" name="Line 17"/>
              <p:cNvSpPr>
                <a:spLocks noChangeAspect="1" noChangeShapeType="1"/>
              </p:cNvSpPr>
              <p:nvPr/>
            </p:nvSpPr>
            <p:spPr bwMode="black">
              <a:xfrm flipV="1">
                <a:off x="4167" y="249"/>
                <a:ext cx="0" cy="16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0738" name="Object 18"/>
              <p:cNvGraphicFramePr>
                <a:graphicFrameLocks noChangeAspect="1"/>
              </p:cNvGraphicFramePr>
              <p:nvPr/>
            </p:nvGraphicFramePr>
            <p:xfrm>
              <a:off x="5329" y="1525"/>
              <a:ext cx="202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01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30738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5329" y="1525"/>
                            <a:ext cx="202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9" name="Object 19"/>
              <p:cNvGraphicFramePr>
                <a:graphicFrameLocks noChangeAspect="1"/>
              </p:cNvGraphicFramePr>
              <p:nvPr/>
            </p:nvGraphicFramePr>
            <p:xfrm>
              <a:off x="3956" y="1525"/>
              <a:ext cx="239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02" name="Equation" r:id="rId11" imgW="164880" imgH="177480" progId="Equation.DSMT4">
                      <p:embed/>
                    </p:oleObj>
                  </mc:Choice>
                  <mc:Fallback>
                    <p:oleObj name="Equation" r:id="rId11" imgW="164880" imgH="177480" progId="Equation.DSMT4">
                      <p:embed/>
                      <p:pic>
                        <p:nvPicPr>
                          <p:cNvPr id="30739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3956" y="1525"/>
                            <a:ext cx="239" cy="2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0" name="Object 20"/>
              <p:cNvGraphicFramePr>
                <a:graphicFrameLocks noChangeAspect="1"/>
              </p:cNvGraphicFramePr>
              <p:nvPr/>
            </p:nvGraphicFramePr>
            <p:xfrm>
              <a:off x="3923" y="164"/>
              <a:ext cx="202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03" name="Equation" r:id="rId13" imgW="139680" imgH="164880" progId="Equation.DSMT4">
                      <p:embed/>
                    </p:oleObj>
                  </mc:Choice>
                  <mc:Fallback>
                    <p:oleObj name="Equation" r:id="rId13" imgW="139680" imgH="164880" progId="Equation.DSMT4">
                      <p:embed/>
                      <p:pic>
                        <p:nvPicPr>
                          <p:cNvPr id="3074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3923" y="164"/>
                            <a:ext cx="202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741" name="Object 21"/>
            <p:cNvGraphicFramePr>
              <a:graphicFrameLocks noChangeAspect="1"/>
            </p:cNvGraphicFramePr>
            <p:nvPr/>
          </p:nvGraphicFramePr>
          <p:xfrm>
            <a:off x="4422" y="1071"/>
            <a:ext cx="30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4" name="Equation" r:id="rId15" imgW="203040" imgH="215640" progId="Equation.DSMT4">
                    <p:embed/>
                  </p:oleObj>
                </mc:Choice>
                <mc:Fallback>
                  <p:oleObj name="Equation" r:id="rId15" imgW="203040" imgH="215640" progId="Equation.DSMT4">
                    <p:embed/>
                    <p:pic>
                      <p:nvPicPr>
                        <p:cNvPr id="3074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422" y="1071"/>
                          <a:ext cx="305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2" name="Object 22"/>
            <p:cNvGraphicFramePr>
              <a:graphicFrameLocks noChangeAspect="1"/>
            </p:cNvGraphicFramePr>
            <p:nvPr/>
          </p:nvGraphicFramePr>
          <p:xfrm>
            <a:off x="4105" y="799"/>
            <a:ext cx="30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5" name="Equation" r:id="rId17" imgW="203040" imgH="215640" progId="Equation.DSMT4">
                    <p:embed/>
                  </p:oleObj>
                </mc:Choice>
                <mc:Fallback>
                  <p:oleObj name="Equation" r:id="rId17" imgW="203040" imgH="215640" progId="Equation.DSMT4">
                    <p:embed/>
                    <p:pic>
                      <p:nvPicPr>
                        <p:cNvPr id="3074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105" y="799"/>
                          <a:ext cx="305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3" name="Object 23"/>
            <p:cNvGraphicFramePr>
              <a:graphicFrameLocks noChangeAspect="1"/>
            </p:cNvGraphicFramePr>
            <p:nvPr/>
          </p:nvGraphicFramePr>
          <p:xfrm>
            <a:off x="3651" y="1067"/>
            <a:ext cx="30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6" name="Equation" r:id="rId19" imgW="203040" imgH="215640" progId="Equation.DSMT4">
                    <p:embed/>
                  </p:oleObj>
                </mc:Choice>
                <mc:Fallback>
                  <p:oleObj name="Equation" r:id="rId19" imgW="203040" imgH="215640" progId="Equation.DSMT4">
                    <p:embed/>
                    <p:pic>
                      <p:nvPicPr>
                        <p:cNvPr id="3074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651" y="1067"/>
                          <a:ext cx="305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44" name="Object 24"/>
          <p:cNvGraphicFramePr>
            <a:graphicFrameLocks noChangeAspect="1"/>
          </p:cNvGraphicFramePr>
          <p:nvPr/>
        </p:nvGraphicFramePr>
        <p:xfrm>
          <a:off x="2286001" y="609601"/>
          <a:ext cx="245586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Equation" r:id="rId21" imgW="990360" imgH="380880" progId="Equation.DSMT4">
                  <p:embed/>
                </p:oleObj>
              </mc:Choice>
              <mc:Fallback>
                <p:oleObj name="Equation" r:id="rId21" imgW="990360" imgH="380880" progId="Equation.DSMT4">
                  <p:embed/>
                  <p:pic>
                    <p:nvPicPr>
                      <p:cNvPr id="307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86001" y="609601"/>
                        <a:ext cx="2455863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5" name="Line 25"/>
          <p:cNvSpPr>
            <a:spLocks noChangeShapeType="1"/>
          </p:cNvSpPr>
          <p:nvPr/>
        </p:nvSpPr>
        <p:spPr bwMode="auto">
          <a:xfrm flipV="1">
            <a:off x="8112125" y="744538"/>
            <a:ext cx="457200" cy="1676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V="1">
            <a:off x="8112125" y="1582738"/>
            <a:ext cx="1371600" cy="838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H="1" flipV="1">
            <a:off x="6816725" y="1430338"/>
            <a:ext cx="1295400" cy="9906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748" name="Object 28"/>
          <p:cNvGraphicFramePr>
            <a:graphicFrameLocks noChangeAspect="1"/>
          </p:cNvGraphicFramePr>
          <p:nvPr/>
        </p:nvGraphicFramePr>
        <p:xfrm>
          <a:off x="2279650" y="2781301"/>
          <a:ext cx="52895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name="Equation" r:id="rId23" imgW="2133360" imgH="393480" progId="Equation.DSMT4">
                  <p:embed/>
                </p:oleObj>
              </mc:Choice>
              <mc:Fallback>
                <p:oleObj name="Equation" r:id="rId23" imgW="2133360" imgH="393480" progId="Equation.DSMT4">
                  <p:embed/>
                  <p:pic>
                    <p:nvPicPr>
                      <p:cNvPr id="3074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79650" y="2781301"/>
                        <a:ext cx="528955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9" name="Object 29"/>
          <p:cNvGraphicFramePr>
            <a:graphicFrameLocks noChangeAspect="1"/>
          </p:cNvGraphicFramePr>
          <p:nvPr/>
        </p:nvGraphicFramePr>
        <p:xfrm>
          <a:off x="2339975" y="1485900"/>
          <a:ext cx="29273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Equation" r:id="rId25" imgW="1180800" imgH="469800" progId="Equation.DSMT4">
                  <p:embed/>
                </p:oleObj>
              </mc:Choice>
              <mc:Fallback>
                <p:oleObj name="Equation" r:id="rId25" imgW="1180800" imgH="469800" progId="Equation.DSMT4">
                  <p:embed/>
                  <p:pic>
                    <p:nvPicPr>
                      <p:cNvPr id="3074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39975" y="1485900"/>
                        <a:ext cx="292735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30"/>
          <p:cNvGraphicFramePr>
            <a:graphicFrameLocks noChangeAspect="1"/>
          </p:cNvGraphicFramePr>
          <p:nvPr/>
        </p:nvGraphicFramePr>
        <p:xfrm>
          <a:off x="2752725" y="3862388"/>
          <a:ext cx="52260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Equation" r:id="rId27" imgW="2108160" imgH="457200" progId="Equation.DSMT4">
                  <p:embed/>
                </p:oleObj>
              </mc:Choice>
              <mc:Fallback>
                <p:oleObj name="Equation" r:id="rId27" imgW="2108160" imgH="457200" progId="Equation.DSMT4">
                  <p:embed/>
                  <p:pic>
                    <p:nvPicPr>
                      <p:cNvPr id="3075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52725" y="3862388"/>
                        <a:ext cx="5226050" cy="1135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31"/>
          <p:cNvGraphicFramePr>
            <a:graphicFrameLocks noChangeAspect="1"/>
          </p:cNvGraphicFramePr>
          <p:nvPr/>
        </p:nvGraphicFramePr>
        <p:xfrm>
          <a:off x="2736851" y="5067301"/>
          <a:ext cx="54149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29" imgW="2184120" imgH="457200" progId="Equation.DSMT4">
                  <p:embed/>
                </p:oleObj>
              </mc:Choice>
              <mc:Fallback>
                <p:oleObj name="Equation" r:id="rId29" imgW="2184120" imgH="457200" progId="Equation.DSMT4">
                  <p:embed/>
                  <p:pic>
                    <p:nvPicPr>
                      <p:cNvPr id="3075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36851" y="5067301"/>
                        <a:ext cx="5414963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animBg="1"/>
      <p:bldP spid="30746" grpId="0" animBg="1"/>
      <p:bldP spid="307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Arc 2"/>
          <p:cNvSpPr>
            <a:spLocks/>
          </p:cNvSpPr>
          <p:nvPr/>
        </p:nvSpPr>
        <p:spPr bwMode="auto">
          <a:xfrm>
            <a:off x="1893090" y="3398838"/>
            <a:ext cx="2753524" cy="2143555"/>
          </a:xfrm>
          <a:custGeom>
            <a:avLst/>
            <a:gdLst>
              <a:gd name="G0" fmla="+- 0 0 0"/>
              <a:gd name="G1" fmla="+- 16724 0 0"/>
              <a:gd name="G2" fmla="+- 21600 0 0"/>
              <a:gd name="T0" fmla="*/ 13670 w 21600"/>
              <a:gd name="T1" fmla="*/ 0 h 16724"/>
              <a:gd name="T2" fmla="*/ 21600 w 21600"/>
              <a:gd name="T3" fmla="*/ 16627 h 16724"/>
              <a:gd name="T4" fmla="*/ 0 w 21600"/>
              <a:gd name="T5" fmla="*/ 16724 h 16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724" fill="none" extrusionOk="0">
                <a:moveTo>
                  <a:pt x="13669" y="0"/>
                </a:moveTo>
                <a:cubicBezTo>
                  <a:pt x="18662" y="4080"/>
                  <a:pt x="21570" y="10178"/>
                  <a:pt x="21599" y="16627"/>
                </a:cubicBezTo>
              </a:path>
              <a:path w="21600" h="16724" stroke="0" extrusionOk="0">
                <a:moveTo>
                  <a:pt x="13669" y="0"/>
                </a:moveTo>
                <a:cubicBezTo>
                  <a:pt x="18662" y="4080"/>
                  <a:pt x="21570" y="10178"/>
                  <a:pt x="21599" y="16627"/>
                </a:cubicBezTo>
                <a:lnTo>
                  <a:pt x="0" y="16724"/>
                </a:lnTo>
                <a:close/>
              </a:path>
            </a:pathLst>
          </a:custGeom>
          <a:solidFill>
            <a:srgbClr val="00CCFF"/>
          </a:solidFill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49336" y="358886"/>
            <a:ext cx="5851525" cy="6858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将积分化为极坐标形式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7508" name="Freeform 4"/>
          <p:cNvSpPr>
            <a:spLocks/>
          </p:cNvSpPr>
          <p:nvPr/>
        </p:nvSpPr>
        <p:spPr bwMode="auto">
          <a:xfrm>
            <a:off x="3643429" y="3419703"/>
            <a:ext cx="52271" cy="2122035"/>
          </a:xfrm>
          <a:custGeom>
            <a:avLst/>
            <a:gdLst>
              <a:gd name="T0" fmla="*/ 0 w 1"/>
              <a:gd name="T1" fmla="*/ 0 h 1557"/>
              <a:gd name="T2" fmla="*/ 0 w 1"/>
              <a:gd name="T3" fmla="*/ 1557 h 15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57">
                <a:moveTo>
                  <a:pt x="0" y="0"/>
                </a:moveTo>
                <a:lnTo>
                  <a:pt x="0" y="1557"/>
                </a:lnTo>
              </a:path>
            </a:pathLst>
          </a:custGeom>
          <a:noFill/>
          <a:ln w="28575" cap="flat" cmpd="sng">
            <a:solidFill>
              <a:srgbClr val="FF99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4558131" y="4240050"/>
            <a:ext cx="61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 =R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 rot="-3143098">
            <a:off x="2507263" y="3437852"/>
            <a:ext cx="1094081" cy="36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 x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277511" name="Object 7"/>
          <p:cNvGraphicFramePr>
            <a:graphicFrameLocks noChangeAspect="1"/>
          </p:cNvGraphicFramePr>
          <p:nvPr/>
        </p:nvGraphicFramePr>
        <p:xfrm>
          <a:off x="3403862" y="5670471"/>
          <a:ext cx="677090" cy="53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" name="公式" r:id="rId3" imgW="583920" imgH="457200" progId="Equation.3">
                  <p:embed/>
                </p:oleObj>
              </mc:Choice>
              <mc:Fallback>
                <p:oleObj name="公式" r:id="rId3" imgW="583920" imgH="457200" progId="Equation.3">
                  <p:embed/>
                  <p:pic>
                    <p:nvPicPr>
                      <p:cNvPr id="277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862" y="5670471"/>
                        <a:ext cx="677090" cy="531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2" name="Object 8"/>
          <p:cNvGraphicFramePr>
            <a:graphicFrameLocks noChangeAspect="1"/>
          </p:cNvGraphicFramePr>
          <p:nvPr/>
        </p:nvGraphicFramePr>
        <p:xfrm>
          <a:off x="6398418" y="1074057"/>
          <a:ext cx="4342185" cy="1128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" name="Equation" r:id="rId5" imgW="1752480" imgH="469800" progId="Equation.DSMT4">
                  <p:embed/>
                </p:oleObj>
              </mc:Choice>
              <mc:Fallback>
                <p:oleObj name="Equation" r:id="rId5" imgW="1752480" imgH="469800" progId="Equation.DSMT4">
                  <p:embed/>
                  <p:pic>
                    <p:nvPicPr>
                      <p:cNvPr id="277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8418" y="1074057"/>
                        <a:ext cx="4342185" cy="1128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3" name="Object 9"/>
          <p:cNvGraphicFramePr>
            <a:graphicFrameLocks noChangeAspect="1"/>
          </p:cNvGraphicFramePr>
          <p:nvPr/>
        </p:nvGraphicFramePr>
        <p:xfrm>
          <a:off x="3394281" y="1042241"/>
          <a:ext cx="3311319" cy="100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4" name="公式" r:id="rId7" imgW="1371600" imgH="431640" progId="Equation.3">
                  <p:embed/>
                </p:oleObj>
              </mc:Choice>
              <mc:Fallback>
                <p:oleObj name="公式" r:id="rId7" imgW="1371600" imgH="431640" progId="Equation.3">
                  <p:embed/>
                  <p:pic>
                    <p:nvPicPr>
                      <p:cNvPr id="277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281" y="1042241"/>
                        <a:ext cx="3311319" cy="1006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4" name="Freeform 10"/>
          <p:cNvSpPr>
            <a:spLocks/>
          </p:cNvSpPr>
          <p:nvPr/>
        </p:nvSpPr>
        <p:spPr bwMode="auto">
          <a:xfrm>
            <a:off x="1881562" y="3419704"/>
            <a:ext cx="1742372" cy="2122362"/>
          </a:xfrm>
          <a:custGeom>
            <a:avLst/>
            <a:gdLst>
              <a:gd name="T0" fmla="*/ 0 w 1284"/>
              <a:gd name="T1" fmla="*/ 1542 h 1542"/>
              <a:gd name="T2" fmla="*/ 1284 w 1284"/>
              <a:gd name="T3" fmla="*/ 1536 h 1542"/>
              <a:gd name="T4" fmla="*/ 1284 w 1284"/>
              <a:gd name="T5" fmla="*/ 0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4" h="1542">
                <a:moveTo>
                  <a:pt x="0" y="1542"/>
                </a:moveTo>
                <a:lnTo>
                  <a:pt x="1284" y="1536"/>
                </a:lnTo>
                <a:lnTo>
                  <a:pt x="1284" y="0"/>
                </a:lnTo>
              </a:path>
            </a:pathLst>
          </a:cu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2892582" y="4440182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77516" name="Text Box 12"/>
          <p:cNvSpPr txBox="1">
            <a:spLocks noChangeArrowheads="1"/>
          </p:cNvSpPr>
          <p:nvPr/>
        </p:nvSpPr>
        <p:spPr bwMode="auto">
          <a:xfrm>
            <a:off x="3994173" y="4699554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77518" name="Text Box 14"/>
          <p:cNvSpPr txBox="1">
            <a:spLocks noChangeArrowheads="1"/>
          </p:cNvSpPr>
          <p:nvPr/>
        </p:nvSpPr>
        <p:spPr bwMode="auto">
          <a:xfrm>
            <a:off x="4512763" y="554173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</a:p>
        </p:txBody>
      </p:sp>
      <p:sp>
        <p:nvSpPr>
          <p:cNvPr id="277519" name="Arc 15"/>
          <p:cNvSpPr>
            <a:spLocks/>
          </p:cNvSpPr>
          <p:nvPr/>
        </p:nvSpPr>
        <p:spPr bwMode="auto">
          <a:xfrm>
            <a:off x="1839533" y="3398838"/>
            <a:ext cx="2818496" cy="2177507"/>
          </a:xfrm>
          <a:custGeom>
            <a:avLst/>
            <a:gdLst>
              <a:gd name="G0" fmla="+- 0 0 0"/>
              <a:gd name="G1" fmla="+- 16724 0 0"/>
              <a:gd name="G2" fmla="+- 21600 0 0"/>
              <a:gd name="T0" fmla="*/ 13670 w 21600"/>
              <a:gd name="T1" fmla="*/ 0 h 16724"/>
              <a:gd name="T2" fmla="*/ 21600 w 21600"/>
              <a:gd name="T3" fmla="*/ 16627 h 16724"/>
              <a:gd name="T4" fmla="*/ 0 w 21600"/>
              <a:gd name="T5" fmla="*/ 16724 h 16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724" fill="none" extrusionOk="0">
                <a:moveTo>
                  <a:pt x="13669" y="0"/>
                </a:moveTo>
                <a:cubicBezTo>
                  <a:pt x="18662" y="4080"/>
                  <a:pt x="21570" y="10178"/>
                  <a:pt x="21599" y="16627"/>
                </a:cubicBezTo>
              </a:path>
              <a:path w="21600" h="16724" stroke="0" extrusionOk="0">
                <a:moveTo>
                  <a:pt x="13669" y="0"/>
                </a:moveTo>
                <a:cubicBezTo>
                  <a:pt x="18662" y="4080"/>
                  <a:pt x="21570" y="10178"/>
                  <a:pt x="21599" y="16627"/>
                </a:cubicBezTo>
                <a:lnTo>
                  <a:pt x="0" y="1672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520" name="Group 16"/>
          <p:cNvGrpSpPr>
            <a:grpSpLocks/>
          </p:cNvGrpSpPr>
          <p:nvPr/>
        </p:nvGrpSpPr>
        <p:grpSpPr bwMode="auto">
          <a:xfrm>
            <a:off x="1356518" y="1757404"/>
            <a:ext cx="4678363" cy="4114800"/>
            <a:chOff x="652" y="1056"/>
            <a:chExt cx="2947" cy="2592"/>
          </a:xfrm>
        </p:grpSpPr>
        <p:sp>
          <p:nvSpPr>
            <p:cNvPr id="277521" name="Text Box 17"/>
            <p:cNvSpPr txBox="1">
              <a:spLocks noChangeArrowheads="1"/>
            </p:cNvSpPr>
            <p:nvPr/>
          </p:nvSpPr>
          <p:spPr bwMode="auto">
            <a:xfrm>
              <a:off x="661" y="3302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77522" name="Line 18"/>
            <p:cNvSpPr>
              <a:spLocks noChangeShapeType="1"/>
            </p:cNvSpPr>
            <p:nvPr/>
          </p:nvSpPr>
          <p:spPr bwMode="auto">
            <a:xfrm>
              <a:off x="974" y="3454"/>
              <a:ext cx="23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523" name="Line 19"/>
            <p:cNvSpPr>
              <a:spLocks noChangeShapeType="1"/>
            </p:cNvSpPr>
            <p:nvPr/>
          </p:nvSpPr>
          <p:spPr bwMode="auto">
            <a:xfrm flipV="1">
              <a:off x="974" y="1152"/>
              <a:ext cx="0" cy="2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524" name="Text Box 20"/>
            <p:cNvSpPr txBox="1">
              <a:spLocks noChangeArrowheads="1"/>
            </p:cNvSpPr>
            <p:nvPr/>
          </p:nvSpPr>
          <p:spPr bwMode="auto">
            <a:xfrm>
              <a:off x="652" y="1056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y</a:t>
              </a: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</a:p>
          </p:txBody>
        </p:sp>
        <p:sp>
          <p:nvSpPr>
            <p:cNvPr id="277525" name="Text Box 21"/>
            <p:cNvSpPr txBox="1">
              <a:spLocks noChangeArrowheads="1"/>
            </p:cNvSpPr>
            <p:nvPr/>
          </p:nvSpPr>
          <p:spPr bwMode="auto">
            <a:xfrm>
              <a:off x="3264" y="3417"/>
              <a:ext cx="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77526" name="Line 22"/>
          <p:cNvSpPr>
            <a:spLocks noChangeShapeType="1"/>
          </p:cNvSpPr>
          <p:nvPr/>
        </p:nvSpPr>
        <p:spPr bwMode="auto">
          <a:xfrm flipV="1">
            <a:off x="1886744" y="2495325"/>
            <a:ext cx="2492375" cy="304641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7528" name="Text Box 24"/>
          <p:cNvSpPr txBox="1">
            <a:spLocks noChangeArrowheads="1"/>
          </p:cNvSpPr>
          <p:nvPr/>
        </p:nvSpPr>
        <p:spPr bwMode="auto">
          <a:xfrm>
            <a:off x="3589361" y="399682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</a:p>
        </p:txBody>
      </p:sp>
      <p:graphicFrame>
        <p:nvGraphicFramePr>
          <p:cNvPr id="277529" name="Object 25"/>
          <p:cNvGraphicFramePr>
            <a:graphicFrameLocks noChangeAspect="1"/>
          </p:cNvGraphicFramePr>
          <p:nvPr/>
        </p:nvGraphicFramePr>
        <p:xfrm>
          <a:off x="6786563" y="2401888"/>
          <a:ext cx="40481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Equation" r:id="rId9" imgW="1600200" imgH="330120" progId="Equation.DSMT4">
                  <p:embed/>
                </p:oleObj>
              </mc:Choice>
              <mc:Fallback>
                <p:oleObj name="Equation" r:id="rId9" imgW="1600200" imgH="330120" progId="Equation.DSMT4">
                  <p:embed/>
                  <p:pic>
                    <p:nvPicPr>
                      <p:cNvPr id="277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2401888"/>
                        <a:ext cx="404812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30" name="Object 26"/>
          <p:cNvGraphicFramePr>
            <a:graphicFrameLocks noChangeAspect="1"/>
          </p:cNvGraphicFramePr>
          <p:nvPr/>
        </p:nvGraphicFramePr>
        <p:xfrm>
          <a:off x="6748463" y="4400550"/>
          <a:ext cx="35544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Equation" r:id="rId11" imgW="1562040" imgH="419040" progId="Equation.DSMT4">
                  <p:embed/>
                </p:oleObj>
              </mc:Choice>
              <mc:Fallback>
                <p:oleObj name="Equation" r:id="rId11" imgW="1562040" imgH="419040" progId="Equation.DSMT4">
                  <p:embed/>
                  <p:pic>
                    <p:nvPicPr>
                      <p:cNvPr id="27753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463" y="4400550"/>
                        <a:ext cx="3554412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34" name="Object 30"/>
          <p:cNvGraphicFramePr>
            <a:graphicFrameLocks noChangeAspect="1"/>
          </p:cNvGraphicFramePr>
          <p:nvPr/>
        </p:nvGraphicFramePr>
        <p:xfrm>
          <a:off x="4222702" y="3590220"/>
          <a:ext cx="1143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公式" r:id="rId13" imgW="927000" imgH="266400" progId="Equation.3">
                  <p:embed/>
                </p:oleObj>
              </mc:Choice>
              <mc:Fallback>
                <p:oleObj name="公式" r:id="rId13" imgW="927000" imgH="266400" progId="Equation.3">
                  <p:embed/>
                  <p:pic>
                    <p:nvPicPr>
                      <p:cNvPr id="27753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02" y="3590220"/>
                        <a:ext cx="11430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36" name="Object 32"/>
          <p:cNvGraphicFramePr>
            <a:graphicFrameLocks noChangeAspect="1"/>
          </p:cNvGraphicFramePr>
          <p:nvPr/>
        </p:nvGraphicFramePr>
        <p:xfrm>
          <a:off x="6719888" y="3398838"/>
          <a:ext cx="41497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Equation" r:id="rId15" imgW="1726920" imgH="330120" progId="Equation.DSMT4">
                  <p:embed/>
                </p:oleObj>
              </mc:Choice>
              <mc:Fallback>
                <p:oleObj name="Equation" r:id="rId15" imgW="1726920" imgH="330120" progId="Equation.DSMT4">
                  <p:embed/>
                  <p:pic>
                    <p:nvPicPr>
                      <p:cNvPr id="27753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888" y="3398838"/>
                        <a:ext cx="41497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37" name="Arc 33"/>
          <p:cNvSpPr>
            <a:spLocks/>
          </p:cNvSpPr>
          <p:nvPr/>
        </p:nvSpPr>
        <p:spPr bwMode="auto">
          <a:xfrm>
            <a:off x="2638050" y="3414016"/>
            <a:ext cx="2019979" cy="2140230"/>
          </a:xfrm>
          <a:custGeom>
            <a:avLst/>
            <a:gdLst>
              <a:gd name="G0" fmla="+- 0 0 0"/>
              <a:gd name="G1" fmla="+- 18704 0 0"/>
              <a:gd name="G2" fmla="+- 21600 0 0"/>
              <a:gd name="T0" fmla="*/ 10803 w 21600"/>
              <a:gd name="T1" fmla="*/ 0 h 18704"/>
              <a:gd name="T2" fmla="*/ 21600 w 21600"/>
              <a:gd name="T3" fmla="*/ 18704 h 18704"/>
              <a:gd name="T4" fmla="*/ 0 w 21600"/>
              <a:gd name="T5" fmla="*/ 18704 h 18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704" fill="none" extrusionOk="0">
                <a:moveTo>
                  <a:pt x="10803" y="-1"/>
                </a:moveTo>
                <a:cubicBezTo>
                  <a:pt x="17484" y="3858"/>
                  <a:pt x="21600" y="10988"/>
                  <a:pt x="21600" y="18704"/>
                </a:cubicBezTo>
              </a:path>
              <a:path w="21600" h="18704" stroke="0" extrusionOk="0">
                <a:moveTo>
                  <a:pt x="10803" y="-1"/>
                </a:moveTo>
                <a:cubicBezTo>
                  <a:pt x="17484" y="3858"/>
                  <a:pt x="21600" y="10988"/>
                  <a:pt x="21600" y="18704"/>
                </a:cubicBezTo>
                <a:lnTo>
                  <a:pt x="0" y="18704"/>
                </a:lnTo>
                <a:close/>
              </a:path>
            </a:pathLst>
          </a:custGeom>
          <a:noFill/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7538" name="Arc 34"/>
          <p:cNvSpPr>
            <a:spLocks/>
          </p:cNvSpPr>
          <p:nvPr/>
        </p:nvSpPr>
        <p:spPr bwMode="auto">
          <a:xfrm>
            <a:off x="1832770" y="5189946"/>
            <a:ext cx="587375" cy="369332"/>
          </a:xfrm>
          <a:custGeom>
            <a:avLst/>
            <a:gdLst>
              <a:gd name="G0" fmla="+- 0 0 0"/>
              <a:gd name="G1" fmla="+- 16542 0 0"/>
              <a:gd name="G2" fmla="+- 21600 0 0"/>
              <a:gd name="T0" fmla="*/ 13890 w 21600"/>
              <a:gd name="T1" fmla="*/ 0 h 16542"/>
              <a:gd name="T2" fmla="*/ 21600 w 21600"/>
              <a:gd name="T3" fmla="*/ 16542 h 16542"/>
              <a:gd name="T4" fmla="*/ 0 w 21600"/>
              <a:gd name="T5" fmla="*/ 16542 h 16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542" fill="none" extrusionOk="0">
                <a:moveTo>
                  <a:pt x="13889" y="0"/>
                </a:moveTo>
                <a:cubicBezTo>
                  <a:pt x="18777" y="4104"/>
                  <a:pt x="21600" y="10159"/>
                  <a:pt x="21600" y="16542"/>
                </a:cubicBezTo>
              </a:path>
              <a:path w="21600" h="16542" stroke="0" extrusionOk="0">
                <a:moveTo>
                  <a:pt x="13889" y="0"/>
                </a:moveTo>
                <a:cubicBezTo>
                  <a:pt x="18777" y="4104"/>
                  <a:pt x="21600" y="10159"/>
                  <a:pt x="21600" y="16542"/>
                </a:cubicBezTo>
                <a:lnTo>
                  <a:pt x="0" y="1654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7539" name="Text Box 35"/>
          <p:cNvSpPr txBox="1">
            <a:spLocks noChangeArrowheads="1"/>
          </p:cNvSpPr>
          <p:nvPr/>
        </p:nvSpPr>
        <p:spPr bwMode="auto">
          <a:xfrm>
            <a:off x="2523445" y="4991508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arctan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77542" name="Text Box 38"/>
          <p:cNvSpPr txBox="1">
            <a:spLocks noChangeArrowheads="1"/>
          </p:cNvSpPr>
          <p:nvPr/>
        </p:nvSpPr>
        <p:spPr bwMode="auto">
          <a:xfrm>
            <a:off x="6091237" y="2543970"/>
            <a:ext cx="614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</a:p>
        </p:txBody>
      </p:sp>
      <p:sp>
        <p:nvSpPr>
          <p:cNvPr id="277543" name="Text Box 39"/>
          <p:cNvSpPr txBox="1">
            <a:spLocks noChangeArrowheads="1"/>
          </p:cNvSpPr>
          <p:nvPr/>
        </p:nvSpPr>
        <p:spPr bwMode="auto">
          <a:xfrm>
            <a:off x="2635415" y="1328457"/>
            <a:ext cx="614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3708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7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27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27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77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27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7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27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7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7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 animBg="1"/>
      <p:bldP spid="277508" grpId="0" animBg="1"/>
      <p:bldP spid="277509" grpId="0" autoUpdateAnimBg="0"/>
      <p:bldP spid="277510" grpId="0" autoUpdateAnimBg="0"/>
      <p:bldP spid="277514" grpId="0" animBg="1"/>
      <p:bldP spid="277515" grpId="0" autoUpdateAnimBg="0"/>
      <p:bldP spid="277516" grpId="0" autoUpdateAnimBg="0"/>
      <p:bldP spid="277518" grpId="0" autoUpdateAnimBg="0"/>
      <p:bldP spid="277519" grpId="0" animBg="1"/>
      <p:bldP spid="277526" grpId="0" animBg="1"/>
      <p:bldP spid="277528" grpId="0" autoUpdateAnimBg="0"/>
      <p:bldP spid="277537" grpId="0" animBg="1"/>
      <p:bldP spid="277538" grpId="0" animBg="1"/>
      <p:bldP spid="277539" grpId="0" autoUpdateAnimBg="0"/>
      <p:bldP spid="277542" grpId="0"/>
      <p:bldP spid="2775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220" name="Group 12"/>
          <p:cNvGrpSpPr>
            <a:grpSpLocks/>
          </p:cNvGrpSpPr>
          <p:nvPr/>
        </p:nvGrpSpPr>
        <p:grpSpPr bwMode="auto">
          <a:xfrm>
            <a:off x="1639889" y="426267"/>
            <a:ext cx="8610554" cy="1382710"/>
            <a:chOff x="400" y="658"/>
            <a:chExt cx="5166" cy="871"/>
          </a:xfrm>
        </p:grpSpPr>
        <p:sp>
          <p:nvSpPr>
            <p:cNvPr id="350221" name="Rectangle 13"/>
            <p:cNvSpPr>
              <a:spLocks noChangeArrowheads="1"/>
            </p:cNvSpPr>
            <p:nvPr/>
          </p:nvSpPr>
          <p:spPr bwMode="auto">
            <a:xfrm>
              <a:off x="400" y="796"/>
              <a:ext cx="51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计算二重积分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                     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 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其中   是圆周</a:t>
              </a:r>
            </a:p>
          </p:txBody>
        </p:sp>
        <p:graphicFrame>
          <p:nvGraphicFramePr>
            <p:cNvPr id="350222" name="Object 14"/>
            <p:cNvGraphicFramePr>
              <a:graphicFrameLocks noChangeAspect="1"/>
            </p:cNvGraphicFramePr>
            <p:nvPr/>
          </p:nvGraphicFramePr>
          <p:xfrm>
            <a:off x="2122" y="658"/>
            <a:ext cx="1948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6" name="Equation" r:id="rId3" imgW="1422360" imgH="393480" progId="Equation.DSMT4">
                    <p:embed/>
                  </p:oleObj>
                </mc:Choice>
                <mc:Fallback>
                  <p:oleObj name="Equation" r:id="rId3" imgW="1422360" imgH="393480" progId="Equation.DSMT4">
                    <p:embed/>
                    <p:pic>
                      <p:nvPicPr>
                        <p:cNvPr id="35022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2" y="658"/>
                          <a:ext cx="1948" cy="58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23" name="Object 15"/>
            <p:cNvGraphicFramePr>
              <a:graphicFrameLocks noChangeAspect="1"/>
            </p:cNvGraphicFramePr>
            <p:nvPr/>
          </p:nvGraphicFramePr>
          <p:xfrm>
            <a:off x="4475" y="835"/>
            <a:ext cx="23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7" name="Equation" r:id="rId5" imgW="164885" imgH="164885" progId="Equation.DSMT4">
                    <p:embed/>
                  </p:oleObj>
                </mc:Choice>
                <mc:Fallback>
                  <p:oleObj name="Equation" r:id="rId5" imgW="164885" imgH="164885" progId="Equation.DSMT4">
                    <p:embed/>
                    <p:pic>
                      <p:nvPicPr>
                        <p:cNvPr id="35022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5" y="835"/>
                          <a:ext cx="234" cy="23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24" name="Object 16"/>
            <p:cNvGraphicFramePr>
              <a:graphicFrameLocks noChangeAspect="1"/>
            </p:cNvGraphicFramePr>
            <p:nvPr/>
          </p:nvGraphicFramePr>
          <p:xfrm>
            <a:off x="498" y="1165"/>
            <a:ext cx="125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8" name="Equation" r:id="rId7" imgW="914400" imgH="228600" progId="Equation.DSMT4">
                    <p:embed/>
                  </p:oleObj>
                </mc:Choice>
                <mc:Fallback>
                  <p:oleObj name="Equation" r:id="rId7" imgW="914400" imgH="228600" progId="Equation.DSMT4">
                    <p:embed/>
                    <p:pic>
                      <p:nvPicPr>
                        <p:cNvPr id="35022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" y="1165"/>
                          <a:ext cx="1257" cy="3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0225" name="Rectangle 17"/>
            <p:cNvSpPr>
              <a:spLocks noChangeArrowheads="1"/>
            </p:cNvSpPr>
            <p:nvPr/>
          </p:nvSpPr>
          <p:spPr bwMode="auto">
            <a:xfrm>
              <a:off x="1546" y="1186"/>
              <a:ext cx="21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所围成的闭区域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。</a:t>
              </a:r>
            </a:p>
          </p:txBody>
        </p:sp>
      </p:grpSp>
      <p:graphicFrame>
        <p:nvGraphicFramePr>
          <p:cNvPr id="350230" name="Object 22"/>
          <p:cNvGraphicFramePr>
            <a:graphicFrameLocks noChangeAspect="1"/>
          </p:cNvGraphicFramePr>
          <p:nvPr/>
        </p:nvGraphicFramePr>
        <p:xfrm>
          <a:off x="2011682" y="2605089"/>
          <a:ext cx="46815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Equation" r:id="rId9" imgW="1879560" imgH="342720" progId="Equation.DSMT4">
                  <p:embed/>
                </p:oleObj>
              </mc:Choice>
              <mc:Fallback>
                <p:oleObj name="Equation" r:id="rId9" imgW="1879560" imgH="342720" progId="Equation.DSMT4">
                  <p:embed/>
                  <p:pic>
                    <p:nvPicPr>
                      <p:cNvPr id="35023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682" y="2605089"/>
                        <a:ext cx="4681538" cy="86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31" name="Rectangle 23"/>
          <p:cNvSpPr>
            <a:spLocks noChangeArrowheads="1"/>
          </p:cNvSpPr>
          <p:nvPr/>
        </p:nvSpPr>
        <p:spPr bwMode="auto">
          <a:xfrm>
            <a:off x="2031207" y="2045968"/>
            <a:ext cx="43156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在极坐标系下，由于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0232" name="Object 24"/>
          <p:cNvGraphicFramePr>
            <a:graphicFrameLocks noChangeAspect="1"/>
          </p:cNvGraphicFramePr>
          <p:nvPr/>
        </p:nvGraphicFramePr>
        <p:xfrm>
          <a:off x="2005551" y="3567521"/>
          <a:ext cx="2876685" cy="856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Equation" r:id="rId11" imgW="1384200" imgH="393480" progId="Equation.DSMT4">
                  <p:embed/>
                </p:oleObj>
              </mc:Choice>
              <mc:Fallback>
                <p:oleObj name="Equation" r:id="rId11" imgW="1384200" imgH="393480" progId="Equation.DSMT4">
                  <p:embed/>
                  <p:pic>
                    <p:nvPicPr>
                      <p:cNvPr id="35023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551" y="3567521"/>
                        <a:ext cx="2876685" cy="856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3" name="Object 25"/>
          <p:cNvGraphicFramePr>
            <a:graphicFrameLocks noChangeAspect="1"/>
          </p:cNvGraphicFramePr>
          <p:nvPr/>
        </p:nvGraphicFramePr>
        <p:xfrm>
          <a:off x="4938713" y="3644899"/>
          <a:ext cx="2793035" cy="84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Equation" r:id="rId13" imgW="1282680" imgH="393480" progId="Equation.DSMT4">
                  <p:embed/>
                </p:oleObj>
              </mc:Choice>
              <mc:Fallback>
                <p:oleObj name="Equation" r:id="rId13" imgW="1282680" imgH="393480" progId="Equation.DSMT4">
                  <p:embed/>
                  <p:pic>
                    <p:nvPicPr>
                      <p:cNvPr id="35023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3644899"/>
                        <a:ext cx="2793035" cy="8487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4" name="Object 26"/>
          <p:cNvGraphicFramePr>
            <a:graphicFrameLocks noChangeAspect="1"/>
          </p:cNvGraphicFramePr>
          <p:nvPr/>
        </p:nvGraphicFramePr>
        <p:xfrm>
          <a:off x="2491158" y="4308728"/>
          <a:ext cx="3498897" cy="9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Equation" r:id="rId15" imgW="1739880" imgH="457200" progId="Equation.DSMT4">
                  <p:embed/>
                </p:oleObj>
              </mc:Choice>
              <mc:Fallback>
                <p:oleObj name="Equation" r:id="rId15" imgW="1739880" imgH="457200" progId="Equation.DSMT4">
                  <p:embed/>
                  <p:pic>
                    <p:nvPicPr>
                      <p:cNvPr id="35023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158" y="4308728"/>
                        <a:ext cx="3498897" cy="923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5" name="Object 27"/>
          <p:cNvGraphicFramePr>
            <a:graphicFrameLocks noChangeAspect="1"/>
          </p:cNvGraphicFramePr>
          <p:nvPr/>
        </p:nvGraphicFramePr>
        <p:xfrm>
          <a:off x="6234667" y="5111381"/>
          <a:ext cx="2994161" cy="937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name="Equation" r:id="rId17" imgW="1548728" imgH="482391" progId="Equation.DSMT4">
                  <p:embed/>
                </p:oleObj>
              </mc:Choice>
              <mc:Fallback>
                <p:oleObj name="Equation" r:id="rId17" imgW="1548728" imgH="482391" progId="Equation.DSMT4">
                  <p:embed/>
                  <p:pic>
                    <p:nvPicPr>
                      <p:cNvPr id="3502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667" y="5111381"/>
                        <a:ext cx="2994161" cy="937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6" name="Object 28"/>
          <p:cNvGraphicFramePr>
            <a:graphicFrameLocks noChangeAspect="1"/>
          </p:cNvGraphicFramePr>
          <p:nvPr/>
        </p:nvGraphicFramePr>
        <p:xfrm>
          <a:off x="2472280" y="5916458"/>
          <a:ext cx="3166903" cy="88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4" name="Equation" r:id="rId19" imgW="1524000" imgH="431800" progId="Equation.DSMT4">
                  <p:embed/>
                </p:oleObj>
              </mc:Choice>
              <mc:Fallback>
                <p:oleObj name="Equation" r:id="rId19" imgW="1524000" imgH="431800" progId="Equation.DSMT4">
                  <p:embed/>
                  <p:pic>
                    <p:nvPicPr>
                      <p:cNvPr id="35023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280" y="5916458"/>
                        <a:ext cx="3166903" cy="88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7" name="Object 29"/>
          <p:cNvGraphicFramePr>
            <a:graphicFrameLocks noChangeAspect="1"/>
          </p:cNvGraphicFramePr>
          <p:nvPr/>
        </p:nvGraphicFramePr>
        <p:xfrm>
          <a:off x="5725481" y="5973822"/>
          <a:ext cx="1917060" cy="81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Equation" r:id="rId21" imgW="965160" imgH="406080" progId="Equation.DSMT4">
                  <p:embed/>
                </p:oleObj>
              </mc:Choice>
              <mc:Fallback>
                <p:oleObj name="Equation" r:id="rId21" imgW="965160" imgH="406080" progId="Equation.DSMT4">
                  <p:embed/>
                  <p:pic>
                    <p:nvPicPr>
                      <p:cNvPr id="35023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5481" y="5973822"/>
                        <a:ext cx="1917060" cy="810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38" name="Group 30"/>
          <p:cNvGrpSpPr>
            <a:grpSpLocks/>
          </p:cNvGrpSpPr>
          <p:nvPr/>
        </p:nvGrpSpPr>
        <p:grpSpPr bwMode="auto">
          <a:xfrm>
            <a:off x="8126368" y="1651408"/>
            <a:ext cx="2951163" cy="2447925"/>
            <a:chOff x="3198" y="164"/>
            <a:chExt cx="1859" cy="1542"/>
          </a:xfrm>
        </p:grpSpPr>
        <p:sp>
          <p:nvSpPr>
            <p:cNvPr id="350239" name="Oval 31"/>
            <p:cNvSpPr>
              <a:spLocks noChangeArrowheads="1"/>
            </p:cNvSpPr>
            <p:nvPr/>
          </p:nvSpPr>
          <p:spPr bwMode="auto">
            <a:xfrm>
              <a:off x="3644" y="572"/>
              <a:ext cx="907" cy="907"/>
            </a:xfrm>
            <a:prstGeom prst="ellipse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0240" name="Line 32"/>
            <p:cNvSpPr>
              <a:spLocks noChangeShapeType="1"/>
            </p:cNvSpPr>
            <p:nvPr/>
          </p:nvSpPr>
          <p:spPr bwMode="auto">
            <a:xfrm>
              <a:off x="3198" y="1025"/>
              <a:ext cx="17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0241" name="Line 33"/>
            <p:cNvSpPr>
              <a:spLocks noChangeShapeType="1"/>
            </p:cNvSpPr>
            <p:nvPr/>
          </p:nvSpPr>
          <p:spPr bwMode="auto">
            <a:xfrm flipV="1">
              <a:off x="3636" y="209"/>
              <a:ext cx="0" cy="14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50242" name="Object 34"/>
            <p:cNvGraphicFramePr>
              <a:graphicFrameLocks noChangeAspect="1"/>
            </p:cNvGraphicFramePr>
            <p:nvPr/>
          </p:nvGraphicFramePr>
          <p:xfrm>
            <a:off x="4536" y="1029"/>
            <a:ext cx="19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6" name="公式" r:id="rId23" imgW="164880" imgH="164880" progId="Equation.3">
                    <p:embed/>
                  </p:oleObj>
                </mc:Choice>
                <mc:Fallback>
                  <p:oleObj name="公式" r:id="rId23" imgW="164880" imgH="164880" progId="Equation.3">
                    <p:embed/>
                    <p:pic>
                      <p:nvPicPr>
                        <p:cNvPr id="35024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1029"/>
                          <a:ext cx="194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3" name="Object 35"/>
            <p:cNvGraphicFramePr>
              <a:graphicFrameLocks noChangeAspect="1"/>
            </p:cNvGraphicFramePr>
            <p:nvPr/>
          </p:nvGraphicFramePr>
          <p:xfrm>
            <a:off x="4853" y="1070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7" name="公式" r:id="rId25" imgW="139680" imgH="139680" progId="Equation.3">
                    <p:embed/>
                  </p:oleObj>
                </mc:Choice>
                <mc:Fallback>
                  <p:oleObj name="公式" r:id="rId25" imgW="139680" imgH="139680" progId="Equation.3">
                    <p:embed/>
                    <p:pic>
                      <p:nvPicPr>
                        <p:cNvPr id="35024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3" y="1070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4" name="Object 36"/>
            <p:cNvGraphicFramePr>
              <a:graphicFrameLocks noChangeAspect="1"/>
            </p:cNvGraphicFramePr>
            <p:nvPr/>
          </p:nvGraphicFramePr>
          <p:xfrm>
            <a:off x="3743" y="164"/>
            <a:ext cx="18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8" name="公式" r:id="rId27" imgW="139680" imgH="164880" progId="Equation.3">
                    <p:embed/>
                  </p:oleObj>
                </mc:Choice>
                <mc:Fallback>
                  <p:oleObj name="公式" r:id="rId27" imgW="139680" imgH="164880" progId="Equation.3">
                    <p:embed/>
                    <p:pic>
                      <p:nvPicPr>
                        <p:cNvPr id="350244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" y="164"/>
                          <a:ext cx="189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5" name="Object 37"/>
            <p:cNvGraphicFramePr>
              <a:graphicFrameLocks noChangeAspect="1"/>
            </p:cNvGraphicFramePr>
            <p:nvPr/>
          </p:nvGraphicFramePr>
          <p:xfrm>
            <a:off x="4037" y="711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9" name="公式" r:id="rId29" imgW="164885" imgH="164885" progId="Equation.3">
                    <p:embed/>
                  </p:oleObj>
                </mc:Choice>
                <mc:Fallback>
                  <p:oleObj name="公式" r:id="rId29" imgW="164885" imgH="164885" progId="Equation.3">
                    <p:embed/>
                    <p:pic>
                      <p:nvPicPr>
                        <p:cNvPr id="350245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" y="711"/>
                          <a:ext cx="204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6" name="Object 38"/>
            <p:cNvGraphicFramePr>
              <a:graphicFrameLocks noChangeAspect="1"/>
            </p:cNvGraphicFramePr>
            <p:nvPr/>
          </p:nvGraphicFramePr>
          <p:xfrm>
            <a:off x="4015" y="1033"/>
            <a:ext cx="21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0" name="Equation" r:id="rId31" imgW="139680" imgH="139680" progId="Equation.DSMT4">
                    <p:embed/>
                  </p:oleObj>
                </mc:Choice>
                <mc:Fallback>
                  <p:oleObj name="Equation" r:id="rId31" imgW="139680" imgH="139680" progId="Equation.DSMT4">
                    <p:embed/>
                    <p:pic>
                      <p:nvPicPr>
                        <p:cNvPr id="35024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1033"/>
                          <a:ext cx="21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7" name="Object 39"/>
            <p:cNvGraphicFramePr>
              <a:graphicFrameLocks noChangeAspect="1"/>
            </p:cNvGraphicFramePr>
            <p:nvPr/>
          </p:nvGraphicFramePr>
          <p:xfrm>
            <a:off x="3447" y="1029"/>
            <a:ext cx="145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1" name="公式" r:id="rId33" imgW="126720" imgH="177480" progId="Equation.3">
                    <p:embed/>
                  </p:oleObj>
                </mc:Choice>
                <mc:Fallback>
                  <p:oleObj name="公式" r:id="rId33" imgW="126720" imgH="177480" progId="Equation.3">
                    <p:embed/>
                    <p:pic>
                      <p:nvPicPr>
                        <p:cNvPr id="35024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1029"/>
                          <a:ext cx="145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0248" name="Object 40"/>
            <p:cNvGraphicFramePr>
              <a:graphicFrameLocks noChangeAspect="1"/>
            </p:cNvGraphicFramePr>
            <p:nvPr/>
          </p:nvGraphicFramePr>
          <p:xfrm>
            <a:off x="4025" y="1195"/>
            <a:ext cx="18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2" name="Equation" r:id="rId35" imgW="114120" imgH="139680" progId="Equation.DSMT4">
                    <p:embed/>
                  </p:oleObj>
                </mc:Choice>
                <mc:Fallback>
                  <p:oleObj name="Equation" r:id="rId35" imgW="114120" imgH="139680" progId="Equation.DSMT4">
                    <p:embed/>
                    <p:pic>
                      <p:nvPicPr>
                        <p:cNvPr id="350248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" y="1195"/>
                          <a:ext cx="18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0249" name="Line 41"/>
            <p:cNvSpPr>
              <a:spLocks noChangeShapeType="1"/>
            </p:cNvSpPr>
            <p:nvPr/>
          </p:nvSpPr>
          <p:spPr bwMode="auto">
            <a:xfrm>
              <a:off x="4052" y="120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0250" name="Text Box 42"/>
            <p:cNvSpPr txBox="1">
              <a:spLocks noChangeArrowheads="1"/>
            </p:cNvSpPr>
            <p:nvPr/>
          </p:nvSpPr>
          <p:spPr bwMode="auto">
            <a:xfrm>
              <a:off x="4026" y="829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</p:grpSp>
      <p:graphicFrame>
        <p:nvGraphicFramePr>
          <p:cNvPr id="29" name="Object 26"/>
          <p:cNvGraphicFramePr>
            <a:graphicFrameLocks noChangeAspect="1"/>
          </p:cNvGraphicFramePr>
          <p:nvPr/>
        </p:nvGraphicFramePr>
        <p:xfrm>
          <a:off x="6046532" y="4281375"/>
          <a:ext cx="39322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Equation" r:id="rId37" imgW="1955520" imgH="457200" progId="Equation.DSMT4">
                  <p:embed/>
                </p:oleObj>
              </mc:Choice>
              <mc:Fallback>
                <p:oleObj name="Equation" r:id="rId37" imgW="1955520" imgH="457200" progId="Equation.DSMT4">
                  <p:embed/>
                  <p:pic>
                    <p:nvPicPr>
                      <p:cNvPr id="29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532" y="4281375"/>
                        <a:ext cx="3932237" cy="925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2483000" y="5084822"/>
          <a:ext cx="365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Equation" r:id="rId39" imgW="1892160" imgH="457200" progId="Equation.DSMT4">
                  <p:embed/>
                </p:oleObj>
              </mc:Choice>
              <mc:Fallback>
                <p:oleObj name="Equation" r:id="rId39" imgW="1892160" imgH="457200" progId="Equation.DSMT4">
                  <p:embed/>
                  <p:pic>
                    <p:nvPicPr>
                      <p:cNvPr id="3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000" y="5084822"/>
                        <a:ext cx="3657600" cy="88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8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3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3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3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2ADAC-7436-4AFE-8E8E-44096A92945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090738" y="300038"/>
          <a:ext cx="7116762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0" name="Equation" r:id="rId3" imgW="2869920" imgH="558720" progId="Equation.DSMT4">
                  <p:embed/>
                </p:oleObj>
              </mc:Choice>
              <mc:Fallback>
                <p:oleObj name="Equation" r:id="rId3" imgW="2869920" imgH="558720" progId="Equation.DSMT4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90738" y="300038"/>
                        <a:ext cx="7116762" cy="1385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/>
          <p:cNvSpPr>
            <a:spLocks noChangeArrowheads="1"/>
          </p:cNvSpPr>
          <p:nvPr/>
        </p:nvSpPr>
        <p:spPr bwMode="black">
          <a:xfrm>
            <a:off x="2063751" y="1844676"/>
            <a:ext cx="4492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积分区域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如图所示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279650" y="2581275"/>
          <a:ext cx="29273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1" name="Equation" r:id="rId5" imgW="1180800" imgH="215640" progId="Equation.DSMT4">
                  <p:embed/>
                </p:oleObj>
              </mc:Choice>
              <mc:Fallback>
                <p:oleObj name="Equation" r:id="rId5" imgW="1180800" imgH="215640" progId="Equation.DSMT4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79650" y="2581275"/>
                        <a:ext cx="292735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119313" y="3125788"/>
          <a:ext cx="44084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2" name="Equation" r:id="rId7" imgW="1777680" imgH="406080" progId="Equation.DSMT4">
                  <p:embed/>
                </p:oleObj>
              </mc:Choice>
              <mc:Fallback>
                <p:oleObj name="Equation" r:id="rId7" imgW="1777680" imgH="406080" progId="Equation.DSMT4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19313" y="3125788"/>
                        <a:ext cx="4408487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430464" y="4244975"/>
          <a:ext cx="36528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Equation" r:id="rId9" imgW="1473120" imgH="330120" progId="Equation.DSMT4">
                  <p:embed/>
                </p:oleObj>
              </mc:Choice>
              <mc:Fallback>
                <p:oleObj name="Equation" r:id="rId9" imgW="1473120" imgH="330120" progId="Equation.DSMT4">
                  <p:embed/>
                  <p:pic>
                    <p:nvPicPr>
                      <p:cNvPr id="27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30464" y="4244975"/>
                        <a:ext cx="36528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279650" y="5229226"/>
          <a:ext cx="29273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Equation" r:id="rId11" imgW="1180800" imgH="380880" progId="Equation.DSMT4">
                  <p:embed/>
                </p:oleObj>
              </mc:Choice>
              <mc:Fallback>
                <p:oleObj name="Equation" r:id="rId11" imgW="1180800" imgH="380880" progId="Equation.DSMT4">
                  <p:embed/>
                  <p:pic>
                    <p:nvPicPr>
                      <p:cNvPr id="2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79650" y="5229226"/>
                        <a:ext cx="292735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AutoShape 8" descr="深色上对角线"/>
          <p:cNvSpPr>
            <a:spLocks noChangeAspect="1" noChangeArrowheads="1"/>
          </p:cNvSpPr>
          <p:nvPr/>
        </p:nvSpPr>
        <p:spPr bwMode="auto">
          <a:xfrm flipH="1">
            <a:off x="7766051" y="1803401"/>
            <a:ext cx="1528763" cy="1528763"/>
          </a:xfrm>
          <a:prstGeom prst="rtTriangle">
            <a:avLst/>
          </a:prstGeom>
          <a:pattFill prst="dkUpDiag">
            <a:fgClr>
              <a:srgbClr val="00CC99"/>
            </a:fgClr>
            <a:bgClr>
              <a:srgbClr val="FFFFFF"/>
            </a:bgClr>
          </a:patt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7" name="Line 9"/>
          <p:cNvSpPr>
            <a:spLocks noChangeAspect="1" noChangeShapeType="1"/>
          </p:cNvSpPr>
          <p:nvPr/>
        </p:nvSpPr>
        <p:spPr bwMode="black">
          <a:xfrm flipV="1">
            <a:off x="7766050" y="2324100"/>
            <a:ext cx="2133600" cy="1003300"/>
          </a:xfrm>
          <a:prstGeom prst="lin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658" name="Group 10"/>
          <p:cNvGrpSpPr>
            <a:grpSpLocks/>
          </p:cNvGrpSpPr>
          <p:nvPr/>
        </p:nvGrpSpPr>
        <p:grpSpPr bwMode="auto">
          <a:xfrm>
            <a:off x="7080251" y="1727200"/>
            <a:ext cx="3146425" cy="2286000"/>
            <a:chOff x="3552" y="624"/>
            <a:chExt cx="1982" cy="1440"/>
          </a:xfrm>
        </p:grpSpPr>
        <p:graphicFrame>
          <p:nvGraphicFramePr>
            <p:cNvPr id="27659" name="Object 11"/>
            <p:cNvGraphicFramePr>
              <a:graphicFrameLocks noChangeAspect="1"/>
            </p:cNvGraphicFramePr>
            <p:nvPr/>
          </p:nvGraphicFramePr>
          <p:xfrm>
            <a:off x="3600" y="624"/>
            <a:ext cx="25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75"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2765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3600" y="624"/>
                          <a:ext cx="25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12"/>
            <p:cNvGraphicFramePr>
              <a:graphicFrameLocks noChangeAspect="1"/>
            </p:cNvGraphicFramePr>
            <p:nvPr/>
          </p:nvGraphicFramePr>
          <p:xfrm>
            <a:off x="5280" y="1632"/>
            <a:ext cx="25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76" name="Equation" r:id="rId15" imgW="139680" imgH="139680" progId="Equation.DSMT4">
                    <p:embed/>
                  </p:oleObj>
                </mc:Choice>
                <mc:Fallback>
                  <p:oleObj name="Equation" r:id="rId15" imgW="139680" imgH="139680" progId="Equation.DSMT4">
                    <p:embed/>
                    <p:pic>
                      <p:nvPicPr>
                        <p:cNvPr id="276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5280" y="1632"/>
                          <a:ext cx="25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1" name="Object 13"/>
            <p:cNvGraphicFramePr>
              <a:graphicFrameLocks noChangeAspect="1"/>
            </p:cNvGraphicFramePr>
            <p:nvPr/>
          </p:nvGraphicFramePr>
          <p:xfrm>
            <a:off x="3730" y="1701"/>
            <a:ext cx="23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77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2766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3730" y="1701"/>
                          <a:ext cx="23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2" name="Line 14"/>
            <p:cNvSpPr>
              <a:spLocks noChangeAspect="1" noChangeShapeType="1"/>
            </p:cNvSpPr>
            <p:nvPr/>
          </p:nvSpPr>
          <p:spPr bwMode="invGray">
            <a:xfrm flipV="1">
              <a:off x="3989" y="665"/>
              <a:ext cx="0" cy="13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63" name="Line 15"/>
            <p:cNvSpPr>
              <a:spLocks noChangeAspect="1" noChangeShapeType="1"/>
            </p:cNvSpPr>
            <p:nvPr/>
          </p:nvSpPr>
          <p:spPr bwMode="invGray">
            <a:xfrm>
              <a:off x="3552" y="1632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7664" name="Object 16"/>
            <p:cNvGraphicFramePr>
              <a:graphicFrameLocks noChangeAspect="1"/>
            </p:cNvGraphicFramePr>
            <p:nvPr/>
          </p:nvGraphicFramePr>
          <p:xfrm>
            <a:off x="4944" y="1680"/>
            <a:ext cx="17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78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2766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944" y="1680"/>
                          <a:ext cx="17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6164264" y="4219576"/>
          <a:ext cx="27066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9" name="Equation" r:id="rId21" imgW="1091880" imgH="393480" progId="Equation.DSMT4">
                  <p:embed/>
                </p:oleObj>
              </mc:Choice>
              <mc:Fallback>
                <p:oleObj name="Equation" r:id="rId21" imgW="1091880" imgH="393480" progId="Equation.DSMT4">
                  <p:embed/>
                  <p:pic>
                    <p:nvPicPr>
                      <p:cNvPr id="27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164264" y="4219576"/>
                        <a:ext cx="270668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5097463" y="5159376"/>
          <a:ext cx="22987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Equation" r:id="rId23" imgW="927000" imgH="431640" progId="Equation.DSMT4">
                  <p:embed/>
                </p:oleObj>
              </mc:Choice>
              <mc:Fallback>
                <p:oleObj name="Equation" r:id="rId23" imgW="927000" imgH="431640" progId="Equation.DSMT4">
                  <p:embed/>
                  <p:pic>
                    <p:nvPicPr>
                      <p:cNvPr id="276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97463" y="5159376"/>
                        <a:ext cx="229870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7351713" y="5173663"/>
          <a:ext cx="26765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Equation" r:id="rId25" imgW="1079280" imgH="419040" progId="Equation.DSMT4">
                  <p:embed/>
                </p:oleObj>
              </mc:Choice>
              <mc:Fallback>
                <p:oleObj name="Equation" r:id="rId25" imgW="1079280" imgH="419040" progId="Equation.DSMT4">
                  <p:embed/>
                  <p:pic>
                    <p:nvPicPr>
                      <p:cNvPr id="276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351713" y="5173663"/>
                        <a:ext cx="2676525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29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6" grpId="0" animBg="1"/>
      <p:bldP spid="2765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566</Words>
  <Application>Microsoft Office PowerPoint</Application>
  <PresentationFormat>宽屏</PresentationFormat>
  <Paragraphs>170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华文行楷</vt:lpstr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公式</vt:lpstr>
      <vt:lpstr>BMP 图象</vt:lpstr>
      <vt:lpstr>Document</vt:lpstr>
      <vt:lpstr>文档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例2. 将积分化为极坐标形式</vt:lpstr>
      <vt:lpstr>PowerPoint 演示文稿</vt:lpstr>
      <vt:lpstr>PowerPoint 演示文稿</vt:lpstr>
      <vt:lpstr>PowerPoint 演示文稿</vt:lpstr>
      <vt:lpstr>例5.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刘 修铭</cp:lastModifiedBy>
  <cp:revision>60</cp:revision>
  <dcterms:created xsi:type="dcterms:W3CDTF">2020-02-18T00:15:31Z</dcterms:created>
  <dcterms:modified xsi:type="dcterms:W3CDTF">2022-03-27T02:29:44Z</dcterms:modified>
</cp:coreProperties>
</file>