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2" r:id="rId2"/>
    <p:sldId id="283" r:id="rId3"/>
    <p:sldId id="257" r:id="rId4"/>
    <p:sldId id="274" r:id="rId5"/>
    <p:sldId id="278" r:id="rId6"/>
    <p:sldId id="279" r:id="rId7"/>
    <p:sldId id="280" r:id="rId8"/>
    <p:sldId id="281" r:id="rId9"/>
    <p:sldId id="262" r:id="rId10"/>
    <p:sldId id="263" r:id="rId11"/>
    <p:sldId id="265" r:id="rId12"/>
    <p:sldId id="264" r:id="rId13"/>
    <p:sldId id="266" r:id="rId14"/>
    <p:sldId id="267" r:id="rId15"/>
    <p:sldId id="284" r:id="rId16"/>
    <p:sldId id="269" r:id="rId17"/>
    <p:sldId id="268" r:id="rId18"/>
    <p:sldId id="270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86.wmf"/><Relationship Id="rId2" Type="http://schemas.openxmlformats.org/officeDocument/2006/relationships/image" Target="../media/image71.wmf"/><Relationship Id="rId1" Type="http://schemas.openxmlformats.org/officeDocument/2006/relationships/image" Target="../media/image82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93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4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92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4.wmf"/><Relationship Id="rId3" Type="http://schemas.openxmlformats.org/officeDocument/2006/relationships/image" Target="../media/image72.wmf"/><Relationship Id="rId7" Type="http://schemas.openxmlformats.org/officeDocument/2006/relationships/image" Target="../media/image122.wmf"/><Relationship Id="rId12" Type="http://schemas.openxmlformats.org/officeDocument/2006/relationships/image" Target="../media/image12.wmf"/><Relationship Id="rId2" Type="http://schemas.openxmlformats.org/officeDocument/2006/relationships/image" Target="../media/image71.wmf"/><Relationship Id="rId1" Type="http://schemas.openxmlformats.org/officeDocument/2006/relationships/image" Target="../media/image118.wmf"/><Relationship Id="rId6" Type="http://schemas.openxmlformats.org/officeDocument/2006/relationships/image" Target="../media/image121.wmf"/><Relationship Id="rId11" Type="http://schemas.openxmlformats.org/officeDocument/2006/relationships/image" Target="../media/image11.wmf"/><Relationship Id="rId5" Type="http://schemas.openxmlformats.org/officeDocument/2006/relationships/image" Target="../media/image120.wmf"/><Relationship Id="rId15" Type="http://schemas.openxmlformats.org/officeDocument/2006/relationships/image" Target="../media/image126.wmf"/><Relationship Id="rId10" Type="http://schemas.openxmlformats.org/officeDocument/2006/relationships/image" Target="../media/image10.wmf"/><Relationship Id="rId4" Type="http://schemas.openxmlformats.org/officeDocument/2006/relationships/image" Target="../media/image119.wmf"/><Relationship Id="rId9" Type="http://schemas.openxmlformats.org/officeDocument/2006/relationships/image" Target="../media/image9.wmf"/><Relationship Id="rId14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8.wmf"/><Relationship Id="rId18" Type="http://schemas.openxmlformats.org/officeDocument/2006/relationships/image" Target="../media/image143.wmf"/><Relationship Id="rId3" Type="http://schemas.openxmlformats.org/officeDocument/2006/relationships/image" Target="../media/image129.wmf"/><Relationship Id="rId21" Type="http://schemas.openxmlformats.org/officeDocument/2006/relationships/image" Target="../media/image146.wmf"/><Relationship Id="rId7" Type="http://schemas.openxmlformats.org/officeDocument/2006/relationships/image" Target="../media/image133.wmf"/><Relationship Id="rId12" Type="http://schemas.openxmlformats.org/officeDocument/2006/relationships/image" Target="../media/image10.wmf"/><Relationship Id="rId17" Type="http://schemas.openxmlformats.org/officeDocument/2006/relationships/image" Target="../media/image142.wmf"/><Relationship Id="rId2" Type="http://schemas.openxmlformats.org/officeDocument/2006/relationships/image" Target="../media/image128.wmf"/><Relationship Id="rId16" Type="http://schemas.openxmlformats.org/officeDocument/2006/relationships/image" Target="../media/image141.wmf"/><Relationship Id="rId20" Type="http://schemas.openxmlformats.org/officeDocument/2006/relationships/image" Target="../media/image145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0.wmf"/><Relationship Id="rId10" Type="http://schemas.openxmlformats.org/officeDocument/2006/relationships/image" Target="../media/image136.wmf"/><Relationship Id="rId19" Type="http://schemas.openxmlformats.org/officeDocument/2006/relationships/image" Target="../media/image144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9.wmf"/><Relationship Id="rId12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49.wmf"/><Relationship Id="rId11" Type="http://schemas.openxmlformats.org/officeDocument/2006/relationships/image" Target="../media/image165.wmf"/><Relationship Id="rId5" Type="http://schemas.openxmlformats.org/officeDocument/2006/relationships/image" Target="../media/image164.wmf"/><Relationship Id="rId10" Type="http://schemas.openxmlformats.org/officeDocument/2006/relationships/image" Target="../media/image12.wmf"/><Relationship Id="rId4" Type="http://schemas.openxmlformats.org/officeDocument/2006/relationships/image" Target="../media/image163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37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17" Type="http://schemas.openxmlformats.org/officeDocument/2006/relationships/image" Target="../media/image179.wmf"/><Relationship Id="rId2" Type="http://schemas.openxmlformats.org/officeDocument/2006/relationships/image" Target="../media/image168.wmf"/><Relationship Id="rId16" Type="http://schemas.openxmlformats.org/officeDocument/2006/relationships/image" Target="../media/image178.wmf"/><Relationship Id="rId1" Type="http://schemas.openxmlformats.org/officeDocument/2006/relationships/image" Target="../media/image151.wmf"/><Relationship Id="rId6" Type="http://schemas.openxmlformats.org/officeDocument/2006/relationships/image" Target="../media/image139.wmf"/><Relationship Id="rId11" Type="http://schemas.openxmlformats.org/officeDocument/2006/relationships/image" Target="../media/image173.wmf"/><Relationship Id="rId5" Type="http://schemas.openxmlformats.org/officeDocument/2006/relationships/image" Target="../media/image138.wmf"/><Relationship Id="rId15" Type="http://schemas.openxmlformats.org/officeDocument/2006/relationships/image" Target="../media/image177.wmf"/><Relationship Id="rId10" Type="http://schemas.openxmlformats.org/officeDocument/2006/relationships/image" Target="../media/image172.wmf"/><Relationship Id="rId4" Type="http://schemas.openxmlformats.org/officeDocument/2006/relationships/image" Target="../media/image10.wmf"/><Relationship Id="rId9" Type="http://schemas.openxmlformats.org/officeDocument/2006/relationships/image" Target="../media/image171.wmf"/><Relationship Id="rId14" Type="http://schemas.openxmlformats.org/officeDocument/2006/relationships/image" Target="../media/image17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1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png"/><Relationship Id="rId10" Type="http://schemas.openxmlformats.org/officeDocument/2006/relationships/image" Target="../media/image25.wmf"/><Relationship Id="rId4" Type="http://schemas.openxmlformats.org/officeDocument/2006/relationships/image" Target="../media/image12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9.wmf"/><Relationship Id="rId18" Type="http://schemas.openxmlformats.org/officeDocument/2006/relationships/image" Target="../media/image2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12.wmf"/><Relationship Id="rId17" Type="http://schemas.openxmlformats.org/officeDocument/2006/relationships/image" Target="../media/image23.wmf"/><Relationship Id="rId2" Type="http://schemas.openxmlformats.org/officeDocument/2006/relationships/image" Target="../media/image38.wmf"/><Relationship Id="rId16" Type="http://schemas.openxmlformats.org/officeDocument/2006/relationships/image" Target="../media/image22.wmf"/><Relationship Id="rId20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11.wmf"/><Relationship Id="rId5" Type="http://schemas.openxmlformats.org/officeDocument/2006/relationships/image" Target="../media/image41.wmf"/><Relationship Id="rId15" Type="http://schemas.openxmlformats.org/officeDocument/2006/relationships/image" Target="../media/image47.wmf"/><Relationship Id="rId10" Type="http://schemas.openxmlformats.org/officeDocument/2006/relationships/image" Target="../media/image10.wmf"/><Relationship Id="rId19" Type="http://schemas.openxmlformats.org/officeDocument/2006/relationships/image" Target="../media/image48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10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46.wmf"/><Relationship Id="rId16" Type="http://schemas.openxmlformats.org/officeDocument/2006/relationships/image" Target="../media/image65.wmf"/><Relationship Id="rId1" Type="http://schemas.openxmlformats.org/officeDocument/2006/relationships/image" Target="../media/image47.wmf"/><Relationship Id="rId6" Type="http://schemas.openxmlformats.org/officeDocument/2006/relationships/image" Target="../media/image9.wmf"/><Relationship Id="rId11" Type="http://schemas.openxmlformats.org/officeDocument/2006/relationships/image" Target="../media/image60.wmf"/><Relationship Id="rId5" Type="http://schemas.openxmlformats.org/officeDocument/2006/relationships/image" Target="../media/image12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19" Type="http://schemas.openxmlformats.org/officeDocument/2006/relationships/image" Target="../media/image68.wmf"/><Relationship Id="rId4" Type="http://schemas.openxmlformats.org/officeDocument/2006/relationships/image" Target="../media/image11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F64B-20A0-4C15-921A-AE1A7DE7CB5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4C9F-57B8-4879-ACFB-8AB089CC1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5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4C9F-57B8-4879-ACFB-8AB089CC183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4C9F-57B8-4879-ACFB-8AB089CC18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6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1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2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0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1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4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2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6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1F6D-C8A5-483A-B35F-42AB6E462AC9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60EE-189B-4A85-9060-AD35A6F8D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6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9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11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93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17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23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5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1.wmf"/><Relationship Id="rId32" Type="http://schemas.openxmlformats.org/officeDocument/2006/relationships/image" Target="../media/image126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24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21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25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34.wmf"/><Relationship Id="rId26" Type="http://schemas.openxmlformats.org/officeDocument/2006/relationships/image" Target="../media/image10.wmf"/><Relationship Id="rId39" Type="http://schemas.openxmlformats.org/officeDocument/2006/relationships/oleObject" Target="../embeddings/oleObject176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141.wmf"/><Relationship Id="rId42" Type="http://schemas.openxmlformats.org/officeDocument/2006/relationships/image" Target="../media/image145.wmf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71.bin"/><Relationship Id="rId41" Type="http://schemas.openxmlformats.org/officeDocument/2006/relationships/oleObject" Target="../embeddings/oleObject17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37.wmf"/><Relationship Id="rId32" Type="http://schemas.openxmlformats.org/officeDocument/2006/relationships/image" Target="../media/image140.wmf"/><Relationship Id="rId37" Type="http://schemas.openxmlformats.org/officeDocument/2006/relationships/oleObject" Target="../embeddings/oleObject175.bin"/><Relationship Id="rId40" Type="http://schemas.openxmlformats.org/officeDocument/2006/relationships/image" Target="../media/image144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38.wmf"/><Relationship Id="rId36" Type="http://schemas.openxmlformats.org/officeDocument/2006/relationships/image" Target="../media/image142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4" Type="http://schemas.openxmlformats.org/officeDocument/2006/relationships/image" Target="../media/image146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39.wmf"/><Relationship Id="rId35" Type="http://schemas.openxmlformats.org/officeDocument/2006/relationships/oleObject" Target="../embeddings/oleObject174.bin"/><Relationship Id="rId43" Type="http://schemas.openxmlformats.org/officeDocument/2006/relationships/oleObject" Target="../embeddings/oleObject178.bin"/><Relationship Id="rId8" Type="http://schemas.openxmlformats.org/officeDocument/2006/relationships/image" Target="../media/image129.wmf"/><Relationship Id="rId3" Type="http://schemas.openxmlformats.org/officeDocument/2006/relationships/oleObject" Target="../embeddings/oleObject158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38" Type="http://schemas.openxmlformats.org/officeDocument/2006/relationships/image" Target="../media/image1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5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8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5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.wmf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9.wmf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29" Type="http://schemas.openxmlformats.org/officeDocument/2006/relationships/image" Target="../media/image16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63.wmf"/><Relationship Id="rId24" Type="http://schemas.openxmlformats.org/officeDocument/2006/relationships/oleObject" Target="../embeddings/oleObject202.bin"/><Relationship Id="rId5" Type="http://schemas.openxmlformats.org/officeDocument/2006/relationships/image" Target="../media/image160.wmf"/><Relationship Id="rId15" Type="http://schemas.openxmlformats.org/officeDocument/2006/relationships/image" Target="../media/image149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204.bin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62.wmf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166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178.wmf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oleObject" Target="../embeddings/oleObject21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73.wmf"/><Relationship Id="rId32" Type="http://schemas.openxmlformats.org/officeDocument/2006/relationships/image" Target="../media/image177.w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175.wmf"/><Relationship Id="rId36" Type="http://schemas.openxmlformats.org/officeDocument/2006/relationships/image" Target="../media/image17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19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39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176.wmf"/><Relationship Id="rId35" Type="http://schemas.openxmlformats.org/officeDocument/2006/relationships/oleObject" Target="../embeddings/oleObject221.bin"/><Relationship Id="rId8" Type="http://schemas.openxmlformats.org/officeDocument/2006/relationships/image" Target="../media/image13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image" Target="../media/image18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3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5.bin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34.bin"/><Relationship Id="rId10" Type="http://schemas.openxmlformats.org/officeDocument/2006/relationships/image" Target="../media/image12.wmf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35.bin"/><Relationship Id="rId8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4.wmf"/><Relationship Id="rId26" Type="http://schemas.openxmlformats.org/officeDocument/2006/relationships/image" Target="../media/image12.wmf"/><Relationship Id="rId39" Type="http://schemas.openxmlformats.org/officeDocument/2006/relationships/image" Target="../media/image24.wmf"/><Relationship Id="rId21" Type="http://schemas.openxmlformats.org/officeDocument/2006/relationships/oleObject" Target="../embeddings/oleObject52.bin"/><Relationship Id="rId34" Type="http://schemas.openxmlformats.org/officeDocument/2006/relationships/oleObject" Target="../embeddings/oleObject59.bin"/><Relationship Id="rId42" Type="http://schemas.openxmlformats.org/officeDocument/2006/relationships/oleObject" Target="../embeddings/oleObject6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6.bin"/><Relationship Id="rId41" Type="http://schemas.openxmlformats.org/officeDocument/2006/relationships/image" Target="../media/image4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11.wmf"/><Relationship Id="rId32" Type="http://schemas.openxmlformats.org/officeDocument/2006/relationships/image" Target="../media/image47.wmf"/><Relationship Id="rId37" Type="http://schemas.openxmlformats.org/officeDocument/2006/relationships/image" Target="../media/image23.wmf"/><Relationship Id="rId40" Type="http://schemas.openxmlformats.org/officeDocument/2006/relationships/oleObject" Target="../embeddings/oleObject62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9.wmf"/><Relationship Id="rId36" Type="http://schemas.openxmlformats.org/officeDocument/2006/relationships/oleObject" Target="../embeddings/oleObject60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2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46.wmf"/><Relationship Id="rId35" Type="http://schemas.openxmlformats.org/officeDocument/2006/relationships/image" Target="../media/image22.wmf"/><Relationship Id="rId43" Type="http://schemas.openxmlformats.org/officeDocument/2006/relationships/image" Target="../media/image49.wmf"/><Relationship Id="rId8" Type="http://schemas.openxmlformats.org/officeDocument/2006/relationships/image" Target="../media/image39.wmf"/><Relationship Id="rId3" Type="http://schemas.openxmlformats.org/officeDocument/2006/relationships/oleObject" Target="../embeddings/oleObject43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9" Type="http://schemas.openxmlformats.org/officeDocument/2006/relationships/oleObject" Target="../embeddings/oleObject88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65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38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87.bin"/><Relationship Id="rId40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62.wmf"/><Relationship Id="rId36" Type="http://schemas.openxmlformats.org/officeDocument/2006/relationships/image" Target="../media/image66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9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86.bin"/><Relationship Id="rId8" Type="http://schemas.openxmlformats.org/officeDocument/2006/relationships/image" Target="../media/image10.wmf"/><Relationship Id="rId3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7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8724" y="2569821"/>
            <a:ext cx="4817344" cy="1200329"/>
          </a:xfrm>
          <a:prstGeom prst="rect">
            <a:avLst/>
          </a:prstGeom>
          <a:noFill/>
          <a:ln w="53975" cmpd="thickThin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专题：旋转变换在多元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    函数积分中的应用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21952"/>
              </p:ext>
            </p:extLst>
          </p:nvPr>
        </p:nvGraphicFramePr>
        <p:xfrm>
          <a:off x="1085442" y="550863"/>
          <a:ext cx="65293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3" imgW="2743200" imgH="215640" progId="Equation.DSMT4">
                  <p:embed/>
                </p:oleObj>
              </mc:Choice>
              <mc:Fallback>
                <p:oleObj name="Equation" r:id="rId3" imgW="2743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442" y="550863"/>
                        <a:ext cx="65293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710925"/>
              </p:ext>
            </p:extLst>
          </p:nvPr>
        </p:nvGraphicFramePr>
        <p:xfrm>
          <a:off x="1085442" y="1204913"/>
          <a:ext cx="8199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5" imgW="3504960" imgH="266400" progId="Equation.DSMT4">
                  <p:embed/>
                </p:oleObj>
              </mc:Choice>
              <mc:Fallback>
                <p:oleObj name="Equation" r:id="rId5" imgW="3504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442" y="1204913"/>
                        <a:ext cx="8199437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2315" y="204651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33947"/>
              </p:ext>
            </p:extLst>
          </p:nvPr>
        </p:nvGraphicFramePr>
        <p:xfrm>
          <a:off x="1524908" y="2569735"/>
          <a:ext cx="4976776" cy="85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7" imgW="2145960" imgH="368280" progId="Equation.DSMT4">
                  <p:embed/>
                </p:oleObj>
              </mc:Choice>
              <mc:Fallback>
                <p:oleObj name="Equation" r:id="rId7" imgW="2145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908" y="2569735"/>
                        <a:ext cx="4976776" cy="854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70128"/>
              </p:ext>
            </p:extLst>
          </p:nvPr>
        </p:nvGraphicFramePr>
        <p:xfrm>
          <a:off x="1829594" y="3616758"/>
          <a:ext cx="3772691" cy="77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9" imgW="1612800" imgH="330120" progId="Equation.DSMT4">
                  <p:embed/>
                </p:oleObj>
              </mc:Choice>
              <mc:Fallback>
                <p:oleObj name="Equation" r:id="rId9" imgW="1612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9594" y="3616758"/>
                        <a:ext cx="3772691" cy="77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31850"/>
              </p:ext>
            </p:extLst>
          </p:nvPr>
        </p:nvGraphicFramePr>
        <p:xfrm>
          <a:off x="1829594" y="4582140"/>
          <a:ext cx="3019701" cy="100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11" imgW="1371600" imgH="457200" progId="Equation.DSMT4">
                  <p:embed/>
                </p:oleObj>
              </mc:Choice>
              <mc:Fallback>
                <p:oleObj name="Equation" r:id="rId11" imgW="1371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9594" y="4582140"/>
                        <a:ext cx="3019701" cy="1006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0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946" y="452581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89613"/>
              </p:ext>
            </p:extLst>
          </p:nvPr>
        </p:nvGraphicFramePr>
        <p:xfrm>
          <a:off x="4671850" y="294165"/>
          <a:ext cx="6477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Equation" r:id="rId3" imgW="3009600" imgH="469800" progId="Equation.DSMT4">
                  <p:embed/>
                </p:oleObj>
              </mc:Choice>
              <mc:Fallback>
                <p:oleObj name="Equation" r:id="rId3" imgW="3009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1850" y="294165"/>
                        <a:ext cx="6477000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4946" y="13048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47699"/>
              </p:ext>
            </p:extLst>
          </p:nvPr>
        </p:nvGraphicFramePr>
        <p:xfrm>
          <a:off x="1739318" y="1321741"/>
          <a:ext cx="4976660" cy="48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5" imgW="2361960" imgH="215640" progId="Equation.DSMT4">
                  <p:embed/>
                </p:oleObj>
              </mc:Choice>
              <mc:Fallback>
                <p:oleObj name="Equation" r:id="rId5" imgW="2361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9318" y="1321741"/>
                        <a:ext cx="4976660" cy="489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64684"/>
              </p:ext>
            </p:extLst>
          </p:nvPr>
        </p:nvGraphicFramePr>
        <p:xfrm>
          <a:off x="6599325" y="1391233"/>
          <a:ext cx="3921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7" imgW="1752480" imgH="215640" progId="Equation.DSMT4">
                  <p:embed/>
                </p:oleObj>
              </mc:Choice>
              <mc:Fallback>
                <p:oleObj name="Equation" r:id="rId7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9325" y="1391233"/>
                        <a:ext cx="39211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01390"/>
              </p:ext>
            </p:extLst>
          </p:nvPr>
        </p:nvGraphicFramePr>
        <p:xfrm>
          <a:off x="1076778" y="1936402"/>
          <a:ext cx="39893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9" imgW="1701720" imgH="215640" progId="Equation.DSMT4">
                  <p:embed/>
                </p:oleObj>
              </mc:Choice>
              <mc:Fallback>
                <p:oleObj name="Equation" r:id="rId9" imgW="1701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6778" y="1936402"/>
                        <a:ext cx="3989388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66166" y="1905794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形如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2376"/>
              </p:ext>
            </p:extLst>
          </p:nvPr>
        </p:nvGraphicFramePr>
        <p:xfrm>
          <a:off x="1076778" y="2688757"/>
          <a:ext cx="5078412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tion" r:id="rId11" imgW="2044440" imgH="901440" progId="Equation.DSMT4">
                  <p:embed/>
                </p:oleObj>
              </mc:Choice>
              <mc:Fallback>
                <p:oleObj name="Equation" r:id="rId11" imgW="20444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6778" y="2688757"/>
                        <a:ext cx="5078412" cy="223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221644"/>
              </p:ext>
            </p:extLst>
          </p:nvPr>
        </p:nvGraphicFramePr>
        <p:xfrm>
          <a:off x="1069496" y="5171486"/>
          <a:ext cx="94900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13" imgW="4114800" imgH="228600" progId="Equation.DSMT4">
                  <p:embed/>
                </p:oleObj>
              </mc:Choice>
              <mc:Fallback>
                <p:oleObj name="Equation" r:id="rId13" imgW="4114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9496" y="5171486"/>
                        <a:ext cx="94900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28338"/>
              </p:ext>
            </p:extLst>
          </p:nvPr>
        </p:nvGraphicFramePr>
        <p:xfrm>
          <a:off x="1273030" y="522161"/>
          <a:ext cx="3394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15" imgW="1422360" imgH="228600" progId="Equation.DSMT4">
                  <p:embed/>
                </p:oleObj>
              </mc:Choice>
              <mc:Fallback>
                <p:oleObj name="Equation" r:id="rId15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3030" y="522161"/>
                        <a:ext cx="339407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7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1520" y="6792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12833"/>
              </p:ext>
            </p:extLst>
          </p:nvPr>
        </p:nvGraphicFramePr>
        <p:xfrm>
          <a:off x="1379538" y="1417638"/>
          <a:ext cx="7035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" name="Equation" r:id="rId3" imgW="3085920" imgH="380880" progId="Equation.DSMT4">
                  <p:embed/>
                </p:oleObj>
              </mc:Choice>
              <mc:Fallback>
                <p:oleObj name="Equation" r:id="rId3" imgW="3085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38" y="1417638"/>
                        <a:ext cx="7035800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99597"/>
              </p:ext>
            </p:extLst>
          </p:nvPr>
        </p:nvGraphicFramePr>
        <p:xfrm>
          <a:off x="875573" y="2501150"/>
          <a:ext cx="3792221" cy="49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9" name="Equation" r:id="rId5" imgW="1650960" imgH="215640" progId="Equation.DSMT4">
                  <p:embed/>
                </p:oleObj>
              </mc:Choice>
              <mc:Fallback>
                <p:oleObj name="Equation" r:id="rId5" imgW="1650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573" y="2501150"/>
                        <a:ext cx="3792221" cy="495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39150"/>
              </p:ext>
            </p:extLst>
          </p:nvPr>
        </p:nvGraphicFramePr>
        <p:xfrm>
          <a:off x="4667794" y="4696783"/>
          <a:ext cx="2542903" cy="84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Equation" r:id="rId7" imgW="1269720" imgH="380880" progId="Equation.DSMT4">
                  <p:embed/>
                </p:oleObj>
              </mc:Choice>
              <mc:Fallback>
                <p:oleObj name="Equation" r:id="rId7" imgW="1269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7794" y="4696783"/>
                        <a:ext cx="2542903" cy="84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14411"/>
              </p:ext>
            </p:extLst>
          </p:nvPr>
        </p:nvGraphicFramePr>
        <p:xfrm>
          <a:off x="2473234" y="4774100"/>
          <a:ext cx="2194560" cy="83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name="Equation" r:id="rId9" imgW="1066680" imgH="380880" progId="Equation.DSMT4">
                  <p:embed/>
                </p:oleObj>
              </mc:Choice>
              <mc:Fallback>
                <p:oleObj name="Equation" r:id="rId9" imgW="1066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3234" y="4774100"/>
                        <a:ext cx="2194560" cy="831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591797"/>
              </p:ext>
            </p:extLst>
          </p:nvPr>
        </p:nvGraphicFramePr>
        <p:xfrm>
          <a:off x="7131187" y="4756464"/>
          <a:ext cx="19589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Equation" r:id="rId11" imgW="952200" imgH="380880" progId="Equation.DSMT4">
                  <p:embed/>
                </p:oleObj>
              </mc:Choice>
              <mc:Fallback>
                <p:oleObj name="Equation" r:id="rId11" imgW="952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31187" y="4756464"/>
                        <a:ext cx="195897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515102"/>
              </p:ext>
            </p:extLst>
          </p:nvPr>
        </p:nvGraphicFramePr>
        <p:xfrm>
          <a:off x="1308099" y="4613998"/>
          <a:ext cx="1165134" cy="921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name="Equation" r:id="rId13" imgW="545760" imgH="431640" progId="Equation.DSMT4">
                  <p:embed/>
                </p:oleObj>
              </mc:Choice>
              <mc:Fallback>
                <p:oleObj name="Equation" r:id="rId13" imgW="54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8099" y="4613998"/>
                        <a:ext cx="1165134" cy="921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63596"/>
              </p:ext>
            </p:extLst>
          </p:nvPr>
        </p:nvGraphicFramePr>
        <p:xfrm>
          <a:off x="9090162" y="4611227"/>
          <a:ext cx="8667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Equation" r:id="rId15" imgW="406080" imgH="406080" progId="Equation.DSMT4">
                  <p:embed/>
                </p:oleObj>
              </mc:Choice>
              <mc:Fallback>
                <p:oleObj name="Equation" r:id="rId15" imgW="406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90162" y="4611227"/>
                        <a:ext cx="86677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27414"/>
              </p:ext>
            </p:extLst>
          </p:nvPr>
        </p:nvGraphicFramePr>
        <p:xfrm>
          <a:off x="2621278" y="3212206"/>
          <a:ext cx="2733080" cy="55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" name="Equation" r:id="rId17" imgW="1180800" imgH="241200" progId="Equation.DSMT4">
                  <p:embed/>
                </p:oleObj>
              </mc:Choice>
              <mc:Fallback>
                <p:oleObj name="Equation" r:id="rId17" imgW="1180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1278" y="3212206"/>
                        <a:ext cx="2733080" cy="55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56694" y="37724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82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725" y="6444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32936"/>
              </p:ext>
            </p:extLst>
          </p:nvPr>
        </p:nvGraphicFramePr>
        <p:xfrm>
          <a:off x="1722438" y="676275"/>
          <a:ext cx="93043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" name="Equation" r:id="rId3" imgW="3936960" imgH="215640" progId="Equation.DSMT4">
                  <p:embed/>
                </p:oleObj>
              </mc:Choice>
              <mc:Fallback>
                <p:oleObj name="Equation" r:id="rId3" imgW="3936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438" y="676275"/>
                        <a:ext cx="9304337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477645"/>
              </p:ext>
            </p:extLst>
          </p:nvPr>
        </p:nvGraphicFramePr>
        <p:xfrm>
          <a:off x="635725" y="1387022"/>
          <a:ext cx="4473530" cy="48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" name="Equation" r:id="rId5" imgW="1993680" imgH="215640" progId="Equation.DSMT4">
                  <p:embed/>
                </p:oleObj>
              </mc:Choice>
              <mc:Fallback>
                <p:oleObj name="Equation" r:id="rId5" imgW="1993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725" y="1387022"/>
                        <a:ext cx="4473530" cy="48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67251"/>
              </p:ext>
            </p:extLst>
          </p:nvPr>
        </p:nvGraphicFramePr>
        <p:xfrm>
          <a:off x="4999626" y="1341899"/>
          <a:ext cx="5610917" cy="52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5" name="Equation" r:id="rId7" imgW="2425680" imgH="228600" progId="Equation.DSMT4">
                  <p:embed/>
                </p:oleObj>
              </mc:Choice>
              <mc:Fallback>
                <p:oleObj name="Equation" r:id="rId7" imgW="2425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9626" y="1341899"/>
                        <a:ext cx="5610917" cy="529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18401"/>
              </p:ext>
            </p:extLst>
          </p:nvPr>
        </p:nvGraphicFramePr>
        <p:xfrm>
          <a:off x="695645" y="2003699"/>
          <a:ext cx="1201964" cy="44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" name="Equation" r:id="rId9" imgW="545760" imgH="203040" progId="Equation.DSMT4">
                  <p:embed/>
                </p:oleObj>
              </mc:Choice>
              <mc:Fallback>
                <p:oleObj name="Equation" r:id="rId9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645" y="2003699"/>
                        <a:ext cx="1201964" cy="447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97609" y="19464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48619"/>
              </p:ext>
            </p:extLst>
          </p:nvPr>
        </p:nvGraphicFramePr>
        <p:xfrm>
          <a:off x="2400300" y="1957388"/>
          <a:ext cx="594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" name="Equation" r:id="rId11" imgW="2705040" imgH="228600" progId="Equation.DSMT4">
                  <p:embed/>
                </p:oleObj>
              </mc:Choice>
              <mc:Fallback>
                <p:oleObj name="Equation" r:id="rId11" imgW="2705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0300" y="1957388"/>
                        <a:ext cx="59436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64731" y="19573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解方程组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72998"/>
              </p:ext>
            </p:extLst>
          </p:nvPr>
        </p:nvGraphicFramePr>
        <p:xfrm>
          <a:off x="938144" y="2602000"/>
          <a:ext cx="2847132" cy="217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" name="Equation" r:id="rId13" imgW="1244520" imgH="952200" progId="Equation.DSMT4">
                  <p:embed/>
                </p:oleObj>
              </mc:Choice>
              <mc:Fallback>
                <p:oleObj name="Equation" r:id="rId13" imgW="124452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8144" y="2602000"/>
                        <a:ext cx="2847132" cy="2178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572235" y="342985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解得，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97039"/>
              </p:ext>
            </p:extLst>
          </p:nvPr>
        </p:nvGraphicFramePr>
        <p:xfrm>
          <a:off x="5984650" y="3178058"/>
          <a:ext cx="3640868" cy="102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" name="Equation" r:id="rId15" imgW="1650960" imgH="444240" progId="Equation.DSMT4">
                  <p:embed/>
                </p:oleObj>
              </mc:Choice>
              <mc:Fallback>
                <p:oleObj name="Equation" r:id="rId15" imgW="1650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4650" y="3178058"/>
                        <a:ext cx="3640868" cy="102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75301"/>
              </p:ext>
            </p:extLst>
          </p:nvPr>
        </p:nvGraphicFramePr>
        <p:xfrm>
          <a:off x="1051242" y="4926784"/>
          <a:ext cx="24542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" name="Equation" r:id="rId17" imgW="1130040" imgH="444240" progId="Equation.DSMT4">
                  <p:embed/>
                </p:oleObj>
              </mc:Choice>
              <mc:Fallback>
                <p:oleObj name="Equation" r:id="rId17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1242" y="4926784"/>
                        <a:ext cx="24542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384377"/>
              </p:ext>
            </p:extLst>
          </p:nvPr>
        </p:nvGraphicFramePr>
        <p:xfrm>
          <a:off x="3510551" y="4926784"/>
          <a:ext cx="29781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" name="Equation" r:id="rId19" imgW="1371600" imgH="444240" progId="Equation.DSMT4">
                  <p:embed/>
                </p:oleObj>
              </mc:Choice>
              <mc:Fallback>
                <p:oleObj name="Equation" r:id="rId19" imgW="1371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10551" y="4926784"/>
                        <a:ext cx="297815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9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55565"/>
              </p:ext>
            </p:extLst>
          </p:nvPr>
        </p:nvGraphicFramePr>
        <p:xfrm>
          <a:off x="926917" y="1032987"/>
          <a:ext cx="8166042" cy="49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" name="Equation" r:id="rId3" imgW="3568680" imgH="215640" progId="Equation.DSMT4">
                  <p:embed/>
                </p:oleObj>
              </mc:Choice>
              <mc:Fallback>
                <p:oleObj name="Equation" r:id="rId3" imgW="3568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917" y="1032987"/>
                        <a:ext cx="8166042" cy="494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83479"/>
              </p:ext>
            </p:extLst>
          </p:nvPr>
        </p:nvGraphicFramePr>
        <p:xfrm>
          <a:off x="926917" y="1709601"/>
          <a:ext cx="40020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Equation" r:id="rId5" imgW="1828800" imgH="304560" progId="Equation.DSMT4">
                  <p:embed/>
                </p:oleObj>
              </mc:Choice>
              <mc:Fallback>
                <p:oleObj name="Equation" r:id="rId5" imgW="1828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6917" y="1709601"/>
                        <a:ext cx="4002088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33312"/>
              </p:ext>
            </p:extLst>
          </p:nvPr>
        </p:nvGraphicFramePr>
        <p:xfrm>
          <a:off x="5009938" y="1700886"/>
          <a:ext cx="4023905" cy="67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Equation" r:id="rId7" imgW="1828800" imgH="304560" progId="Equation.DSMT4">
                  <p:embed/>
                </p:oleObj>
              </mc:Choice>
              <mc:Fallback>
                <p:oleObj name="Equation" r:id="rId7" imgW="1828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9938" y="1700886"/>
                        <a:ext cx="4023905" cy="67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26917" y="24929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58014"/>
              </p:ext>
            </p:extLst>
          </p:nvPr>
        </p:nvGraphicFramePr>
        <p:xfrm>
          <a:off x="3966708" y="3083482"/>
          <a:ext cx="2575244" cy="59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Equation" r:id="rId9" imgW="1091880" imgH="253800" progId="Equation.DSMT4">
                  <p:embed/>
                </p:oleObj>
              </mc:Choice>
              <mc:Fallback>
                <p:oleObj name="Equation" r:id="rId9" imgW="1091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6708" y="3083482"/>
                        <a:ext cx="2575244" cy="59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55670"/>
              </p:ext>
            </p:extLst>
          </p:nvPr>
        </p:nvGraphicFramePr>
        <p:xfrm>
          <a:off x="2869941" y="3135958"/>
          <a:ext cx="1096767" cy="51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9941" y="3135958"/>
                        <a:ext cx="1096767" cy="51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65891"/>
              </p:ext>
            </p:extLst>
          </p:nvPr>
        </p:nvGraphicFramePr>
        <p:xfrm>
          <a:off x="2050849" y="3110380"/>
          <a:ext cx="782215" cy="51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" name="Equation" r:id="rId13" imgW="330120" imgH="215640" progId="Equation.DSMT4">
                  <p:embed/>
                </p:oleObj>
              </mc:Choice>
              <mc:Fallback>
                <p:oleObj name="Equation" r:id="rId13" imgW="330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0849" y="3110380"/>
                        <a:ext cx="782215" cy="511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486805"/>
              </p:ext>
            </p:extLst>
          </p:nvPr>
        </p:nvGraphicFramePr>
        <p:xfrm>
          <a:off x="6577872" y="3071242"/>
          <a:ext cx="1212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" name="Equation" r:id="rId15" imgW="533160" imgH="228600" progId="Equation.DSMT4">
                  <p:embed/>
                </p:oleObj>
              </mc:Choice>
              <mc:Fallback>
                <p:oleObj name="Equation" r:id="rId15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77872" y="3071242"/>
                        <a:ext cx="121285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55104"/>
              </p:ext>
            </p:extLst>
          </p:nvPr>
        </p:nvGraphicFramePr>
        <p:xfrm>
          <a:off x="7713617" y="3149450"/>
          <a:ext cx="559526" cy="39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Equation" r:id="rId17" imgW="253800" imgH="177480" progId="Equation.DSMT4">
                  <p:embed/>
                </p:oleObj>
              </mc:Choice>
              <mc:Fallback>
                <p:oleObj name="Equation" r:id="rId17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13617" y="3149450"/>
                        <a:ext cx="559526" cy="39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16524" y="385789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469823"/>
              </p:ext>
            </p:extLst>
          </p:nvPr>
        </p:nvGraphicFramePr>
        <p:xfrm>
          <a:off x="4631011" y="4707007"/>
          <a:ext cx="34337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Equation" r:id="rId19" imgW="1714320" imgH="380880" progId="Equation.DSMT4">
                  <p:embed/>
                </p:oleObj>
              </mc:Choice>
              <mc:Fallback>
                <p:oleObj name="Equation" r:id="rId19" imgW="1714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31011" y="4707007"/>
                        <a:ext cx="3433763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105"/>
              </p:ext>
            </p:extLst>
          </p:nvPr>
        </p:nvGraphicFramePr>
        <p:xfrm>
          <a:off x="2442185" y="4722882"/>
          <a:ext cx="20891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Equation" r:id="rId21" imgW="1015920" imgH="380880" progId="Equation.DSMT4">
                  <p:embed/>
                </p:oleObj>
              </mc:Choice>
              <mc:Fallback>
                <p:oleObj name="Equation" r:id="rId21" imgW="1015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42185" y="4722882"/>
                        <a:ext cx="20891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89219"/>
              </p:ext>
            </p:extLst>
          </p:nvPr>
        </p:nvGraphicFramePr>
        <p:xfrm>
          <a:off x="1276823" y="4573253"/>
          <a:ext cx="1165134" cy="921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Equation" r:id="rId23" imgW="545760" imgH="431640" progId="Equation.DSMT4">
                  <p:embed/>
                </p:oleObj>
              </mc:Choice>
              <mc:Fallback>
                <p:oleObj name="Equation" r:id="rId23" imgW="54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76823" y="4573253"/>
                        <a:ext cx="1165134" cy="921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49865"/>
              </p:ext>
            </p:extLst>
          </p:nvPr>
        </p:nvGraphicFramePr>
        <p:xfrm>
          <a:off x="7993380" y="4722882"/>
          <a:ext cx="185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Equation" r:id="rId25" imgW="901440" imgH="380880" progId="Equation.DSMT4">
                  <p:embed/>
                </p:oleObj>
              </mc:Choice>
              <mc:Fallback>
                <p:oleObj name="Equation" r:id="rId25" imgW="901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93380" y="4722882"/>
                        <a:ext cx="185420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48045"/>
              </p:ext>
            </p:extLst>
          </p:nvPr>
        </p:nvGraphicFramePr>
        <p:xfrm>
          <a:off x="9847808" y="4633463"/>
          <a:ext cx="8667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Equation" r:id="rId27" imgW="406080" imgH="406080" progId="Equation.DSMT4">
                  <p:embed/>
                </p:oleObj>
              </mc:Choice>
              <mc:Fallback>
                <p:oleObj name="Equation" r:id="rId27" imgW="406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847808" y="4633463"/>
                        <a:ext cx="86677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5164" y="1234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971452" y="1262130"/>
          <a:ext cx="3271405" cy="52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3" imgW="1333440" imgH="215640" progId="Equation.DSMT4">
                  <p:embed/>
                </p:oleObj>
              </mc:Choice>
              <mc:Fallback>
                <p:oleObj name="Equation" r:id="rId3" imgW="1333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1452" y="1262130"/>
                        <a:ext cx="3271405" cy="52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21315" y="1952124"/>
          <a:ext cx="1019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5" imgW="4292280" imgH="406080" progId="Equation.DSMT4">
                  <p:embed/>
                </p:oleObj>
              </mc:Choice>
              <mc:Fallback>
                <p:oleObj name="Equation" r:id="rId5" imgW="4292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315" y="1952124"/>
                        <a:ext cx="10198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406334" y="1234285"/>
          <a:ext cx="4679630" cy="55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7" imgW="1917360" imgH="228600" progId="Equation.DSMT4">
                  <p:embed/>
                </p:oleObj>
              </mc:Choice>
              <mc:Fallback>
                <p:oleObj name="Equation" r:id="rId7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6334" y="1234285"/>
                        <a:ext cx="4679630" cy="557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774989" y="2993881"/>
          <a:ext cx="3257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9" imgW="1371600" imgH="215640" progId="Equation.DSMT4">
                  <p:embed/>
                </p:oleObj>
              </mc:Choice>
              <mc:Fallback>
                <p:oleObj name="Equation" r:id="rId9" imgW="137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989" y="2993881"/>
                        <a:ext cx="325755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1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3379" y="49031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83356"/>
              </p:ext>
            </p:extLst>
          </p:nvPr>
        </p:nvGraphicFramePr>
        <p:xfrm>
          <a:off x="1577128" y="493804"/>
          <a:ext cx="9231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" name="Equation" r:id="rId3" imgW="3886200" imgH="228600" progId="Equation.DSMT4">
                  <p:embed/>
                </p:oleObj>
              </mc:Choice>
              <mc:Fallback>
                <p:oleObj name="Equation" r:id="rId3" imgW="3886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7128" y="493804"/>
                        <a:ext cx="9231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72786" y="17547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88924"/>
              </p:ext>
            </p:extLst>
          </p:nvPr>
        </p:nvGraphicFramePr>
        <p:xfrm>
          <a:off x="1599358" y="1804066"/>
          <a:ext cx="5355937" cy="48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" name="Equation" r:id="rId5" imgW="2361960" imgH="215640" progId="Equation.DSMT4">
                  <p:embed/>
                </p:oleObj>
              </mc:Choice>
              <mc:Fallback>
                <p:oleObj name="Equation" r:id="rId5" imgW="2361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9358" y="1804066"/>
                        <a:ext cx="5355937" cy="489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568907"/>
              </p:ext>
            </p:extLst>
          </p:nvPr>
        </p:nvGraphicFramePr>
        <p:xfrm>
          <a:off x="6901859" y="1829855"/>
          <a:ext cx="3921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" name="Equation" r:id="rId7" imgW="1752480" imgH="215640" progId="Equation.DSMT4">
                  <p:embed/>
                </p:oleObj>
              </mc:Choice>
              <mc:Fallback>
                <p:oleObj name="Equation" r:id="rId7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1859" y="1829855"/>
                        <a:ext cx="39211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490"/>
              </p:ext>
            </p:extLst>
          </p:nvPr>
        </p:nvGraphicFramePr>
        <p:xfrm>
          <a:off x="903288" y="2487613"/>
          <a:ext cx="3987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6" name="Equation" r:id="rId9" imgW="1701720" imgH="215640" progId="Equation.DSMT4">
                  <p:embed/>
                </p:oleObj>
              </mc:Choice>
              <mc:Fallback>
                <p:oleObj name="Equation" r:id="rId9" imgW="1701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3288" y="2487613"/>
                        <a:ext cx="39878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91088" y="2441445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形如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508834"/>
              </p:ext>
            </p:extLst>
          </p:nvPr>
        </p:nvGraphicFramePr>
        <p:xfrm>
          <a:off x="1416525" y="1085303"/>
          <a:ext cx="1266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" name="Equation" r:id="rId11" imgW="533160" imgH="203040" progId="Equation.DSMT4">
                  <p:embed/>
                </p:oleObj>
              </mc:Choice>
              <mc:Fallback>
                <p:oleObj name="Equation" r:id="rId11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6525" y="1085303"/>
                        <a:ext cx="12668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76780"/>
              </p:ext>
            </p:extLst>
          </p:nvPr>
        </p:nvGraphicFramePr>
        <p:xfrm>
          <a:off x="1597667" y="3147000"/>
          <a:ext cx="28686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" name="Equation" r:id="rId13" imgW="1320480" imgH="228600" progId="Equation.DSMT4">
                  <p:embed/>
                </p:oleObj>
              </mc:Choice>
              <mc:Fallback>
                <p:oleObj name="Equation" r:id="rId1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97667" y="3147000"/>
                        <a:ext cx="2868612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82153"/>
              </p:ext>
            </p:extLst>
          </p:nvPr>
        </p:nvGraphicFramePr>
        <p:xfrm>
          <a:off x="1541463" y="4491038"/>
          <a:ext cx="45513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" name="Equation" r:id="rId15" imgW="2095200" imgH="444240" progId="Equation.DSMT4">
                  <p:embed/>
                </p:oleObj>
              </mc:Choice>
              <mc:Fallback>
                <p:oleObj name="Equation" r:id="rId15" imgW="2095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1463" y="4491038"/>
                        <a:ext cx="4551362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07398"/>
              </p:ext>
            </p:extLst>
          </p:nvPr>
        </p:nvGraphicFramePr>
        <p:xfrm>
          <a:off x="10141562" y="4804403"/>
          <a:ext cx="1711370" cy="3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" name="Equation" r:id="rId17" imgW="977760" imgH="203040" progId="Equation.DSMT4">
                  <p:embed/>
                </p:oleObj>
              </mc:Choice>
              <mc:Fallback>
                <p:oleObj name="Equation" r:id="rId17" imgW="977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41562" y="4804403"/>
                        <a:ext cx="1711370" cy="35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8938538" y="3588490"/>
            <a:ext cx="2120298" cy="849292"/>
            <a:chOff x="8986356" y="3563491"/>
            <a:chExt cx="2120298" cy="849292"/>
          </a:xfrm>
        </p:grpSpPr>
        <p:grpSp>
          <p:nvGrpSpPr>
            <p:cNvPr id="36" name="组合 35"/>
            <p:cNvGrpSpPr/>
            <p:nvPr/>
          </p:nvGrpSpPr>
          <p:grpSpPr>
            <a:xfrm rot="1230726">
              <a:off x="8986356" y="3635344"/>
              <a:ext cx="1876998" cy="777439"/>
              <a:chOff x="6010615" y="1261323"/>
              <a:chExt cx="1852082" cy="94581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010615" y="1261323"/>
                <a:ext cx="1852082" cy="945810"/>
                <a:chOff x="4686012" y="1570752"/>
                <a:chExt cx="1852082" cy="945810"/>
              </a:xfrm>
            </p:grpSpPr>
            <p:sp>
              <p:nvSpPr>
                <p:cNvPr id="39" name="椭圆 38"/>
                <p:cNvSpPr/>
                <p:nvPr/>
              </p:nvSpPr>
              <p:spPr>
                <a:xfrm rot="2238758">
                  <a:off x="4686012" y="1570752"/>
                  <a:ext cx="1708706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 rot="2276268">
                  <a:off x="4834366" y="1593971"/>
                  <a:ext cx="1703728" cy="521688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 rot="2238758">
                <a:off x="6010615" y="1261325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230726">
              <a:off x="9526277" y="3563491"/>
              <a:ext cx="1580377" cy="427414"/>
              <a:chOff x="6010614" y="1261323"/>
              <a:chExt cx="1852083" cy="94581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010614" y="1261323"/>
                <a:ext cx="1852083" cy="945810"/>
                <a:chOff x="4686011" y="1570752"/>
                <a:chExt cx="1852083" cy="945810"/>
              </a:xfrm>
            </p:grpSpPr>
            <p:sp>
              <p:nvSpPr>
                <p:cNvPr id="31" name="椭圆 30"/>
                <p:cNvSpPr/>
                <p:nvPr/>
              </p:nvSpPr>
              <p:spPr>
                <a:xfrm rot="2238758">
                  <a:off x="4686011" y="1570752"/>
                  <a:ext cx="1708706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 rot="2276268">
                  <a:off x="4834366" y="1593970"/>
                  <a:ext cx="1703728" cy="521689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 rot="2238758">
                <a:off x="6010615" y="1261324"/>
                <a:ext cx="1708706" cy="9458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034632" y="2345964"/>
            <a:ext cx="2081783" cy="2900291"/>
            <a:chOff x="9048036" y="1115290"/>
            <a:chExt cx="2081783" cy="2900291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023703"/>
                </p:ext>
              </p:extLst>
            </p:nvPr>
          </p:nvGraphicFramePr>
          <p:xfrm>
            <a:off x="10821844" y="2862429"/>
            <a:ext cx="307975" cy="364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1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21844" y="2862429"/>
                          <a:ext cx="307975" cy="364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/>
            <p:cNvGrpSpPr/>
            <p:nvPr/>
          </p:nvGrpSpPr>
          <p:grpSpPr>
            <a:xfrm>
              <a:off x="9048036" y="1115290"/>
              <a:ext cx="1980182" cy="2900291"/>
              <a:chOff x="9048036" y="1115290"/>
              <a:chExt cx="1980182" cy="2900291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V="1">
                <a:off x="9208655" y="2789382"/>
                <a:ext cx="1819563" cy="92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9847541" y="1514766"/>
                <a:ext cx="7659" cy="250081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H="1">
                <a:off x="9090158" y="2809413"/>
                <a:ext cx="757383" cy="7204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3392817"/>
                  </p:ext>
                </p:extLst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62" name="Equation" r:id="rId21" imgW="164880" imgH="177480" progId="Equation.DSMT4">
                      <p:embed/>
                    </p:oleObj>
                  </mc:Choice>
                  <mc:Fallback>
                    <p:oleObj name="Equation" r:id="rId21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171272"/>
                  </p:ext>
                </p:extLst>
              </p:nvPr>
            </p:nvGraphicFramePr>
            <p:xfrm>
              <a:off x="9048036" y="3452342"/>
              <a:ext cx="321238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63" name="Equation" r:id="rId23" imgW="139680" imgH="139680" progId="Equation.DSMT4">
                      <p:embed/>
                    </p:oleObj>
                  </mc:Choice>
                  <mc:Fallback>
                    <p:oleObj name="Equation" r:id="rId23" imgW="1396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9048036" y="3452342"/>
                            <a:ext cx="321238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1178875"/>
                  </p:ext>
                </p:extLst>
              </p:nvPr>
            </p:nvGraphicFramePr>
            <p:xfrm>
              <a:off x="9988261" y="1115290"/>
              <a:ext cx="260350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64" name="Equation" r:id="rId25" imgW="114120" imgH="139680" progId="Equation.DSMT4">
                      <p:embed/>
                    </p:oleObj>
                  </mc:Choice>
                  <mc:Fallback>
                    <p:oleObj name="Equation" r:id="rId25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988261" y="1115290"/>
                            <a:ext cx="260350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椭圆 17"/>
          <p:cNvSpPr/>
          <p:nvPr/>
        </p:nvSpPr>
        <p:spPr>
          <a:xfrm>
            <a:off x="9000787" y="3129718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9849456" y="3255536"/>
            <a:ext cx="1165358" cy="773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63610"/>
              </p:ext>
            </p:extLst>
          </p:nvPr>
        </p:nvGraphicFramePr>
        <p:xfrm>
          <a:off x="10052050" y="2762250"/>
          <a:ext cx="1778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" name="Equation" r:id="rId27" imgW="1015920" imgH="203040" progId="Equation.DSMT4">
                  <p:embed/>
                </p:oleObj>
              </mc:Choice>
              <mc:Fallback>
                <p:oleObj name="Equation" r:id="rId27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052050" y="2762250"/>
                        <a:ext cx="177800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348309"/>
              </p:ext>
            </p:extLst>
          </p:nvPr>
        </p:nvGraphicFramePr>
        <p:xfrm>
          <a:off x="1595976" y="3874843"/>
          <a:ext cx="28130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6" name="Equation" r:id="rId29" imgW="1295280" imgH="228600" progId="Equation.DSMT4">
                  <p:embed/>
                </p:oleObj>
              </mc:Choice>
              <mc:Fallback>
                <p:oleObj name="Equation" r:id="rId29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95976" y="3874843"/>
                        <a:ext cx="2813050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29887"/>
              </p:ext>
            </p:extLst>
          </p:nvPr>
        </p:nvGraphicFramePr>
        <p:xfrm>
          <a:off x="7369474" y="3553516"/>
          <a:ext cx="19335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" name="Equation" r:id="rId31" imgW="1104840" imgH="228600" progId="Equation.DSMT4">
                  <p:embed/>
                </p:oleObj>
              </mc:Choice>
              <mc:Fallback>
                <p:oleObj name="Equation" r:id="rId31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369474" y="3553516"/>
                        <a:ext cx="19335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0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99318"/>
              </p:ext>
            </p:extLst>
          </p:nvPr>
        </p:nvGraphicFramePr>
        <p:xfrm>
          <a:off x="803428" y="2886743"/>
          <a:ext cx="8784042" cy="102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" name="Equation" r:id="rId3" imgW="3797280" imgH="444240" progId="Equation.DSMT4">
                  <p:embed/>
                </p:oleObj>
              </mc:Choice>
              <mc:Fallback>
                <p:oleObj name="Equation" r:id="rId3" imgW="3797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428" y="2886743"/>
                        <a:ext cx="8784042" cy="1028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79802"/>
              </p:ext>
            </p:extLst>
          </p:nvPr>
        </p:nvGraphicFramePr>
        <p:xfrm>
          <a:off x="9610674" y="3158276"/>
          <a:ext cx="1678135" cy="580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"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10674" y="3158276"/>
                        <a:ext cx="1678135" cy="580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354952"/>
              </p:ext>
            </p:extLst>
          </p:nvPr>
        </p:nvGraphicFramePr>
        <p:xfrm>
          <a:off x="817443" y="3860664"/>
          <a:ext cx="1678032" cy="58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1" name="Equation" r:id="rId7" imgW="660240" imgH="228600" progId="Equation.DSMT4">
                  <p:embed/>
                </p:oleObj>
              </mc:Choice>
              <mc:Fallback>
                <p:oleObj name="Equation" r:id="rId7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443" y="3860664"/>
                        <a:ext cx="1678032" cy="580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79201"/>
              </p:ext>
            </p:extLst>
          </p:nvPr>
        </p:nvGraphicFramePr>
        <p:xfrm>
          <a:off x="851070" y="4449689"/>
          <a:ext cx="4710487" cy="114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2" name="Equation" r:id="rId9" imgW="2133360" imgH="520560" progId="Equation.DSMT4">
                  <p:embed/>
                </p:oleObj>
              </mc:Choice>
              <mc:Fallback>
                <p:oleObj name="Equation" r:id="rId9" imgW="2133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1070" y="4449689"/>
                        <a:ext cx="4710487" cy="1149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21051"/>
              </p:ext>
            </p:extLst>
          </p:nvPr>
        </p:nvGraphicFramePr>
        <p:xfrm>
          <a:off x="5499100" y="4538663"/>
          <a:ext cx="38703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3" name="Equation" r:id="rId11" imgW="1790640" imgH="482400" progId="Equation.DSMT4">
                  <p:embed/>
                </p:oleObj>
              </mc:Choice>
              <mc:Fallback>
                <p:oleObj name="Equation" r:id="rId11" imgW="1790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9100" y="4538663"/>
                        <a:ext cx="3870325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587036"/>
              </p:ext>
            </p:extLst>
          </p:nvPr>
        </p:nvGraphicFramePr>
        <p:xfrm>
          <a:off x="9258452" y="4616431"/>
          <a:ext cx="12350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4" name="Equation" r:id="rId13" imgW="583920" imgH="419040" progId="Equation.DSMT4">
                  <p:embed/>
                </p:oleObj>
              </mc:Choice>
              <mc:Fallback>
                <p:oleObj name="Equation" r:id="rId13" imgW="583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58452" y="4616431"/>
                        <a:ext cx="1235075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97186"/>
              </p:ext>
            </p:extLst>
          </p:nvPr>
        </p:nvGraphicFramePr>
        <p:xfrm>
          <a:off x="850780" y="5855673"/>
          <a:ext cx="2844983" cy="5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5" name="Equation" r:id="rId15" imgW="1168200" imgH="228600" progId="Equation.DSMT4">
                  <p:embed/>
                </p:oleObj>
              </mc:Choice>
              <mc:Fallback>
                <p:oleObj name="Equation" r:id="rId15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780" y="5855673"/>
                        <a:ext cx="2844983" cy="5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55344"/>
              </p:ext>
            </p:extLst>
          </p:nvPr>
        </p:nvGraphicFramePr>
        <p:xfrm>
          <a:off x="4033838" y="5634038"/>
          <a:ext cx="26352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6" name="Equation" r:id="rId17" imgW="1231560" imgH="406080" progId="Equation.DSMT4">
                  <p:embed/>
                </p:oleObj>
              </mc:Choice>
              <mc:Fallback>
                <p:oleObj name="Equation" r:id="rId17" imgW="1231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3838" y="5634038"/>
                        <a:ext cx="263525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87638"/>
              </p:ext>
            </p:extLst>
          </p:nvPr>
        </p:nvGraphicFramePr>
        <p:xfrm>
          <a:off x="6572250" y="5627688"/>
          <a:ext cx="12747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7" name="Equation" r:id="rId19" imgW="583920" imgH="406080" progId="Equation.DSMT4">
                  <p:embed/>
                </p:oleObj>
              </mc:Choice>
              <mc:Fallback>
                <p:oleObj name="Equation" r:id="rId19" imgW="583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72250" y="5627688"/>
                        <a:ext cx="1274763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717315"/>
              </p:ext>
            </p:extLst>
          </p:nvPr>
        </p:nvGraphicFramePr>
        <p:xfrm>
          <a:off x="850780" y="2352029"/>
          <a:ext cx="6924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8" name="Equation" r:id="rId21" imgW="3073320" imgH="228600" progId="Equation.DSMT4">
                  <p:embed/>
                </p:oleObj>
              </mc:Choice>
              <mc:Fallback>
                <p:oleObj name="Equation" r:id="rId21" imgW="3073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50780" y="2352029"/>
                        <a:ext cx="69246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 rot="18222899">
            <a:off x="9165938" y="1294989"/>
            <a:ext cx="2102877" cy="860160"/>
            <a:chOff x="9003776" y="3563491"/>
            <a:chExt cx="2102877" cy="860160"/>
          </a:xfrm>
        </p:grpSpPr>
        <p:grpSp>
          <p:nvGrpSpPr>
            <p:cNvPr id="26" name="组合 25"/>
            <p:cNvGrpSpPr/>
            <p:nvPr/>
          </p:nvGrpSpPr>
          <p:grpSpPr>
            <a:xfrm rot="1230726">
              <a:off x="9003776" y="3645470"/>
              <a:ext cx="1856350" cy="778181"/>
              <a:chOff x="6030989" y="1269807"/>
              <a:chExt cx="1831708" cy="946716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6030989" y="1269807"/>
                <a:ext cx="1831708" cy="945810"/>
                <a:chOff x="4706386" y="1579236"/>
                <a:chExt cx="1831708" cy="945810"/>
              </a:xfrm>
            </p:grpSpPr>
            <p:sp>
              <p:nvSpPr>
                <p:cNvPr id="34" name="椭圆 33"/>
                <p:cNvSpPr/>
                <p:nvPr/>
              </p:nvSpPr>
              <p:spPr>
                <a:xfrm rot="2238758">
                  <a:off x="4706386" y="1579236"/>
                  <a:ext cx="1686010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 rot="2276268">
                  <a:off x="4834366" y="1593971"/>
                  <a:ext cx="1703728" cy="521688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椭圆 32"/>
              <p:cNvSpPr/>
              <p:nvPr/>
            </p:nvSpPr>
            <p:spPr>
              <a:xfrm rot="2238758">
                <a:off x="6033173" y="1270714"/>
                <a:ext cx="1683577" cy="94580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230726">
              <a:off x="9526277" y="3563491"/>
              <a:ext cx="1580376" cy="427414"/>
              <a:chOff x="6010615" y="1261325"/>
              <a:chExt cx="1852082" cy="945812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6010615" y="1261325"/>
                <a:ext cx="1852082" cy="945810"/>
                <a:chOff x="4686012" y="1570754"/>
                <a:chExt cx="1852082" cy="945810"/>
              </a:xfrm>
            </p:grpSpPr>
            <p:sp>
              <p:nvSpPr>
                <p:cNvPr id="30" name="椭圆 29"/>
                <p:cNvSpPr/>
                <p:nvPr/>
              </p:nvSpPr>
              <p:spPr>
                <a:xfrm rot="2238758">
                  <a:off x="4686012" y="1570754"/>
                  <a:ext cx="1708706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 rot="2276268">
                  <a:off x="4834366" y="1593971"/>
                  <a:ext cx="1703728" cy="521688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 rot="2238758">
                <a:off x="6010615" y="1261326"/>
                <a:ext cx="1708706" cy="9458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134286" y="230105"/>
            <a:ext cx="2258986" cy="2638508"/>
            <a:chOff x="8856003" y="1115798"/>
            <a:chExt cx="2258986" cy="2638508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88193"/>
                </p:ext>
              </p:extLst>
            </p:nvPr>
          </p:nvGraphicFramePr>
          <p:xfrm>
            <a:off x="10835589" y="2889036"/>
            <a:ext cx="2794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9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835589" y="2889036"/>
                          <a:ext cx="279400" cy="309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组合 16"/>
            <p:cNvGrpSpPr/>
            <p:nvPr/>
          </p:nvGrpSpPr>
          <p:grpSpPr>
            <a:xfrm>
              <a:off x="8856003" y="1115798"/>
              <a:ext cx="2172215" cy="2638508"/>
              <a:chOff x="8856003" y="1115798"/>
              <a:chExt cx="2172215" cy="263850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8856003" y="2780795"/>
                <a:ext cx="2172215" cy="8587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9835509" y="1514767"/>
                <a:ext cx="19691" cy="223953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H="1">
                <a:off x="9099634" y="2781863"/>
                <a:ext cx="757383" cy="72043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5274344"/>
                  </p:ext>
                </p:extLst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20" name="Equation" r:id="rId25" imgW="164880" imgH="177480" progId="Equation.DSMT4">
                      <p:embed/>
                    </p:oleObj>
                  </mc:Choice>
                  <mc:Fallback>
                    <p:oleObj name="Equation" r:id="rId25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5969939"/>
                  </p:ext>
                </p:extLst>
              </p:nvPr>
            </p:nvGraphicFramePr>
            <p:xfrm>
              <a:off x="9062351" y="3452598"/>
              <a:ext cx="233782" cy="255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21" name="Equation" r:id="rId27" imgW="126720" imgH="139680" progId="Equation.DSMT4">
                      <p:embed/>
                    </p:oleObj>
                  </mc:Choice>
                  <mc:Fallback>
                    <p:oleObj name="Equation" r:id="rId27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9062351" y="3452598"/>
                            <a:ext cx="233782" cy="2553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3198056"/>
                  </p:ext>
                </p:extLst>
              </p:nvPr>
            </p:nvGraphicFramePr>
            <p:xfrm>
              <a:off x="9930714" y="1115798"/>
              <a:ext cx="325017" cy="275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22" name="Equation" r:id="rId29" imgW="164880" imgH="139680" progId="Equation.DSMT4">
                      <p:embed/>
                    </p:oleObj>
                  </mc:Choice>
                  <mc:Fallback>
                    <p:oleObj name="Equation" r:id="rId29" imgW="1648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930714" y="1115798"/>
                            <a:ext cx="325017" cy="27564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" name="椭圆 23"/>
          <p:cNvSpPr/>
          <p:nvPr/>
        </p:nvSpPr>
        <p:spPr>
          <a:xfrm>
            <a:off x="9260708" y="987106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92871"/>
              </p:ext>
            </p:extLst>
          </p:nvPr>
        </p:nvGraphicFramePr>
        <p:xfrm>
          <a:off x="817443" y="418892"/>
          <a:ext cx="69913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3" name="Equation" r:id="rId31" imgW="3213000" imgH="482400" progId="Equation.DSMT4">
                  <p:embed/>
                </p:oleObj>
              </mc:Choice>
              <mc:Fallback>
                <p:oleObj name="Equation" r:id="rId31" imgW="3213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7443" y="418892"/>
                        <a:ext cx="699135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7592634" y="23189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其中，</a:t>
            </a:r>
            <a:endParaRPr lang="zh-CN" altLang="en-US" sz="2800" b="1" dirty="0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353484"/>
              </p:ext>
            </p:extLst>
          </p:nvPr>
        </p:nvGraphicFramePr>
        <p:xfrm>
          <a:off x="3802437" y="1002324"/>
          <a:ext cx="3905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4" name="Equation" r:id="rId33" imgW="1536480" imgH="215640" progId="Equation.DSMT4">
                  <p:embed/>
                </p:oleObj>
              </mc:Choice>
              <mc:Fallback>
                <p:oleObj name="Equation" r:id="rId33" imgW="1536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802437" y="1002324"/>
                        <a:ext cx="3905250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88154"/>
              </p:ext>
            </p:extLst>
          </p:nvPr>
        </p:nvGraphicFramePr>
        <p:xfrm>
          <a:off x="736924" y="1370025"/>
          <a:ext cx="48863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5" name="Equation" r:id="rId35" imgW="1917360" imgH="406080" progId="Equation.DSMT4">
                  <p:embed/>
                </p:oleObj>
              </mc:Choice>
              <mc:Fallback>
                <p:oleObj name="Equation" r:id="rId35" imgW="1917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36924" y="1370025"/>
                        <a:ext cx="4886325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42497"/>
              </p:ext>
            </p:extLst>
          </p:nvPr>
        </p:nvGraphicFramePr>
        <p:xfrm>
          <a:off x="10289228" y="672946"/>
          <a:ext cx="410416" cy="44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6" name="Equation" r:id="rId37" imgW="177480" imgH="228600" progId="Equation.DSMT4">
                  <p:embed/>
                </p:oleObj>
              </mc:Choice>
              <mc:Fallback>
                <p:oleObj name="Equation" r:id="rId3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289228" y="672946"/>
                        <a:ext cx="410416" cy="44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03662"/>
              </p:ext>
            </p:extLst>
          </p:nvPr>
        </p:nvGraphicFramePr>
        <p:xfrm>
          <a:off x="10582275" y="2433638"/>
          <a:ext cx="439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7" name="Equation" r:id="rId39" imgW="190440" imgH="228600" progId="Equation.DSMT4">
                  <p:embed/>
                </p:oleObj>
              </mc:Choice>
              <mc:Fallback>
                <p:oleObj name="Equation" r:id="rId39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582275" y="2433638"/>
                        <a:ext cx="43973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14768"/>
              </p:ext>
            </p:extLst>
          </p:nvPr>
        </p:nvGraphicFramePr>
        <p:xfrm>
          <a:off x="10879644" y="1070431"/>
          <a:ext cx="826247" cy="73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8" name="Equation" r:id="rId41" imgW="457200" imgH="406080" progId="Equation.DSMT4">
                  <p:embed/>
                </p:oleObj>
              </mc:Choice>
              <mc:Fallback>
                <p:oleObj name="Equation" r:id="rId41" imgW="457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0879644" y="1070431"/>
                        <a:ext cx="826247" cy="73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25965"/>
              </p:ext>
            </p:extLst>
          </p:nvPr>
        </p:nvGraphicFramePr>
        <p:xfrm>
          <a:off x="9296947" y="1975411"/>
          <a:ext cx="329306" cy="35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9" name="Equation" r:id="rId43" imgW="139680" imgH="152280" progId="Equation.DSMT4">
                  <p:embed/>
                </p:oleObj>
              </mc:Choice>
              <mc:Fallback>
                <p:oleObj name="Equation" r:id="rId43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296947" y="1975411"/>
                        <a:ext cx="329306" cy="357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9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782" y="600364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62857"/>
              </p:ext>
            </p:extLst>
          </p:nvPr>
        </p:nvGraphicFramePr>
        <p:xfrm>
          <a:off x="1706375" y="638705"/>
          <a:ext cx="60372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4" imgW="2349360" imgH="215640" progId="Equation.DSMT4">
                  <p:embed/>
                </p:oleObj>
              </mc:Choice>
              <mc:Fallback>
                <p:oleObj name="Equation" r:id="rId4" imgW="2349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6375" y="638705"/>
                        <a:ext cx="60372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28564"/>
              </p:ext>
            </p:extLst>
          </p:nvPr>
        </p:nvGraphicFramePr>
        <p:xfrm>
          <a:off x="1347788" y="1320800"/>
          <a:ext cx="76612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6" imgW="3504960" imgH="444240" progId="Equation.DSMT4">
                  <p:embed/>
                </p:oleObj>
              </mc:Choice>
              <mc:Fallback>
                <p:oleObj name="Equation" r:id="rId6" imgW="3504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7788" y="1320800"/>
                        <a:ext cx="766127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88318" y="6387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03564" y="26416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03973"/>
              </p:ext>
            </p:extLst>
          </p:nvPr>
        </p:nvGraphicFramePr>
        <p:xfrm>
          <a:off x="1706375" y="2667385"/>
          <a:ext cx="2145189" cy="49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Equation" r:id="rId8" imgW="876240" imgH="203040" progId="Equation.DSMT4">
                  <p:embed/>
                </p:oleObj>
              </mc:Choice>
              <mc:Fallback>
                <p:oleObj name="Equation" r:id="rId8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6375" y="2667385"/>
                        <a:ext cx="2145189" cy="49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32685"/>
              </p:ext>
            </p:extLst>
          </p:nvPr>
        </p:nvGraphicFramePr>
        <p:xfrm>
          <a:off x="1545648" y="3283896"/>
          <a:ext cx="7032562" cy="105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Equation" r:id="rId10" imgW="2971800" imgH="444240" progId="Equation.DSMT4">
                  <p:embed/>
                </p:oleObj>
              </mc:Choice>
              <mc:Fallback>
                <p:oleObj name="Equation" r:id="rId10" imgW="2971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5648" y="3283896"/>
                        <a:ext cx="7032562" cy="105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934690" y="26416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88755"/>
              </p:ext>
            </p:extLst>
          </p:nvPr>
        </p:nvGraphicFramePr>
        <p:xfrm>
          <a:off x="1115579" y="4682836"/>
          <a:ext cx="7575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12" imgW="3288960" imgH="228600" progId="Equation.DSMT4">
                  <p:embed/>
                </p:oleObj>
              </mc:Choice>
              <mc:Fallback>
                <p:oleObj name="Equation" r:id="rId12" imgW="328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5579" y="4682836"/>
                        <a:ext cx="75755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428582" y="54225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27828"/>
              </p:ext>
            </p:extLst>
          </p:nvPr>
        </p:nvGraphicFramePr>
        <p:xfrm>
          <a:off x="1115579" y="5306053"/>
          <a:ext cx="30988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14" imgW="1295280" imgH="266400" progId="Equation.DSMT4">
                  <p:embed/>
                </p:oleObj>
              </mc:Choice>
              <mc:Fallback>
                <p:oleObj name="Equation" r:id="rId14" imgW="1295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5579" y="5306053"/>
                        <a:ext cx="3098800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2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68735"/>
              </p:ext>
            </p:extLst>
          </p:nvPr>
        </p:nvGraphicFramePr>
        <p:xfrm>
          <a:off x="1422796" y="458659"/>
          <a:ext cx="643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Equation" r:id="rId3" imgW="2946240" imgH="419040" progId="Equation.DSMT4">
                  <p:embed/>
                </p:oleObj>
              </mc:Choice>
              <mc:Fallback>
                <p:oleObj name="Equation" r:id="rId3" imgW="2946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796" y="458659"/>
                        <a:ext cx="64389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87871"/>
              </p:ext>
            </p:extLst>
          </p:nvPr>
        </p:nvGraphicFramePr>
        <p:xfrm>
          <a:off x="1853191" y="1422413"/>
          <a:ext cx="47180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tion" r:id="rId5" imgW="2158920" imgH="507960" progId="Equation.DSMT4">
                  <p:embed/>
                </p:oleObj>
              </mc:Choice>
              <mc:Fallback>
                <p:oleObj name="Equation" r:id="rId5" imgW="2158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191" y="1422413"/>
                        <a:ext cx="4718050" cy="11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66682"/>
              </p:ext>
            </p:extLst>
          </p:nvPr>
        </p:nvGraphicFramePr>
        <p:xfrm>
          <a:off x="1853191" y="2447859"/>
          <a:ext cx="21637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Equation" r:id="rId7" imgW="990360" imgH="406080" progId="Equation.DSMT4">
                  <p:embed/>
                </p:oleObj>
              </mc:Choice>
              <mc:Fallback>
                <p:oleObj name="Equation" r:id="rId7" imgW="990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3191" y="2447859"/>
                        <a:ext cx="2163762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1149"/>
              </p:ext>
            </p:extLst>
          </p:nvPr>
        </p:nvGraphicFramePr>
        <p:xfrm>
          <a:off x="4016953" y="2326379"/>
          <a:ext cx="42116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name="Equation" r:id="rId9" imgW="1879560" imgH="444240" progId="Equation.DSMT4">
                  <p:embed/>
                </p:oleObj>
              </mc:Choice>
              <mc:Fallback>
                <p:oleObj name="Equation" r:id="rId9" imgW="1879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953" y="2326379"/>
                        <a:ext cx="4211638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68307"/>
              </p:ext>
            </p:extLst>
          </p:nvPr>
        </p:nvGraphicFramePr>
        <p:xfrm>
          <a:off x="1853191" y="3416291"/>
          <a:ext cx="5839546" cy="152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Equation" r:id="rId11" imgW="2908080" imgH="761760" progId="Equation.DSMT4">
                  <p:embed/>
                </p:oleObj>
              </mc:Choice>
              <mc:Fallback>
                <p:oleObj name="Equation" r:id="rId11" imgW="29080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3191" y="3416291"/>
                        <a:ext cx="5839546" cy="1529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64216"/>
              </p:ext>
            </p:extLst>
          </p:nvPr>
        </p:nvGraphicFramePr>
        <p:xfrm>
          <a:off x="1853191" y="4934004"/>
          <a:ext cx="5065713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name="Equation" r:id="rId13" imgW="2361960" imgH="583920" progId="Equation.DSMT4">
                  <p:embed/>
                </p:oleObj>
              </mc:Choice>
              <mc:Fallback>
                <p:oleObj name="Equation" r:id="rId13" imgW="23619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53191" y="4934004"/>
                        <a:ext cx="5065713" cy="125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627842"/>
              </p:ext>
            </p:extLst>
          </p:nvPr>
        </p:nvGraphicFramePr>
        <p:xfrm>
          <a:off x="6967538" y="5295900"/>
          <a:ext cx="3867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name="Equation" r:id="rId15" imgW="1803240" imgH="330120" progId="Equation.DSMT4">
                  <p:embed/>
                </p:oleObj>
              </mc:Choice>
              <mc:Fallback>
                <p:oleObj name="Equation" r:id="rId15" imgW="1803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67538" y="5295900"/>
                        <a:ext cx="3867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5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2742" y="505098"/>
            <a:ext cx="6364243" cy="584775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空间中的单位正交变换，旋转变换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900164" y="1793224"/>
          <a:ext cx="748030" cy="164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3" imgW="317160" imgH="698400" progId="Equation.DSMT4">
                  <p:embed/>
                </p:oleObj>
              </mc:Choice>
              <mc:Fallback>
                <p:oleObj name="Equation" r:id="rId3" imgW="3171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0164" y="1793224"/>
                        <a:ext cx="748030" cy="1645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79065" y="1749541"/>
          <a:ext cx="2786146" cy="173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5" imgW="1143000" imgH="711000" progId="Equation.DSMT4">
                  <p:embed/>
                </p:oleObj>
              </mc:Choice>
              <mc:Fallback>
                <p:oleObj name="Equation" r:id="rId5" imgW="1143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9065" y="1749541"/>
                        <a:ext cx="2786146" cy="173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326562" y="1734120"/>
          <a:ext cx="743312" cy="170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7" imgW="304560" imgH="698400" progId="Equation.DSMT4">
                  <p:embed/>
                </p:oleObj>
              </mc:Choice>
              <mc:Fallback>
                <p:oleObj name="Equation" r:id="rId7" imgW="3045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6562" y="1734120"/>
                        <a:ext cx="743312" cy="170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262742" y="1158240"/>
            <a:ext cx="7122753" cy="523220"/>
            <a:chOff x="1262742" y="1158240"/>
            <a:chExt cx="7122753" cy="523220"/>
          </a:xfrm>
        </p:grpSpPr>
        <p:sp>
          <p:nvSpPr>
            <p:cNvPr id="3" name="文本框 2"/>
            <p:cNvSpPr txBox="1"/>
            <p:nvPr/>
          </p:nvSpPr>
          <p:spPr>
            <a:xfrm>
              <a:off x="1262742" y="1158240"/>
              <a:ext cx="2709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设空间线性变换</a:t>
              </a:r>
              <a:endParaRPr lang="zh-CN" altLang="en-US" sz="28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3864011" y="1206490"/>
            <a:ext cx="3354476" cy="4749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5" name="Equation" r:id="rId9" imgW="1434960" imgH="203040" progId="Equation.DSMT4">
                    <p:embed/>
                  </p:oleObj>
                </mc:Choice>
                <mc:Fallback>
                  <p:oleObj name="Equation" r:id="rId9" imgW="14349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64011" y="1206490"/>
                          <a:ext cx="3354476" cy="4749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7123611" y="11582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可表为</a:t>
              </a:r>
              <a:endParaRPr lang="zh-CN" altLang="en-US" sz="2800" b="1" dirty="0"/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415143" y="3486321"/>
          <a:ext cx="8566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Equation" r:id="rId11" imgW="3682800" imgH="228600" progId="Equation.DSMT4">
                  <p:embed/>
                </p:oleObj>
              </mc:Choice>
              <mc:Fallback>
                <p:oleObj name="Equation" r:id="rId11" imgW="368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5143" y="3486321"/>
                        <a:ext cx="85661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434110" y="4111709"/>
          <a:ext cx="40814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Equation" r:id="rId13" imgW="1650960" imgH="228600" progId="Equation.DSMT4">
                  <p:embed/>
                </p:oleObj>
              </mc:Choice>
              <mc:Fallback>
                <p:oleObj name="Equation" r:id="rId13" imgW="1650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34110" y="4111709"/>
                        <a:ext cx="4081463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776413" y="4776788"/>
          <a:ext cx="81772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Equation" r:id="rId15" imgW="3352680" imgH="228600" progId="Equation.DSMT4">
                  <p:embed/>
                </p:oleObj>
              </mc:Choice>
              <mc:Fallback>
                <p:oleObj name="Equation" r:id="rId15" imgW="335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76413" y="4776788"/>
                        <a:ext cx="8177212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16820" y="4133467"/>
            <a:ext cx="148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单位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22020" y="4773610"/>
            <a:ext cx="105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正交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2742" y="5482369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则称变换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单位正交变换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46304" y="548937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特别，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6739347" y="5490303"/>
          <a:ext cx="20304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Equation" r:id="rId17" imgW="888840" imgH="228600" progId="Equation.DSMT4">
                  <p:embed/>
                </p:oleObj>
              </mc:Choice>
              <mc:Fallback>
                <p:oleObj name="Equation" r:id="rId17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39347" y="5490303"/>
                        <a:ext cx="2030412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675727" y="5457276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则称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 smtClean="0"/>
              <a:t>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旋转变换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782" y="600364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677"/>
              </p:ext>
            </p:extLst>
          </p:nvPr>
        </p:nvGraphicFramePr>
        <p:xfrm>
          <a:off x="1464582" y="350683"/>
          <a:ext cx="81581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" name="Equation" r:id="rId4" imgW="3174840" imgH="482400" progId="Equation.DSMT4">
                  <p:embed/>
                </p:oleObj>
              </mc:Choice>
              <mc:Fallback>
                <p:oleObj name="Equation" r:id="rId4" imgW="3174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4582" y="350683"/>
                        <a:ext cx="8158163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27119"/>
              </p:ext>
            </p:extLst>
          </p:nvPr>
        </p:nvGraphicFramePr>
        <p:xfrm>
          <a:off x="2778967" y="1631035"/>
          <a:ext cx="36925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8" name="Equation" r:id="rId6" imgW="1688760" imgH="406080" progId="Equation.DSMT4">
                  <p:embed/>
                </p:oleObj>
              </mc:Choice>
              <mc:Fallback>
                <p:oleObj name="Equation" r:id="rId6" imgW="1688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8967" y="1631035"/>
                        <a:ext cx="3692525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45647" y="17239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27651" y="25621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5452"/>
              </p:ext>
            </p:extLst>
          </p:nvPr>
        </p:nvGraphicFramePr>
        <p:xfrm>
          <a:off x="1076325" y="4416425"/>
          <a:ext cx="63119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name="Equation" r:id="rId8" imgW="2666880" imgH="431640" progId="Equation.DSMT4">
                  <p:embed/>
                </p:oleObj>
              </mc:Choice>
              <mc:Fallback>
                <p:oleObj name="Equation" r:id="rId8" imgW="266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6325" y="4416425"/>
                        <a:ext cx="63119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2047"/>
              </p:ext>
            </p:extLst>
          </p:nvPr>
        </p:nvGraphicFramePr>
        <p:xfrm>
          <a:off x="1918676" y="2534899"/>
          <a:ext cx="31654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name="Equation" r:id="rId10" imgW="1447560" imgH="380880" progId="Equation.DSMT4">
                  <p:embed/>
                </p:oleObj>
              </mc:Choice>
              <mc:Fallback>
                <p:oleObj name="Equation" r:id="rId10" imgW="1447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18676" y="2534899"/>
                        <a:ext cx="3165475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14403"/>
              </p:ext>
            </p:extLst>
          </p:nvPr>
        </p:nvGraphicFramePr>
        <p:xfrm>
          <a:off x="862124" y="3154216"/>
          <a:ext cx="90947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Equation" r:id="rId12" imgW="3695400" imgH="228600" progId="Equation.DSMT4">
                  <p:embed/>
                </p:oleObj>
              </mc:Choice>
              <mc:Fallback>
                <p:oleObj name="Equation" r:id="rId12" imgW="36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2124" y="3154216"/>
                        <a:ext cx="909478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23864"/>
              </p:ext>
            </p:extLst>
          </p:nvPr>
        </p:nvGraphicFramePr>
        <p:xfrm>
          <a:off x="862124" y="3854525"/>
          <a:ext cx="2145189" cy="49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name="Equation" r:id="rId14" imgW="876240" imgH="203040" progId="Equation.DSMT4">
                  <p:embed/>
                </p:oleObj>
              </mc:Choice>
              <mc:Fallback>
                <p:oleObj name="Equation" r:id="rId14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2124" y="3854525"/>
                        <a:ext cx="2145189" cy="49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9170091" y="4596081"/>
            <a:ext cx="2120298" cy="849292"/>
            <a:chOff x="8986356" y="3563491"/>
            <a:chExt cx="2120298" cy="849292"/>
          </a:xfrm>
        </p:grpSpPr>
        <p:grpSp>
          <p:nvGrpSpPr>
            <p:cNvPr id="25" name="组合 24"/>
            <p:cNvGrpSpPr/>
            <p:nvPr/>
          </p:nvGrpSpPr>
          <p:grpSpPr>
            <a:xfrm rot="1230726">
              <a:off x="8986356" y="3635344"/>
              <a:ext cx="1876998" cy="777439"/>
              <a:chOff x="6010615" y="1261323"/>
              <a:chExt cx="1852082" cy="94581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010615" y="1261323"/>
                <a:ext cx="1852082" cy="945810"/>
                <a:chOff x="4686012" y="1570752"/>
                <a:chExt cx="1852082" cy="945810"/>
              </a:xfrm>
            </p:grpSpPr>
            <p:sp>
              <p:nvSpPr>
                <p:cNvPr id="33" name="椭圆 32"/>
                <p:cNvSpPr/>
                <p:nvPr/>
              </p:nvSpPr>
              <p:spPr>
                <a:xfrm rot="2238758">
                  <a:off x="4686012" y="1570752"/>
                  <a:ext cx="1708706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 rot="2276268">
                  <a:off x="4834366" y="1593971"/>
                  <a:ext cx="1703728" cy="521688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椭圆 31"/>
              <p:cNvSpPr/>
              <p:nvPr/>
            </p:nvSpPr>
            <p:spPr>
              <a:xfrm rot="2238758">
                <a:off x="6010615" y="1261325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1230726">
              <a:off x="9526277" y="3563491"/>
              <a:ext cx="1580377" cy="427414"/>
              <a:chOff x="6010614" y="1261323"/>
              <a:chExt cx="1852083" cy="945812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6010614" y="1261323"/>
                <a:ext cx="1852083" cy="945810"/>
                <a:chOff x="4686011" y="1570752"/>
                <a:chExt cx="1852083" cy="945810"/>
              </a:xfrm>
            </p:grpSpPr>
            <p:sp>
              <p:nvSpPr>
                <p:cNvPr id="29" name="椭圆 28"/>
                <p:cNvSpPr/>
                <p:nvPr/>
              </p:nvSpPr>
              <p:spPr>
                <a:xfrm rot="2238758">
                  <a:off x="4686011" y="1570752"/>
                  <a:ext cx="1708706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 rot="2276268">
                  <a:off x="4834366" y="1593970"/>
                  <a:ext cx="1703728" cy="521689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 rot="2238758">
                <a:off x="6010615" y="1261324"/>
                <a:ext cx="1708706" cy="9458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椭圆 22"/>
          <p:cNvSpPr/>
          <p:nvPr/>
        </p:nvSpPr>
        <p:spPr>
          <a:xfrm>
            <a:off x="9182898" y="4151292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961120" y="3681116"/>
            <a:ext cx="2334185" cy="2572725"/>
            <a:chOff x="8795634" y="1442856"/>
            <a:chExt cx="2334185" cy="257272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468659"/>
                </p:ext>
              </p:extLst>
            </p:nvPr>
          </p:nvGraphicFramePr>
          <p:xfrm>
            <a:off x="10821844" y="2862429"/>
            <a:ext cx="307975" cy="364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3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821844" y="2862429"/>
                          <a:ext cx="307975" cy="364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组合 15"/>
            <p:cNvGrpSpPr/>
            <p:nvPr/>
          </p:nvGrpSpPr>
          <p:grpSpPr>
            <a:xfrm>
              <a:off x="8795634" y="1442856"/>
              <a:ext cx="2232584" cy="2572725"/>
              <a:chOff x="8795634" y="1442856"/>
              <a:chExt cx="2232584" cy="2572725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flipV="1">
                <a:off x="8795634" y="2789382"/>
                <a:ext cx="2232584" cy="4794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9847541" y="1514766"/>
                <a:ext cx="7659" cy="250081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9090158" y="2809413"/>
                <a:ext cx="757383" cy="7204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8467005"/>
                  </p:ext>
                </p:extLst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64" name="Equation" r:id="rId18" imgW="164880" imgH="177480" progId="Equation.DSMT4">
                      <p:embed/>
                    </p:oleObj>
                  </mc:Choice>
                  <mc:Fallback>
                    <p:oleObj name="Equation" r:id="rId18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9099953"/>
                  </p:ext>
                </p:extLst>
              </p:nvPr>
            </p:nvGraphicFramePr>
            <p:xfrm>
              <a:off x="9048036" y="3452342"/>
              <a:ext cx="321238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65" name="Equation" r:id="rId20" imgW="139680" imgH="139680" progId="Equation.DSMT4">
                      <p:embed/>
                    </p:oleObj>
                  </mc:Choice>
                  <mc:Fallback>
                    <p:oleObj name="Equation" r:id="rId20" imgW="1396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9048036" y="3452342"/>
                            <a:ext cx="321238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396976"/>
                  </p:ext>
                </p:extLst>
              </p:nvPr>
            </p:nvGraphicFramePr>
            <p:xfrm>
              <a:off x="9457259" y="1442856"/>
              <a:ext cx="260350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66" name="Equation" r:id="rId22" imgW="114120" imgH="139680" progId="Equation.DSMT4">
                      <p:embed/>
                    </p:oleObj>
                  </mc:Choice>
                  <mc:Fallback>
                    <p:oleObj name="Equation" r:id="rId22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9457259" y="1442856"/>
                            <a:ext cx="260350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35" name="直接箭头连接符 34"/>
          <p:cNvCxnSpPr/>
          <p:nvPr/>
        </p:nvCxnSpPr>
        <p:spPr>
          <a:xfrm flipV="1">
            <a:off x="10400237" y="4029940"/>
            <a:ext cx="1165358" cy="773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33419"/>
              </p:ext>
            </p:extLst>
          </p:nvPr>
        </p:nvGraphicFramePr>
        <p:xfrm>
          <a:off x="7701050" y="5200527"/>
          <a:ext cx="175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Equation" r:id="rId24" imgW="1002960" imgH="228600" progId="Equation.DSMT4">
                  <p:embed/>
                </p:oleObj>
              </mc:Choice>
              <mc:Fallback>
                <p:oleObj name="Equation" r:id="rId24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701050" y="5200527"/>
                        <a:ext cx="175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20867"/>
              </p:ext>
            </p:extLst>
          </p:nvPr>
        </p:nvGraphicFramePr>
        <p:xfrm>
          <a:off x="10282828" y="3416004"/>
          <a:ext cx="14001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" name="Equation" r:id="rId26" imgW="799920" imgH="190440" progId="Equation.DSMT4">
                  <p:embed/>
                </p:oleObj>
              </mc:Choice>
              <mc:Fallback>
                <p:oleObj name="Equation" r:id="rId26" imgW="799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282828" y="3416004"/>
                        <a:ext cx="140017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90243"/>
              </p:ext>
            </p:extLst>
          </p:nvPr>
        </p:nvGraphicFramePr>
        <p:xfrm>
          <a:off x="10302875" y="5913438"/>
          <a:ext cx="14224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" name="Equation" r:id="rId28" imgW="812520" imgH="203040" progId="Equation.DSMT4">
                  <p:embed/>
                </p:oleObj>
              </mc:Choice>
              <mc:Fallback>
                <p:oleObj name="Equation" r:id="rId28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302875" y="5913438"/>
                        <a:ext cx="1422400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36496"/>
              </p:ext>
            </p:extLst>
          </p:nvPr>
        </p:nvGraphicFramePr>
        <p:xfrm>
          <a:off x="884109" y="615280"/>
          <a:ext cx="7575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" name="Equation" r:id="rId3" imgW="3288960" imgH="228600" progId="Equation.DSMT4">
                  <p:embed/>
                </p:oleObj>
              </mc:Choice>
              <mc:Fallback>
                <p:oleObj name="Equation" r:id="rId3" imgW="328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109" y="615280"/>
                        <a:ext cx="75755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04332"/>
              </p:ext>
            </p:extLst>
          </p:nvPr>
        </p:nvGraphicFramePr>
        <p:xfrm>
          <a:off x="1468438" y="1030288"/>
          <a:ext cx="57626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2" name="Equation" r:id="rId5" imgW="2501640" imgH="431640" progId="Equation.DSMT4">
                  <p:embed/>
                </p:oleObj>
              </mc:Choice>
              <mc:Fallback>
                <p:oleObj name="Equation" r:id="rId5" imgW="250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8438" y="1030288"/>
                        <a:ext cx="5762625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 rot="18222899">
            <a:off x="9107275" y="1697487"/>
            <a:ext cx="2102877" cy="860160"/>
            <a:chOff x="9003776" y="3563491"/>
            <a:chExt cx="2102877" cy="860160"/>
          </a:xfrm>
        </p:grpSpPr>
        <p:grpSp>
          <p:nvGrpSpPr>
            <p:cNvPr id="17" name="组合 16"/>
            <p:cNvGrpSpPr/>
            <p:nvPr/>
          </p:nvGrpSpPr>
          <p:grpSpPr>
            <a:xfrm rot="1230726">
              <a:off x="9003776" y="3645470"/>
              <a:ext cx="1856350" cy="778181"/>
              <a:chOff x="6030989" y="1269807"/>
              <a:chExt cx="1831708" cy="94671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030989" y="1269807"/>
                <a:ext cx="1831708" cy="945810"/>
                <a:chOff x="4706386" y="1579236"/>
                <a:chExt cx="1831708" cy="945810"/>
              </a:xfrm>
            </p:grpSpPr>
            <p:sp>
              <p:nvSpPr>
                <p:cNvPr id="25" name="椭圆 24"/>
                <p:cNvSpPr/>
                <p:nvPr/>
              </p:nvSpPr>
              <p:spPr>
                <a:xfrm rot="2238758">
                  <a:off x="4706386" y="1579236"/>
                  <a:ext cx="1686010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 rot="2276268">
                  <a:off x="4834366" y="1593971"/>
                  <a:ext cx="1703728" cy="521688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椭圆 23"/>
              <p:cNvSpPr/>
              <p:nvPr/>
            </p:nvSpPr>
            <p:spPr>
              <a:xfrm rot="2238758">
                <a:off x="6033173" y="1270714"/>
                <a:ext cx="1683577" cy="94580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230726">
              <a:off x="9526277" y="3563491"/>
              <a:ext cx="1580376" cy="427414"/>
              <a:chOff x="6010615" y="1261325"/>
              <a:chExt cx="1852082" cy="94581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010615" y="1261325"/>
                <a:ext cx="1852082" cy="945810"/>
                <a:chOff x="4686012" y="1570754"/>
                <a:chExt cx="1852082" cy="945810"/>
              </a:xfrm>
            </p:grpSpPr>
            <p:sp>
              <p:nvSpPr>
                <p:cNvPr id="21" name="椭圆 20"/>
                <p:cNvSpPr/>
                <p:nvPr/>
              </p:nvSpPr>
              <p:spPr>
                <a:xfrm rot="2238758">
                  <a:off x="4686012" y="1570754"/>
                  <a:ext cx="1708706" cy="94581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 rot="2276268">
                  <a:off x="4834366" y="1593971"/>
                  <a:ext cx="1703728" cy="521688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 rot="2238758">
                <a:off x="6010615" y="1261326"/>
                <a:ext cx="1708706" cy="945811"/>
              </a:xfrm>
              <a:prstGeom prst="ellipse">
                <a:avLst/>
              </a:prstGeom>
              <a:solidFill>
                <a:srgbClr val="00FF00">
                  <a:alpha val="50000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椭圆 26"/>
          <p:cNvSpPr/>
          <p:nvPr/>
        </p:nvSpPr>
        <p:spPr>
          <a:xfrm>
            <a:off x="9193132" y="1396859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072608" y="615280"/>
            <a:ext cx="2258986" cy="2638508"/>
            <a:chOff x="8856003" y="1115798"/>
            <a:chExt cx="2258986" cy="2638508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55721"/>
                </p:ext>
              </p:extLst>
            </p:nvPr>
          </p:nvGraphicFramePr>
          <p:xfrm>
            <a:off x="10835589" y="2889036"/>
            <a:ext cx="2794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3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835589" y="2889036"/>
                          <a:ext cx="279400" cy="309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/>
            <p:cNvGrpSpPr/>
            <p:nvPr/>
          </p:nvGrpSpPr>
          <p:grpSpPr>
            <a:xfrm>
              <a:off x="8856003" y="1115798"/>
              <a:ext cx="2172215" cy="2638508"/>
              <a:chOff x="8856003" y="1115798"/>
              <a:chExt cx="2172215" cy="2638508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8856003" y="2780795"/>
                <a:ext cx="2172215" cy="8587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9835509" y="1514767"/>
                <a:ext cx="19691" cy="223953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9099634" y="2781863"/>
                <a:ext cx="757383" cy="72043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5069823"/>
                  </p:ext>
                </p:extLst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4" name="Equation" r:id="rId9" imgW="164880" imgH="177480" progId="Equation.DSMT4">
                      <p:embed/>
                    </p:oleObj>
                  </mc:Choice>
                  <mc:Fallback>
                    <p:oleObj name="Equation" r:id="rId9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2776902"/>
                  </p:ext>
                </p:extLst>
              </p:nvPr>
            </p:nvGraphicFramePr>
            <p:xfrm>
              <a:off x="9062351" y="3452598"/>
              <a:ext cx="233782" cy="255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5" name="Equation" r:id="rId11" imgW="126720" imgH="139680" progId="Equation.DSMT4">
                      <p:embed/>
                    </p:oleObj>
                  </mc:Choice>
                  <mc:Fallback>
                    <p:oleObj name="Equation" r:id="rId11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9062351" y="3452598"/>
                            <a:ext cx="233782" cy="2553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3338182"/>
                  </p:ext>
                </p:extLst>
              </p:nvPr>
            </p:nvGraphicFramePr>
            <p:xfrm>
              <a:off x="9930714" y="1115798"/>
              <a:ext cx="325017" cy="275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6" name="Equation" r:id="rId13" imgW="164880" imgH="139680" progId="Equation.DSMT4">
                      <p:embed/>
                    </p:oleObj>
                  </mc:Choice>
                  <mc:Fallback>
                    <p:oleObj name="Equation" r:id="rId13" imgW="1648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930714" y="1115798"/>
                            <a:ext cx="325017" cy="27564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89958"/>
              </p:ext>
            </p:extLst>
          </p:nvPr>
        </p:nvGraphicFramePr>
        <p:xfrm>
          <a:off x="10747663" y="1302401"/>
          <a:ext cx="9493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7" name="Equation" r:id="rId15" imgW="533160" imgH="431640" progId="Equation.DSMT4">
                  <p:embed/>
                </p:oleObj>
              </mc:Choice>
              <mc:Fallback>
                <p:oleObj name="Equation" r:id="rId15" imgW="53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47663" y="1302401"/>
                        <a:ext cx="9493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49421"/>
              </p:ext>
            </p:extLst>
          </p:nvPr>
        </p:nvGraphicFramePr>
        <p:xfrm>
          <a:off x="10158715" y="3133959"/>
          <a:ext cx="1778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8" name="Equation" r:id="rId17" imgW="1015920" imgH="203040" progId="Equation.DSMT4">
                  <p:embed/>
                </p:oleObj>
              </mc:Choice>
              <mc:Fallback>
                <p:oleObj name="Equation" r:id="rId17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58715" y="3133959"/>
                        <a:ext cx="177800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050441"/>
              </p:ext>
            </p:extLst>
          </p:nvPr>
        </p:nvGraphicFramePr>
        <p:xfrm>
          <a:off x="778580" y="1972369"/>
          <a:ext cx="4140473" cy="54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" name="Equation" r:id="rId19" imgW="1841400" imgH="241200" progId="Equation.DSMT4">
                  <p:embed/>
                </p:oleObj>
              </mc:Choice>
              <mc:Fallback>
                <p:oleObj name="Equation" r:id="rId19" imgW="1841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8580" y="1972369"/>
                        <a:ext cx="4140473" cy="542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91381"/>
              </p:ext>
            </p:extLst>
          </p:nvPr>
        </p:nvGraphicFramePr>
        <p:xfrm>
          <a:off x="4905481" y="2016883"/>
          <a:ext cx="3810878" cy="47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" name="Equation" r:id="rId21" imgW="1638000" imgH="203040" progId="Equation.DSMT4">
                  <p:embed/>
                </p:oleObj>
              </mc:Choice>
              <mc:Fallback>
                <p:oleObj name="Equation" r:id="rId21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05481" y="2016883"/>
                        <a:ext cx="3810878" cy="472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43348"/>
              </p:ext>
            </p:extLst>
          </p:nvPr>
        </p:nvGraphicFramePr>
        <p:xfrm>
          <a:off x="1476123" y="2600930"/>
          <a:ext cx="2817787" cy="49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" name="Equation" r:id="rId23" imgW="1231560" imgH="215640" progId="Equation.DSMT4">
                  <p:embed/>
                </p:oleObj>
              </mc:Choice>
              <mc:Fallback>
                <p:oleObj name="Equation" r:id="rId23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76123" y="2600930"/>
                        <a:ext cx="2817787" cy="493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91461"/>
              </p:ext>
            </p:extLst>
          </p:nvPr>
        </p:nvGraphicFramePr>
        <p:xfrm>
          <a:off x="710749" y="3160895"/>
          <a:ext cx="33686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" name="Equation" r:id="rId25" imgW="1498320" imgH="241200" progId="Equation.DSMT4">
                  <p:embed/>
                </p:oleObj>
              </mc:Choice>
              <mc:Fallback>
                <p:oleObj name="Equation" r:id="rId25" imgW="1498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0749" y="3160895"/>
                        <a:ext cx="336867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87031"/>
              </p:ext>
            </p:extLst>
          </p:nvPr>
        </p:nvGraphicFramePr>
        <p:xfrm>
          <a:off x="4146831" y="2948172"/>
          <a:ext cx="3380381" cy="999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" name="Equation" r:id="rId27" imgW="1460160" imgH="431640" progId="Equation.DSMT4">
                  <p:embed/>
                </p:oleObj>
              </mc:Choice>
              <mc:Fallback>
                <p:oleObj name="Equation" r:id="rId27" imgW="1460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146831" y="2948172"/>
                        <a:ext cx="3380381" cy="999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058102"/>
              </p:ext>
            </p:extLst>
          </p:nvPr>
        </p:nvGraphicFramePr>
        <p:xfrm>
          <a:off x="1756634" y="3749298"/>
          <a:ext cx="4855087" cy="94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" name="Equation" r:id="rId29" imgW="2158920" imgH="419040" progId="Equation.DSMT4">
                  <p:embed/>
                </p:oleObj>
              </mc:Choice>
              <mc:Fallback>
                <p:oleObj name="Equation" r:id="rId29" imgW="2158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756634" y="3749298"/>
                        <a:ext cx="4855087" cy="942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10749" y="4376711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5997"/>
              </p:ext>
            </p:extLst>
          </p:nvPr>
        </p:nvGraphicFramePr>
        <p:xfrm>
          <a:off x="1653971" y="4495806"/>
          <a:ext cx="4748204" cy="115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5" name="Equation" r:id="rId31" imgW="1981080" imgH="482400" progId="Equation.DSMT4">
                  <p:embed/>
                </p:oleObj>
              </mc:Choice>
              <mc:Fallback>
                <p:oleObj name="Equation" r:id="rId31" imgW="1981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53971" y="4495806"/>
                        <a:ext cx="4748204" cy="115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4178"/>
              </p:ext>
            </p:extLst>
          </p:nvPr>
        </p:nvGraphicFramePr>
        <p:xfrm>
          <a:off x="6272176" y="4495806"/>
          <a:ext cx="3824372" cy="98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6" name="Equation" r:id="rId33" imgW="1815840" imgH="469800" progId="Equation.DSMT4">
                  <p:embed/>
                </p:oleObj>
              </mc:Choice>
              <mc:Fallback>
                <p:oleObj name="Equation" r:id="rId33" imgW="1815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272176" y="4495806"/>
                        <a:ext cx="3824372" cy="989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0642"/>
              </p:ext>
            </p:extLst>
          </p:nvPr>
        </p:nvGraphicFramePr>
        <p:xfrm>
          <a:off x="2395086" y="5485329"/>
          <a:ext cx="1970538" cy="109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" name="Equation" r:id="rId35" imgW="914400" imgH="507960" progId="Equation.DSMT4">
                  <p:embed/>
                </p:oleObj>
              </mc:Choice>
              <mc:Fallback>
                <p:oleObj name="Equation" r:id="rId35" imgW="914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395086" y="5485329"/>
                        <a:ext cx="1970538" cy="109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9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rot="19433654">
            <a:off x="8999040" y="1513373"/>
            <a:ext cx="1868344" cy="958603"/>
            <a:chOff x="6010615" y="1261323"/>
            <a:chExt cx="1852082" cy="945812"/>
          </a:xfrm>
        </p:grpSpPr>
        <p:grpSp>
          <p:nvGrpSpPr>
            <p:cNvPr id="28" name="组合 27"/>
            <p:cNvGrpSpPr/>
            <p:nvPr/>
          </p:nvGrpSpPr>
          <p:grpSpPr>
            <a:xfrm>
              <a:off x="6010615" y="1261323"/>
              <a:ext cx="1852082" cy="945810"/>
              <a:chOff x="4686012" y="1570752"/>
              <a:chExt cx="1852082" cy="945810"/>
            </a:xfrm>
          </p:grpSpPr>
          <p:sp>
            <p:nvSpPr>
              <p:cNvPr id="23" name="椭圆 22"/>
              <p:cNvSpPr/>
              <p:nvPr/>
            </p:nvSpPr>
            <p:spPr>
              <a:xfrm rot="2238758">
                <a:off x="4686012" y="1570752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2276268">
                <a:off x="4834366" y="1593971"/>
                <a:ext cx="1703728" cy="52168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椭圆 25"/>
            <p:cNvSpPr/>
            <p:nvPr/>
          </p:nvSpPr>
          <p:spPr>
            <a:xfrm rot="2238758">
              <a:off x="6010615" y="1261325"/>
              <a:ext cx="1708706" cy="9458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9022209" y="1123431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60823" y="565667"/>
            <a:ext cx="2380971" cy="2471175"/>
            <a:chOff x="8748848" y="1300306"/>
            <a:chExt cx="2380971" cy="247117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426255"/>
                </p:ext>
              </p:extLst>
            </p:nvPr>
          </p:nvGraphicFramePr>
          <p:xfrm>
            <a:off x="10821844" y="2862429"/>
            <a:ext cx="307975" cy="364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" name="Equation" r:id="rId3" imgW="139680" imgH="164880" progId="Equation.DSMT4">
                    <p:embed/>
                  </p:oleObj>
                </mc:Choice>
                <mc:Fallback>
                  <p:oleObj name="Equation" r:id="rId3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21844" y="2862429"/>
                          <a:ext cx="307975" cy="364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/>
            <p:cNvGrpSpPr/>
            <p:nvPr/>
          </p:nvGrpSpPr>
          <p:grpSpPr>
            <a:xfrm>
              <a:off x="8748848" y="1300306"/>
              <a:ext cx="2279370" cy="2471175"/>
              <a:chOff x="8748848" y="1300306"/>
              <a:chExt cx="2279370" cy="2471175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V="1">
                <a:off x="8748848" y="2789382"/>
                <a:ext cx="2279370" cy="3091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22" idx="4"/>
              </p:cNvCxnSpPr>
              <p:nvPr/>
            </p:nvCxnSpPr>
            <p:spPr>
              <a:xfrm flipH="1" flipV="1">
                <a:off x="9855200" y="1514766"/>
                <a:ext cx="14016" cy="21101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9090158" y="2809413"/>
                <a:ext cx="757383" cy="7204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62374"/>
                  </p:ext>
                </p:extLst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3" name="Equation" r:id="rId5" imgW="164880" imgH="177480" progId="Equation.DSMT4">
                      <p:embed/>
                    </p:oleObj>
                  </mc:Choice>
                  <mc:Fallback>
                    <p:oleObj name="Equation" r:id="rId5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5041879"/>
                  </p:ext>
                </p:extLst>
              </p:nvPr>
            </p:nvGraphicFramePr>
            <p:xfrm>
              <a:off x="9048036" y="3452342"/>
              <a:ext cx="321238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4" name="Equation" r:id="rId7" imgW="139680" imgH="139680" progId="Equation.DSMT4">
                      <p:embed/>
                    </p:oleObj>
                  </mc:Choice>
                  <mc:Fallback>
                    <p:oleObj name="Equation" r:id="rId7" imgW="1396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048036" y="3452342"/>
                            <a:ext cx="321238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2444467"/>
                  </p:ext>
                </p:extLst>
              </p:nvPr>
            </p:nvGraphicFramePr>
            <p:xfrm>
              <a:off x="9970771" y="1300306"/>
              <a:ext cx="260350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5" name="Equation" r:id="rId9" imgW="114120" imgH="139680" progId="Equation.DSMT4">
                      <p:embed/>
                    </p:oleObj>
                  </mc:Choice>
                  <mc:Fallback>
                    <p:oleObj name="Equation" r:id="rId9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9970771" y="1300306"/>
                            <a:ext cx="260350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31" name="直接箭头连接符 30"/>
          <p:cNvCxnSpPr/>
          <p:nvPr/>
        </p:nvCxnSpPr>
        <p:spPr>
          <a:xfrm>
            <a:off x="9898898" y="2980009"/>
            <a:ext cx="19003" cy="5916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2480" y="684885"/>
            <a:ext cx="2709396" cy="52322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旋转变换的性质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859568"/>
              </p:ext>
            </p:extLst>
          </p:nvPr>
        </p:nvGraphicFramePr>
        <p:xfrm>
          <a:off x="971550" y="1387280"/>
          <a:ext cx="60753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" name="Equation" r:id="rId11" imgW="2463480" imgH="215640" progId="Equation.DSMT4">
                  <p:embed/>
                </p:oleObj>
              </mc:Choice>
              <mc:Fallback>
                <p:oleObj name="Equation" r:id="rId11" imgW="2463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1387280"/>
                        <a:ext cx="6075363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17245" y="13598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0596"/>
              </p:ext>
            </p:extLst>
          </p:nvPr>
        </p:nvGraphicFramePr>
        <p:xfrm>
          <a:off x="775462" y="3396630"/>
          <a:ext cx="603091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" name="Equation" r:id="rId13" imgW="2463480" imgH="482400" progId="Equation.DSMT4">
                  <p:embed/>
                </p:oleObj>
              </mc:Choice>
              <mc:Fallback>
                <p:oleObj name="Equation" r:id="rId13" imgW="2463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5462" y="3396630"/>
                        <a:ext cx="6030913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78888"/>
              </p:ext>
            </p:extLst>
          </p:nvPr>
        </p:nvGraphicFramePr>
        <p:xfrm>
          <a:off x="792480" y="4691853"/>
          <a:ext cx="58737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15" imgW="2400120" imgH="482400" progId="Equation.DSMT4">
                  <p:embed/>
                </p:oleObj>
              </mc:Choice>
              <mc:Fallback>
                <p:oleObj name="Equation" r:id="rId15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2480" y="4691853"/>
                        <a:ext cx="5873750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05090"/>
              </p:ext>
            </p:extLst>
          </p:nvPr>
        </p:nvGraphicFramePr>
        <p:xfrm>
          <a:off x="821894" y="2098268"/>
          <a:ext cx="59055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17" imgW="2412720" imgH="457200" progId="Equation.DSMT4">
                  <p:embed/>
                </p:oleObj>
              </mc:Choice>
              <mc:Fallback>
                <p:oleObj name="Equation" r:id="rId17" imgW="2412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1894" y="2098268"/>
                        <a:ext cx="5905500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 rot="19506325">
            <a:off x="9089894" y="4595752"/>
            <a:ext cx="1868344" cy="958603"/>
            <a:chOff x="6010615" y="1261323"/>
            <a:chExt cx="1852082" cy="945812"/>
          </a:xfrm>
        </p:grpSpPr>
        <p:grpSp>
          <p:nvGrpSpPr>
            <p:cNvPr id="43" name="组合 42"/>
            <p:cNvGrpSpPr/>
            <p:nvPr/>
          </p:nvGrpSpPr>
          <p:grpSpPr>
            <a:xfrm>
              <a:off x="6010615" y="1261323"/>
              <a:ext cx="1852082" cy="945810"/>
              <a:chOff x="4686012" y="1570752"/>
              <a:chExt cx="1852082" cy="945810"/>
            </a:xfrm>
          </p:grpSpPr>
          <p:sp>
            <p:nvSpPr>
              <p:cNvPr id="45" name="椭圆 44"/>
              <p:cNvSpPr/>
              <p:nvPr/>
            </p:nvSpPr>
            <p:spPr>
              <a:xfrm rot="2238758">
                <a:off x="4686012" y="1570752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 rot="2276268">
                <a:off x="4834366" y="1593971"/>
                <a:ext cx="1703728" cy="52168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 rot="2238758">
              <a:off x="6010615" y="1261325"/>
              <a:ext cx="1708706" cy="945810"/>
            </a:xfrm>
            <a:prstGeom prst="ellipse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/>
        </p:nvSpPr>
        <p:spPr>
          <a:xfrm>
            <a:off x="9088247" y="4228813"/>
            <a:ext cx="1717964" cy="1766836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891451" y="3666779"/>
            <a:ext cx="2302012" cy="2488414"/>
            <a:chOff x="8813438" y="1343930"/>
            <a:chExt cx="2302012" cy="2488414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077151"/>
                </p:ext>
              </p:extLst>
            </p:nvPr>
          </p:nvGraphicFramePr>
          <p:xfrm>
            <a:off x="10836050" y="2890501"/>
            <a:ext cx="2794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36050" y="2890501"/>
                          <a:ext cx="279400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8813438" y="1343930"/>
              <a:ext cx="2214780" cy="2488414"/>
              <a:chOff x="8813438" y="1343930"/>
              <a:chExt cx="2214780" cy="2488414"/>
            </a:xfrm>
          </p:grpSpPr>
          <p:cxnSp>
            <p:nvCxnSpPr>
              <p:cNvPr id="35" name="直接箭头连接符 34"/>
              <p:cNvCxnSpPr/>
              <p:nvPr/>
            </p:nvCxnSpPr>
            <p:spPr>
              <a:xfrm flipV="1">
                <a:off x="8813438" y="2789382"/>
                <a:ext cx="2214780" cy="43525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41" idx="4"/>
              </p:cNvCxnSpPr>
              <p:nvPr/>
            </p:nvCxnSpPr>
            <p:spPr>
              <a:xfrm flipH="1" flipV="1">
                <a:off x="9855200" y="1514766"/>
                <a:ext cx="14016" cy="2158034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H="1">
                <a:off x="9090158" y="2809413"/>
                <a:ext cx="757383" cy="720436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2029373"/>
                  </p:ext>
                </p:extLst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1" name="Equation" r:id="rId21" imgW="164880" imgH="177480" progId="Equation.DSMT4">
                      <p:embed/>
                    </p:oleObj>
                  </mc:Choice>
                  <mc:Fallback>
                    <p:oleObj name="Equation" r:id="rId21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3250882"/>
                  </p:ext>
                </p:extLst>
              </p:nvPr>
            </p:nvGraphicFramePr>
            <p:xfrm>
              <a:off x="8996247" y="3513256"/>
              <a:ext cx="292100" cy="319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2" name="Equation" r:id="rId22" imgW="126720" imgH="139680" progId="Equation.DSMT4">
                      <p:embed/>
                    </p:oleObj>
                  </mc:Choice>
                  <mc:Fallback>
                    <p:oleObj name="Equation" r:id="rId22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8996247" y="3513256"/>
                            <a:ext cx="292100" cy="3190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9596115"/>
                  </p:ext>
                </p:extLst>
              </p:nvPr>
            </p:nvGraphicFramePr>
            <p:xfrm>
              <a:off x="9915462" y="1343930"/>
              <a:ext cx="376237" cy="319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3" name="Equation" r:id="rId24" imgW="164880" imgH="139680" progId="Equation.DSMT4">
                      <p:embed/>
                    </p:oleObj>
                  </mc:Choice>
                  <mc:Fallback>
                    <p:oleObj name="Equation" r:id="rId24" imgW="1648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9915462" y="1343930"/>
                            <a:ext cx="376237" cy="3190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675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rot="1230726">
            <a:off x="9115336" y="1415041"/>
            <a:ext cx="1868344" cy="958603"/>
            <a:chOff x="6010615" y="1261323"/>
            <a:chExt cx="1852082" cy="945812"/>
          </a:xfrm>
        </p:grpSpPr>
        <p:grpSp>
          <p:nvGrpSpPr>
            <p:cNvPr id="28" name="组合 27"/>
            <p:cNvGrpSpPr/>
            <p:nvPr/>
          </p:nvGrpSpPr>
          <p:grpSpPr>
            <a:xfrm>
              <a:off x="6010615" y="1261323"/>
              <a:ext cx="1852082" cy="945810"/>
              <a:chOff x="4686012" y="1570752"/>
              <a:chExt cx="1852082" cy="945810"/>
            </a:xfrm>
          </p:grpSpPr>
          <p:sp>
            <p:nvSpPr>
              <p:cNvPr id="23" name="椭圆 22"/>
              <p:cNvSpPr/>
              <p:nvPr/>
            </p:nvSpPr>
            <p:spPr>
              <a:xfrm rot="2238758">
                <a:off x="4686012" y="1570752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2276268">
                <a:off x="4834366" y="1593971"/>
                <a:ext cx="1703728" cy="52168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椭圆 25"/>
            <p:cNvSpPr/>
            <p:nvPr/>
          </p:nvSpPr>
          <p:spPr>
            <a:xfrm rot="2238758">
              <a:off x="6010615" y="1261325"/>
              <a:ext cx="1708706" cy="9458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9126325" y="985168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976675" y="455818"/>
            <a:ext cx="2297480" cy="2545300"/>
            <a:chOff x="8832339" y="1384432"/>
            <a:chExt cx="2297480" cy="2545300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10821844" y="2862429"/>
            <a:ext cx="307975" cy="364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4" name="Equation" r:id="rId3" imgW="139680" imgH="164880" progId="Equation.DSMT4">
                    <p:embed/>
                  </p:oleObj>
                </mc:Choice>
                <mc:Fallback>
                  <p:oleObj name="Equation" r:id="rId3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21844" y="2862429"/>
                          <a:ext cx="307975" cy="364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/>
            <p:cNvGrpSpPr/>
            <p:nvPr/>
          </p:nvGrpSpPr>
          <p:grpSpPr>
            <a:xfrm>
              <a:off x="8832339" y="1384432"/>
              <a:ext cx="2195879" cy="2545300"/>
              <a:chOff x="8832339" y="1384432"/>
              <a:chExt cx="2195879" cy="2545300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8832339" y="2768271"/>
                <a:ext cx="2195879" cy="2111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9847541" y="1514766"/>
                <a:ext cx="7659" cy="241496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9080056" y="2797200"/>
                <a:ext cx="757383" cy="7204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95" name="Equation" r:id="rId5" imgW="164880" imgH="177480" progId="Equation.DSMT4">
                      <p:embed/>
                    </p:oleObj>
                  </mc:Choice>
                  <mc:Fallback>
                    <p:oleObj name="Equation" r:id="rId5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048036" y="3452342"/>
              <a:ext cx="321238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96" name="Equation" r:id="rId7" imgW="139680" imgH="139680" progId="Equation.DSMT4">
                      <p:embed/>
                    </p:oleObj>
                  </mc:Choice>
                  <mc:Fallback>
                    <p:oleObj name="Equation" r:id="rId7" imgW="1396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048036" y="3452342"/>
                            <a:ext cx="321238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5624358"/>
                  </p:ext>
                </p:extLst>
              </p:nvPr>
            </p:nvGraphicFramePr>
            <p:xfrm>
              <a:off x="9500100" y="1384432"/>
              <a:ext cx="260350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97" name="Equation" r:id="rId9" imgW="114120" imgH="139680" progId="Equation.DSMT4">
                      <p:embed/>
                    </p:oleObj>
                  </mc:Choice>
                  <mc:Fallback>
                    <p:oleObj name="Equation" r:id="rId9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9500100" y="1384432"/>
                            <a:ext cx="260350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31" name="直接箭头连接符 30"/>
          <p:cNvCxnSpPr/>
          <p:nvPr/>
        </p:nvCxnSpPr>
        <p:spPr>
          <a:xfrm flipV="1">
            <a:off x="10018708" y="1093810"/>
            <a:ext cx="1274619" cy="755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2480" y="322218"/>
            <a:ext cx="2709396" cy="52322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旋转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变换的性质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76320"/>
              </p:ext>
            </p:extLst>
          </p:nvPr>
        </p:nvGraphicFramePr>
        <p:xfrm>
          <a:off x="992188" y="1512888"/>
          <a:ext cx="5684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" name="Equation" r:id="rId11" imgW="2323800" imgH="431640" progId="Equation.DSMT4">
                  <p:embed/>
                </p:oleObj>
              </mc:Choice>
              <mc:Fallback>
                <p:oleObj name="Equation" r:id="rId11" imgW="232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2188" y="1512888"/>
                        <a:ext cx="5684837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80397"/>
              </p:ext>
            </p:extLst>
          </p:nvPr>
        </p:nvGraphicFramePr>
        <p:xfrm>
          <a:off x="971550" y="2811463"/>
          <a:ext cx="80803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" name="Equation" r:id="rId13" imgW="3301920" imgH="482400" progId="Equation.DSMT4">
                  <p:embed/>
                </p:oleObj>
              </mc:Choice>
              <mc:Fallback>
                <p:oleObj name="Equation" r:id="rId13" imgW="3301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2811463"/>
                        <a:ext cx="8080375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 rot="20348868">
            <a:off x="9169904" y="4581482"/>
            <a:ext cx="1868344" cy="1040572"/>
            <a:chOff x="6010615" y="1261323"/>
            <a:chExt cx="1852082" cy="945812"/>
          </a:xfrm>
        </p:grpSpPr>
        <p:grpSp>
          <p:nvGrpSpPr>
            <p:cNvPr id="42" name="组合 41"/>
            <p:cNvGrpSpPr/>
            <p:nvPr/>
          </p:nvGrpSpPr>
          <p:grpSpPr>
            <a:xfrm>
              <a:off x="6010615" y="1261323"/>
              <a:ext cx="1852082" cy="945810"/>
              <a:chOff x="4686012" y="1570752"/>
              <a:chExt cx="1852082" cy="945810"/>
            </a:xfrm>
          </p:grpSpPr>
          <p:sp>
            <p:nvSpPr>
              <p:cNvPr id="44" name="椭圆 43"/>
              <p:cNvSpPr/>
              <p:nvPr/>
            </p:nvSpPr>
            <p:spPr>
              <a:xfrm rot="2238758">
                <a:off x="4686012" y="1570752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2276268">
                <a:off x="4834366" y="1593971"/>
                <a:ext cx="1703728" cy="52168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椭圆 42"/>
            <p:cNvSpPr/>
            <p:nvPr/>
          </p:nvSpPr>
          <p:spPr>
            <a:xfrm rot="2238758">
              <a:off x="6010615" y="1261325"/>
              <a:ext cx="1708706" cy="945810"/>
            </a:xfrm>
            <a:prstGeom prst="ellipse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9182867" y="4242305"/>
            <a:ext cx="1717964" cy="1766836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045890" y="3737631"/>
            <a:ext cx="2247437" cy="2351087"/>
            <a:chOff x="8867583" y="1420244"/>
            <a:chExt cx="2247437" cy="2351087"/>
          </a:xfrm>
        </p:grpSpPr>
        <p:grpSp>
          <p:nvGrpSpPr>
            <p:cNvPr id="33" name="组合 32"/>
            <p:cNvGrpSpPr/>
            <p:nvPr/>
          </p:nvGrpSpPr>
          <p:grpSpPr>
            <a:xfrm>
              <a:off x="8867583" y="1420244"/>
              <a:ext cx="2160635" cy="2351087"/>
              <a:chOff x="8867583" y="1420244"/>
              <a:chExt cx="2160635" cy="2351087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 flipV="1">
                <a:off x="8867583" y="2789382"/>
                <a:ext cx="2160635" cy="23833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9846210" y="1514766"/>
                <a:ext cx="8990" cy="2256565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H="1">
                <a:off x="9090158" y="2809413"/>
                <a:ext cx="757383" cy="720436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7" name="对象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00" name="Equation" r:id="rId15" imgW="164880" imgH="177480" progId="Equation.DSMT4">
                      <p:embed/>
                    </p:oleObj>
                  </mc:Choice>
                  <mc:Fallback>
                    <p:oleObj name="Equation" r:id="rId15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5705038"/>
                  </p:ext>
                </p:extLst>
              </p:nvPr>
            </p:nvGraphicFramePr>
            <p:xfrm>
              <a:off x="9062383" y="3452244"/>
              <a:ext cx="292100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01" name="Equation" r:id="rId16" imgW="126720" imgH="139680" progId="Equation.DSMT4">
                      <p:embed/>
                    </p:oleObj>
                  </mc:Choice>
                  <mc:Fallback>
                    <p:oleObj name="Equation" r:id="rId16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9062383" y="3452244"/>
                            <a:ext cx="292100" cy="31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9533775"/>
                  </p:ext>
                </p:extLst>
              </p:nvPr>
            </p:nvGraphicFramePr>
            <p:xfrm>
              <a:off x="9340195" y="1420244"/>
              <a:ext cx="376238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02" name="Equation" r:id="rId18" imgW="164880" imgH="139680" progId="Equation.DSMT4">
                      <p:embed/>
                    </p:oleObj>
                  </mc:Choice>
                  <mc:Fallback>
                    <p:oleObj name="Equation" r:id="rId18" imgW="1648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9340195" y="1420244"/>
                            <a:ext cx="376238" cy="31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487208"/>
                </p:ext>
              </p:extLst>
            </p:nvPr>
          </p:nvGraphicFramePr>
          <p:xfrm>
            <a:off x="10835620" y="2890269"/>
            <a:ext cx="2794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3"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835620" y="2890269"/>
                          <a:ext cx="279400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直接箭头连接符 45"/>
          <p:cNvCxnSpPr/>
          <p:nvPr/>
        </p:nvCxnSpPr>
        <p:spPr>
          <a:xfrm flipV="1">
            <a:off x="10043838" y="3921690"/>
            <a:ext cx="429481" cy="12040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00679"/>
              </p:ext>
            </p:extLst>
          </p:nvPr>
        </p:nvGraphicFramePr>
        <p:xfrm>
          <a:off x="10484889" y="645419"/>
          <a:ext cx="1433225" cy="39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4" name="Equation" r:id="rId22" imgW="736560" imgH="203040" progId="Equation.DSMT4">
                  <p:embed/>
                </p:oleObj>
              </mc:Choice>
              <mc:Fallback>
                <p:oleObj name="Equation" r:id="rId22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84889" y="645419"/>
                        <a:ext cx="1433225" cy="395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67526"/>
              </p:ext>
            </p:extLst>
          </p:nvPr>
        </p:nvGraphicFramePr>
        <p:xfrm>
          <a:off x="10496246" y="3629280"/>
          <a:ext cx="16557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5" name="Equation" r:id="rId24" imgW="850680" imgH="203040" progId="Equation.DSMT4">
                  <p:embed/>
                </p:oleObj>
              </mc:Choice>
              <mc:Fallback>
                <p:oleObj name="Equation" r:id="rId24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496246" y="3629280"/>
                        <a:ext cx="165576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/>
          <p:nvPr/>
        </p:nvCxnSpPr>
        <p:spPr>
          <a:xfrm flipH="1">
            <a:off x="10035675" y="3120974"/>
            <a:ext cx="1" cy="5797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9386740" y="1619463"/>
            <a:ext cx="209278" cy="567638"/>
            <a:chOff x="9386740" y="1619463"/>
            <a:chExt cx="209278" cy="567638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9386740" y="1619463"/>
              <a:ext cx="0" cy="1218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9531146" y="2067243"/>
              <a:ext cx="64872" cy="1198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9417486" y="5386863"/>
            <a:ext cx="782832" cy="307340"/>
            <a:chOff x="9417486" y="5386863"/>
            <a:chExt cx="782832" cy="307340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9417486" y="5386863"/>
              <a:ext cx="131333" cy="757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10050513" y="5657322"/>
              <a:ext cx="149805" cy="368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33751"/>
              </p:ext>
            </p:extLst>
          </p:nvPr>
        </p:nvGraphicFramePr>
        <p:xfrm>
          <a:off x="912764" y="4235451"/>
          <a:ext cx="68167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" name="Equation" r:id="rId26" imgW="2768400" imgH="215640" progId="Equation.DSMT4">
                  <p:embed/>
                </p:oleObj>
              </mc:Choice>
              <mc:Fallback>
                <p:oleObj name="Equation" r:id="rId26" imgW="2768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12764" y="4235451"/>
                        <a:ext cx="6816725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8311"/>
              </p:ext>
            </p:extLst>
          </p:nvPr>
        </p:nvGraphicFramePr>
        <p:xfrm>
          <a:off x="1361133" y="4858368"/>
          <a:ext cx="6101849" cy="62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Equation" r:id="rId28" imgW="2489040" imgH="253800" progId="Equation.DSMT4">
                  <p:embed/>
                </p:oleObj>
              </mc:Choice>
              <mc:Fallback>
                <p:oleObj name="Equation" r:id="rId28" imgW="2489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361133" y="4858368"/>
                        <a:ext cx="6101849" cy="621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02599"/>
              </p:ext>
            </p:extLst>
          </p:nvPr>
        </p:nvGraphicFramePr>
        <p:xfrm>
          <a:off x="1356905" y="5581329"/>
          <a:ext cx="64420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8" name="Equation" r:id="rId30" imgW="2616120" imgH="215640" progId="Equation.DSMT4">
                  <p:embed/>
                </p:oleObj>
              </mc:Choice>
              <mc:Fallback>
                <p:oleObj name="Equation" r:id="rId30" imgW="2616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356905" y="5581329"/>
                        <a:ext cx="6442075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256949"/>
              </p:ext>
            </p:extLst>
          </p:nvPr>
        </p:nvGraphicFramePr>
        <p:xfrm>
          <a:off x="7883048" y="4354190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9" name="BMP 图象" r:id="rId32" imgW="1028844" imgH="1257476" progId="Paint.Picture">
                  <p:embed/>
                </p:oleObj>
              </mc:Choice>
              <mc:Fallback>
                <p:oleObj name="BMP 图象" r:id="rId32" imgW="1028844" imgH="1257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048" y="4354190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0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8873" y="5275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计算曲线积分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359565" y="412809"/>
          <a:ext cx="6022108" cy="75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3" imgW="2438280" imgH="304560" progId="Equation.DSMT4">
                  <p:embed/>
                </p:oleObj>
              </mc:Choice>
              <mc:Fallback>
                <p:oleObj name="Equation" r:id="rId3" imgW="2438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9565" y="412809"/>
                        <a:ext cx="6022108" cy="752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999138" y="1268664"/>
          <a:ext cx="9769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5" imgW="4254480" imgH="228600" progId="Equation.DSMT4">
                  <p:embed/>
                </p:oleObj>
              </mc:Choice>
              <mc:Fallback>
                <p:oleObj name="Equation" r:id="rId5" imgW="4254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9138" y="1268664"/>
                        <a:ext cx="976947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999138" y="1921230"/>
          <a:ext cx="5217391" cy="52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7" imgW="2158920" imgH="215640" progId="Equation.DSMT4">
                  <p:embed/>
                </p:oleObj>
              </mc:Choice>
              <mc:Fallback>
                <p:oleObj name="Equation" r:id="rId7" imgW="2158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9138" y="1921230"/>
                        <a:ext cx="5217391" cy="521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99138" y="50799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28098" y="273857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/>
          </p:nvPr>
        </p:nvGraphicFramePr>
        <p:xfrm>
          <a:off x="2507695" y="2442969"/>
          <a:ext cx="70294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9" imgW="2882880" imgH="457200" progId="Equation.DSMT4">
                  <p:embed/>
                </p:oleObj>
              </mc:Choice>
              <mc:Fallback>
                <p:oleObj name="Equation" r:id="rId9" imgW="2882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7695" y="2442969"/>
                        <a:ext cx="702945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1128098" y="3760453"/>
          <a:ext cx="101768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11" imgW="4292280" imgH="457200" progId="Equation.DSMT4">
                  <p:embed/>
                </p:oleObj>
              </mc:Choice>
              <mc:Fallback>
                <p:oleObj name="Equation" r:id="rId11" imgW="429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8098" y="3760453"/>
                        <a:ext cx="10176862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/>
          </p:nvPr>
        </p:nvGraphicFramePr>
        <p:xfrm>
          <a:off x="1128098" y="4922207"/>
          <a:ext cx="9262673" cy="10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13" imgW="3860640" imgH="431640" progId="Equation.DSMT4">
                  <p:embed/>
                </p:oleObj>
              </mc:Choice>
              <mc:Fallback>
                <p:oleObj name="Equation" r:id="rId13" imgW="3860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8098" y="4922207"/>
                        <a:ext cx="9262673" cy="10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53429" y="788099"/>
          <a:ext cx="7249968" cy="53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2" name="Equation" r:id="rId3" imgW="2920680" imgH="215640" progId="Equation.DSMT4">
                  <p:embed/>
                </p:oleObj>
              </mc:Choice>
              <mc:Fallback>
                <p:oleObj name="Equation" r:id="rId3" imgW="292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429" y="788099"/>
                        <a:ext cx="7249968" cy="535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53429" y="1499177"/>
          <a:ext cx="67359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3" name="Equation" r:id="rId5" imgW="3162240" imgH="228600" progId="Equation.DSMT4">
                  <p:embed/>
                </p:oleObj>
              </mc:Choice>
              <mc:Fallback>
                <p:oleObj name="Equation" r:id="rId5" imgW="3162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429" y="1499177"/>
                        <a:ext cx="673596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93194" y="2230526"/>
          <a:ext cx="3475820" cy="515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4" name="Equation" r:id="rId7" imgW="1752480" imgH="215640" progId="Equation.DSMT4">
                  <p:embed/>
                </p:oleObj>
              </mc:Choice>
              <mc:Fallback>
                <p:oleObj name="Equation" r:id="rId7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194" y="2230526"/>
                        <a:ext cx="3475820" cy="515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360774" y="2244820"/>
          <a:ext cx="31988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5" name="Equation" r:id="rId9" imgW="1307880" imgH="215640" progId="Equation.DSMT4">
                  <p:embed/>
                </p:oleObj>
              </mc:Choice>
              <mc:Fallback>
                <p:oleObj name="Equation" r:id="rId9" imgW="1307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0774" y="2244820"/>
                        <a:ext cx="3198813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536256" y="2992077"/>
          <a:ext cx="528901" cy="52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6" name="Equation" r:id="rId11" imgW="203040" imgH="203040" progId="Equation.DSMT4">
                  <p:embed/>
                </p:oleObj>
              </mc:Choice>
              <mc:Fallback>
                <p:oleObj name="Equation" r:id="rId11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6256" y="2992077"/>
                        <a:ext cx="528901" cy="528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93194" y="3695050"/>
          <a:ext cx="5385187" cy="47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7" name="Equation" r:id="rId13" imgW="2323800" imgH="203040" progId="Equation.DSMT4">
                  <p:embed/>
                </p:oleObj>
              </mc:Choice>
              <mc:Fallback>
                <p:oleObj name="Equation" r:id="rId13" imgW="232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3194" y="3695050"/>
                        <a:ext cx="5385187" cy="470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724044" y="4393860"/>
          <a:ext cx="3011285" cy="52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8" name="Equation" r:id="rId15" imgW="1231560" imgH="215640" progId="Equation.DSMT4">
                  <p:embed/>
                </p:oleObj>
              </mc:Choice>
              <mc:Fallback>
                <p:oleObj name="Equation" r:id="rId15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044" y="4393860"/>
                        <a:ext cx="3011285" cy="527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676367" y="4921611"/>
          <a:ext cx="800544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Equation" r:id="rId17" imgW="3708360" imgH="431640" progId="Equation.DSMT4">
                  <p:embed/>
                </p:oleObj>
              </mc:Choice>
              <mc:Fallback>
                <p:oleObj name="Equation" r:id="rId17" imgW="3708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367" y="4921611"/>
                        <a:ext cx="8005440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724044" y="3002921"/>
          <a:ext cx="56848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Equation" r:id="rId19" imgW="2323800" imgH="228600" progId="Equation.DSMT4">
                  <p:embed/>
                </p:oleObj>
              </mc:Choice>
              <mc:Fallback>
                <p:oleObj name="Equation" r:id="rId19" imgW="232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4044" y="3002921"/>
                        <a:ext cx="5684837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 rot="1230726">
            <a:off x="9086911" y="1019003"/>
            <a:ext cx="1868344" cy="958603"/>
            <a:chOff x="6010615" y="1261323"/>
            <a:chExt cx="1852082" cy="945812"/>
          </a:xfrm>
        </p:grpSpPr>
        <p:grpSp>
          <p:nvGrpSpPr>
            <p:cNvPr id="25" name="组合 24"/>
            <p:cNvGrpSpPr/>
            <p:nvPr/>
          </p:nvGrpSpPr>
          <p:grpSpPr>
            <a:xfrm>
              <a:off x="6010615" y="1261323"/>
              <a:ext cx="1852082" cy="945810"/>
              <a:chOff x="4686012" y="1570752"/>
              <a:chExt cx="1852082" cy="945810"/>
            </a:xfrm>
          </p:grpSpPr>
          <p:sp>
            <p:nvSpPr>
              <p:cNvPr id="27" name="椭圆 26"/>
              <p:cNvSpPr/>
              <p:nvPr/>
            </p:nvSpPr>
            <p:spPr>
              <a:xfrm rot="2238758">
                <a:off x="4686012" y="1570752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2276268">
                <a:off x="4834366" y="1593971"/>
                <a:ext cx="1703728" cy="52168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椭圆 25"/>
            <p:cNvSpPr/>
            <p:nvPr/>
          </p:nvSpPr>
          <p:spPr>
            <a:xfrm rot="2238758">
              <a:off x="6010615" y="1261325"/>
              <a:ext cx="1708706" cy="9458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74403" y="36979"/>
            <a:ext cx="2421126" cy="2612938"/>
            <a:chOff x="9067619" y="2239583"/>
            <a:chExt cx="2421126" cy="2612938"/>
          </a:xfrm>
        </p:grpSpPr>
        <p:grpSp>
          <p:nvGrpSpPr>
            <p:cNvPr id="15" name="组合 14"/>
            <p:cNvGrpSpPr/>
            <p:nvPr/>
          </p:nvGrpSpPr>
          <p:grpSpPr>
            <a:xfrm>
              <a:off x="9067619" y="2239583"/>
              <a:ext cx="2293108" cy="2612938"/>
              <a:chOff x="8735110" y="1307778"/>
              <a:chExt cx="2293108" cy="2612938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flipV="1">
                <a:off x="8848436" y="2789382"/>
                <a:ext cx="2179782" cy="134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9855200" y="1307778"/>
                <a:ext cx="23107" cy="26129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8964901" y="2819403"/>
                <a:ext cx="881807" cy="8777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41" name="Equation" r:id="rId21" imgW="164880" imgH="177480" progId="Equation.DSMT4">
                      <p:embed/>
                    </p:oleObj>
                  </mc:Choice>
                  <mc:Fallback>
                    <p:oleObj name="Equation" r:id="rId21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35110" y="3264837"/>
              <a:ext cx="321238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42" name="Equation" r:id="rId23" imgW="139680" imgH="139680" progId="Equation.DSMT4">
                      <p:embed/>
                    </p:oleObj>
                  </mc:Choice>
                  <mc:Fallback>
                    <p:oleObj name="Equation" r:id="rId23" imgW="1396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8735110" y="3264837"/>
                            <a:ext cx="321238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875570" y="1307778"/>
              <a:ext cx="260350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43" name="Equation" r:id="rId25" imgW="114120" imgH="139680" progId="Equation.DSMT4">
                      <p:embed/>
                    </p:oleObj>
                  </mc:Choice>
                  <mc:Fallback>
                    <p:oleObj name="Equation" r:id="rId25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875570" y="1307778"/>
                            <a:ext cx="260350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对象 15"/>
            <p:cNvGraphicFramePr>
              <a:graphicFrameLocks noChangeAspect="1"/>
            </p:cNvGraphicFramePr>
            <p:nvPr>
              <p:extLst/>
            </p:nvPr>
          </p:nvGraphicFramePr>
          <p:xfrm>
            <a:off x="11180770" y="3825374"/>
            <a:ext cx="307975" cy="364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4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180770" y="3825374"/>
                          <a:ext cx="307975" cy="364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椭圆 22"/>
          <p:cNvSpPr/>
          <p:nvPr/>
        </p:nvSpPr>
        <p:spPr>
          <a:xfrm>
            <a:off x="9118129" y="575805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029520" y="660650"/>
            <a:ext cx="1196255" cy="853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026753" y="1532038"/>
            <a:ext cx="751211" cy="1123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8751000" y="1254759"/>
            <a:ext cx="1245401" cy="257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080278" y="640771"/>
            <a:ext cx="397163" cy="46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609573" y="2220271"/>
            <a:ext cx="397163" cy="46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5649" y="1259831"/>
            <a:ext cx="397163" cy="46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8162876" y="368174"/>
          <a:ext cx="1588655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5" name="Equation" r:id="rId29" imgW="812520" imgH="203040" progId="Equation.DSMT4">
                  <p:embed/>
                </p:oleObj>
              </mc:Choice>
              <mc:Fallback>
                <p:oleObj name="Equation" r:id="rId29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162876" y="368174"/>
                        <a:ext cx="1588655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8176705" y="2497232"/>
          <a:ext cx="1981527" cy="42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6" name="Equation" r:id="rId31" imgW="1066680" imgH="228600" progId="Equation.DSMT4">
                  <p:embed/>
                </p:oleObj>
              </mc:Choice>
              <mc:Fallback>
                <p:oleObj name="Equation" r:id="rId31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76705" y="2497232"/>
                        <a:ext cx="1981527" cy="42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/>
          <p:cNvGrpSpPr/>
          <p:nvPr/>
        </p:nvGrpSpPr>
        <p:grpSpPr>
          <a:xfrm rot="19591998">
            <a:off x="9150463" y="3638683"/>
            <a:ext cx="1868345" cy="1040572"/>
            <a:chOff x="6010614" y="1261323"/>
            <a:chExt cx="1852083" cy="945812"/>
          </a:xfrm>
        </p:grpSpPr>
        <p:grpSp>
          <p:nvGrpSpPr>
            <p:cNvPr id="49" name="组合 48"/>
            <p:cNvGrpSpPr/>
            <p:nvPr/>
          </p:nvGrpSpPr>
          <p:grpSpPr>
            <a:xfrm>
              <a:off x="6010615" y="1261323"/>
              <a:ext cx="1852082" cy="945810"/>
              <a:chOff x="4686012" y="1570752"/>
              <a:chExt cx="1852082" cy="945810"/>
            </a:xfrm>
          </p:grpSpPr>
          <p:sp>
            <p:nvSpPr>
              <p:cNvPr id="51" name="椭圆 50"/>
              <p:cNvSpPr/>
              <p:nvPr/>
            </p:nvSpPr>
            <p:spPr>
              <a:xfrm rot="2238758">
                <a:off x="4686012" y="1570752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 rot="2276268">
                <a:off x="4834366" y="1593971"/>
                <a:ext cx="1703728" cy="52168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椭圆 49"/>
            <p:cNvSpPr/>
            <p:nvPr/>
          </p:nvSpPr>
          <p:spPr>
            <a:xfrm rot="2238758">
              <a:off x="6010614" y="1261325"/>
              <a:ext cx="1708706" cy="945810"/>
            </a:xfrm>
            <a:prstGeom prst="ellipse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椭圆 52"/>
          <p:cNvSpPr/>
          <p:nvPr/>
        </p:nvSpPr>
        <p:spPr>
          <a:xfrm>
            <a:off x="9173534" y="3301247"/>
            <a:ext cx="1717964" cy="1766836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959716" y="2920950"/>
            <a:ext cx="2292370" cy="2286707"/>
            <a:chOff x="8822650" y="1484624"/>
            <a:chExt cx="2292370" cy="2286707"/>
          </a:xfrm>
        </p:grpSpPr>
        <p:grpSp>
          <p:nvGrpSpPr>
            <p:cNvPr id="40" name="组合 39"/>
            <p:cNvGrpSpPr/>
            <p:nvPr/>
          </p:nvGrpSpPr>
          <p:grpSpPr>
            <a:xfrm>
              <a:off x="8822650" y="1484624"/>
              <a:ext cx="2205568" cy="2286707"/>
              <a:chOff x="8822650" y="1484624"/>
              <a:chExt cx="2205568" cy="2286707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 flipV="1">
                <a:off x="8867583" y="2789382"/>
                <a:ext cx="2160635" cy="23833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9846210" y="1514766"/>
                <a:ext cx="8990" cy="2256565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H="1">
                <a:off x="9090158" y="2809413"/>
                <a:ext cx="757383" cy="720436"/>
              </a:xfrm>
              <a:prstGeom prst="straightConnector1">
                <a:avLst/>
              </a:prstGeom>
              <a:ln w="158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47" name="Equation" r:id="rId33" imgW="164880" imgH="177480" progId="Equation.DSMT4">
                      <p:embed/>
                    </p:oleObj>
                  </mc:Choice>
                  <mc:Fallback>
                    <p:oleObj name="Equation" r:id="rId33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对象 4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822650" y="3271637"/>
              <a:ext cx="292100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48" name="Equation" r:id="rId34" imgW="126720" imgH="139680" progId="Equation.DSMT4">
                      <p:embed/>
                    </p:oleObj>
                  </mc:Choice>
                  <mc:Fallback>
                    <p:oleObj name="Equation" r:id="rId34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8822650" y="3271637"/>
                            <a:ext cx="292100" cy="31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对象 4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59384" y="1484624"/>
              <a:ext cx="376238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49" name="Equation" r:id="rId36" imgW="164880" imgH="139680" progId="Equation.DSMT4">
                      <p:embed/>
                    </p:oleObj>
                  </mc:Choice>
                  <mc:Fallback>
                    <p:oleObj name="Equation" r:id="rId36" imgW="1648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9959384" y="1484624"/>
                            <a:ext cx="376238" cy="31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" name="对象 40"/>
            <p:cNvGraphicFramePr>
              <a:graphicFrameLocks noChangeAspect="1"/>
            </p:cNvGraphicFramePr>
            <p:nvPr>
              <p:extLst/>
            </p:nvPr>
          </p:nvGraphicFramePr>
          <p:xfrm>
            <a:off x="10835620" y="2890269"/>
            <a:ext cx="2794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0" name="Equation" r:id="rId38" imgW="126720" imgH="139680" progId="Equation.DSMT4">
                    <p:embed/>
                  </p:oleObj>
                </mc:Choice>
                <mc:Fallback>
                  <p:oleObj name="Equation" r:id="rId38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0835620" y="2890269"/>
                          <a:ext cx="279400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9831459" y="5090710"/>
          <a:ext cx="2003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1" name="Equation" r:id="rId40" imgW="1079280" imgH="203040" progId="Equation.DSMT4">
                  <p:embed/>
                </p:oleObj>
              </mc:Choice>
              <mc:Fallback>
                <p:oleObj name="Equation" r:id="rId40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9831459" y="5090710"/>
                        <a:ext cx="20034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/>
          </p:nvPr>
        </p:nvGraphicFramePr>
        <p:xfrm>
          <a:off x="9568381" y="3860680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2" name="Equation" r:id="rId42" imgW="393480" imgH="177480" progId="Equation.DSMT4">
                  <p:embed/>
                </p:oleObj>
              </mc:Choice>
              <mc:Fallback>
                <p:oleObj name="Equation" r:id="rId42" imgW="393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568381" y="3860680"/>
                        <a:ext cx="7699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5"/>
          <p:cNvGrpSpPr/>
          <p:nvPr/>
        </p:nvGrpSpPr>
        <p:grpSpPr>
          <a:xfrm>
            <a:off x="9357324" y="1230412"/>
            <a:ext cx="209278" cy="567638"/>
            <a:chOff x="9386740" y="1619463"/>
            <a:chExt cx="209278" cy="56763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9386740" y="1619463"/>
              <a:ext cx="0" cy="1218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9531146" y="2067243"/>
              <a:ext cx="64872" cy="1198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 rot="21153968">
            <a:off x="9384333" y="4470033"/>
            <a:ext cx="782832" cy="307340"/>
            <a:chOff x="9417486" y="5386863"/>
            <a:chExt cx="782832" cy="307340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9417486" y="5386863"/>
              <a:ext cx="131333" cy="757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0050513" y="5657322"/>
              <a:ext cx="149805" cy="368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4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/>
      <p:bldP spid="35" grpId="0"/>
      <p:bldP spid="36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377799" y="968813"/>
          <a:ext cx="4206875" cy="366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5" imgW="1790640" imgH="1562040" progId="Equation.DSMT4">
                  <p:embed/>
                </p:oleObj>
              </mc:Choice>
              <mc:Fallback>
                <p:oleObj name="Equation" r:id="rId5" imgW="17906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799" y="968813"/>
                        <a:ext cx="4206875" cy="366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061200" y="2354721"/>
          <a:ext cx="18192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1200" y="2354721"/>
                        <a:ext cx="1819275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11106" y="395442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203470" y="4511567"/>
          <a:ext cx="89550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9" imgW="4076640" imgH="330120" progId="Equation.DSMT4">
                  <p:embed/>
                </p:oleObj>
              </mc:Choice>
              <mc:Fallback>
                <p:oleObj name="Equation" r:id="rId9" imgW="4076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3470" y="4511567"/>
                        <a:ext cx="8955088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384300" y="5268245"/>
          <a:ext cx="2129560" cy="64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11" imgW="749160" imgH="228600" progId="Equation.DSMT4">
                  <p:embed/>
                </p:oleObj>
              </mc:Choice>
              <mc:Fallback>
                <p:oleObj name="Equation" r:id="rId11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84300" y="5268245"/>
                        <a:ext cx="2129560" cy="649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111106" y="488146"/>
          <a:ext cx="3038188" cy="52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13" imgW="1257120" imgH="215640" progId="Equation.DSMT4">
                  <p:embed/>
                </p:oleObj>
              </mc:Choice>
              <mc:Fallback>
                <p:oleObj name="Equation" r:id="rId13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1106" y="488146"/>
                        <a:ext cx="3038188" cy="521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8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230726">
            <a:off x="9328177" y="3251120"/>
            <a:ext cx="1868344" cy="958603"/>
            <a:chOff x="6010615" y="1261323"/>
            <a:chExt cx="1852082" cy="945812"/>
          </a:xfrm>
        </p:grpSpPr>
        <p:grpSp>
          <p:nvGrpSpPr>
            <p:cNvPr id="19" name="组合 18"/>
            <p:cNvGrpSpPr/>
            <p:nvPr/>
          </p:nvGrpSpPr>
          <p:grpSpPr>
            <a:xfrm>
              <a:off x="6010615" y="1261323"/>
              <a:ext cx="1852082" cy="945810"/>
              <a:chOff x="4686012" y="1570752"/>
              <a:chExt cx="1852082" cy="945810"/>
            </a:xfrm>
          </p:grpSpPr>
          <p:sp>
            <p:nvSpPr>
              <p:cNvPr id="21" name="椭圆 20"/>
              <p:cNvSpPr/>
              <p:nvPr/>
            </p:nvSpPr>
            <p:spPr>
              <a:xfrm rot="2238758">
                <a:off x="4686012" y="1570752"/>
                <a:ext cx="1708706" cy="9458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2276268">
                <a:off x="4834366" y="1593971"/>
                <a:ext cx="1703728" cy="52168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 rot="2238758">
              <a:off x="6010615" y="1261325"/>
              <a:ext cx="1708706" cy="9458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9328727" y="2821662"/>
            <a:ext cx="1717964" cy="17668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9596409" y="2840024"/>
            <a:ext cx="748191" cy="470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9777849" y="2387549"/>
          <a:ext cx="1981527" cy="42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4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7849" y="2387549"/>
                        <a:ext cx="1981527" cy="42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9028607" y="4597547"/>
          <a:ext cx="1588655" cy="39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5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8607" y="4597547"/>
                        <a:ext cx="1588655" cy="39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9567698" y="3339572"/>
            <a:ext cx="60795" cy="7328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8732692" y="3034726"/>
            <a:ext cx="858652" cy="2747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8937784" y="2047095"/>
            <a:ext cx="2550961" cy="2581860"/>
            <a:chOff x="8937784" y="2047095"/>
            <a:chExt cx="2550961" cy="2581860"/>
          </a:xfrm>
        </p:grpSpPr>
        <p:grpSp>
          <p:nvGrpSpPr>
            <p:cNvPr id="10" name="组合 9"/>
            <p:cNvGrpSpPr/>
            <p:nvPr/>
          </p:nvGrpSpPr>
          <p:grpSpPr>
            <a:xfrm>
              <a:off x="8937784" y="2047095"/>
              <a:ext cx="2422943" cy="2581860"/>
              <a:chOff x="8605275" y="1115290"/>
              <a:chExt cx="2422943" cy="2581860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 flipV="1">
                <a:off x="8848436" y="2789382"/>
                <a:ext cx="2179782" cy="134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9855200" y="1307777"/>
                <a:ext cx="0" cy="209120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8964901" y="2819403"/>
                <a:ext cx="881807" cy="8777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869216" y="2832907"/>
              <a:ext cx="285750" cy="307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46" name="Equation" r:id="rId7" imgW="164880" imgH="177480" progId="Equation.DSMT4">
                      <p:embed/>
                    </p:oleObj>
                  </mc:Choice>
                  <mc:Fallback>
                    <p:oleObj name="Equation" r:id="rId7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869216" y="2832907"/>
                            <a:ext cx="285750" cy="3077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605275" y="3302385"/>
              <a:ext cx="321238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47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605275" y="3302385"/>
                            <a:ext cx="321238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36814" y="1115290"/>
              <a:ext cx="260350" cy="319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48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9936814" y="1115290"/>
                            <a:ext cx="260350" cy="3191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对象 32"/>
            <p:cNvGraphicFramePr>
              <a:graphicFrameLocks noChangeAspect="1"/>
            </p:cNvGraphicFramePr>
            <p:nvPr>
              <p:extLst/>
            </p:nvPr>
          </p:nvGraphicFramePr>
          <p:xfrm>
            <a:off x="11180770" y="3825374"/>
            <a:ext cx="307975" cy="364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9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80770" y="3825374"/>
                          <a:ext cx="307975" cy="364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文本框 38"/>
          <p:cNvSpPr txBox="1"/>
          <p:nvPr/>
        </p:nvSpPr>
        <p:spPr>
          <a:xfrm>
            <a:off x="532671" y="49501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/>
          </p:nvPr>
        </p:nvGraphicFramePr>
        <p:xfrm>
          <a:off x="1784348" y="495423"/>
          <a:ext cx="4892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0" name="Equation" r:id="rId15" imgW="2006280" imgH="253800" progId="Equation.DSMT4">
                  <p:embed/>
                </p:oleObj>
              </mc:Choice>
              <mc:Fallback>
                <p:oleObj name="Equation" r:id="rId15" imgW="2006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84348" y="495423"/>
                        <a:ext cx="48926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1073941" y="1236101"/>
          <a:ext cx="63134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1" name="Equation" r:id="rId17" imgW="2590560" imgH="215640" progId="Equation.DSMT4">
                  <p:embed/>
                </p:oleObj>
              </mc:Choice>
              <mc:Fallback>
                <p:oleObj name="Equation" r:id="rId17" imgW="2590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3941" y="1236101"/>
                        <a:ext cx="631348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/>
          </p:nvPr>
        </p:nvGraphicFramePr>
        <p:xfrm>
          <a:off x="6534158" y="529670"/>
          <a:ext cx="49545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2" name="Equation" r:id="rId19" imgW="2031840" imgH="253800" progId="Equation.DSMT4">
                  <p:embed/>
                </p:oleObj>
              </mc:Choice>
              <mc:Fallback>
                <p:oleObj name="Equation" r:id="rId19" imgW="2031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34158" y="529670"/>
                        <a:ext cx="4954587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1457333" y="1782198"/>
          <a:ext cx="5076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3" name="Equation" r:id="rId21" imgW="2082600" imgH="253800" progId="Equation.DSMT4">
                  <p:embed/>
                </p:oleObj>
              </mc:Choice>
              <mc:Fallback>
                <p:oleObj name="Equation" r:id="rId21" imgW="2082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57333" y="1782198"/>
                        <a:ext cx="50768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9275739" y="3721187"/>
          <a:ext cx="282548" cy="35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4" name="Equation" r:id="rId23" imgW="139680" imgH="177480" progId="Equation.DSMT4">
                  <p:embed/>
                </p:oleObj>
              </mc:Choice>
              <mc:Fallback>
                <p:oleObj name="Equation" r:id="rId2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275739" y="3721187"/>
                        <a:ext cx="282548" cy="359606"/>
                      </a:xfrm>
                      <a:prstGeom prst="rect">
                        <a:avLst/>
                      </a:prstGeom>
                      <a:solidFill>
                        <a:srgbClr val="FFC000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/>
          </p:nvPr>
        </p:nvGraphicFramePr>
        <p:xfrm>
          <a:off x="10269323" y="2876888"/>
          <a:ext cx="330109" cy="45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5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269323" y="2876888"/>
                        <a:ext cx="330109" cy="456372"/>
                      </a:xfrm>
                      <a:prstGeom prst="rect">
                        <a:avLst/>
                      </a:prstGeom>
                      <a:solidFill>
                        <a:srgbClr val="FFC000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8749333" y="2481762"/>
          <a:ext cx="355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6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749333" y="2481762"/>
                        <a:ext cx="355600" cy="455613"/>
                      </a:xfrm>
                      <a:prstGeom prst="rect">
                        <a:avLst/>
                      </a:prstGeom>
                      <a:solidFill>
                        <a:srgbClr val="FFC000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95121" y="224331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/>
          </p:nvPr>
        </p:nvGraphicFramePr>
        <p:xfrm>
          <a:off x="881114" y="2405628"/>
          <a:ext cx="6928082" cy="122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" name="Equation" r:id="rId29" imgW="3301920" imgH="507960" progId="Equation.DSMT4">
                  <p:embed/>
                </p:oleObj>
              </mc:Choice>
              <mc:Fallback>
                <p:oleObj name="Equation" r:id="rId29" imgW="3301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81114" y="2405628"/>
                        <a:ext cx="6928082" cy="122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746090" y="3318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/>
          </p:nvPr>
        </p:nvGraphicFramePr>
        <p:xfrm>
          <a:off x="1112838" y="3835400"/>
          <a:ext cx="66976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" name="Equation" r:id="rId31" imgW="3213000" imgH="304560" progId="Equation.DSMT4">
                  <p:embed/>
                </p:oleObj>
              </mc:Choice>
              <mc:Fallback>
                <p:oleObj name="Equation" r:id="rId31" imgW="3213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12838" y="3835400"/>
                        <a:ext cx="669766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1298575" y="4548188"/>
          <a:ext cx="4949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" name="Equation" r:id="rId33" imgW="2374560" imgH="317160" progId="Equation.DSMT4">
                  <p:embed/>
                </p:oleObj>
              </mc:Choice>
              <mc:Fallback>
                <p:oleObj name="Equation" r:id="rId33" imgW="237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98575" y="4548188"/>
                        <a:ext cx="494982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/>
          </p:nvPr>
        </p:nvGraphicFramePr>
        <p:xfrm>
          <a:off x="1258888" y="5332413"/>
          <a:ext cx="5029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0" name="Equation" r:id="rId35" imgW="2412720" imgH="317160" progId="Equation.DSMT4">
                  <p:embed/>
                </p:oleObj>
              </mc:Choice>
              <mc:Fallback>
                <p:oleObj name="Equation" r:id="rId35" imgW="2412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58888" y="5332413"/>
                        <a:ext cx="502920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/>
          </p:nvPr>
        </p:nvGraphicFramePr>
        <p:xfrm>
          <a:off x="6288088" y="5370513"/>
          <a:ext cx="19891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1" name="Equation" r:id="rId37" imgW="812520" imgH="304560" progId="Equation.DSMT4">
                  <p:embed/>
                </p:oleObj>
              </mc:Choice>
              <mc:Fallback>
                <p:oleObj name="Equation" r:id="rId37" imgW="812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288088" y="5370513"/>
                        <a:ext cx="1989137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8222952" y="5411593"/>
          <a:ext cx="19748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2" name="Equation" r:id="rId39" imgW="812520" imgH="228600" progId="Equation.DSMT4">
                  <p:embed/>
                </p:oleObj>
              </mc:Choice>
              <mc:Fallback>
                <p:oleObj name="Equation" r:id="rId39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222952" y="5411593"/>
                        <a:ext cx="197485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2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946" y="452581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23691"/>
              </p:ext>
            </p:extLst>
          </p:nvPr>
        </p:nvGraphicFramePr>
        <p:xfrm>
          <a:off x="1237816" y="421618"/>
          <a:ext cx="8931276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Equation" r:id="rId3" imgW="3759120" imgH="380880" progId="Equation.DSMT4">
                  <p:embed/>
                </p:oleObj>
              </mc:Choice>
              <mc:Fallback>
                <p:oleObj name="Equation" r:id="rId3" imgW="3759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7816" y="421618"/>
                        <a:ext cx="8931276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058541"/>
              </p:ext>
            </p:extLst>
          </p:nvPr>
        </p:nvGraphicFramePr>
        <p:xfrm>
          <a:off x="1195388" y="1262063"/>
          <a:ext cx="4679630" cy="55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" name="Equation" r:id="rId5" imgW="1917360" imgH="228600" progId="Equation.DSMT4">
                  <p:embed/>
                </p:oleObj>
              </mc:Choice>
              <mc:Fallback>
                <p:oleObj name="Equation" r:id="rId5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388" y="1262063"/>
                        <a:ext cx="4679630" cy="557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65946" y="20091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60838"/>
              </p:ext>
            </p:extLst>
          </p:nvPr>
        </p:nvGraphicFramePr>
        <p:xfrm>
          <a:off x="1691407" y="2050473"/>
          <a:ext cx="5355937" cy="48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Equation" r:id="rId7" imgW="2361960" imgH="215640" progId="Equation.DSMT4">
                  <p:embed/>
                </p:oleObj>
              </mc:Choice>
              <mc:Fallback>
                <p:oleObj name="Equation" r:id="rId7" imgW="2361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407" y="2050473"/>
                        <a:ext cx="5355937" cy="489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39870"/>
              </p:ext>
            </p:extLst>
          </p:nvPr>
        </p:nvGraphicFramePr>
        <p:xfrm>
          <a:off x="6904904" y="2057395"/>
          <a:ext cx="3921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9" imgW="1752480" imgH="215640" progId="Equation.DSMT4">
                  <p:embed/>
                </p:oleObj>
              </mc:Choice>
              <mc:Fallback>
                <p:oleObj name="Equation" r:id="rId9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04904" y="2057395"/>
                        <a:ext cx="39211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02350"/>
              </p:ext>
            </p:extLst>
          </p:nvPr>
        </p:nvGraphicFramePr>
        <p:xfrm>
          <a:off x="1059506" y="2763306"/>
          <a:ext cx="4048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11" imgW="1726920" imgH="215640" progId="Equation.DSMT4">
                  <p:embed/>
                </p:oleObj>
              </mc:Choice>
              <mc:Fallback>
                <p:oleObj name="Equation" r:id="rId11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9506" y="2763306"/>
                        <a:ext cx="40481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52048" y="2740755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形如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25659"/>
              </p:ext>
            </p:extLst>
          </p:nvPr>
        </p:nvGraphicFramePr>
        <p:xfrm>
          <a:off x="965946" y="3293714"/>
          <a:ext cx="95519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13" imgW="3708360" imgH="444240" progId="Equation.DSMT4">
                  <p:embed/>
                </p:oleObj>
              </mc:Choice>
              <mc:Fallback>
                <p:oleObj name="Equation" r:id="rId13" imgW="3708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5946" y="3293714"/>
                        <a:ext cx="9551988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27164"/>
              </p:ext>
            </p:extLst>
          </p:nvPr>
        </p:nvGraphicFramePr>
        <p:xfrm>
          <a:off x="965946" y="4616334"/>
          <a:ext cx="9318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15" imgW="4165560" imgH="228600" progId="Equation.DSMT4">
                  <p:embed/>
                </p:oleObj>
              </mc:Choice>
              <mc:Fallback>
                <p:oleObj name="Equation" r:id="rId15" imgW="4165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5946" y="4616334"/>
                        <a:ext cx="93186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34764"/>
              </p:ext>
            </p:extLst>
          </p:nvPr>
        </p:nvGraphicFramePr>
        <p:xfrm>
          <a:off x="1059506" y="5330942"/>
          <a:ext cx="6722298" cy="88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17" imgW="2984400" imgH="393480" progId="Equation.DSMT4">
                  <p:embed/>
                </p:oleObj>
              </mc:Choice>
              <mc:Fallback>
                <p:oleObj name="Equation" r:id="rId17" imgW="298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9506" y="5330942"/>
                        <a:ext cx="6722298" cy="886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130</Words>
  <Application>Microsoft Office PowerPoint</Application>
  <PresentationFormat>宽屏</PresentationFormat>
  <Paragraphs>54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164</cp:revision>
  <dcterms:created xsi:type="dcterms:W3CDTF">2020-03-05T04:02:03Z</dcterms:created>
  <dcterms:modified xsi:type="dcterms:W3CDTF">2022-04-16T13:29:14Z</dcterms:modified>
</cp:coreProperties>
</file>