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1" r:id="rId2"/>
    <p:sldId id="29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9" r:id="rId18"/>
    <p:sldId id="290" r:id="rId19"/>
    <p:sldId id="295" r:id="rId20"/>
    <p:sldId id="29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3" r:id="rId30"/>
    <p:sldId id="286" r:id="rId31"/>
    <p:sldId id="294" r:id="rId3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E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96" d="100"/>
          <a:sy n="96" d="100"/>
        </p:scale>
        <p:origin x="102" y="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e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image" Target="../media/image98.emf"/><Relationship Id="rId18" Type="http://schemas.openxmlformats.org/officeDocument/2006/relationships/image" Target="../media/image103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12" Type="http://schemas.openxmlformats.org/officeDocument/2006/relationships/image" Target="../media/image97.emf"/><Relationship Id="rId17" Type="http://schemas.openxmlformats.org/officeDocument/2006/relationships/image" Target="../media/image102.emf"/><Relationship Id="rId2" Type="http://schemas.openxmlformats.org/officeDocument/2006/relationships/image" Target="../media/image87.emf"/><Relationship Id="rId16" Type="http://schemas.openxmlformats.org/officeDocument/2006/relationships/image" Target="../media/image101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5" Type="http://schemas.openxmlformats.org/officeDocument/2006/relationships/image" Target="../media/image90.emf"/><Relationship Id="rId15" Type="http://schemas.openxmlformats.org/officeDocument/2006/relationships/image" Target="../media/image100.emf"/><Relationship Id="rId10" Type="http://schemas.openxmlformats.org/officeDocument/2006/relationships/image" Target="../media/image95.emf"/><Relationship Id="rId19" Type="http://schemas.openxmlformats.org/officeDocument/2006/relationships/image" Target="../media/image104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Relationship Id="rId14" Type="http://schemas.openxmlformats.org/officeDocument/2006/relationships/image" Target="../media/image9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17.emf"/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12" Type="http://schemas.openxmlformats.org/officeDocument/2006/relationships/image" Target="../media/image116.emf"/><Relationship Id="rId2" Type="http://schemas.openxmlformats.org/officeDocument/2006/relationships/image" Target="../media/image106.emf"/><Relationship Id="rId16" Type="http://schemas.openxmlformats.org/officeDocument/2006/relationships/image" Target="../media/image120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11" Type="http://schemas.openxmlformats.org/officeDocument/2006/relationships/image" Target="../media/image115.emf"/><Relationship Id="rId5" Type="http://schemas.openxmlformats.org/officeDocument/2006/relationships/image" Target="../media/image109.emf"/><Relationship Id="rId15" Type="http://schemas.openxmlformats.org/officeDocument/2006/relationships/image" Target="../media/image119.emf"/><Relationship Id="rId10" Type="http://schemas.openxmlformats.org/officeDocument/2006/relationships/image" Target="../media/image114.emf"/><Relationship Id="rId4" Type="http://schemas.openxmlformats.org/officeDocument/2006/relationships/image" Target="../media/image108.emf"/><Relationship Id="rId9" Type="http://schemas.openxmlformats.org/officeDocument/2006/relationships/image" Target="../media/image113.emf"/><Relationship Id="rId14" Type="http://schemas.openxmlformats.org/officeDocument/2006/relationships/image" Target="../media/image11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3.emf"/><Relationship Id="rId18" Type="http://schemas.openxmlformats.org/officeDocument/2006/relationships/image" Target="../media/image138.emf"/><Relationship Id="rId3" Type="http://schemas.openxmlformats.org/officeDocument/2006/relationships/image" Target="../media/image123.emf"/><Relationship Id="rId21" Type="http://schemas.openxmlformats.org/officeDocument/2006/relationships/image" Target="../media/image141.emf"/><Relationship Id="rId7" Type="http://schemas.openxmlformats.org/officeDocument/2006/relationships/image" Target="../media/image127.wmf"/><Relationship Id="rId12" Type="http://schemas.openxmlformats.org/officeDocument/2006/relationships/image" Target="../media/image132.emf"/><Relationship Id="rId17" Type="http://schemas.openxmlformats.org/officeDocument/2006/relationships/image" Target="../media/image137.emf"/><Relationship Id="rId2" Type="http://schemas.openxmlformats.org/officeDocument/2006/relationships/image" Target="../media/image122.emf"/><Relationship Id="rId16" Type="http://schemas.openxmlformats.org/officeDocument/2006/relationships/image" Target="../media/image136.emf"/><Relationship Id="rId20" Type="http://schemas.openxmlformats.org/officeDocument/2006/relationships/image" Target="../media/image140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11" Type="http://schemas.openxmlformats.org/officeDocument/2006/relationships/image" Target="../media/image131.emf"/><Relationship Id="rId5" Type="http://schemas.openxmlformats.org/officeDocument/2006/relationships/image" Target="../media/image125.emf"/><Relationship Id="rId15" Type="http://schemas.openxmlformats.org/officeDocument/2006/relationships/image" Target="../media/image135.emf"/><Relationship Id="rId23" Type="http://schemas.openxmlformats.org/officeDocument/2006/relationships/image" Target="../media/image143.wmf"/><Relationship Id="rId10" Type="http://schemas.openxmlformats.org/officeDocument/2006/relationships/image" Target="../media/image130.wmf"/><Relationship Id="rId19" Type="http://schemas.openxmlformats.org/officeDocument/2006/relationships/image" Target="../media/image139.emf"/><Relationship Id="rId4" Type="http://schemas.openxmlformats.org/officeDocument/2006/relationships/image" Target="../media/image124.emf"/><Relationship Id="rId9" Type="http://schemas.openxmlformats.org/officeDocument/2006/relationships/image" Target="../media/image129.wmf"/><Relationship Id="rId14" Type="http://schemas.openxmlformats.org/officeDocument/2006/relationships/image" Target="../media/image134.emf"/><Relationship Id="rId22" Type="http://schemas.openxmlformats.org/officeDocument/2006/relationships/image" Target="../media/image14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image" Target="../media/image156.emf"/><Relationship Id="rId18" Type="http://schemas.openxmlformats.org/officeDocument/2006/relationships/image" Target="../media/image161.emf"/><Relationship Id="rId3" Type="http://schemas.openxmlformats.org/officeDocument/2006/relationships/image" Target="../media/image146.emf"/><Relationship Id="rId21" Type="http://schemas.openxmlformats.org/officeDocument/2006/relationships/image" Target="../media/image164.emf"/><Relationship Id="rId7" Type="http://schemas.openxmlformats.org/officeDocument/2006/relationships/image" Target="../media/image150.emf"/><Relationship Id="rId12" Type="http://schemas.openxmlformats.org/officeDocument/2006/relationships/image" Target="../media/image155.emf"/><Relationship Id="rId17" Type="http://schemas.openxmlformats.org/officeDocument/2006/relationships/image" Target="../media/image160.emf"/><Relationship Id="rId2" Type="http://schemas.openxmlformats.org/officeDocument/2006/relationships/image" Target="../media/image145.emf"/><Relationship Id="rId16" Type="http://schemas.openxmlformats.org/officeDocument/2006/relationships/image" Target="../media/image159.emf"/><Relationship Id="rId20" Type="http://schemas.openxmlformats.org/officeDocument/2006/relationships/image" Target="../media/image163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11" Type="http://schemas.openxmlformats.org/officeDocument/2006/relationships/image" Target="../media/image154.emf"/><Relationship Id="rId5" Type="http://schemas.openxmlformats.org/officeDocument/2006/relationships/image" Target="../media/image148.emf"/><Relationship Id="rId15" Type="http://schemas.openxmlformats.org/officeDocument/2006/relationships/image" Target="../media/image158.emf"/><Relationship Id="rId10" Type="http://schemas.openxmlformats.org/officeDocument/2006/relationships/image" Target="../media/image153.emf"/><Relationship Id="rId19" Type="http://schemas.openxmlformats.org/officeDocument/2006/relationships/image" Target="../media/image162.emf"/><Relationship Id="rId4" Type="http://schemas.openxmlformats.org/officeDocument/2006/relationships/image" Target="../media/image147.wmf"/><Relationship Id="rId9" Type="http://schemas.openxmlformats.org/officeDocument/2006/relationships/image" Target="../media/image152.emf"/><Relationship Id="rId14" Type="http://schemas.openxmlformats.org/officeDocument/2006/relationships/image" Target="../media/image15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image" Target="../media/image167.wmf"/><Relationship Id="rId7" Type="http://schemas.openxmlformats.org/officeDocument/2006/relationships/image" Target="../media/image171.emf"/><Relationship Id="rId12" Type="http://schemas.openxmlformats.org/officeDocument/2006/relationships/image" Target="../media/image176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11" Type="http://schemas.openxmlformats.org/officeDocument/2006/relationships/image" Target="../media/image175.emf"/><Relationship Id="rId5" Type="http://schemas.openxmlformats.org/officeDocument/2006/relationships/image" Target="../media/image169.emf"/><Relationship Id="rId10" Type="http://schemas.openxmlformats.org/officeDocument/2006/relationships/image" Target="../media/image174.e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11" Type="http://schemas.openxmlformats.org/officeDocument/2006/relationships/image" Target="../media/image187.wmf"/><Relationship Id="rId5" Type="http://schemas.openxmlformats.org/officeDocument/2006/relationships/image" Target="../media/image181.wmf"/><Relationship Id="rId10" Type="http://schemas.openxmlformats.org/officeDocument/2006/relationships/image" Target="../media/image186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12" Type="http://schemas.openxmlformats.org/officeDocument/2006/relationships/image" Target="../media/image199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11" Type="http://schemas.openxmlformats.org/officeDocument/2006/relationships/image" Target="../media/image198.wmf"/><Relationship Id="rId5" Type="http://schemas.openxmlformats.org/officeDocument/2006/relationships/image" Target="../media/image192.wmf"/><Relationship Id="rId10" Type="http://schemas.openxmlformats.org/officeDocument/2006/relationships/image" Target="../media/image197.wmf"/><Relationship Id="rId4" Type="http://schemas.openxmlformats.org/officeDocument/2006/relationships/image" Target="../media/image191.wmf"/><Relationship Id="rId9" Type="http://schemas.openxmlformats.org/officeDocument/2006/relationships/image" Target="../media/image19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10" Type="http://schemas.openxmlformats.org/officeDocument/2006/relationships/image" Target="../media/image209.wmf"/><Relationship Id="rId4" Type="http://schemas.openxmlformats.org/officeDocument/2006/relationships/image" Target="../media/image203.wmf"/><Relationship Id="rId9" Type="http://schemas.openxmlformats.org/officeDocument/2006/relationships/image" Target="../media/image20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10" Type="http://schemas.openxmlformats.org/officeDocument/2006/relationships/image" Target="../media/image209.wmf"/><Relationship Id="rId4" Type="http://schemas.openxmlformats.org/officeDocument/2006/relationships/image" Target="../media/image213.wmf"/><Relationship Id="rId9" Type="http://schemas.openxmlformats.org/officeDocument/2006/relationships/image" Target="../media/image2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13" Type="http://schemas.openxmlformats.org/officeDocument/2006/relationships/image" Target="../media/image231.emf"/><Relationship Id="rId3" Type="http://schemas.openxmlformats.org/officeDocument/2006/relationships/image" Target="../media/image221.emf"/><Relationship Id="rId7" Type="http://schemas.openxmlformats.org/officeDocument/2006/relationships/image" Target="../media/image225.emf"/><Relationship Id="rId12" Type="http://schemas.openxmlformats.org/officeDocument/2006/relationships/image" Target="../media/image230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Relationship Id="rId6" Type="http://schemas.openxmlformats.org/officeDocument/2006/relationships/image" Target="../media/image224.emf"/><Relationship Id="rId11" Type="http://schemas.openxmlformats.org/officeDocument/2006/relationships/image" Target="../media/image229.emf"/><Relationship Id="rId5" Type="http://schemas.openxmlformats.org/officeDocument/2006/relationships/image" Target="../media/image223.emf"/><Relationship Id="rId10" Type="http://schemas.openxmlformats.org/officeDocument/2006/relationships/image" Target="../media/image228.emf"/><Relationship Id="rId4" Type="http://schemas.openxmlformats.org/officeDocument/2006/relationships/image" Target="../media/image222.emf"/><Relationship Id="rId9" Type="http://schemas.openxmlformats.org/officeDocument/2006/relationships/image" Target="../media/image227.emf"/><Relationship Id="rId14" Type="http://schemas.openxmlformats.org/officeDocument/2006/relationships/image" Target="../media/image232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2" Type="http://schemas.openxmlformats.org/officeDocument/2006/relationships/image" Target="../media/image234.wmf"/><Relationship Id="rId1" Type="http://schemas.openxmlformats.org/officeDocument/2006/relationships/image" Target="../media/image233.e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Relationship Id="rId9" Type="http://schemas.openxmlformats.org/officeDocument/2006/relationships/image" Target="../media/image24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13" Type="http://schemas.openxmlformats.org/officeDocument/2006/relationships/image" Target="../media/image254.emf"/><Relationship Id="rId18" Type="http://schemas.openxmlformats.org/officeDocument/2006/relationships/image" Target="../media/image259.emf"/><Relationship Id="rId3" Type="http://schemas.openxmlformats.org/officeDocument/2006/relationships/image" Target="../media/image244.emf"/><Relationship Id="rId7" Type="http://schemas.openxmlformats.org/officeDocument/2006/relationships/image" Target="../media/image248.emf"/><Relationship Id="rId12" Type="http://schemas.openxmlformats.org/officeDocument/2006/relationships/image" Target="../media/image253.emf"/><Relationship Id="rId17" Type="http://schemas.openxmlformats.org/officeDocument/2006/relationships/image" Target="../media/image258.emf"/><Relationship Id="rId2" Type="http://schemas.openxmlformats.org/officeDocument/2006/relationships/image" Target="../media/image243.emf"/><Relationship Id="rId16" Type="http://schemas.openxmlformats.org/officeDocument/2006/relationships/image" Target="../media/image257.emf"/><Relationship Id="rId1" Type="http://schemas.openxmlformats.org/officeDocument/2006/relationships/image" Target="../media/image242.emf"/><Relationship Id="rId6" Type="http://schemas.openxmlformats.org/officeDocument/2006/relationships/image" Target="../media/image247.emf"/><Relationship Id="rId11" Type="http://schemas.openxmlformats.org/officeDocument/2006/relationships/image" Target="../media/image252.emf"/><Relationship Id="rId5" Type="http://schemas.openxmlformats.org/officeDocument/2006/relationships/image" Target="../media/image246.emf"/><Relationship Id="rId15" Type="http://schemas.openxmlformats.org/officeDocument/2006/relationships/image" Target="../media/image256.emf"/><Relationship Id="rId10" Type="http://schemas.openxmlformats.org/officeDocument/2006/relationships/image" Target="../media/image251.emf"/><Relationship Id="rId4" Type="http://schemas.openxmlformats.org/officeDocument/2006/relationships/image" Target="../media/image245.emf"/><Relationship Id="rId9" Type="http://schemas.openxmlformats.org/officeDocument/2006/relationships/image" Target="../media/image250.emf"/><Relationship Id="rId14" Type="http://schemas.openxmlformats.org/officeDocument/2006/relationships/image" Target="../media/image25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emf"/><Relationship Id="rId13" Type="http://schemas.openxmlformats.org/officeDocument/2006/relationships/image" Target="../media/image272.emf"/><Relationship Id="rId3" Type="http://schemas.openxmlformats.org/officeDocument/2006/relationships/image" Target="../media/image262.emf"/><Relationship Id="rId7" Type="http://schemas.openxmlformats.org/officeDocument/2006/relationships/image" Target="../media/image266.emf"/><Relationship Id="rId12" Type="http://schemas.openxmlformats.org/officeDocument/2006/relationships/image" Target="../media/image271.emf"/><Relationship Id="rId2" Type="http://schemas.openxmlformats.org/officeDocument/2006/relationships/image" Target="../media/image261.emf"/><Relationship Id="rId1" Type="http://schemas.openxmlformats.org/officeDocument/2006/relationships/image" Target="../media/image260.emf"/><Relationship Id="rId6" Type="http://schemas.openxmlformats.org/officeDocument/2006/relationships/image" Target="../media/image265.wmf"/><Relationship Id="rId11" Type="http://schemas.openxmlformats.org/officeDocument/2006/relationships/image" Target="../media/image270.emf"/><Relationship Id="rId5" Type="http://schemas.openxmlformats.org/officeDocument/2006/relationships/image" Target="../media/image264.emf"/><Relationship Id="rId10" Type="http://schemas.openxmlformats.org/officeDocument/2006/relationships/image" Target="../media/image269.emf"/><Relationship Id="rId4" Type="http://schemas.openxmlformats.org/officeDocument/2006/relationships/image" Target="../media/image263.emf"/><Relationship Id="rId9" Type="http://schemas.openxmlformats.org/officeDocument/2006/relationships/image" Target="../media/image268.emf"/><Relationship Id="rId14" Type="http://schemas.openxmlformats.org/officeDocument/2006/relationships/image" Target="../media/image27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emf"/><Relationship Id="rId13" Type="http://schemas.openxmlformats.org/officeDocument/2006/relationships/image" Target="../media/image286.emf"/><Relationship Id="rId3" Type="http://schemas.openxmlformats.org/officeDocument/2006/relationships/image" Target="../media/image276.emf"/><Relationship Id="rId7" Type="http://schemas.openxmlformats.org/officeDocument/2006/relationships/image" Target="../media/image280.emf"/><Relationship Id="rId12" Type="http://schemas.openxmlformats.org/officeDocument/2006/relationships/image" Target="../media/image285.emf"/><Relationship Id="rId2" Type="http://schemas.openxmlformats.org/officeDocument/2006/relationships/image" Target="../media/image275.emf"/><Relationship Id="rId1" Type="http://schemas.openxmlformats.org/officeDocument/2006/relationships/image" Target="../media/image274.emf"/><Relationship Id="rId6" Type="http://schemas.openxmlformats.org/officeDocument/2006/relationships/image" Target="../media/image279.emf"/><Relationship Id="rId11" Type="http://schemas.openxmlformats.org/officeDocument/2006/relationships/image" Target="../media/image284.emf"/><Relationship Id="rId5" Type="http://schemas.openxmlformats.org/officeDocument/2006/relationships/image" Target="../media/image278.emf"/><Relationship Id="rId10" Type="http://schemas.openxmlformats.org/officeDocument/2006/relationships/image" Target="../media/image283.emf"/><Relationship Id="rId4" Type="http://schemas.openxmlformats.org/officeDocument/2006/relationships/image" Target="../media/image277.emf"/><Relationship Id="rId9" Type="http://schemas.openxmlformats.org/officeDocument/2006/relationships/image" Target="../media/image282.emf"/><Relationship Id="rId14" Type="http://schemas.openxmlformats.org/officeDocument/2006/relationships/image" Target="../media/image287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emf"/><Relationship Id="rId13" Type="http://schemas.openxmlformats.org/officeDocument/2006/relationships/image" Target="../media/image300.emf"/><Relationship Id="rId3" Type="http://schemas.openxmlformats.org/officeDocument/2006/relationships/image" Target="../media/image290.emf"/><Relationship Id="rId7" Type="http://schemas.openxmlformats.org/officeDocument/2006/relationships/image" Target="../media/image294.emf"/><Relationship Id="rId12" Type="http://schemas.openxmlformats.org/officeDocument/2006/relationships/image" Target="../media/image299.emf"/><Relationship Id="rId2" Type="http://schemas.openxmlformats.org/officeDocument/2006/relationships/image" Target="../media/image289.emf"/><Relationship Id="rId1" Type="http://schemas.openxmlformats.org/officeDocument/2006/relationships/image" Target="../media/image288.emf"/><Relationship Id="rId6" Type="http://schemas.openxmlformats.org/officeDocument/2006/relationships/image" Target="../media/image293.emf"/><Relationship Id="rId11" Type="http://schemas.openxmlformats.org/officeDocument/2006/relationships/image" Target="../media/image298.emf"/><Relationship Id="rId5" Type="http://schemas.openxmlformats.org/officeDocument/2006/relationships/image" Target="../media/image292.emf"/><Relationship Id="rId15" Type="http://schemas.openxmlformats.org/officeDocument/2006/relationships/image" Target="../media/image302.emf"/><Relationship Id="rId10" Type="http://schemas.openxmlformats.org/officeDocument/2006/relationships/image" Target="../media/image297.emf"/><Relationship Id="rId4" Type="http://schemas.openxmlformats.org/officeDocument/2006/relationships/image" Target="../media/image291.emf"/><Relationship Id="rId9" Type="http://schemas.openxmlformats.org/officeDocument/2006/relationships/image" Target="../media/image296.emf"/><Relationship Id="rId14" Type="http://schemas.openxmlformats.org/officeDocument/2006/relationships/image" Target="../media/image301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emf"/><Relationship Id="rId13" Type="http://schemas.openxmlformats.org/officeDocument/2006/relationships/image" Target="../media/image315.emf"/><Relationship Id="rId3" Type="http://schemas.openxmlformats.org/officeDocument/2006/relationships/image" Target="../media/image305.emf"/><Relationship Id="rId7" Type="http://schemas.openxmlformats.org/officeDocument/2006/relationships/image" Target="../media/image309.emf"/><Relationship Id="rId12" Type="http://schemas.openxmlformats.org/officeDocument/2006/relationships/image" Target="../media/image314.emf"/><Relationship Id="rId2" Type="http://schemas.openxmlformats.org/officeDocument/2006/relationships/image" Target="../media/image304.emf"/><Relationship Id="rId1" Type="http://schemas.openxmlformats.org/officeDocument/2006/relationships/image" Target="../media/image303.emf"/><Relationship Id="rId6" Type="http://schemas.openxmlformats.org/officeDocument/2006/relationships/image" Target="../media/image308.emf"/><Relationship Id="rId11" Type="http://schemas.openxmlformats.org/officeDocument/2006/relationships/image" Target="../media/image313.emf"/><Relationship Id="rId5" Type="http://schemas.openxmlformats.org/officeDocument/2006/relationships/image" Target="../media/image307.emf"/><Relationship Id="rId15" Type="http://schemas.openxmlformats.org/officeDocument/2006/relationships/image" Target="../media/image317.emf"/><Relationship Id="rId10" Type="http://schemas.openxmlformats.org/officeDocument/2006/relationships/image" Target="../media/image312.emf"/><Relationship Id="rId4" Type="http://schemas.openxmlformats.org/officeDocument/2006/relationships/image" Target="../media/image306.emf"/><Relationship Id="rId9" Type="http://schemas.openxmlformats.org/officeDocument/2006/relationships/image" Target="../media/image311.emf"/><Relationship Id="rId14" Type="http://schemas.openxmlformats.org/officeDocument/2006/relationships/image" Target="../media/image31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emf"/><Relationship Id="rId7" Type="http://schemas.openxmlformats.org/officeDocument/2006/relationships/image" Target="../media/image324.emf"/><Relationship Id="rId2" Type="http://schemas.openxmlformats.org/officeDocument/2006/relationships/image" Target="../media/image319.emf"/><Relationship Id="rId1" Type="http://schemas.openxmlformats.org/officeDocument/2006/relationships/image" Target="../media/image318.emf"/><Relationship Id="rId6" Type="http://schemas.openxmlformats.org/officeDocument/2006/relationships/image" Target="../media/image323.emf"/><Relationship Id="rId5" Type="http://schemas.openxmlformats.org/officeDocument/2006/relationships/image" Target="../media/image322.emf"/><Relationship Id="rId4" Type="http://schemas.openxmlformats.org/officeDocument/2006/relationships/image" Target="../media/image321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3" Type="http://schemas.openxmlformats.org/officeDocument/2006/relationships/image" Target="../media/image327.wmf"/><Relationship Id="rId7" Type="http://schemas.openxmlformats.org/officeDocument/2006/relationships/image" Target="../media/image331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Relationship Id="rId6" Type="http://schemas.openxmlformats.org/officeDocument/2006/relationships/image" Target="../media/image330.wmf"/><Relationship Id="rId5" Type="http://schemas.openxmlformats.org/officeDocument/2006/relationships/image" Target="../media/image329.wmf"/><Relationship Id="rId4" Type="http://schemas.openxmlformats.org/officeDocument/2006/relationships/image" Target="../media/image328.wmf"/><Relationship Id="rId9" Type="http://schemas.openxmlformats.org/officeDocument/2006/relationships/image" Target="../media/image33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13" Type="http://schemas.openxmlformats.org/officeDocument/2006/relationships/image" Target="../media/image346.emf"/><Relationship Id="rId18" Type="http://schemas.openxmlformats.org/officeDocument/2006/relationships/image" Target="../media/image351.wmf"/><Relationship Id="rId3" Type="http://schemas.openxmlformats.org/officeDocument/2006/relationships/image" Target="../media/image336.emf"/><Relationship Id="rId21" Type="http://schemas.openxmlformats.org/officeDocument/2006/relationships/image" Target="../media/image354.emf"/><Relationship Id="rId7" Type="http://schemas.openxmlformats.org/officeDocument/2006/relationships/image" Target="../media/image340.emf"/><Relationship Id="rId12" Type="http://schemas.openxmlformats.org/officeDocument/2006/relationships/image" Target="../media/image345.emf"/><Relationship Id="rId17" Type="http://schemas.openxmlformats.org/officeDocument/2006/relationships/image" Target="../media/image350.wmf"/><Relationship Id="rId2" Type="http://schemas.openxmlformats.org/officeDocument/2006/relationships/image" Target="../media/image335.emf"/><Relationship Id="rId16" Type="http://schemas.openxmlformats.org/officeDocument/2006/relationships/image" Target="../media/image349.emf"/><Relationship Id="rId20" Type="http://schemas.openxmlformats.org/officeDocument/2006/relationships/image" Target="../media/image353.emf"/><Relationship Id="rId1" Type="http://schemas.openxmlformats.org/officeDocument/2006/relationships/image" Target="../media/image334.emf"/><Relationship Id="rId6" Type="http://schemas.openxmlformats.org/officeDocument/2006/relationships/image" Target="../media/image339.emf"/><Relationship Id="rId11" Type="http://schemas.openxmlformats.org/officeDocument/2006/relationships/image" Target="../media/image344.emf"/><Relationship Id="rId5" Type="http://schemas.openxmlformats.org/officeDocument/2006/relationships/image" Target="../media/image338.emf"/><Relationship Id="rId15" Type="http://schemas.openxmlformats.org/officeDocument/2006/relationships/image" Target="../media/image348.emf"/><Relationship Id="rId10" Type="http://schemas.openxmlformats.org/officeDocument/2006/relationships/image" Target="../media/image343.emf"/><Relationship Id="rId19" Type="http://schemas.openxmlformats.org/officeDocument/2006/relationships/image" Target="../media/image352.emf"/><Relationship Id="rId4" Type="http://schemas.openxmlformats.org/officeDocument/2006/relationships/image" Target="../media/image337.emf"/><Relationship Id="rId9" Type="http://schemas.openxmlformats.org/officeDocument/2006/relationships/image" Target="../media/image342.emf"/><Relationship Id="rId14" Type="http://schemas.openxmlformats.org/officeDocument/2006/relationships/image" Target="../media/image347.emf"/><Relationship Id="rId22" Type="http://schemas.openxmlformats.org/officeDocument/2006/relationships/image" Target="../media/image35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3" Type="http://schemas.openxmlformats.org/officeDocument/2006/relationships/image" Target="../media/image358.wmf"/><Relationship Id="rId7" Type="http://schemas.openxmlformats.org/officeDocument/2006/relationships/image" Target="../media/image362.wmf"/><Relationship Id="rId2" Type="http://schemas.openxmlformats.org/officeDocument/2006/relationships/image" Target="../media/image357.wmf"/><Relationship Id="rId1" Type="http://schemas.openxmlformats.org/officeDocument/2006/relationships/image" Target="../media/image356.wmf"/><Relationship Id="rId6" Type="http://schemas.openxmlformats.org/officeDocument/2006/relationships/image" Target="../media/image361.wmf"/><Relationship Id="rId11" Type="http://schemas.openxmlformats.org/officeDocument/2006/relationships/image" Target="../media/image366.wmf"/><Relationship Id="rId5" Type="http://schemas.openxmlformats.org/officeDocument/2006/relationships/image" Target="../media/image360.wmf"/><Relationship Id="rId10" Type="http://schemas.openxmlformats.org/officeDocument/2006/relationships/image" Target="../media/image365.wmf"/><Relationship Id="rId4" Type="http://schemas.openxmlformats.org/officeDocument/2006/relationships/image" Target="../media/image359.wmf"/><Relationship Id="rId9" Type="http://schemas.openxmlformats.org/officeDocument/2006/relationships/image" Target="../media/image36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emf"/><Relationship Id="rId14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40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19.wmf"/><Relationship Id="rId16" Type="http://schemas.openxmlformats.org/officeDocument/2006/relationships/image" Target="../media/image52.emf"/><Relationship Id="rId1" Type="http://schemas.openxmlformats.org/officeDocument/2006/relationships/image" Target="../media/image18.wmf"/><Relationship Id="rId6" Type="http://schemas.openxmlformats.org/officeDocument/2006/relationships/image" Target="../media/image42.wmf"/><Relationship Id="rId11" Type="http://schemas.openxmlformats.org/officeDocument/2006/relationships/image" Target="../media/image47.emf"/><Relationship Id="rId5" Type="http://schemas.openxmlformats.org/officeDocument/2006/relationships/image" Target="../media/image41.wmf"/><Relationship Id="rId15" Type="http://schemas.openxmlformats.org/officeDocument/2006/relationships/image" Target="../media/image51.emf"/><Relationship Id="rId10" Type="http://schemas.openxmlformats.org/officeDocument/2006/relationships/image" Target="../media/image46.emf"/><Relationship Id="rId4" Type="http://schemas.openxmlformats.org/officeDocument/2006/relationships/image" Target="../media/image22.w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e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0.emf"/><Relationship Id="rId3" Type="http://schemas.openxmlformats.org/officeDocument/2006/relationships/image" Target="../media/image61.emf"/><Relationship Id="rId7" Type="http://schemas.openxmlformats.org/officeDocument/2006/relationships/image" Target="../media/image65.wmf"/><Relationship Id="rId12" Type="http://schemas.openxmlformats.org/officeDocument/2006/relationships/image" Target="../media/image69.emf"/><Relationship Id="rId2" Type="http://schemas.openxmlformats.org/officeDocument/2006/relationships/image" Target="../media/image42.wmf"/><Relationship Id="rId1" Type="http://schemas.openxmlformats.org/officeDocument/2006/relationships/image" Target="../media/image60.emf"/><Relationship Id="rId6" Type="http://schemas.openxmlformats.org/officeDocument/2006/relationships/image" Target="../media/image64.emf"/><Relationship Id="rId11" Type="http://schemas.openxmlformats.org/officeDocument/2006/relationships/image" Target="../media/image68.emf"/><Relationship Id="rId5" Type="http://schemas.openxmlformats.org/officeDocument/2006/relationships/image" Target="../media/image63.emf"/><Relationship Id="rId15" Type="http://schemas.openxmlformats.org/officeDocument/2006/relationships/image" Target="../media/image72.wmf"/><Relationship Id="rId10" Type="http://schemas.openxmlformats.org/officeDocument/2006/relationships/image" Target="../media/image67.emf"/><Relationship Id="rId4" Type="http://schemas.openxmlformats.org/officeDocument/2006/relationships/image" Target="../media/image62.emf"/><Relationship Id="rId9" Type="http://schemas.openxmlformats.org/officeDocument/2006/relationships/image" Target="../media/image48.wmf"/><Relationship Id="rId14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2022/2/15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FD942-53FB-4462-BA17-9D78F5637F1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2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2022/2/15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2022/2/15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2022/2/15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2022/2/15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2022/2/15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2022/2/15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6.wmf"/><Relationship Id="rId26" Type="http://schemas.openxmlformats.org/officeDocument/2006/relationships/image" Target="../media/image69.emf"/><Relationship Id="rId3" Type="http://schemas.openxmlformats.org/officeDocument/2006/relationships/oleObject" Target="../embeddings/Microsoft_Word_97_-_2003___3.doc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3.e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8.emf"/><Relationship Id="rId32" Type="http://schemas.openxmlformats.org/officeDocument/2006/relationships/image" Target="../media/image72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70.emf"/><Relationship Id="rId10" Type="http://schemas.openxmlformats.org/officeDocument/2006/relationships/image" Target="../media/image62.e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4.emf"/><Relationship Id="rId22" Type="http://schemas.openxmlformats.org/officeDocument/2006/relationships/image" Target="../media/image67.e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7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0.wmf"/><Relationship Id="rId26" Type="http://schemas.openxmlformats.org/officeDocument/2006/relationships/image" Target="../media/image84.e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3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85.w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87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3.emf"/><Relationship Id="rId26" Type="http://schemas.openxmlformats.org/officeDocument/2006/relationships/image" Target="../media/image97.emf"/><Relationship Id="rId39" Type="http://schemas.openxmlformats.org/officeDocument/2006/relationships/oleObject" Target="../embeddings/oleObject106.bin"/><Relationship Id="rId21" Type="http://schemas.openxmlformats.org/officeDocument/2006/relationships/oleObject" Target="../embeddings/oleObject97.bin"/><Relationship Id="rId34" Type="http://schemas.openxmlformats.org/officeDocument/2006/relationships/image" Target="../media/image101.emf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33" Type="http://schemas.openxmlformats.org/officeDocument/2006/relationships/oleObject" Target="../embeddings/oleObject103.bin"/><Relationship Id="rId38" Type="http://schemas.openxmlformats.org/officeDocument/2006/relationships/image" Target="../media/image10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29" Type="http://schemas.openxmlformats.org/officeDocument/2006/relationships/oleObject" Target="../embeddings/oleObject10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96.emf"/><Relationship Id="rId32" Type="http://schemas.openxmlformats.org/officeDocument/2006/relationships/image" Target="../media/image100.emf"/><Relationship Id="rId37" Type="http://schemas.openxmlformats.org/officeDocument/2006/relationships/oleObject" Target="../embeddings/oleObject105.bin"/><Relationship Id="rId40" Type="http://schemas.openxmlformats.org/officeDocument/2006/relationships/image" Target="../media/image104.e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98.emf"/><Relationship Id="rId36" Type="http://schemas.openxmlformats.org/officeDocument/2006/relationships/image" Target="../media/image102.emf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96.bin"/><Relationship Id="rId31" Type="http://schemas.openxmlformats.org/officeDocument/2006/relationships/oleObject" Target="../embeddings/oleObject102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1.emf"/><Relationship Id="rId22" Type="http://schemas.openxmlformats.org/officeDocument/2006/relationships/image" Target="../media/image95.emf"/><Relationship Id="rId27" Type="http://schemas.openxmlformats.org/officeDocument/2006/relationships/oleObject" Target="../embeddings/oleObject100.bin"/><Relationship Id="rId30" Type="http://schemas.openxmlformats.org/officeDocument/2006/relationships/image" Target="../media/image99.emf"/><Relationship Id="rId35" Type="http://schemas.openxmlformats.org/officeDocument/2006/relationships/oleObject" Target="../embeddings/oleObject104.bin"/><Relationship Id="rId8" Type="http://schemas.openxmlformats.org/officeDocument/2006/relationships/image" Target="../media/image88.emf"/><Relationship Id="rId3" Type="http://schemas.openxmlformats.org/officeDocument/2006/relationships/oleObject" Target="../embeddings/oleObject88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2.emf"/><Relationship Id="rId26" Type="http://schemas.openxmlformats.org/officeDocument/2006/relationships/image" Target="../media/image116.e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34" Type="http://schemas.openxmlformats.org/officeDocument/2006/relationships/image" Target="../media/image120.emf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9.e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3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emf"/><Relationship Id="rId20" Type="http://schemas.openxmlformats.org/officeDocument/2006/relationships/image" Target="../media/image113.emf"/><Relationship Id="rId29" Type="http://schemas.openxmlformats.org/officeDocument/2006/relationships/oleObject" Target="../embeddings/oleObject12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15.emf"/><Relationship Id="rId32" Type="http://schemas.openxmlformats.org/officeDocument/2006/relationships/image" Target="../media/image119.e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117.emf"/><Relationship Id="rId10" Type="http://schemas.openxmlformats.org/officeDocument/2006/relationships/image" Target="../media/image108.emf"/><Relationship Id="rId19" Type="http://schemas.openxmlformats.org/officeDocument/2006/relationships/oleObject" Target="../embeddings/oleObject115.bin"/><Relationship Id="rId31" Type="http://schemas.openxmlformats.org/officeDocument/2006/relationships/oleObject" Target="../embeddings/oleObject121.bin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0.emf"/><Relationship Id="rId22" Type="http://schemas.openxmlformats.org/officeDocument/2006/relationships/image" Target="../media/image114.e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118.emf"/><Relationship Id="rId8" Type="http://schemas.openxmlformats.org/officeDocument/2006/relationships/image" Target="../media/image107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28.wmf"/><Relationship Id="rId26" Type="http://schemas.openxmlformats.org/officeDocument/2006/relationships/image" Target="../media/image132.emf"/><Relationship Id="rId39" Type="http://schemas.openxmlformats.org/officeDocument/2006/relationships/oleObject" Target="../embeddings/oleObject141.bin"/><Relationship Id="rId21" Type="http://schemas.openxmlformats.org/officeDocument/2006/relationships/oleObject" Target="../embeddings/oleObject132.bin"/><Relationship Id="rId34" Type="http://schemas.openxmlformats.org/officeDocument/2006/relationships/image" Target="../media/image136.emf"/><Relationship Id="rId42" Type="http://schemas.openxmlformats.org/officeDocument/2006/relationships/image" Target="../media/image140.emf"/><Relationship Id="rId47" Type="http://schemas.openxmlformats.org/officeDocument/2006/relationships/oleObject" Target="../embeddings/oleObject145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31.emf"/><Relationship Id="rId32" Type="http://schemas.openxmlformats.org/officeDocument/2006/relationships/image" Target="../media/image135.emf"/><Relationship Id="rId37" Type="http://schemas.openxmlformats.org/officeDocument/2006/relationships/oleObject" Target="../embeddings/oleObject140.bin"/><Relationship Id="rId40" Type="http://schemas.openxmlformats.org/officeDocument/2006/relationships/image" Target="../media/image139.emf"/><Relationship Id="rId45" Type="http://schemas.openxmlformats.org/officeDocument/2006/relationships/oleObject" Target="../embeddings/oleObject144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33.emf"/><Relationship Id="rId36" Type="http://schemas.openxmlformats.org/officeDocument/2006/relationships/image" Target="../media/image137.emf"/><Relationship Id="rId10" Type="http://schemas.openxmlformats.org/officeDocument/2006/relationships/image" Target="../media/image124.emf"/><Relationship Id="rId19" Type="http://schemas.openxmlformats.org/officeDocument/2006/relationships/oleObject" Target="../embeddings/oleObject131.bin"/><Relationship Id="rId31" Type="http://schemas.openxmlformats.org/officeDocument/2006/relationships/oleObject" Target="../embeddings/oleObject137.bin"/><Relationship Id="rId44" Type="http://schemas.openxmlformats.org/officeDocument/2006/relationships/image" Target="../media/image141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6.emf"/><Relationship Id="rId22" Type="http://schemas.openxmlformats.org/officeDocument/2006/relationships/image" Target="../media/image130.wmf"/><Relationship Id="rId27" Type="http://schemas.openxmlformats.org/officeDocument/2006/relationships/oleObject" Target="../embeddings/oleObject135.bin"/><Relationship Id="rId30" Type="http://schemas.openxmlformats.org/officeDocument/2006/relationships/image" Target="../media/image134.emf"/><Relationship Id="rId35" Type="http://schemas.openxmlformats.org/officeDocument/2006/relationships/oleObject" Target="../embeddings/oleObject139.bin"/><Relationship Id="rId43" Type="http://schemas.openxmlformats.org/officeDocument/2006/relationships/oleObject" Target="../embeddings/oleObject143.bin"/><Relationship Id="rId48" Type="http://schemas.openxmlformats.org/officeDocument/2006/relationships/image" Target="../media/image143.wmf"/><Relationship Id="rId8" Type="http://schemas.openxmlformats.org/officeDocument/2006/relationships/image" Target="../media/image123.emf"/><Relationship Id="rId3" Type="http://schemas.openxmlformats.org/officeDocument/2006/relationships/oleObject" Target="../embeddings/oleObject123.bin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33" Type="http://schemas.openxmlformats.org/officeDocument/2006/relationships/oleObject" Target="../embeddings/oleObject138.bin"/><Relationship Id="rId38" Type="http://schemas.openxmlformats.org/officeDocument/2006/relationships/image" Target="../media/image138.emf"/><Relationship Id="rId46" Type="http://schemas.openxmlformats.org/officeDocument/2006/relationships/image" Target="../media/image142.wmf"/><Relationship Id="rId20" Type="http://schemas.openxmlformats.org/officeDocument/2006/relationships/image" Target="../media/image129.wmf"/><Relationship Id="rId41" Type="http://schemas.openxmlformats.org/officeDocument/2006/relationships/oleObject" Target="../embeddings/oleObject142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51.emf"/><Relationship Id="rId26" Type="http://schemas.openxmlformats.org/officeDocument/2006/relationships/image" Target="../media/image155.emf"/><Relationship Id="rId39" Type="http://schemas.openxmlformats.org/officeDocument/2006/relationships/oleObject" Target="../embeddings/oleObject164.bin"/><Relationship Id="rId21" Type="http://schemas.openxmlformats.org/officeDocument/2006/relationships/oleObject" Target="../embeddings/oleObject155.bin"/><Relationship Id="rId34" Type="http://schemas.openxmlformats.org/officeDocument/2006/relationships/image" Target="../media/image159.emf"/><Relationship Id="rId42" Type="http://schemas.openxmlformats.org/officeDocument/2006/relationships/image" Target="../media/image163.emf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emf"/><Relationship Id="rId20" Type="http://schemas.openxmlformats.org/officeDocument/2006/relationships/image" Target="../media/image152.emf"/><Relationship Id="rId29" Type="http://schemas.openxmlformats.org/officeDocument/2006/relationships/oleObject" Target="../embeddings/oleObject159.bin"/><Relationship Id="rId41" Type="http://schemas.openxmlformats.org/officeDocument/2006/relationships/oleObject" Target="../embeddings/oleObject16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54.emf"/><Relationship Id="rId32" Type="http://schemas.openxmlformats.org/officeDocument/2006/relationships/image" Target="../media/image158.emf"/><Relationship Id="rId37" Type="http://schemas.openxmlformats.org/officeDocument/2006/relationships/oleObject" Target="../embeddings/oleObject163.bin"/><Relationship Id="rId40" Type="http://schemas.openxmlformats.org/officeDocument/2006/relationships/image" Target="../media/image162.emf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28" Type="http://schemas.openxmlformats.org/officeDocument/2006/relationships/image" Target="../media/image156.emf"/><Relationship Id="rId36" Type="http://schemas.openxmlformats.org/officeDocument/2006/relationships/image" Target="../media/image160.emf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54.bin"/><Relationship Id="rId31" Type="http://schemas.openxmlformats.org/officeDocument/2006/relationships/oleObject" Target="../embeddings/oleObject160.bin"/><Relationship Id="rId44" Type="http://schemas.openxmlformats.org/officeDocument/2006/relationships/image" Target="../media/image164.emf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49.emf"/><Relationship Id="rId22" Type="http://schemas.openxmlformats.org/officeDocument/2006/relationships/image" Target="../media/image153.emf"/><Relationship Id="rId27" Type="http://schemas.openxmlformats.org/officeDocument/2006/relationships/oleObject" Target="../embeddings/oleObject158.bin"/><Relationship Id="rId30" Type="http://schemas.openxmlformats.org/officeDocument/2006/relationships/image" Target="../media/image157.emf"/><Relationship Id="rId35" Type="http://schemas.openxmlformats.org/officeDocument/2006/relationships/oleObject" Target="../embeddings/oleObject162.bin"/><Relationship Id="rId43" Type="http://schemas.openxmlformats.org/officeDocument/2006/relationships/oleObject" Target="../embeddings/oleObject166.bin"/><Relationship Id="rId8" Type="http://schemas.openxmlformats.org/officeDocument/2006/relationships/image" Target="../media/image146.emf"/><Relationship Id="rId3" Type="http://schemas.openxmlformats.org/officeDocument/2006/relationships/oleObject" Target="../embeddings/oleObject146.bin"/><Relationship Id="rId12" Type="http://schemas.openxmlformats.org/officeDocument/2006/relationships/image" Target="../media/image148.e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33" Type="http://schemas.openxmlformats.org/officeDocument/2006/relationships/oleObject" Target="../embeddings/oleObject161.bin"/><Relationship Id="rId38" Type="http://schemas.openxmlformats.org/officeDocument/2006/relationships/image" Target="../media/image16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72.emf"/><Relationship Id="rId26" Type="http://schemas.openxmlformats.org/officeDocument/2006/relationships/image" Target="../media/image176.e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emf"/><Relationship Id="rId20" Type="http://schemas.openxmlformats.org/officeDocument/2006/relationships/image" Target="../media/image173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75.e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10" Type="http://schemas.openxmlformats.org/officeDocument/2006/relationships/image" Target="../media/image168.e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0.emf"/><Relationship Id="rId22" Type="http://schemas.openxmlformats.org/officeDocument/2006/relationships/image" Target="../media/image17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84.w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20" Type="http://schemas.openxmlformats.org/officeDocument/2006/relationships/image" Target="../media/image18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87.wmf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2.wmf"/><Relationship Id="rId22" Type="http://schemas.openxmlformats.org/officeDocument/2006/relationships/image" Target="../media/image18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95.wmf"/><Relationship Id="rId26" Type="http://schemas.openxmlformats.org/officeDocument/2006/relationships/image" Target="../media/image199.wmf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199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197.bin"/><Relationship Id="rId25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4.wmf"/><Relationship Id="rId20" Type="http://schemas.openxmlformats.org/officeDocument/2006/relationships/image" Target="../media/image19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94.bin"/><Relationship Id="rId24" Type="http://schemas.openxmlformats.org/officeDocument/2006/relationships/image" Target="../media/image198.wmf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oleObject" Target="../embeddings/oleObject200.bin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198.bin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93.wmf"/><Relationship Id="rId22" Type="http://schemas.openxmlformats.org/officeDocument/2006/relationships/image" Target="../media/image19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07.wmf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1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6.wmf"/><Relationship Id="rId20" Type="http://schemas.openxmlformats.org/officeDocument/2006/relationships/image" Target="../media/image20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210.bin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05.wmf"/><Relationship Id="rId22" Type="http://schemas.openxmlformats.org/officeDocument/2006/relationships/image" Target="../media/image20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9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image" Target="../media/image214.wmf"/><Relationship Id="rId18" Type="http://schemas.openxmlformats.org/officeDocument/2006/relationships/oleObject" Target="../embeddings/oleObject21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18.wmf"/><Relationship Id="rId7" Type="http://schemas.openxmlformats.org/officeDocument/2006/relationships/image" Target="../media/image211.wmf"/><Relationship Id="rId12" Type="http://schemas.openxmlformats.org/officeDocument/2006/relationships/oleObject" Target="../embeddings/oleObject216.bin"/><Relationship Id="rId17" Type="http://schemas.openxmlformats.org/officeDocument/2006/relationships/image" Target="../media/image2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8.bin"/><Relationship Id="rId20" Type="http://schemas.openxmlformats.org/officeDocument/2006/relationships/oleObject" Target="../embeddings/oleObject220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13.bin"/><Relationship Id="rId11" Type="http://schemas.openxmlformats.org/officeDocument/2006/relationships/image" Target="../media/image213.wmf"/><Relationship Id="rId5" Type="http://schemas.openxmlformats.org/officeDocument/2006/relationships/image" Target="../media/image210.wmf"/><Relationship Id="rId15" Type="http://schemas.openxmlformats.org/officeDocument/2006/relationships/image" Target="../media/image215.wmf"/><Relationship Id="rId23" Type="http://schemas.openxmlformats.org/officeDocument/2006/relationships/image" Target="../media/image209.wmf"/><Relationship Id="rId10" Type="http://schemas.openxmlformats.org/officeDocument/2006/relationships/oleObject" Target="../embeddings/oleObject215.bin"/><Relationship Id="rId19" Type="http://schemas.openxmlformats.org/officeDocument/2006/relationships/image" Target="../media/image217.wmf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212.wmf"/><Relationship Id="rId14" Type="http://schemas.openxmlformats.org/officeDocument/2006/relationships/oleObject" Target="../embeddings/oleObject217.bin"/><Relationship Id="rId22" Type="http://schemas.openxmlformats.org/officeDocument/2006/relationships/oleObject" Target="../embeddings/oleObject22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26.emf"/><Relationship Id="rId26" Type="http://schemas.openxmlformats.org/officeDocument/2006/relationships/image" Target="../media/image230.emf"/><Relationship Id="rId3" Type="http://schemas.openxmlformats.org/officeDocument/2006/relationships/oleObject" Target="../embeddings/oleObject222.bin"/><Relationship Id="rId21" Type="http://schemas.openxmlformats.org/officeDocument/2006/relationships/oleObject" Target="../embeddings/oleObject231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23.emf"/><Relationship Id="rId17" Type="http://schemas.openxmlformats.org/officeDocument/2006/relationships/oleObject" Target="../embeddings/oleObject229.bin"/><Relationship Id="rId25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emf"/><Relationship Id="rId20" Type="http://schemas.openxmlformats.org/officeDocument/2006/relationships/image" Target="../media/image227.emf"/><Relationship Id="rId29" Type="http://schemas.openxmlformats.org/officeDocument/2006/relationships/oleObject" Target="../embeddings/oleObject23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0.emf"/><Relationship Id="rId11" Type="http://schemas.openxmlformats.org/officeDocument/2006/relationships/oleObject" Target="../embeddings/oleObject226.bin"/><Relationship Id="rId24" Type="http://schemas.openxmlformats.org/officeDocument/2006/relationships/image" Target="../media/image229.emf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23" Type="http://schemas.openxmlformats.org/officeDocument/2006/relationships/oleObject" Target="../embeddings/oleObject232.bin"/><Relationship Id="rId28" Type="http://schemas.openxmlformats.org/officeDocument/2006/relationships/image" Target="../media/image231.emf"/><Relationship Id="rId10" Type="http://schemas.openxmlformats.org/officeDocument/2006/relationships/image" Target="../media/image222.emf"/><Relationship Id="rId19" Type="http://schemas.openxmlformats.org/officeDocument/2006/relationships/oleObject" Target="../embeddings/oleObject230.bin"/><Relationship Id="rId4" Type="http://schemas.openxmlformats.org/officeDocument/2006/relationships/image" Target="../media/image219.e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24.emf"/><Relationship Id="rId22" Type="http://schemas.openxmlformats.org/officeDocument/2006/relationships/image" Target="../media/image228.emf"/><Relationship Id="rId27" Type="http://schemas.openxmlformats.org/officeDocument/2006/relationships/oleObject" Target="../embeddings/oleObject234.bin"/><Relationship Id="rId30" Type="http://schemas.openxmlformats.org/officeDocument/2006/relationships/image" Target="../media/image23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40.wmf"/><Relationship Id="rId3" Type="http://schemas.openxmlformats.org/officeDocument/2006/relationships/oleObject" Target="../embeddings/Microsoft_Word_97_-_2003___4.doc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37.wmf"/><Relationship Id="rId17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9.wmf"/><Relationship Id="rId20" Type="http://schemas.openxmlformats.org/officeDocument/2006/relationships/image" Target="../media/image24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10" Type="http://schemas.openxmlformats.org/officeDocument/2006/relationships/image" Target="../media/image236.wmf"/><Relationship Id="rId19" Type="http://schemas.openxmlformats.org/officeDocument/2006/relationships/oleObject" Target="../embeddings/oleObject243.bin"/><Relationship Id="rId4" Type="http://schemas.openxmlformats.org/officeDocument/2006/relationships/image" Target="../media/image233.e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38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49.emf"/><Relationship Id="rId26" Type="http://schemas.openxmlformats.org/officeDocument/2006/relationships/image" Target="../media/image253.emf"/><Relationship Id="rId21" Type="http://schemas.openxmlformats.org/officeDocument/2006/relationships/oleObject" Target="../embeddings/oleObject253.bin"/><Relationship Id="rId34" Type="http://schemas.openxmlformats.org/officeDocument/2006/relationships/image" Target="../media/image257.emf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46.e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33" Type="http://schemas.openxmlformats.org/officeDocument/2006/relationships/oleObject" Target="../embeddings/oleObject259.bin"/><Relationship Id="rId38" Type="http://schemas.openxmlformats.org/officeDocument/2006/relationships/image" Target="../media/image25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8.emf"/><Relationship Id="rId20" Type="http://schemas.openxmlformats.org/officeDocument/2006/relationships/image" Target="../media/image250.emf"/><Relationship Id="rId29" Type="http://schemas.openxmlformats.org/officeDocument/2006/relationships/oleObject" Target="../embeddings/oleObject25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3.emf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252.emf"/><Relationship Id="rId32" Type="http://schemas.openxmlformats.org/officeDocument/2006/relationships/image" Target="../media/image256.emf"/><Relationship Id="rId37" Type="http://schemas.openxmlformats.org/officeDocument/2006/relationships/oleObject" Target="../embeddings/oleObject261.bin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254.emf"/><Relationship Id="rId36" Type="http://schemas.openxmlformats.org/officeDocument/2006/relationships/image" Target="../media/image258.emf"/><Relationship Id="rId10" Type="http://schemas.openxmlformats.org/officeDocument/2006/relationships/image" Target="../media/image245.emf"/><Relationship Id="rId19" Type="http://schemas.openxmlformats.org/officeDocument/2006/relationships/oleObject" Target="../embeddings/oleObject252.bin"/><Relationship Id="rId31" Type="http://schemas.openxmlformats.org/officeDocument/2006/relationships/oleObject" Target="../embeddings/oleObject258.bin"/><Relationship Id="rId4" Type="http://schemas.openxmlformats.org/officeDocument/2006/relationships/image" Target="../media/image242.e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47.emf"/><Relationship Id="rId22" Type="http://schemas.openxmlformats.org/officeDocument/2006/relationships/image" Target="../media/image251.e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255.emf"/><Relationship Id="rId35" Type="http://schemas.openxmlformats.org/officeDocument/2006/relationships/oleObject" Target="../embeddings/oleObject260.bin"/><Relationship Id="rId8" Type="http://schemas.openxmlformats.org/officeDocument/2006/relationships/image" Target="../media/image244.emf"/><Relationship Id="rId3" Type="http://schemas.openxmlformats.org/officeDocument/2006/relationships/oleObject" Target="../embeddings/oleObject24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267.emf"/><Relationship Id="rId26" Type="http://schemas.openxmlformats.org/officeDocument/2006/relationships/image" Target="../media/image271.emf"/><Relationship Id="rId3" Type="http://schemas.openxmlformats.org/officeDocument/2006/relationships/oleObject" Target="../embeddings/oleObject262.bin"/><Relationship Id="rId21" Type="http://schemas.openxmlformats.org/officeDocument/2006/relationships/oleObject" Target="../embeddings/oleObject271.bin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264.emf"/><Relationship Id="rId17" Type="http://schemas.openxmlformats.org/officeDocument/2006/relationships/oleObject" Target="../embeddings/oleObject269.bin"/><Relationship Id="rId25" Type="http://schemas.openxmlformats.org/officeDocument/2006/relationships/oleObject" Target="../embeddings/oleObject27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6.emf"/><Relationship Id="rId20" Type="http://schemas.openxmlformats.org/officeDocument/2006/relationships/image" Target="../media/image268.emf"/><Relationship Id="rId29" Type="http://schemas.openxmlformats.org/officeDocument/2006/relationships/oleObject" Target="../embeddings/oleObject27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1.emf"/><Relationship Id="rId11" Type="http://schemas.openxmlformats.org/officeDocument/2006/relationships/oleObject" Target="../embeddings/oleObject266.bin"/><Relationship Id="rId24" Type="http://schemas.openxmlformats.org/officeDocument/2006/relationships/image" Target="../media/image270.emf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23" Type="http://schemas.openxmlformats.org/officeDocument/2006/relationships/oleObject" Target="../embeddings/oleObject272.bin"/><Relationship Id="rId28" Type="http://schemas.openxmlformats.org/officeDocument/2006/relationships/image" Target="../media/image272.emf"/><Relationship Id="rId10" Type="http://schemas.openxmlformats.org/officeDocument/2006/relationships/image" Target="../media/image263.emf"/><Relationship Id="rId19" Type="http://schemas.openxmlformats.org/officeDocument/2006/relationships/oleObject" Target="../embeddings/oleObject270.bin"/><Relationship Id="rId4" Type="http://schemas.openxmlformats.org/officeDocument/2006/relationships/image" Target="../media/image260.e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65.wmf"/><Relationship Id="rId22" Type="http://schemas.openxmlformats.org/officeDocument/2006/relationships/image" Target="../media/image269.emf"/><Relationship Id="rId27" Type="http://schemas.openxmlformats.org/officeDocument/2006/relationships/oleObject" Target="../embeddings/oleObject274.bin"/><Relationship Id="rId30" Type="http://schemas.openxmlformats.org/officeDocument/2006/relationships/image" Target="../media/image27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81.emf"/><Relationship Id="rId26" Type="http://schemas.openxmlformats.org/officeDocument/2006/relationships/image" Target="../media/image285.emf"/><Relationship Id="rId3" Type="http://schemas.openxmlformats.org/officeDocument/2006/relationships/oleObject" Target="../embeddings/oleObject276.bin"/><Relationship Id="rId21" Type="http://schemas.openxmlformats.org/officeDocument/2006/relationships/oleObject" Target="../embeddings/oleObject285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78.emf"/><Relationship Id="rId17" Type="http://schemas.openxmlformats.org/officeDocument/2006/relationships/oleObject" Target="../embeddings/oleObject283.bin"/><Relationship Id="rId25" Type="http://schemas.openxmlformats.org/officeDocument/2006/relationships/oleObject" Target="../embeddings/oleObject2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0.emf"/><Relationship Id="rId20" Type="http://schemas.openxmlformats.org/officeDocument/2006/relationships/image" Target="../media/image282.emf"/><Relationship Id="rId29" Type="http://schemas.openxmlformats.org/officeDocument/2006/relationships/oleObject" Target="../embeddings/oleObject289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75.emf"/><Relationship Id="rId11" Type="http://schemas.openxmlformats.org/officeDocument/2006/relationships/oleObject" Target="../embeddings/oleObject280.bin"/><Relationship Id="rId24" Type="http://schemas.openxmlformats.org/officeDocument/2006/relationships/image" Target="../media/image284.emf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oleObject" Target="../embeddings/oleObject286.bin"/><Relationship Id="rId28" Type="http://schemas.openxmlformats.org/officeDocument/2006/relationships/image" Target="../media/image286.emf"/><Relationship Id="rId10" Type="http://schemas.openxmlformats.org/officeDocument/2006/relationships/image" Target="../media/image277.emf"/><Relationship Id="rId19" Type="http://schemas.openxmlformats.org/officeDocument/2006/relationships/oleObject" Target="../embeddings/oleObject284.bin"/><Relationship Id="rId4" Type="http://schemas.openxmlformats.org/officeDocument/2006/relationships/image" Target="../media/image274.e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79.emf"/><Relationship Id="rId22" Type="http://schemas.openxmlformats.org/officeDocument/2006/relationships/image" Target="../media/image283.emf"/><Relationship Id="rId27" Type="http://schemas.openxmlformats.org/officeDocument/2006/relationships/oleObject" Target="../embeddings/oleObject288.bin"/><Relationship Id="rId30" Type="http://schemas.openxmlformats.org/officeDocument/2006/relationships/image" Target="../media/image28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13" Type="http://schemas.openxmlformats.org/officeDocument/2006/relationships/oleObject" Target="../embeddings/oleObject295.bin"/><Relationship Id="rId18" Type="http://schemas.openxmlformats.org/officeDocument/2006/relationships/image" Target="../media/image295.emf"/><Relationship Id="rId26" Type="http://schemas.openxmlformats.org/officeDocument/2006/relationships/image" Target="../media/image299.emf"/><Relationship Id="rId3" Type="http://schemas.openxmlformats.org/officeDocument/2006/relationships/oleObject" Target="../embeddings/oleObject290.bin"/><Relationship Id="rId21" Type="http://schemas.openxmlformats.org/officeDocument/2006/relationships/oleObject" Target="../embeddings/oleObject299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92.emf"/><Relationship Id="rId17" Type="http://schemas.openxmlformats.org/officeDocument/2006/relationships/oleObject" Target="../embeddings/oleObject297.bin"/><Relationship Id="rId25" Type="http://schemas.openxmlformats.org/officeDocument/2006/relationships/oleObject" Target="../embeddings/oleObject3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4.emf"/><Relationship Id="rId20" Type="http://schemas.openxmlformats.org/officeDocument/2006/relationships/image" Target="../media/image296.emf"/><Relationship Id="rId29" Type="http://schemas.openxmlformats.org/officeDocument/2006/relationships/oleObject" Target="../embeddings/oleObject303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89.emf"/><Relationship Id="rId11" Type="http://schemas.openxmlformats.org/officeDocument/2006/relationships/oleObject" Target="../embeddings/oleObject294.bin"/><Relationship Id="rId24" Type="http://schemas.openxmlformats.org/officeDocument/2006/relationships/image" Target="../media/image298.emf"/><Relationship Id="rId32" Type="http://schemas.openxmlformats.org/officeDocument/2006/relationships/image" Target="../media/image302.emf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23" Type="http://schemas.openxmlformats.org/officeDocument/2006/relationships/oleObject" Target="../embeddings/oleObject300.bin"/><Relationship Id="rId28" Type="http://schemas.openxmlformats.org/officeDocument/2006/relationships/image" Target="../media/image300.emf"/><Relationship Id="rId10" Type="http://schemas.openxmlformats.org/officeDocument/2006/relationships/image" Target="../media/image291.emf"/><Relationship Id="rId19" Type="http://schemas.openxmlformats.org/officeDocument/2006/relationships/oleObject" Target="../embeddings/oleObject298.bin"/><Relationship Id="rId31" Type="http://schemas.openxmlformats.org/officeDocument/2006/relationships/oleObject" Target="../embeddings/oleObject304.bin"/><Relationship Id="rId4" Type="http://schemas.openxmlformats.org/officeDocument/2006/relationships/image" Target="../media/image288.e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93.emf"/><Relationship Id="rId22" Type="http://schemas.openxmlformats.org/officeDocument/2006/relationships/image" Target="../media/image297.emf"/><Relationship Id="rId27" Type="http://schemas.openxmlformats.org/officeDocument/2006/relationships/oleObject" Target="../embeddings/oleObject302.bin"/><Relationship Id="rId30" Type="http://schemas.openxmlformats.org/officeDocument/2006/relationships/image" Target="../media/image30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emf"/><Relationship Id="rId13" Type="http://schemas.openxmlformats.org/officeDocument/2006/relationships/oleObject" Target="../embeddings/oleObject310.bin"/><Relationship Id="rId18" Type="http://schemas.openxmlformats.org/officeDocument/2006/relationships/image" Target="../media/image310.emf"/><Relationship Id="rId26" Type="http://schemas.openxmlformats.org/officeDocument/2006/relationships/image" Target="../media/image314.emf"/><Relationship Id="rId3" Type="http://schemas.openxmlformats.org/officeDocument/2006/relationships/oleObject" Target="../embeddings/oleObject305.bin"/><Relationship Id="rId21" Type="http://schemas.openxmlformats.org/officeDocument/2006/relationships/oleObject" Target="../embeddings/oleObject314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307.emf"/><Relationship Id="rId17" Type="http://schemas.openxmlformats.org/officeDocument/2006/relationships/oleObject" Target="../embeddings/oleObject312.bin"/><Relationship Id="rId25" Type="http://schemas.openxmlformats.org/officeDocument/2006/relationships/oleObject" Target="../embeddings/oleObject3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9.emf"/><Relationship Id="rId20" Type="http://schemas.openxmlformats.org/officeDocument/2006/relationships/image" Target="../media/image311.emf"/><Relationship Id="rId29" Type="http://schemas.openxmlformats.org/officeDocument/2006/relationships/oleObject" Target="../embeddings/oleObject318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04.emf"/><Relationship Id="rId11" Type="http://schemas.openxmlformats.org/officeDocument/2006/relationships/oleObject" Target="../embeddings/oleObject309.bin"/><Relationship Id="rId24" Type="http://schemas.openxmlformats.org/officeDocument/2006/relationships/image" Target="../media/image313.emf"/><Relationship Id="rId32" Type="http://schemas.openxmlformats.org/officeDocument/2006/relationships/image" Target="../media/image317.emf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23" Type="http://schemas.openxmlformats.org/officeDocument/2006/relationships/oleObject" Target="../embeddings/oleObject315.bin"/><Relationship Id="rId28" Type="http://schemas.openxmlformats.org/officeDocument/2006/relationships/image" Target="../media/image315.emf"/><Relationship Id="rId10" Type="http://schemas.openxmlformats.org/officeDocument/2006/relationships/image" Target="../media/image306.emf"/><Relationship Id="rId19" Type="http://schemas.openxmlformats.org/officeDocument/2006/relationships/oleObject" Target="../embeddings/oleObject313.bin"/><Relationship Id="rId31" Type="http://schemas.openxmlformats.org/officeDocument/2006/relationships/oleObject" Target="../embeddings/oleObject319.bin"/><Relationship Id="rId4" Type="http://schemas.openxmlformats.org/officeDocument/2006/relationships/image" Target="../media/image303.e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308.emf"/><Relationship Id="rId22" Type="http://schemas.openxmlformats.org/officeDocument/2006/relationships/image" Target="../media/image312.emf"/><Relationship Id="rId27" Type="http://schemas.openxmlformats.org/officeDocument/2006/relationships/oleObject" Target="../embeddings/oleObject317.bin"/><Relationship Id="rId30" Type="http://schemas.openxmlformats.org/officeDocument/2006/relationships/image" Target="../media/image31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emf"/><Relationship Id="rId13" Type="http://schemas.openxmlformats.org/officeDocument/2006/relationships/oleObject" Target="../embeddings/oleObject325.bin"/><Relationship Id="rId3" Type="http://schemas.openxmlformats.org/officeDocument/2006/relationships/oleObject" Target="../embeddings/oleObject320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32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4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19.emf"/><Relationship Id="rId11" Type="http://schemas.openxmlformats.org/officeDocument/2006/relationships/oleObject" Target="../embeddings/oleObject324.bin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10" Type="http://schemas.openxmlformats.org/officeDocument/2006/relationships/image" Target="../media/image321.emf"/><Relationship Id="rId4" Type="http://schemas.openxmlformats.org/officeDocument/2006/relationships/image" Target="../media/image318.e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32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332.wmf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329.wmf"/><Relationship Id="rId17" Type="http://schemas.openxmlformats.org/officeDocument/2006/relationships/oleObject" Target="../embeddings/oleObject3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1.wmf"/><Relationship Id="rId20" Type="http://schemas.openxmlformats.org/officeDocument/2006/relationships/image" Target="../media/image33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26.wmf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10" Type="http://schemas.openxmlformats.org/officeDocument/2006/relationships/image" Target="../media/image328.wmf"/><Relationship Id="rId19" Type="http://schemas.openxmlformats.org/officeDocument/2006/relationships/oleObject" Target="../embeddings/oleObject335.bin"/><Relationship Id="rId4" Type="http://schemas.openxmlformats.org/officeDocument/2006/relationships/image" Target="../media/image325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33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1.bin"/><Relationship Id="rId18" Type="http://schemas.openxmlformats.org/officeDocument/2006/relationships/image" Target="../media/image341.wmf"/><Relationship Id="rId26" Type="http://schemas.openxmlformats.org/officeDocument/2006/relationships/image" Target="../media/image345.emf"/><Relationship Id="rId39" Type="http://schemas.openxmlformats.org/officeDocument/2006/relationships/oleObject" Target="../embeddings/oleObject354.bin"/><Relationship Id="rId21" Type="http://schemas.openxmlformats.org/officeDocument/2006/relationships/oleObject" Target="../embeddings/oleObject345.bin"/><Relationship Id="rId34" Type="http://schemas.openxmlformats.org/officeDocument/2006/relationships/image" Target="../media/image349.emf"/><Relationship Id="rId42" Type="http://schemas.openxmlformats.org/officeDocument/2006/relationships/image" Target="../media/image353.emf"/><Relationship Id="rId7" Type="http://schemas.openxmlformats.org/officeDocument/2006/relationships/oleObject" Target="../embeddings/oleObject33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0.emf"/><Relationship Id="rId29" Type="http://schemas.openxmlformats.org/officeDocument/2006/relationships/oleObject" Target="../embeddings/oleObject349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35.emf"/><Relationship Id="rId11" Type="http://schemas.openxmlformats.org/officeDocument/2006/relationships/oleObject" Target="../embeddings/oleObject340.bin"/><Relationship Id="rId24" Type="http://schemas.openxmlformats.org/officeDocument/2006/relationships/image" Target="../media/image344.emf"/><Relationship Id="rId32" Type="http://schemas.openxmlformats.org/officeDocument/2006/relationships/image" Target="../media/image348.emf"/><Relationship Id="rId37" Type="http://schemas.openxmlformats.org/officeDocument/2006/relationships/oleObject" Target="../embeddings/oleObject353.bin"/><Relationship Id="rId40" Type="http://schemas.openxmlformats.org/officeDocument/2006/relationships/image" Target="../media/image352.emf"/><Relationship Id="rId45" Type="http://schemas.openxmlformats.org/officeDocument/2006/relationships/oleObject" Target="../embeddings/oleObject357.bin"/><Relationship Id="rId5" Type="http://schemas.openxmlformats.org/officeDocument/2006/relationships/oleObject" Target="../embeddings/oleObject337.bin"/><Relationship Id="rId15" Type="http://schemas.openxmlformats.org/officeDocument/2006/relationships/oleObject" Target="../embeddings/oleObject342.bin"/><Relationship Id="rId23" Type="http://schemas.openxmlformats.org/officeDocument/2006/relationships/oleObject" Target="../embeddings/oleObject346.bin"/><Relationship Id="rId28" Type="http://schemas.openxmlformats.org/officeDocument/2006/relationships/image" Target="../media/image346.emf"/><Relationship Id="rId36" Type="http://schemas.openxmlformats.org/officeDocument/2006/relationships/image" Target="../media/image350.wmf"/><Relationship Id="rId10" Type="http://schemas.openxmlformats.org/officeDocument/2006/relationships/image" Target="../media/image337.emf"/><Relationship Id="rId19" Type="http://schemas.openxmlformats.org/officeDocument/2006/relationships/oleObject" Target="../embeddings/oleObject344.bin"/><Relationship Id="rId31" Type="http://schemas.openxmlformats.org/officeDocument/2006/relationships/oleObject" Target="../embeddings/oleObject350.bin"/><Relationship Id="rId44" Type="http://schemas.openxmlformats.org/officeDocument/2006/relationships/image" Target="../media/image354.emf"/><Relationship Id="rId4" Type="http://schemas.openxmlformats.org/officeDocument/2006/relationships/image" Target="../media/image334.emf"/><Relationship Id="rId9" Type="http://schemas.openxmlformats.org/officeDocument/2006/relationships/oleObject" Target="../embeddings/oleObject339.bin"/><Relationship Id="rId14" Type="http://schemas.openxmlformats.org/officeDocument/2006/relationships/image" Target="../media/image339.emf"/><Relationship Id="rId22" Type="http://schemas.openxmlformats.org/officeDocument/2006/relationships/image" Target="../media/image343.emf"/><Relationship Id="rId27" Type="http://schemas.openxmlformats.org/officeDocument/2006/relationships/oleObject" Target="../embeddings/oleObject348.bin"/><Relationship Id="rId30" Type="http://schemas.openxmlformats.org/officeDocument/2006/relationships/image" Target="../media/image347.emf"/><Relationship Id="rId35" Type="http://schemas.openxmlformats.org/officeDocument/2006/relationships/oleObject" Target="../embeddings/oleObject352.bin"/><Relationship Id="rId43" Type="http://schemas.openxmlformats.org/officeDocument/2006/relationships/oleObject" Target="../embeddings/oleObject356.bin"/><Relationship Id="rId8" Type="http://schemas.openxmlformats.org/officeDocument/2006/relationships/image" Target="../media/image336.emf"/><Relationship Id="rId3" Type="http://schemas.openxmlformats.org/officeDocument/2006/relationships/oleObject" Target="../embeddings/oleObject336.bin"/><Relationship Id="rId12" Type="http://schemas.openxmlformats.org/officeDocument/2006/relationships/image" Target="../media/image338.emf"/><Relationship Id="rId17" Type="http://schemas.openxmlformats.org/officeDocument/2006/relationships/oleObject" Target="../embeddings/oleObject343.bin"/><Relationship Id="rId25" Type="http://schemas.openxmlformats.org/officeDocument/2006/relationships/oleObject" Target="../embeddings/oleObject347.bin"/><Relationship Id="rId33" Type="http://schemas.openxmlformats.org/officeDocument/2006/relationships/oleObject" Target="../embeddings/oleObject351.bin"/><Relationship Id="rId38" Type="http://schemas.openxmlformats.org/officeDocument/2006/relationships/image" Target="../media/image351.wmf"/><Relationship Id="rId46" Type="http://schemas.openxmlformats.org/officeDocument/2006/relationships/image" Target="../media/image355.emf"/><Relationship Id="rId20" Type="http://schemas.openxmlformats.org/officeDocument/2006/relationships/image" Target="../media/image342.emf"/><Relationship Id="rId41" Type="http://schemas.openxmlformats.org/officeDocument/2006/relationships/oleObject" Target="../embeddings/oleObject35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oleObject" Target="../embeddings/oleObject363.bin"/><Relationship Id="rId18" Type="http://schemas.openxmlformats.org/officeDocument/2006/relationships/image" Target="../media/image363.wmf"/><Relationship Id="rId3" Type="http://schemas.openxmlformats.org/officeDocument/2006/relationships/oleObject" Target="../embeddings/oleObject358.bin"/><Relationship Id="rId21" Type="http://schemas.openxmlformats.org/officeDocument/2006/relationships/oleObject" Target="../embeddings/oleObject367.bin"/><Relationship Id="rId7" Type="http://schemas.openxmlformats.org/officeDocument/2006/relationships/oleObject" Target="../embeddings/oleObject360.bin"/><Relationship Id="rId12" Type="http://schemas.openxmlformats.org/officeDocument/2006/relationships/image" Target="../media/image360.wmf"/><Relationship Id="rId17" Type="http://schemas.openxmlformats.org/officeDocument/2006/relationships/oleObject" Target="../embeddings/oleObject36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2.wmf"/><Relationship Id="rId20" Type="http://schemas.openxmlformats.org/officeDocument/2006/relationships/image" Target="../media/image36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57.wmf"/><Relationship Id="rId11" Type="http://schemas.openxmlformats.org/officeDocument/2006/relationships/oleObject" Target="../embeddings/oleObject362.bin"/><Relationship Id="rId24" Type="http://schemas.openxmlformats.org/officeDocument/2006/relationships/image" Target="../media/image366.wmf"/><Relationship Id="rId5" Type="http://schemas.openxmlformats.org/officeDocument/2006/relationships/oleObject" Target="../embeddings/oleObject359.bin"/><Relationship Id="rId15" Type="http://schemas.openxmlformats.org/officeDocument/2006/relationships/oleObject" Target="../embeddings/oleObject364.bin"/><Relationship Id="rId23" Type="http://schemas.openxmlformats.org/officeDocument/2006/relationships/oleObject" Target="../embeddings/oleObject368.bin"/><Relationship Id="rId10" Type="http://schemas.openxmlformats.org/officeDocument/2006/relationships/image" Target="../media/image359.wmf"/><Relationship Id="rId19" Type="http://schemas.openxmlformats.org/officeDocument/2006/relationships/oleObject" Target="../embeddings/oleObject366.bin"/><Relationship Id="rId4" Type="http://schemas.openxmlformats.org/officeDocument/2006/relationships/image" Target="../media/image356.wmf"/><Relationship Id="rId9" Type="http://schemas.openxmlformats.org/officeDocument/2006/relationships/oleObject" Target="../embeddings/oleObject361.bin"/><Relationship Id="rId14" Type="http://schemas.openxmlformats.org/officeDocument/2006/relationships/image" Target="../media/image361.wmf"/><Relationship Id="rId22" Type="http://schemas.openxmlformats.org/officeDocument/2006/relationships/image" Target="../media/image36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1.emf"/><Relationship Id="rId26" Type="http://schemas.openxmlformats.org/officeDocument/2006/relationships/image" Target="../media/image35.e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4.e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6.emf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e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4.e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52.e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3.wmf"/><Relationship Id="rId20" Type="http://schemas.openxmlformats.org/officeDocument/2006/relationships/image" Target="../media/image45.e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7.emf"/><Relationship Id="rId32" Type="http://schemas.openxmlformats.org/officeDocument/2006/relationships/image" Target="../media/image51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49.e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2.wmf"/><Relationship Id="rId22" Type="http://schemas.openxmlformats.org/officeDocument/2006/relationships/image" Target="../media/image46.e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0.emf"/><Relationship Id="rId8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6.w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2585149" y="3469525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一、多元复合函数求导的链式法则</a:t>
            </a: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585149" y="4395156"/>
            <a:ext cx="720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二、多元复合函数的全微分形式不变性</a:t>
            </a: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2325738" y="2122496"/>
            <a:ext cx="7442150" cy="707886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第三节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多元</a:t>
            </a:r>
            <a:r>
              <a:rPr lang="zh-CN" altLang="en-US" sz="40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复合函数的求导法则 </a:t>
            </a:r>
          </a:p>
        </p:txBody>
      </p:sp>
      <p:sp>
        <p:nvSpPr>
          <p:cNvPr id="103443" name="AutoShape 1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63975" y="2636838"/>
            <a:ext cx="49530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056440" y="404664"/>
            <a:ext cx="137569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8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5" grpId="0" autoUpdateAnimBg="0"/>
      <p:bldP spid="24269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000236"/>
              </p:ext>
            </p:extLst>
          </p:nvPr>
        </p:nvGraphicFramePr>
        <p:xfrm>
          <a:off x="2490788" y="906462"/>
          <a:ext cx="7004516" cy="170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3" name="Document" r:id="rId3" imgW="6921609" imgH="1685836" progId="Word.Document.8">
                  <p:embed/>
                </p:oleObj>
              </mc:Choice>
              <mc:Fallback>
                <p:oleObj name="Document" r:id="rId3" imgW="6921609" imgH="16858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906462"/>
                        <a:ext cx="7004516" cy="1701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2438400" y="28956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pSp>
        <p:nvGrpSpPr>
          <p:cNvPr id="250884" name="Group 4"/>
          <p:cNvGrpSpPr>
            <a:grpSpLocks/>
          </p:cNvGrpSpPr>
          <p:nvPr/>
        </p:nvGrpSpPr>
        <p:grpSpPr bwMode="auto">
          <a:xfrm>
            <a:off x="3355975" y="2743200"/>
            <a:ext cx="3575050" cy="889000"/>
            <a:chOff x="1684" y="2304"/>
            <a:chExt cx="2252" cy="560"/>
          </a:xfrm>
        </p:grpSpPr>
        <p:graphicFrame>
          <p:nvGraphicFramePr>
            <p:cNvPr id="111631" name="Object 5"/>
            <p:cNvGraphicFramePr>
              <a:graphicFrameLocks noChangeAspect="1"/>
            </p:cNvGraphicFramePr>
            <p:nvPr/>
          </p:nvGraphicFramePr>
          <p:xfrm>
            <a:off x="1684" y="2304"/>
            <a:ext cx="48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4" name="公式" r:id="rId5" imgW="761669" imgH="888614" progId="Equation.3">
                    <p:embed/>
                  </p:oleObj>
                </mc:Choice>
                <mc:Fallback>
                  <p:oleObj name="公式" r:id="rId5" imgW="761669" imgH="8886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2304"/>
                          <a:ext cx="48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2" name="Object 6"/>
            <p:cNvGraphicFramePr>
              <a:graphicFrameLocks noChangeAspect="1"/>
            </p:cNvGraphicFramePr>
            <p:nvPr/>
          </p:nvGraphicFramePr>
          <p:xfrm>
            <a:off x="2212" y="2304"/>
            <a:ext cx="3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5" name="公式" r:id="rId7" imgW="590630" imgH="876133" progId="Equation.3">
                    <p:embed/>
                  </p:oleObj>
                </mc:Choice>
                <mc:Fallback>
                  <p:oleObj name="公式" r:id="rId7" imgW="590630" imgH="8761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304"/>
                          <a:ext cx="37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3" name="Object 7"/>
            <p:cNvGraphicFramePr>
              <a:graphicFrameLocks noChangeAspect="1"/>
            </p:cNvGraphicFramePr>
            <p:nvPr/>
          </p:nvGraphicFramePr>
          <p:xfrm>
            <a:off x="2644" y="2304"/>
            <a:ext cx="28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6" name="公式" r:id="rId9" imgW="447657" imgH="876133" progId="Equation.3">
                    <p:embed/>
                  </p:oleObj>
                </mc:Choice>
                <mc:Fallback>
                  <p:oleObj name="公式" r:id="rId9" imgW="447657" imgH="8761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" y="2304"/>
                          <a:ext cx="28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4" name="Object 8"/>
            <p:cNvGraphicFramePr>
              <a:graphicFrameLocks noChangeAspect="1"/>
            </p:cNvGraphicFramePr>
            <p:nvPr/>
          </p:nvGraphicFramePr>
          <p:xfrm>
            <a:off x="3028" y="2304"/>
            <a:ext cx="543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7" name="公式" r:id="rId11" imgW="857142" imgH="876133" progId="Equation.3">
                    <p:embed/>
                  </p:oleObj>
                </mc:Choice>
                <mc:Fallback>
                  <p:oleObj name="公式" r:id="rId11" imgW="857142" imgH="8761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8" y="2304"/>
                          <a:ext cx="543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5" name="Object 9"/>
            <p:cNvGraphicFramePr>
              <a:graphicFrameLocks noChangeAspect="1"/>
            </p:cNvGraphicFramePr>
            <p:nvPr/>
          </p:nvGraphicFramePr>
          <p:xfrm>
            <a:off x="3648" y="2304"/>
            <a:ext cx="28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" name="公式" r:id="rId13" imgW="447657" imgH="876133" progId="Equation.3">
                    <p:embed/>
                  </p:oleObj>
                </mc:Choice>
                <mc:Fallback>
                  <p:oleObj name="公式" r:id="rId13" imgW="447657" imgH="8761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04"/>
                          <a:ext cx="28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0890" name="Object 10"/>
          <p:cNvGraphicFramePr>
            <a:graphicFrameLocks noChangeAspect="1"/>
          </p:cNvGraphicFramePr>
          <p:nvPr/>
        </p:nvGraphicFramePr>
        <p:xfrm>
          <a:off x="2974975" y="3810001"/>
          <a:ext cx="3733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" name="公式" r:id="rId15" imgW="3683000" imgH="495300" progId="Equation.3">
                  <p:embed/>
                </p:oleObj>
              </mc:Choice>
              <mc:Fallback>
                <p:oleObj name="公式" r:id="rId15" imgW="36830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3810001"/>
                        <a:ext cx="3733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1" name="Object 11"/>
          <p:cNvGraphicFramePr>
            <a:graphicFrameLocks noChangeAspect="1"/>
          </p:cNvGraphicFramePr>
          <p:nvPr/>
        </p:nvGraphicFramePr>
        <p:xfrm>
          <a:off x="6911975" y="3821113"/>
          <a:ext cx="29479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" name="公式" r:id="rId17" imgW="2908300" imgH="469900" progId="Equation.3">
                  <p:embed/>
                </p:oleObj>
              </mc:Choice>
              <mc:Fallback>
                <p:oleObj name="公式" r:id="rId17" imgW="2908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3821113"/>
                        <a:ext cx="29479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0892" name="Group 12"/>
          <p:cNvGrpSpPr>
            <a:grpSpLocks/>
          </p:cNvGrpSpPr>
          <p:nvPr/>
        </p:nvGrpSpPr>
        <p:grpSpPr bwMode="auto">
          <a:xfrm>
            <a:off x="3352801" y="4445000"/>
            <a:ext cx="3548063" cy="965200"/>
            <a:chOff x="1260" y="2568"/>
            <a:chExt cx="2235" cy="608"/>
          </a:xfrm>
        </p:grpSpPr>
        <p:graphicFrame>
          <p:nvGraphicFramePr>
            <p:cNvPr id="111626" name="Object 13"/>
            <p:cNvGraphicFramePr>
              <a:graphicFrameLocks noChangeAspect="1"/>
            </p:cNvGraphicFramePr>
            <p:nvPr/>
          </p:nvGraphicFramePr>
          <p:xfrm>
            <a:off x="1260" y="2568"/>
            <a:ext cx="46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1" name="公式" r:id="rId19" imgW="736600" imgH="965200" progId="Equation.3">
                    <p:embed/>
                  </p:oleObj>
                </mc:Choice>
                <mc:Fallback>
                  <p:oleObj name="公式" r:id="rId19" imgW="736600" imgH="965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2568"/>
                          <a:ext cx="464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7" name="Object 14"/>
            <p:cNvGraphicFramePr>
              <a:graphicFrameLocks noChangeAspect="1"/>
            </p:cNvGraphicFramePr>
            <p:nvPr/>
          </p:nvGraphicFramePr>
          <p:xfrm>
            <a:off x="1780" y="2592"/>
            <a:ext cx="3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2" name="公式" r:id="rId21" imgW="590630" imgH="876133" progId="Equation.3">
                    <p:embed/>
                  </p:oleObj>
                </mc:Choice>
                <mc:Fallback>
                  <p:oleObj name="公式" r:id="rId21" imgW="590630" imgH="8761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0" y="2592"/>
                          <a:ext cx="37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8" name="Object 15"/>
            <p:cNvGraphicFramePr>
              <a:graphicFrameLocks noChangeAspect="1"/>
            </p:cNvGraphicFramePr>
            <p:nvPr/>
          </p:nvGraphicFramePr>
          <p:xfrm>
            <a:off x="2212" y="2568"/>
            <a:ext cx="28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3" name="公式" r:id="rId23" imgW="447657" imgH="952590" progId="Equation.3">
                    <p:embed/>
                  </p:oleObj>
                </mc:Choice>
                <mc:Fallback>
                  <p:oleObj name="公式" r:id="rId23" imgW="447657" imgH="952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568"/>
                          <a:ext cx="288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9" name="Object 16"/>
            <p:cNvGraphicFramePr>
              <a:graphicFrameLocks noChangeAspect="1"/>
            </p:cNvGraphicFramePr>
            <p:nvPr/>
          </p:nvGraphicFramePr>
          <p:xfrm>
            <a:off x="2596" y="2592"/>
            <a:ext cx="543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4" name="公式" r:id="rId25" imgW="857142" imgH="876133" progId="Equation.3">
                    <p:embed/>
                  </p:oleObj>
                </mc:Choice>
                <mc:Fallback>
                  <p:oleObj name="公式" r:id="rId25" imgW="857142" imgH="8761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2592"/>
                          <a:ext cx="543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0" name="Object 17"/>
            <p:cNvGraphicFramePr>
              <a:graphicFrameLocks noChangeAspect="1"/>
            </p:cNvGraphicFramePr>
            <p:nvPr/>
          </p:nvGraphicFramePr>
          <p:xfrm>
            <a:off x="3224" y="2568"/>
            <a:ext cx="27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5" name="公式" r:id="rId27" imgW="419201" imgH="952590" progId="Equation.3">
                    <p:embed/>
                  </p:oleObj>
                </mc:Choice>
                <mc:Fallback>
                  <p:oleObj name="公式" r:id="rId27" imgW="419201" imgH="952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2568"/>
                          <a:ext cx="27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0898" name="Object 18"/>
          <p:cNvGraphicFramePr>
            <a:graphicFrameLocks noChangeAspect="1"/>
          </p:cNvGraphicFramePr>
          <p:nvPr/>
        </p:nvGraphicFramePr>
        <p:xfrm>
          <a:off x="2968625" y="5524501"/>
          <a:ext cx="37480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" name="公式" r:id="rId29" imgW="3695700" imgH="419100" progId="Equation.3">
                  <p:embed/>
                </p:oleObj>
              </mc:Choice>
              <mc:Fallback>
                <p:oleObj name="公式" r:id="rId29" imgW="3695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5524501"/>
                        <a:ext cx="374808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9" name="Object 19"/>
          <p:cNvGraphicFramePr>
            <a:graphicFrameLocks noChangeAspect="1"/>
          </p:cNvGraphicFramePr>
          <p:nvPr/>
        </p:nvGraphicFramePr>
        <p:xfrm>
          <a:off x="6905625" y="5561013"/>
          <a:ext cx="29479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" name="公式" r:id="rId31" imgW="2908300" imgH="469900" progId="Equation.3">
                  <p:embed/>
                </p:oleObj>
              </mc:Choice>
              <mc:Fallback>
                <p:oleObj name="公式" r:id="rId31" imgW="2908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5" y="5561013"/>
                        <a:ext cx="29479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4326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2743200" y="7620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特殊地</a:t>
            </a:r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4038600" y="858838"/>
          <a:ext cx="2108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" name="公式" r:id="rId3" imgW="2108200" imgH="406400" progId="Equation.3">
                  <p:embed/>
                </p:oleObj>
              </mc:Choice>
              <mc:Fallback>
                <p:oleObj name="公式" r:id="rId3" imgW="2108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858838"/>
                        <a:ext cx="2108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7264400" y="876300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" name="公式" r:id="rId5" imgW="1727200" imgH="419100" progId="Equation.3">
                  <p:embed/>
                </p:oleObj>
              </mc:Choice>
              <mc:Fallback>
                <p:oleObj name="公式" r:id="rId5" imgW="1727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876300"/>
                        <a:ext cx="172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2743200" y="13843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即</a:t>
            </a:r>
          </a:p>
        </p:txBody>
      </p:sp>
      <p:graphicFrame>
        <p:nvGraphicFramePr>
          <p:cNvPr id="251910" name="Object 6"/>
          <p:cNvGraphicFramePr>
            <a:graphicFrameLocks noChangeAspect="1"/>
          </p:cNvGraphicFramePr>
          <p:nvPr/>
        </p:nvGraphicFramePr>
        <p:xfrm>
          <a:off x="3467100" y="1498601"/>
          <a:ext cx="2857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" name="公式" r:id="rId7" imgW="2857500" imgH="393700" progId="Equation.3">
                  <p:embed/>
                </p:oleObj>
              </mc:Choice>
              <mc:Fallback>
                <p:oleObj name="公式" r:id="rId7" imgW="2857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1498601"/>
                        <a:ext cx="2857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3060700" y="3111500"/>
          <a:ext cx="265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" name="公式" r:id="rId9" imgW="2654300" imgH="838200" progId="Equation.3">
                  <p:embed/>
                </p:oleObj>
              </mc:Choice>
              <mc:Fallback>
                <p:oleObj name="公式" r:id="rId9" imgW="2654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111500"/>
                        <a:ext cx="265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6397625" y="3124200"/>
          <a:ext cx="2628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" name="公式" r:id="rId11" imgW="2628900" imgH="914400" progId="Equation.3">
                  <p:embed/>
                </p:oleObj>
              </mc:Choice>
              <mc:Fallback>
                <p:oleObj name="公式" r:id="rId11" imgW="2628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3124200"/>
                        <a:ext cx="2628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6553200" y="14478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令</a:t>
            </a:r>
          </a:p>
        </p:txBody>
      </p:sp>
      <p:graphicFrame>
        <p:nvGraphicFramePr>
          <p:cNvPr id="251914" name="Object 10"/>
          <p:cNvGraphicFramePr>
            <a:graphicFrameLocks noChangeAspect="1"/>
          </p:cNvGraphicFramePr>
          <p:nvPr/>
        </p:nvGraphicFramePr>
        <p:xfrm>
          <a:off x="7061200" y="1581151"/>
          <a:ext cx="8890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" name="公式" r:id="rId13" imgW="888614" imgH="291973" progId="Equation.3">
                  <p:embed/>
                </p:oleObj>
              </mc:Choice>
              <mc:Fallback>
                <p:oleObj name="公式" r:id="rId13" imgW="888614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1581151"/>
                        <a:ext cx="8890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5" name="Object 11"/>
          <p:cNvGraphicFramePr>
            <a:graphicFrameLocks noChangeAspect="1"/>
          </p:cNvGraphicFramePr>
          <p:nvPr/>
        </p:nvGraphicFramePr>
        <p:xfrm>
          <a:off x="8356600" y="1606551"/>
          <a:ext cx="977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公式" r:id="rId15" imgW="977476" imgH="317362" progId="Equation.3">
                  <p:embed/>
                </p:oleObj>
              </mc:Choice>
              <mc:Fallback>
                <p:oleObj name="公式" r:id="rId15" imgW="977476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1606551"/>
                        <a:ext cx="977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6400800" y="7620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其中</a:t>
            </a:r>
          </a:p>
        </p:txBody>
      </p:sp>
      <p:graphicFrame>
        <p:nvGraphicFramePr>
          <p:cNvPr id="251917" name="Object 13"/>
          <p:cNvGraphicFramePr>
            <a:graphicFrameLocks noChangeAspect="1"/>
          </p:cNvGraphicFramePr>
          <p:nvPr/>
        </p:nvGraphicFramePr>
        <p:xfrm>
          <a:off x="3327400" y="2000250"/>
          <a:ext cx="1092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" name="公式" r:id="rId17" imgW="1091726" imgH="888614" progId="Equation.3">
                  <p:embed/>
                </p:oleObj>
              </mc:Choice>
              <mc:Fallback>
                <p:oleObj name="公式" r:id="rId17" imgW="1091726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2000250"/>
                        <a:ext cx="1092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8" name="Object 14"/>
          <p:cNvGraphicFramePr>
            <a:graphicFrameLocks noChangeAspect="1"/>
          </p:cNvGraphicFramePr>
          <p:nvPr/>
        </p:nvGraphicFramePr>
        <p:xfrm>
          <a:off x="4806950" y="2000250"/>
          <a:ext cx="1181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" name="公式" r:id="rId19" imgW="1180588" imgH="888614" progId="Equation.3">
                  <p:embed/>
                </p:oleObj>
              </mc:Choice>
              <mc:Fallback>
                <p:oleObj name="公式" r:id="rId19" imgW="1180588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2000250"/>
                        <a:ext cx="1181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9" name="Object 15"/>
          <p:cNvGraphicFramePr>
            <a:graphicFrameLocks noChangeAspect="1"/>
          </p:cNvGraphicFramePr>
          <p:nvPr/>
        </p:nvGraphicFramePr>
        <p:xfrm>
          <a:off x="6470650" y="2006600"/>
          <a:ext cx="1104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6" name="公式" r:id="rId21" imgW="1104900" imgH="965200" progId="Equation.3">
                  <p:embed/>
                </p:oleObj>
              </mc:Choice>
              <mc:Fallback>
                <p:oleObj name="公式" r:id="rId21" imgW="1104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2006600"/>
                        <a:ext cx="1104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0" name="Object 16"/>
          <p:cNvGraphicFramePr>
            <a:graphicFrameLocks noChangeAspect="1"/>
          </p:cNvGraphicFramePr>
          <p:nvPr/>
        </p:nvGraphicFramePr>
        <p:xfrm>
          <a:off x="8064500" y="2038350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7" name="公式" r:id="rId23" imgW="1104900" imgH="914400" progId="Equation.3">
                  <p:embed/>
                </p:oleObj>
              </mc:Choice>
              <mc:Fallback>
                <p:oleObj name="公式" r:id="rId23" imgW="1104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0" y="2038350"/>
                        <a:ext cx="110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21" name="Rectangle 17"/>
          <p:cNvSpPr>
            <a:spLocks noChangeArrowheads="1"/>
          </p:cNvSpPr>
          <p:nvPr/>
        </p:nvSpPr>
        <p:spPr bwMode="auto">
          <a:xfrm>
            <a:off x="2895600" y="2959100"/>
            <a:ext cx="609600" cy="1143000"/>
          </a:xfrm>
          <a:prstGeom prst="rect">
            <a:avLst/>
          </a:prstGeom>
          <a:noFill/>
          <a:ln w="381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1922" name="Rectangle 18"/>
          <p:cNvSpPr>
            <a:spLocks noChangeArrowheads="1"/>
          </p:cNvSpPr>
          <p:nvPr/>
        </p:nvSpPr>
        <p:spPr bwMode="auto">
          <a:xfrm>
            <a:off x="5149850" y="2959100"/>
            <a:ext cx="56515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3505200" y="4102100"/>
            <a:ext cx="0" cy="6096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1924" name="Object 20"/>
          <p:cNvGraphicFramePr>
            <a:graphicFrameLocks noChangeAspect="1"/>
          </p:cNvGraphicFramePr>
          <p:nvPr/>
        </p:nvGraphicFramePr>
        <p:xfrm>
          <a:off x="2362200" y="4711700"/>
          <a:ext cx="48260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8" name="文档" r:id="rId25" imgW="4809439" imgH="1188720" progId="Word.Document.8">
                  <p:embed/>
                </p:oleObj>
              </mc:Choice>
              <mc:Fallback>
                <p:oleObj name="文档" r:id="rId25" imgW="4809439" imgH="1188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11700"/>
                        <a:ext cx="4826000" cy="1174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5" name="Object 21"/>
          <p:cNvGraphicFramePr>
            <a:graphicFrameLocks noChangeAspect="1"/>
          </p:cNvGraphicFramePr>
          <p:nvPr/>
        </p:nvGraphicFramePr>
        <p:xfrm>
          <a:off x="7239000" y="4210050"/>
          <a:ext cx="263525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9" name="文档" r:id="rId27" imgW="2623731" imgH="1782850" progId="Word.Document.8">
                  <p:embed/>
                </p:oleObj>
              </mc:Choice>
              <mc:Fallback>
                <p:oleObj name="文档" r:id="rId27" imgW="2623731" imgH="17828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210050"/>
                        <a:ext cx="2635250" cy="1682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1926" name="AutoShape 22"/>
          <p:cNvCxnSpPr>
            <a:cxnSpLocks noChangeShapeType="1"/>
          </p:cNvCxnSpPr>
          <p:nvPr/>
        </p:nvCxnSpPr>
        <p:spPr bwMode="auto">
          <a:xfrm rot="16200000" flipH="1">
            <a:off x="6385719" y="3445669"/>
            <a:ext cx="138112" cy="1479550"/>
          </a:xfrm>
          <a:prstGeom prst="bentConnector2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927" name="Text Box 23"/>
          <p:cNvSpPr txBox="1">
            <a:spLocks noChangeArrowheads="1"/>
          </p:cNvSpPr>
          <p:nvPr/>
        </p:nvSpPr>
        <p:spPr bwMode="auto">
          <a:xfrm>
            <a:off x="3657600" y="4146551"/>
            <a:ext cx="1981200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两者的区别</a:t>
            </a:r>
          </a:p>
        </p:txBody>
      </p:sp>
      <p:grpSp>
        <p:nvGrpSpPr>
          <p:cNvPr id="251928" name="Group 24"/>
          <p:cNvGrpSpPr>
            <a:grpSpLocks/>
          </p:cNvGrpSpPr>
          <p:nvPr/>
        </p:nvGrpSpPr>
        <p:grpSpPr bwMode="auto">
          <a:xfrm>
            <a:off x="6324600" y="2971800"/>
            <a:ext cx="2743200" cy="1143000"/>
            <a:chOff x="3024" y="1872"/>
            <a:chExt cx="1728" cy="720"/>
          </a:xfrm>
        </p:grpSpPr>
        <p:sp>
          <p:nvSpPr>
            <p:cNvPr id="112666" name="Rectangle 25"/>
            <p:cNvSpPr>
              <a:spLocks noChangeArrowheads="1"/>
            </p:cNvSpPr>
            <p:nvPr/>
          </p:nvSpPr>
          <p:spPr bwMode="auto">
            <a:xfrm>
              <a:off x="3024" y="1872"/>
              <a:ext cx="336" cy="720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67" name="Rectangle 26"/>
            <p:cNvSpPr>
              <a:spLocks noChangeArrowheads="1"/>
            </p:cNvSpPr>
            <p:nvPr/>
          </p:nvSpPr>
          <p:spPr bwMode="auto">
            <a:xfrm>
              <a:off x="4416" y="1872"/>
              <a:ext cx="336" cy="720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51931" name="Text Box 27"/>
          <p:cNvSpPr txBox="1">
            <a:spLocks noChangeArrowheads="1"/>
          </p:cNvSpPr>
          <p:nvPr/>
        </p:nvSpPr>
        <p:spPr bwMode="auto">
          <a:xfrm>
            <a:off x="9215836" y="2679700"/>
            <a:ext cx="61555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区别类似</a:t>
            </a:r>
          </a:p>
        </p:txBody>
      </p:sp>
    </p:spTree>
    <p:extLst>
      <p:ext uri="{BB962C8B-B14F-4D97-AF65-F5344CB8AC3E}">
        <p14:creationId xmlns:p14="http://schemas.microsoft.com/office/powerpoint/2010/main" val="42486012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 autoUpdateAnimBg="0"/>
      <p:bldP spid="251913" grpId="0" autoUpdateAnimBg="0"/>
      <p:bldP spid="251921" grpId="0" animBg="1"/>
      <p:bldP spid="251922" grpId="0" animBg="1"/>
      <p:bldP spid="251923" grpId="0" animBg="1"/>
      <p:bldP spid="251927" grpId="0" animBg="1" autoUpdateAnimBg="0"/>
      <p:bldP spid="25193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8534400" y="2133600"/>
            <a:ext cx="1828800" cy="2133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07913" y="690396"/>
            <a:ext cx="1219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278645"/>
              </p:ext>
            </p:extLst>
          </p:nvPr>
        </p:nvGraphicFramePr>
        <p:xfrm>
          <a:off x="3097214" y="601360"/>
          <a:ext cx="56229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1" name="公式" r:id="rId3" imgW="5619656" imgH="590460" progId="Equation.3">
                  <p:embed/>
                </p:oleObj>
              </mc:Choice>
              <mc:Fallback>
                <p:oleObj name="公式" r:id="rId3" imgW="5619656" imgH="590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4" y="601360"/>
                        <a:ext cx="56229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48812"/>
              </p:ext>
            </p:extLst>
          </p:nvPr>
        </p:nvGraphicFramePr>
        <p:xfrm>
          <a:off x="8769350" y="612746"/>
          <a:ext cx="1511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2" name="公式" r:id="rId5" imgW="1505030" imgH="904978" progId="Equation.3">
                  <p:embed/>
                </p:oleObj>
              </mc:Choice>
              <mc:Fallback>
                <p:oleObj name="公式" r:id="rId5" imgW="150503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9350" y="612746"/>
                        <a:ext cx="1511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2168672" y="1526109"/>
            <a:ext cx="800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仿宋_GB2312" pitchFamily="49" charset="-122"/>
              </a:rPr>
              <a:t>:</a:t>
            </a:r>
          </a:p>
        </p:txBody>
      </p:sp>
      <p:graphicFrame>
        <p:nvGraphicFramePr>
          <p:cNvPr id="252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670569"/>
              </p:ext>
            </p:extLst>
          </p:nvPr>
        </p:nvGraphicFramePr>
        <p:xfrm>
          <a:off x="2924773" y="1377965"/>
          <a:ext cx="46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3" name="公式" r:id="rId7" imgW="457374" imgH="904978" progId="Equation.3">
                  <p:embed/>
                </p:oleObj>
              </mc:Choice>
              <mc:Fallback>
                <p:oleObj name="公式" r:id="rId7" imgW="45737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773" y="1377965"/>
                        <a:ext cx="46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983322"/>
              </p:ext>
            </p:extLst>
          </p:nvPr>
        </p:nvGraphicFramePr>
        <p:xfrm>
          <a:off x="2718747" y="2263502"/>
          <a:ext cx="2085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4" name="公式" r:id="rId9" imgW="2114398" imgH="590460" progId="Equation.3">
                  <p:embed/>
                </p:oleObj>
              </mc:Choice>
              <mc:Fallback>
                <p:oleObj name="公式" r:id="rId9" imgW="2114398" imgH="590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747" y="2263502"/>
                        <a:ext cx="2085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179561"/>
              </p:ext>
            </p:extLst>
          </p:nvPr>
        </p:nvGraphicFramePr>
        <p:xfrm>
          <a:off x="2718747" y="2858295"/>
          <a:ext cx="518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5" name="公式" r:id="rId11" imgW="5171999" imgH="590460" progId="Equation.3">
                  <p:embed/>
                </p:oleObj>
              </mc:Choice>
              <mc:Fallback>
                <p:oleObj name="公式" r:id="rId11" imgW="5171999" imgH="590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747" y="2858295"/>
                        <a:ext cx="518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8" name="Object 10"/>
          <p:cNvGraphicFramePr>
            <a:graphicFrameLocks noChangeAspect="1"/>
          </p:cNvGraphicFramePr>
          <p:nvPr/>
        </p:nvGraphicFramePr>
        <p:xfrm>
          <a:off x="8720139" y="3035300"/>
          <a:ext cx="12525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6" name="公式" r:id="rId13" imgW="447657" imgH="152567" progId="Equation.3">
                  <p:embed/>
                </p:oleObj>
              </mc:Choice>
              <mc:Fallback>
                <p:oleObj name="公式" r:id="rId13" imgW="447657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0139" y="3035300"/>
                        <a:ext cx="12525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2939" name="Group 11"/>
          <p:cNvGrpSpPr>
            <a:grpSpLocks/>
          </p:cNvGrpSpPr>
          <p:nvPr/>
        </p:nvGrpSpPr>
        <p:grpSpPr bwMode="auto">
          <a:xfrm>
            <a:off x="9525000" y="3394075"/>
            <a:ext cx="609600" cy="381000"/>
            <a:chOff x="4848" y="1344"/>
            <a:chExt cx="384" cy="240"/>
          </a:xfrm>
        </p:grpSpPr>
        <p:sp>
          <p:nvSpPr>
            <p:cNvPr id="113700" name="Line 12"/>
            <p:cNvSpPr>
              <a:spLocks noChangeShapeType="1"/>
            </p:cNvSpPr>
            <p:nvPr/>
          </p:nvSpPr>
          <p:spPr bwMode="auto">
            <a:xfrm flipH="1">
              <a:off x="4848" y="1344"/>
              <a:ext cx="144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01" name="Line 13"/>
            <p:cNvSpPr>
              <a:spLocks noChangeShapeType="1"/>
            </p:cNvSpPr>
            <p:nvPr/>
          </p:nvSpPr>
          <p:spPr bwMode="auto">
            <a:xfrm>
              <a:off x="4992" y="1344"/>
              <a:ext cx="240" cy="24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2942" name="Object 14"/>
          <p:cNvGraphicFramePr>
            <a:graphicFrameLocks noChangeAspect="1"/>
          </p:cNvGraphicFramePr>
          <p:nvPr/>
        </p:nvGraphicFramePr>
        <p:xfrm>
          <a:off x="9372600" y="3810000"/>
          <a:ext cx="99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7" name="公式" r:id="rId15" imgW="342857" imgH="152567" progId="Equation.3">
                  <p:embed/>
                </p:oleObj>
              </mc:Choice>
              <mc:Fallback>
                <p:oleObj name="公式" r:id="rId15" imgW="342857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3810000"/>
                        <a:ext cx="99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43" name="Object 15"/>
          <p:cNvGraphicFramePr>
            <a:graphicFrameLocks noChangeAspect="1"/>
          </p:cNvGraphicFramePr>
          <p:nvPr/>
        </p:nvGraphicFramePr>
        <p:xfrm>
          <a:off x="9144001" y="2174875"/>
          <a:ext cx="341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8" name="公式" r:id="rId17" imgW="114170" imgH="133453" progId="Equation.3">
                  <p:embed/>
                </p:oleObj>
              </mc:Choice>
              <mc:Fallback>
                <p:oleObj name="公式" r:id="rId17" imgW="114170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2174875"/>
                        <a:ext cx="341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2944" name="Group 16"/>
          <p:cNvGrpSpPr>
            <a:grpSpLocks/>
          </p:cNvGrpSpPr>
          <p:nvPr/>
        </p:nvGrpSpPr>
        <p:grpSpPr bwMode="auto">
          <a:xfrm>
            <a:off x="8915400" y="2555875"/>
            <a:ext cx="838200" cy="457200"/>
            <a:chOff x="4464" y="864"/>
            <a:chExt cx="528" cy="288"/>
          </a:xfrm>
        </p:grpSpPr>
        <p:sp>
          <p:nvSpPr>
            <p:cNvPr id="113697" name="Line 17"/>
            <p:cNvSpPr>
              <a:spLocks noChangeShapeType="1"/>
            </p:cNvSpPr>
            <p:nvPr/>
          </p:nvSpPr>
          <p:spPr bwMode="auto">
            <a:xfrm flipH="1">
              <a:off x="4464" y="864"/>
              <a:ext cx="240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8" name="Line 18"/>
            <p:cNvSpPr>
              <a:spLocks noChangeShapeType="1"/>
            </p:cNvSpPr>
            <p:nvPr/>
          </p:nvSpPr>
          <p:spPr bwMode="auto">
            <a:xfrm>
              <a:off x="4704" y="864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9" name="Line 19"/>
            <p:cNvSpPr>
              <a:spLocks noChangeShapeType="1"/>
            </p:cNvSpPr>
            <p:nvPr/>
          </p:nvSpPr>
          <p:spPr bwMode="auto">
            <a:xfrm>
              <a:off x="4704" y="864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2948" name="Object 20"/>
          <p:cNvGraphicFramePr>
            <a:graphicFrameLocks noChangeAspect="1"/>
          </p:cNvGraphicFramePr>
          <p:nvPr/>
        </p:nvGraphicFramePr>
        <p:xfrm>
          <a:off x="2998788" y="3587750"/>
          <a:ext cx="45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9" name="公式" r:id="rId19" imgW="447657" imgH="904978" progId="Equation.3">
                  <p:embed/>
                </p:oleObj>
              </mc:Choice>
              <mc:Fallback>
                <p:oleObj name="公式" r:id="rId19" imgW="44765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3587750"/>
                        <a:ext cx="45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49" name="Object 21"/>
          <p:cNvGraphicFramePr>
            <a:graphicFrameLocks noChangeAspect="1"/>
          </p:cNvGraphicFramePr>
          <p:nvPr/>
        </p:nvGraphicFramePr>
        <p:xfrm>
          <a:off x="2743201" y="4610101"/>
          <a:ext cx="21240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0" name="公式" r:id="rId21" imgW="2085942" imgH="590460" progId="Equation.3">
                  <p:embed/>
                </p:oleObj>
              </mc:Choice>
              <mc:Fallback>
                <p:oleObj name="公式" r:id="rId21" imgW="2085942" imgH="590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610101"/>
                        <a:ext cx="21240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0" name="Object 22"/>
          <p:cNvGraphicFramePr>
            <a:graphicFrameLocks noChangeAspect="1"/>
          </p:cNvGraphicFramePr>
          <p:nvPr/>
        </p:nvGraphicFramePr>
        <p:xfrm>
          <a:off x="2822576" y="5276850"/>
          <a:ext cx="54070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1" name="公式" r:id="rId23" imgW="5400686" imgH="590460" progId="Equation.3">
                  <p:embed/>
                </p:oleObj>
              </mc:Choice>
              <mc:Fallback>
                <p:oleObj name="公式" r:id="rId23" imgW="5400686" imgH="590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6" y="5276850"/>
                        <a:ext cx="54070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93860"/>
              </p:ext>
            </p:extLst>
          </p:nvPr>
        </p:nvGraphicFramePr>
        <p:xfrm>
          <a:off x="3427113" y="1349102"/>
          <a:ext cx="800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2" name="公式" r:id="rId25" imgW="790514" imgH="904978" progId="Equation.3">
                  <p:embed/>
                </p:oleObj>
              </mc:Choice>
              <mc:Fallback>
                <p:oleObj name="公式" r:id="rId25" imgW="79051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113" y="1349102"/>
                        <a:ext cx="800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597145"/>
              </p:ext>
            </p:extLst>
          </p:nvPr>
        </p:nvGraphicFramePr>
        <p:xfrm>
          <a:off x="4264219" y="1351538"/>
          <a:ext cx="1409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" name="公式" r:id="rId27" imgW="1400229" imgH="904978" progId="Equation.3">
                  <p:embed/>
                </p:oleObj>
              </mc:Choice>
              <mc:Fallback>
                <p:oleObj name="公式" r:id="rId27" imgW="1400229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219" y="1351538"/>
                        <a:ext cx="1409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022697"/>
              </p:ext>
            </p:extLst>
          </p:nvPr>
        </p:nvGraphicFramePr>
        <p:xfrm>
          <a:off x="4827393" y="2216150"/>
          <a:ext cx="21224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" name="公式" r:id="rId29" imgW="1971773" imgH="590460" progId="Equation.3">
                  <p:embed/>
                </p:oleObj>
              </mc:Choice>
              <mc:Fallback>
                <p:oleObj name="公式" r:id="rId29" imgW="1971773" imgH="590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393" y="2216150"/>
                        <a:ext cx="212248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4" name="Object 26"/>
          <p:cNvGraphicFramePr>
            <a:graphicFrameLocks noChangeAspect="1"/>
          </p:cNvGraphicFramePr>
          <p:nvPr/>
        </p:nvGraphicFramePr>
        <p:xfrm>
          <a:off x="3521075" y="3673475"/>
          <a:ext cx="800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5" name="公式" r:id="rId31" imgW="790514" imgH="904978" progId="Equation.3">
                  <p:embed/>
                </p:oleObj>
              </mc:Choice>
              <mc:Fallback>
                <p:oleObj name="公式" r:id="rId31" imgW="79051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673475"/>
                        <a:ext cx="800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5" name="Object 27"/>
          <p:cNvGraphicFramePr>
            <a:graphicFrameLocks noChangeAspect="1"/>
          </p:cNvGraphicFramePr>
          <p:nvPr/>
        </p:nvGraphicFramePr>
        <p:xfrm>
          <a:off x="4318000" y="3622675"/>
          <a:ext cx="1409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6" name="公式" r:id="rId33" imgW="1400229" imgH="904978" progId="Equation.3">
                  <p:embed/>
                </p:oleObj>
              </mc:Choice>
              <mc:Fallback>
                <p:oleObj name="公式" r:id="rId33" imgW="1400229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622675"/>
                        <a:ext cx="1409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6" name="Object 28"/>
          <p:cNvGraphicFramePr>
            <a:graphicFrameLocks noChangeAspect="1"/>
          </p:cNvGraphicFramePr>
          <p:nvPr/>
        </p:nvGraphicFramePr>
        <p:xfrm>
          <a:off x="4852988" y="4616450"/>
          <a:ext cx="1968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7" name="公式" r:id="rId35" imgW="1962056" imgH="590460" progId="Equation.3">
                  <p:embed/>
                </p:oleObj>
              </mc:Choice>
              <mc:Fallback>
                <p:oleObj name="公式" r:id="rId35" imgW="1962056" imgH="590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4616450"/>
                        <a:ext cx="1968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46173"/>
              </p:ext>
            </p:extLst>
          </p:nvPr>
        </p:nvGraphicFramePr>
        <p:xfrm>
          <a:off x="6870315" y="2397590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8" name="公式" r:id="rId37" imgW="1314515" imgH="380897" progId="Equation.3">
                  <p:embed/>
                </p:oleObj>
              </mc:Choice>
              <mc:Fallback>
                <p:oleObj name="公式" r:id="rId37" imgW="131451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315" y="2397590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8" name="Object 30"/>
          <p:cNvGraphicFramePr>
            <a:graphicFrameLocks noChangeAspect="1"/>
          </p:cNvGraphicFramePr>
          <p:nvPr/>
        </p:nvGraphicFramePr>
        <p:xfrm>
          <a:off x="6800850" y="4654550"/>
          <a:ext cx="130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9" name="公式" r:id="rId39" imgW="1295429" imgH="495236" progId="Equation.3">
                  <p:embed/>
                </p:oleObj>
              </mc:Choice>
              <mc:Fallback>
                <p:oleObj name="公式" r:id="rId39" imgW="1295429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4654550"/>
                        <a:ext cx="1308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6908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animBg="1"/>
      <p:bldP spid="25293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1087" y="667174"/>
            <a:ext cx="2133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zh-CN" altLang="en-US" sz="2800" dirty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43142"/>
              </p:ext>
            </p:extLst>
          </p:nvPr>
        </p:nvGraphicFramePr>
        <p:xfrm>
          <a:off x="3231945" y="718739"/>
          <a:ext cx="20351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" name="公式" r:id="rId3" imgW="2000228" imgH="380897" progId="Equation.3">
                  <p:embed/>
                </p:oleObj>
              </mc:Choice>
              <mc:Fallback>
                <p:oleObj name="公式" r:id="rId3" imgW="200022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945" y="718739"/>
                        <a:ext cx="20351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669607"/>
              </p:ext>
            </p:extLst>
          </p:nvPr>
        </p:nvGraphicFramePr>
        <p:xfrm>
          <a:off x="9557543" y="491861"/>
          <a:ext cx="54451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" name="Equation" r:id="rId5" imgW="533371" imgH="914361" progId="Equation.3">
                  <p:embed/>
                </p:oleObj>
              </mc:Choice>
              <mc:Fallback>
                <p:oleObj name="Equation" r:id="rId5" imgW="533371" imgH="914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7543" y="491861"/>
                        <a:ext cx="544513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9464675" y="17526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" name="Equation" r:id="rId7" imgW="209601" imgH="209563" progId="Equation.3">
                  <p:embed/>
                </p:oleObj>
              </mc:Choice>
              <mc:Fallback>
                <p:oleObj name="Equation" r:id="rId7" imgW="209601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4675" y="1752600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3958" name="Group 6"/>
          <p:cNvGrpSpPr>
            <a:grpSpLocks/>
          </p:cNvGrpSpPr>
          <p:nvPr/>
        </p:nvGrpSpPr>
        <p:grpSpPr bwMode="auto">
          <a:xfrm>
            <a:off x="9144000" y="2022475"/>
            <a:ext cx="914400" cy="381000"/>
            <a:chOff x="4464" y="1200"/>
            <a:chExt cx="576" cy="240"/>
          </a:xfrm>
        </p:grpSpPr>
        <p:grpSp>
          <p:nvGrpSpPr>
            <p:cNvPr id="114724" name="Group 7"/>
            <p:cNvGrpSpPr>
              <a:grpSpLocks/>
            </p:cNvGrpSpPr>
            <p:nvPr/>
          </p:nvGrpSpPr>
          <p:grpSpPr bwMode="auto">
            <a:xfrm>
              <a:off x="4464" y="1200"/>
              <a:ext cx="288" cy="240"/>
              <a:chOff x="4464" y="1200"/>
              <a:chExt cx="288" cy="240"/>
            </a:xfrm>
          </p:grpSpPr>
          <p:sp>
            <p:nvSpPr>
              <p:cNvPr id="114726" name="Line 8"/>
              <p:cNvSpPr>
                <a:spLocks noChangeShapeType="1"/>
              </p:cNvSpPr>
              <p:nvPr/>
            </p:nvSpPr>
            <p:spPr bwMode="auto">
              <a:xfrm>
                <a:off x="475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27" name="Line 9"/>
              <p:cNvSpPr>
                <a:spLocks noChangeShapeType="1"/>
              </p:cNvSpPr>
              <p:nvPr/>
            </p:nvSpPr>
            <p:spPr bwMode="auto">
              <a:xfrm flipH="1">
                <a:off x="4464" y="1200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4725" name="Line 10"/>
            <p:cNvSpPr>
              <a:spLocks noChangeShapeType="1"/>
            </p:cNvSpPr>
            <p:nvPr/>
          </p:nvSpPr>
          <p:spPr bwMode="auto">
            <a:xfrm>
              <a:off x="4752" y="1200"/>
              <a:ext cx="28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3963" name="Object 11"/>
          <p:cNvGraphicFramePr>
            <a:graphicFrameLocks noChangeAspect="1"/>
          </p:cNvGraphicFramePr>
          <p:nvPr/>
        </p:nvGraphicFramePr>
        <p:xfrm>
          <a:off x="9004300" y="2403475"/>
          <a:ext cx="1206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9" name="Equation" r:id="rId9" imgW="1199998" imgH="343016" progId="Equation.3">
                  <p:embed/>
                </p:oleObj>
              </mc:Choice>
              <mc:Fallback>
                <p:oleObj name="Equation" r:id="rId9" imgW="1199998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0" y="2403475"/>
                        <a:ext cx="1206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4" name="Line 12"/>
          <p:cNvSpPr>
            <a:spLocks noChangeShapeType="1"/>
          </p:cNvSpPr>
          <p:nvPr/>
        </p:nvSpPr>
        <p:spPr bwMode="auto">
          <a:xfrm>
            <a:off x="9144000" y="2784476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5" name="Line 13"/>
          <p:cNvSpPr>
            <a:spLocks noChangeShapeType="1"/>
          </p:cNvSpPr>
          <p:nvPr/>
        </p:nvSpPr>
        <p:spPr bwMode="auto">
          <a:xfrm>
            <a:off x="9639300" y="2784476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3966" name="Object 14"/>
          <p:cNvGraphicFramePr>
            <a:graphicFrameLocks noChangeAspect="1"/>
          </p:cNvGraphicFramePr>
          <p:nvPr/>
        </p:nvGraphicFramePr>
        <p:xfrm>
          <a:off x="9601200" y="3190875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" name="Equation" r:id="rId11" imgW="142973" imgH="266558" progId="Equation.3">
                  <p:embed/>
                </p:oleObj>
              </mc:Choice>
              <mc:Fallback>
                <p:oleObj name="Equation" r:id="rId11" imgW="142973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0" y="3190875"/>
                        <a:ext cx="15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7" name="Object 15"/>
          <p:cNvGraphicFramePr>
            <a:graphicFrameLocks noChangeAspect="1"/>
          </p:cNvGraphicFramePr>
          <p:nvPr/>
        </p:nvGraphicFramePr>
        <p:xfrm>
          <a:off x="9067800" y="3190875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1" name="Equation" r:id="rId13" imgW="142973" imgH="266558" progId="Equation.3">
                  <p:embed/>
                </p:oleObj>
              </mc:Choice>
              <mc:Fallback>
                <p:oleObj name="Equation" r:id="rId13" imgW="142973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3190875"/>
                        <a:ext cx="15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44517"/>
              </p:ext>
            </p:extLst>
          </p:nvPr>
        </p:nvGraphicFramePr>
        <p:xfrm>
          <a:off x="3120041" y="1515716"/>
          <a:ext cx="40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2" name="公式" r:id="rId15" imgW="400115" imgH="904978" progId="Equation.3">
                  <p:embed/>
                </p:oleObj>
              </mc:Choice>
              <mc:Fallback>
                <p:oleObj name="公式" r:id="rId15" imgW="400115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041" y="1515716"/>
                        <a:ext cx="40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396631"/>
              </p:ext>
            </p:extLst>
          </p:nvPr>
        </p:nvGraphicFramePr>
        <p:xfrm>
          <a:off x="3614738" y="2308172"/>
          <a:ext cx="85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" name="公式" r:id="rId17" imgW="838055" imgH="495236" progId="Equation.3">
                  <p:embed/>
                </p:oleObj>
              </mc:Choice>
              <mc:Fallback>
                <p:oleObj name="公式" r:id="rId17" imgW="838055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2308172"/>
                        <a:ext cx="85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551463"/>
              </p:ext>
            </p:extLst>
          </p:nvPr>
        </p:nvGraphicFramePr>
        <p:xfrm>
          <a:off x="3614738" y="3043131"/>
          <a:ext cx="3427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" name="公式" r:id="rId19" imgW="3419544" imgH="495236" progId="Equation.3">
                  <p:embed/>
                </p:oleObj>
              </mc:Choice>
              <mc:Fallback>
                <p:oleObj name="公式" r:id="rId19" imgW="3419544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3043131"/>
                        <a:ext cx="3427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652554"/>
              </p:ext>
            </p:extLst>
          </p:nvPr>
        </p:nvGraphicFramePr>
        <p:xfrm>
          <a:off x="3639740" y="1503950"/>
          <a:ext cx="133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" name="公式" r:id="rId21" imgW="1323885" imgH="904978" progId="Equation.3">
                  <p:embed/>
                </p:oleObj>
              </mc:Choice>
              <mc:Fallback>
                <p:oleObj name="公式" r:id="rId21" imgW="1323885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740" y="1503950"/>
                        <a:ext cx="1333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828813"/>
              </p:ext>
            </p:extLst>
          </p:nvPr>
        </p:nvGraphicFramePr>
        <p:xfrm>
          <a:off x="5082381" y="1473771"/>
          <a:ext cx="127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6" name="公式" r:id="rId23" imgW="1257257" imgH="904978" progId="Equation.3">
                  <p:embed/>
                </p:oleObj>
              </mc:Choice>
              <mc:Fallback>
                <p:oleObj name="公式" r:id="rId23" imgW="125725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381" y="1473771"/>
                        <a:ext cx="127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612515"/>
              </p:ext>
            </p:extLst>
          </p:nvPr>
        </p:nvGraphicFramePr>
        <p:xfrm>
          <a:off x="6437245" y="1487160"/>
          <a:ext cx="68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7" name="公式" r:id="rId25" imgW="676344" imgH="904978" progId="Equation.3">
                  <p:embed/>
                </p:oleObj>
              </mc:Choice>
              <mc:Fallback>
                <p:oleObj name="公式" r:id="rId25" imgW="67634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245" y="1487160"/>
                        <a:ext cx="685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6" name="Text Box 22"/>
          <p:cNvSpPr txBox="1">
            <a:spLocks noChangeArrowheads="1"/>
          </p:cNvSpPr>
          <p:nvPr/>
        </p:nvSpPr>
        <p:spPr bwMode="auto">
          <a:xfrm>
            <a:off x="8028878" y="65920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求全导数</a:t>
            </a:r>
          </a:p>
        </p:txBody>
      </p:sp>
      <p:graphicFrame>
        <p:nvGraphicFramePr>
          <p:cNvPr id="1147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046340"/>
              </p:ext>
            </p:extLst>
          </p:nvPr>
        </p:nvGraphicFramePr>
        <p:xfrm>
          <a:off x="5400840" y="599774"/>
          <a:ext cx="10302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" name="公式" r:id="rId27" imgW="1009484" imgH="495236" progId="Equation.3">
                  <p:embed/>
                </p:oleObj>
              </mc:Choice>
              <mc:Fallback>
                <p:oleObj name="公式" r:id="rId27" imgW="1009484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840" y="599774"/>
                        <a:ext cx="103028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436018"/>
              </p:ext>
            </p:extLst>
          </p:nvPr>
        </p:nvGraphicFramePr>
        <p:xfrm>
          <a:off x="6597650" y="763587"/>
          <a:ext cx="1339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" name="公式" r:id="rId29" imgW="1314515" imgH="343016" progId="Equation.3">
                  <p:embed/>
                </p:oleObj>
              </mc:Choice>
              <mc:Fallback>
                <p:oleObj name="公式" r:id="rId29" imgW="1314515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763587"/>
                        <a:ext cx="13398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77" name="Text Box 25"/>
          <p:cNvSpPr txBox="1">
            <a:spLocks noChangeArrowheads="1"/>
          </p:cNvSpPr>
          <p:nvPr/>
        </p:nvSpPr>
        <p:spPr bwMode="auto">
          <a:xfrm>
            <a:off x="2088464" y="165085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2539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734294"/>
              </p:ext>
            </p:extLst>
          </p:nvPr>
        </p:nvGraphicFramePr>
        <p:xfrm>
          <a:off x="4416426" y="2415435"/>
          <a:ext cx="1130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0" name="公式" r:id="rId31" imgW="1124001" imgH="304787" progId="Equation.3">
                  <p:embed/>
                </p:oleObj>
              </mc:Choice>
              <mc:Fallback>
                <p:oleObj name="公式" r:id="rId31" imgW="1124001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6" y="2415435"/>
                        <a:ext cx="1130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825286"/>
              </p:ext>
            </p:extLst>
          </p:nvPr>
        </p:nvGraphicFramePr>
        <p:xfrm>
          <a:off x="5584893" y="2444750"/>
          <a:ext cx="939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" name="公式" r:id="rId33" imgW="933486" imgH="266558" progId="Equation.3">
                  <p:embed/>
                </p:oleObj>
              </mc:Choice>
              <mc:Fallback>
                <p:oleObj name="公式" r:id="rId33" imgW="933486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93" y="2444750"/>
                        <a:ext cx="939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80" name="Text Box 28"/>
          <p:cNvSpPr txBox="1">
            <a:spLocks noChangeArrowheads="1"/>
          </p:cNvSpPr>
          <p:nvPr/>
        </p:nvSpPr>
        <p:spPr bwMode="auto">
          <a:xfrm>
            <a:off x="2178050" y="3886200"/>
            <a:ext cx="81195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注意：</a:t>
            </a:r>
            <a:r>
              <a:rPr lang="zh-CN" altLang="en-US" sz="2800" b="1">
                <a:ea typeface="楷体_GB2312" pitchFamily="49" charset="-122"/>
              </a:rPr>
              <a:t>多元抽象复合函数求导在偏微分方程变形与</a:t>
            </a:r>
          </a:p>
        </p:txBody>
      </p:sp>
      <p:sp>
        <p:nvSpPr>
          <p:cNvPr id="253981" name="Rectangle 29"/>
          <p:cNvSpPr>
            <a:spLocks noChangeArrowheads="1"/>
          </p:cNvSpPr>
          <p:nvPr/>
        </p:nvSpPr>
        <p:spPr bwMode="auto">
          <a:xfrm>
            <a:off x="8839200" y="1600200"/>
            <a:ext cx="15240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3989" name="Text Box 37"/>
          <p:cNvSpPr txBox="1">
            <a:spLocks noChangeArrowheads="1"/>
          </p:cNvSpPr>
          <p:nvPr/>
        </p:nvSpPr>
        <p:spPr bwMode="auto">
          <a:xfrm>
            <a:off x="1812926" y="4432300"/>
            <a:ext cx="42418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验证解的问题中经常遇到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253990" name="Text Box 38"/>
          <p:cNvSpPr txBox="1">
            <a:spLocks noChangeArrowheads="1"/>
          </p:cNvSpPr>
          <p:nvPr/>
        </p:nvSpPr>
        <p:spPr bwMode="auto">
          <a:xfrm>
            <a:off x="5943601" y="4419600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下列两个例题有助于掌握</a:t>
            </a:r>
          </a:p>
        </p:txBody>
      </p:sp>
      <p:sp>
        <p:nvSpPr>
          <p:cNvPr id="253991" name="Text Box 39"/>
          <p:cNvSpPr txBox="1">
            <a:spLocks noChangeArrowheads="1"/>
          </p:cNvSpPr>
          <p:nvPr/>
        </p:nvSpPr>
        <p:spPr bwMode="auto">
          <a:xfrm>
            <a:off x="1828801" y="5029200"/>
            <a:ext cx="64059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这方面问题的求导技巧与常用导数符号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9682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3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3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3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3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4" grpId="0" animBg="1"/>
      <p:bldP spid="253965" grpId="0" animBg="1"/>
      <p:bldP spid="253977" grpId="0" autoUpdateAnimBg="0"/>
      <p:bldP spid="253980" grpId="0" build="p" autoUpdateAnimBg="0"/>
      <p:bldP spid="253981" grpId="0" animBg="1"/>
      <p:bldP spid="253989" grpId="0" build="p" autoUpdateAnimBg="0"/>
      <p:bldP spid="253990" grpId="0" build="p" autoUpdateAnimBg="0"/>
      <p:bldP spid="25399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Line 2"/>
          <p:cNvSpPr>
            <a:spLocks noChangeShapeType="1"/>
          </p:cNvSpPr>
          <p:nvPr/>
        </p:nvSpPr>
        <p:spPr bwMode="auto">
          <a:xfrm>
            <a:off x="2209800" y="5334000"/>
            <a:ext cx="800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2573338" y="5664201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为简便起见 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引入记号</a:t>
            </a:r>
          </a:p>
        </p:txBody>
      </p:sp>
      <p:graphicFrame>
        <p:nvGraphicFramePr>
          <p:cNvPr id="254980" name="Object 4"/>
          <p:cNvGraphicFramePr>
            <a:graphicFrameLocks noChangeAspect="1"/>
          </p:cNvGraphicFramePr>
          <p:nvPr/>
        </p:nvGraphicFramePr>
        <p:xfrm>
          <a:off x="6230938" y="5359400"/>
          <a:ext cx="36750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2" name="Equation" r:id="rId3" imgW="3676686" imgH="1028700" progId="Equation.3">
                  <p:embed/>
                </p:oleObj>
              </mc:Choice>
              <mc:Fallback>
                <p:oleObj name="Equation" r:id="rId3" imgW="3676686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5359400"/>
                        <a:ext cx="36750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1" name="Object 5"/>
          <p:cNvGraphicFramePr>
            <a:graphicFrameLocks noChangeAspect="1"/>
          </p:cNvGraphicFramePr>
          <p:nvPr/>
        </p:nvGraphicFramePr>
        <p:xfrm>
          <a:off x="3683000" y="4064000"/>
          <a:ext cx="297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3" name="公式" r:id="rId5" imgW="2962170" imgH="409742" progId="Equation.3">
                  <p:embed/>
                </p:oleObj>
              </mc:Choice>
              <mc:Fallback>
                <p:oleObj name="公式" r:id="rId5" imgW="2962170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064000"/>
                        <a:ext cx="297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3962400" y="4495800"/>
            <a:ext cx="2667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3" name="Line 7"/>
          <p:cNvSpPr>
            <a:spLocks noChangeShapeType="1"/>
          </p:cNvSpPr>
          <p:nvPr/>
        </p:nvSpPr>
        <p:spPr bwMode="auto">
          <a:xfrm>
            <a:off x="3962400" y="4495800"/>
            <a:ext cx="2667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7772400" y="1156218"/>
            <a:ext cx="2590800" cy="22860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070919" y="358469"/>
            <a:ext cx="19050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6629400" y="457201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ea typeface="楷体_GB2312" pitchFamily="49" charset="-122"/>
              </a:rPr>
              <a:t>f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具有二阶连续偏导数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graphicFrame>
        <p:nvGraphicFramePr>
          <p:cNvPr id="115723" name="Object 11"/>
          <p:cNvGraphicFramePr>
            <a:graphicFrameLocks noChangeAspect="1"/>
          </p:cNvGraphicFramePr>
          <p:nvPr/>
        </p:nvGraphicFramePr>
        <p:xfrm>
          <a:off x="3327400" y="514350"/>
          <a:ext cx="328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4" name="公式" r:id="rId7" imgW="3276571" imgH="380897" progId="Equation.3">
                  <p:embed/>
                </p:oleObj>
              </mc:Choice>
              <mc:Fallback>
                <p:oleObj name="公式" r:id="rId7" imgW="3276571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514350"/>
                        <a:ext cx="328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2208213" y="119697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15725" name="Object 13"/>
          <p:cNvGraphicFramePr>
            <a:graphicFrameLocks noChangeAspect="1"/>
          </p:cNvGraphicFramePr>
          <p:nvPr/>
        </p:nvGraphicFramePr>
        <p:xfrm>
          <a:off x="2782888" y="981075"/>
          <a:ext cx="165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5" name="公式" r:id="rId9" imgW="1638286" imgH="981088" progId="Equation.3">
                  <p:embed/>
                </p:oleObj>
              </mc:Choice>
              <mc:Fallback>
                <p:oleObj name="公式" r:id="rId9" imgW="1638286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981075"/>
                        <a:ext cx="1651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90" name="Text Box 14"/>
          <p:cNvSpPr txBox="1">
            <a:spLocks noChangeArrowheads="1"/>
          </p:cNvSpPr>
          <p:nvPr/>
        </p:nvSpPr>
        <p:spPr bwMode="auto">
          <a:xfrm>
            <a:off x="2133600" y="20145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254991" name="Object 15"/>
          <p:cNvGraphicFramePr>
            <a:graphicFrameLocks noChangeAspect="1"/>
          </p:cNvGraphicFramePr>
          <p:nvPr/>
        </p:nvGraphicFramePr>
        <p:xfrm>
          <a:off x="3257551" y="2184400"/>
          <a:ext cx="33496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6" name="公式" r:id="rId11" imgW="3343199" imgH="323901" progId="Equation.3">
                  <p:embed/>
                </p:oleObj>
              </mc:Choice>
              <mc:Fallback>
                <p:oleObj name="公式" r:id="rId11" imgW="3343199" imgH="323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2184400"/>
                        <a:ext cx="33496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2" name="Object 16"/>
          <p:cNvGraphicFramePr>
            <a:graphicFrameLocks noChangeAspect="1"/>
          </p:cNvGraphicFramePr>
          <p:nvPr/>
        </p:nvGraphicFramePr>
        <p:xfrm>
          <a:off x="3130550" y="3117850"/>
          <a:ext cx="55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7" name="公式" r:id="rId13" imgW="552457" imgH="904978" progId="Equation.3">
                  <p:embed/>
                </p:oleObj>
              </mc:Choice>
              <mc:Fallback>
                <p:oleObj name="公式" r:id="rId13" imgW="55245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3117850"/>
                        <a:ext cx="558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145151"/>
              </p:ext>
            </p:extLst>
          </p:nvPr>
        </p:nvGraphicFramePr>
        <p:xfrm>
          <a:off x="8759790" y="1377403"/>
          <a:ext cx="340867" cy="290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8" name="Equation" r:id="rId15" imgW="164880" imgH="139680" progId="Equation.DSMT4">
                  <p:embed/>
                </p:oleObj>
              </mc:Choice>
              <mc:Fallback>
                <p:oleObj name="Equation" r:id="rId15" imgW="1648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790" y="1377403"/>
                        <a:ext cx="340867" cy="290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4994" name="Group 18"/>
          <p:cNvGrpSpPr>
            <a:grpSpLocks/>
          </p:cNvGrpSpPr>
          <p:nvPr/>
        </p:nvGrpSpPr>
        <p:grpSpPr bwMode="auto">
          <a:xfrm>
            <a:off x="8686800" y="1676400"/>
            <a:ext cx="609600" cy="381000"/>
            <a:chOff x="4656" y="2688"/>
            <a:chExt cx="384" cy="240"/>
          </a:xfrm>
        </p:grpSpPr>
        <p:sp>
          <p:nvSpPr>
            <p:cNvPr id="115765" name="Line 19"/>
            <p:cNvSpPr>
              <a:spLocks noChangeShapeType="1"/>
            </p:cNvSpPr>
            <p:nvPr/>
          </p:nvSpPr>
          <p:spPr bwMode="auto">
            <a:xfrm flipH="1">
              <a:off x="4656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6" name="Line 20"/>
            <p:cNvSpPr>
              <a:spLocks noChangeShapeType="1"/>
            </p:cNvSpPr>
            <p:nvPr/>
          </p:nvSpPr>
          <p:spPr bwMode="auto">
            <a:xfrm>
              <a:off x="4800" y="268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49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081872"/>
              </p:ext>
            </p:extLst>
          </p:nvPr>
        </p:nvGraphicFramePr>
        <p:xfrm>
          <a:off x="8417720" y="2098640"/>
          <a:ext cx="1169987" cy="399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" name="Equation" r:id="rId17" imgW="507960" imgH="164880" progId="Equation.DSMT4">
                  <p:embed/>
                </p:oleObj>
              </mc:Choice>
              <mc:Fallback>
                <p:oleObj name="Equation" r:id="rId17" imgW="5079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7720" y="2098640"/>
                        <a:ext cx="1169987" cy="399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4998" name="Group 22"/>
          <p:cNvGrpSpPr>
            <a:grpSpLocks/>
          </p:cNvGrpSpPr>
          <p:nvPr/>
        </p:nvGrpSpPr>
        <p:grpSpPr bwMode="auto">
          <a:xfrm>
            <a:off x="8077200" y="2438400"/>
            <a:ext cx="838200" cy="457200"/>
            <a:chOff x="4464" y="864"/>
            <a:chExt cx="528" cy="288"/>
          </a:xfrm>
        </p:grpSpPr>
        <p:sp>
          <p:nvSpPr>
            <p:cNvPr id="115762" name="Line 23"/>
            <p:cNvSpPr>
              <a:spLocks noChangeShapeType="1"/>
            </p:cNvSpPr>
            <p:nvPr/>
          </p:nvSpPr>
          <p:spPr bwMode="auto">
            <a:xfrm flipH="1">
              <a:off x="4464" y="864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3" name="Line 24"/>
            <p:cNvSpPr>
              <a:spLocks noChangeShapeType="1"/>
            </p:cNvSpPr>
            <p:nvPr/>
          </p:nvSpPr>
          <p:spPr bwMode="auto">
            <a:xfrm>
              <a:off x="4704" y="864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4" name="Line 25"/>
            <p:cNvSpPr>
              <a:spLocks noChangeShapeType="1"/>
            </p:cNvSpPr>
            <p:nvPr/>
          </p:nvSpPr>
          <p:spPr bwMode="auto">
            <a:xfrm>
              <a:off x="4704" y="86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5002" name="Group 26"/>
          <p:cNvGrpSpPr>
            <a:grpSpLocks/>
          </p:cNvGrpSpPr>
          <p:nvPr/>
        </p:nvGrpSpPr>
        <p:grpSpPr bwMode="auto">
          <a:xfrm>
            <a:off x="9144000" y="2438400"/>
            <a:ext cx="838200" cy="457200"/>
            <a:chOff x="4464" y="864"/>
            <a:chExt cx="528" cy="288"/>
          </a:xfrm>
        </p:grpSpPr>
        <p:sp>
          <p:nvSpPr>
            <p:cNvPr id="115759" name="Line 27"/>
            <p:cNvSpPr>
              <a:spLocks noChangeShapeType="1"/>
            </p:cNvSpPr>
            <p:nvPr/>
          </p:nvSpPr>
          <p:spPr bwMode="auto">
            <a:xfrm flipH="1">
              <a:off x="4464" y="864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0" name="Line 28"/>
            <p:cNvSpPr>
              <a:spLocks noChangeShapeType="1"/>
            </p:cNvSpPr>
            <p:nvPr/>
          </p:nvSpPr>
          <p:spPr bwMode="auto">
            <a:xfrm>
              <a:off x="4704" y="864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1" name="Line 29"/>
            <p:cNvSpPr>
              <a:spLocks noChangeShapeType="1"/>
            </p:cNvSpPr>
            <p:nvPr/>
          </p:nvSpPr>
          <p:spPr bwMode="auto">
            <a:xfrm>
              <a:off x="4704" y="86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500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868026"/>
              </p:ext>
            </p:extLst>
          </p:nvPr>
        </p:nvGraphicFramePr>
        <p:xfrm>
          <a:off x="7898692" y="2942378"/>
          <a:ext cx="1119016" cy="43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0" name="Equation" r:id="rId19" imgW="457200" imgH="164880" progId="Equation.DSMT4">
                  <p:embed/>
                </p:oleObj>
              </mc:Choice>
              <mc:Fallback>
                <p:oleObj name="Equation" r:id="rId19" imgW="4572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8692" y="2942378"/>
                        <a:ext cx="1119016" cy="430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219308"/>
              </p:ext>
            </p:extLst>
          </p:nvPr>
        </p:nvGraphicFramePr>
        <p:xfrm>
          <a:off x="9066402" y="2971800"/>
          <a:ext cx="1073698" cy="40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1" name="Equation" r:id="rId21" imgW="457200" imgH="164880" progId="Equation.DSMT4">
                  <p:embed/>
                </p:oleObj>
              </mc:Choice>
              <mc:Fallback>
                <p:oleObj name="Equation" r:id="rId21" imgW="4572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6402" y="2971800"/>
                        <a:ext cx="1073698" cy="408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8" name="Object 32"/>
          <p:cNvGraphicFramePr>
            <a:graphicFrameLocks noChangeAspect="1"/>
          </p:cNvGraphicFramePr>
          <p:nvPr/>
        </p:nvGraphicFramePr>
        <p:xfrm>
          <a:off x="3238500" y="2597150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2" name="公式" r:id="rId23" imgW="1714630" imgH="380897" progId="Equation.3">
                  <p:embed/>
                </p:oleObj>
              </mc:Choice>
              <mc:Fallback>
                <p:oleObj name="公式" r:id="rId23" imgW="171463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597150"/>
                        <a:ext cx="172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9" name="Object 33"/>
          <p:cNvGraphicFramePr>
            <a:graphicFrameLocks noChangeAspect="1"/>
          </p:cNvGraphicFramePr>
          <p:nvPr/>
        </p:nvGraphicFramePr>
        <p:xfrm>
          <a:off x="3670300" y="3378200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3" name="公式" r:id="rId25" imgW="990745" imgH="409742" progId="Equation.3">
                  <p:embed/>
                </p:oleObj>
              </mc:Choice>
              <mc:Fallback>
                <p:oleObj name="公式" r:id="rId25" imgW="99074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378200"/>
                        <a:ext cx="1003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10" name="Object 34"/>
          <p:cNvGraphicFramePr>
            <a:graphicFrameLocks noChangeAspect="1"/>
          </p:cNvGraphicFramePr>
          <p:nvPr/>
        </p:nvGraphicFramePr>
        <p:xfrm>
          <a:off x="4768850" y="3373438"/>
          <a:ext cx="124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4" name="公式" r:id="rId27" imgW="1238170" imgH="409742" progId="Equation.3">
                  <p:embed/>
                </p:oleObj>
              </mc:Choice>
              <mc:Fallback>
                <p:oleObj name="公式" r:id="rId27" imgW="1238170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3373438"/>
                        <a:ext cx="124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11" name="Object 35"/>
          <p:cNvGraphicFramePr>
            <a:graphicFrameLocks noChangeAspect="1"/>
          </p:cNvGraphicFramePr>
          <p:nvPr/>
        </p:nvGraphicFramePr>
        <p:xfrm>
          <a:off x="6724650" y="4064000"/>
          <a:ext cx="342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5" name="公式" r:id="rId29" imgW="3419544" imgH="409742" progId="Equation.3">
                  <p:embed/>
                </p:oleObj>
              </mc:Choice>
              <mc:Fallback>
                <p:oleObj name="公式" r:id="rId29" imgW="3419544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4064000"/>
                        <a:ext cx="342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12" name="Text Box 36"/>
          <p:cNvSpPr txBox="1">
            <a:spLocks noChangeArrowheads="1"/>
          </p:cNvSpPr>
          <p:nvPr/>
        </p:nvSpPr>
        <p:spPr bwMode="auto">
          <a:xfrm>
            <a:off x="6629400" y="1995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则</a:t>
            </a:r>
          </a:p>
        </p:txBody>
      </p:sp>
      <p:sp>
        <p:nvSpPr>
          <p:cNvPr id="255013" name="Rectangle 37"/>
          <p:cNvSpPr>
            <a:spLocks noChangeArrowheads="1"/>
          </p:cNvSpPr>
          <p:nvPr/>
        </p:nvSpPr>
        <p:spPr bwMode="auto">
          <a:xfrm>
            <a:off x="2133600" y="5257800"/>
            <a:ext cx="8153400" cy="10668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6">
                <a:lumMod val="20000"/>
                <a:lumOff val="80000"/>
              </a:schemeClr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5014" name="Object 38"/>
          <p:cNvGraphicFramePr>
            <a:graphicFrameLocks noChangeAspect="1"/>
          </p:cNvGraphicFramePr>
          <p:nvPr/>
        </p:nvGraphicFramePr>
        <p:xfrm>
          <a:off x="2554288" y="4508500"/>
          <a:ext cx="825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6" name="公式" r:id="rId31" imgW="819316" imgH="981088" progId="Equation.3">
                  <p:embed/>
                </p:oleObj>
              </mc:Choice>
              <mc:Fallback>
                <p:oleObj name="公式" r:id="rId31" imgW="819316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4508500"/>
                        <a:ext cx="825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15" name="Object 39"/>
          <p:cNvGraphicFramePr>
            <a:graphicFrameLocks noChangeAspect="1"/>
          </p:cNvGraphicFramePr>
          <p:nvPr/>
        </p:nvGraphicFramePr>
        <p:xfrm>
          <a:off x="3430588" y="4826000"/>
          <a:ext cx="113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7" name="公式" r:id="rId33" imgW="1124001" imgH="409742" progId="Equation.3">
                  <p:embed/>
                </p:oleObj>
              </mc:Choice>
              <mc:Fallback>
                <p:oleObj name="公式" r:id="rId33" imgW="1124001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4826000"/>
                        <a:ext cx="1130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16" name="Object 40"/>
          <p:cNvGraphicFramePr>
            <a:graphicFrameLocks noChangeAspect="1"/>
          </p:cNvGraphicFramePr>
          <p:nvPr/>
        </p:nvGraphicFramePr>
        <p:xfrm>
          <a:off x="3429001" y="5499100"/>
          <a:ext cx="5343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8" name="公式" r:id="rId35" imgW="5334058" imgH="495236" progId="Equation.3">
                  <p:embed/>
                </p:oleObj>
              </mc:Choice>
              <mc:Fallback>
                <p:oleObj name="公式" r:id="rId35" imgW="5334058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5499100"/>
                        <a:ext cx="5343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17" name="Object 41"/>
          <p:cNvGraphicFramePr>
            <a:graphicFrameLocks noChangeAspect="1"/>
          </p:cNvGraphicFramePr>
          <p:nvPr/>
        </p:nvGraphicFramePr>
        <p:xfrm>
          <a:off x="4543425" y="4826000"/>
          <a:ext cx="142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9" name="公式" r:id="rId37" imgW="1409599" imgH="409742" progId="Equation.3">
                  <p:embed/>
                </p:oleObj>
              </mc:Choice>
              <mc:Fallback>
                <p:oleObj name="公式" r:id="rId37" imgW="140959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4826000"/>
                        <a:ext cx="142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18" name="Object 42"/>
          <p:cNvGraphicFramePr>
            <a:graphicFrameLocks noChangeAspect="1"/>
          </p:cNvGraphicFramePr>
          <p:nvPr/>
        </p:nvGraphicFramePr>
        <p:xfrm>
          <a:off x="6059488" y="48514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0" name="公式" r:id="rId39" imgW="905030" imgH="409742" progId="Equation.3">
                  <p:embed/>
                </p:oleObj>
              </mc:Choice>
              <mc:Fallback>
                <p:oleObj name="公式" r:id="rId39" imgW="905030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485140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19" name="Object 43"/>
          <p:cNvGraphicFramePr>
            <a:graphicFrameLocks noChangeAspect="1"/>
          </p:cNvGraphicFramePr>
          <p:nvPr/>
        </p:nvGraphicFramePr>
        <p:xfrm>
          <a:off x="7073900" y="4883150"/>
          <a:ext cx="321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1" name="公式" r:id="rId41" imgW="3200574" imgH="371514" progId="Equation.3">
                  <p:embed/>
                </p:oleObj>
              </mc:Choice>
              <mc:Fallback>
                <p:oleObj name="公式" r:id="rId41" imgW="3200574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4883150"/>
                        <a:ext cx="3213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20" name="Object 44"/>
          <p:cNvGraphicFramePr>
            <a:graphicFrameLocks noChangeAspect="1"/>
          </p:cNvGraphicFramePr>
          <p:nvPr/>
        </p:nvGraphicFramePr>
        <p:xfrm>
          <a:off x="7912100" y="4851400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2" name="公式" r:id="rId43" imgW="838055" imgH="409742" progId="Equation.3">
                  <p:embed/>
                </p:oleObj>
              </mc:Choice>
              <mc:Fallback>
                <p:oleObj name="公式" r:id="rId43" imgW="83805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0" y="4851400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2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452171"/>
              </p:ext>
            </p:extLst>
          </p:nvPr>
        </p:nvGraphicFramePr>
        <p:xfrm>
          <a:off x="8747392" y="4783939"/>
          <a:ext cx="1504971" cy="54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3" name="Equation" r:id="rId45" imgW="634680" imgH="228600" progId="Equation.DSMT4">
                  <p:embed/>
                </p:oleObj>
              </mc:Choice>
              <mc:Fallback>
                <p:oleObj name="Equation" r:id="rId45" imgW="634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392" y="4783939"/>
                        <a:ext cx="1504971" cy="546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2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581630"/>
              </p:ext>
            </p:extLst>
          </p:nvPr>
        </p:nvGraphicFramePr>
        <p:xfrm>
          <a:off x="9067800" y="1229721"/>
          <a:ext cx="1106933" cy="50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4" name="Equation" r:id="rId47" imgW="507960" imgH="228600" progId="Equation.DSMT4">
                  <p:embed/>
                </p:oleObj>
              </mc:Choice>
              <mc:Fallback>
                <p:oleObj name="Equation" r:id="rId47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1229721"/>
                        <a:ext cx="1106933" cy="501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23" name="Line 47"/>
          <p:cNvSpPr>
            <a:spLocks noChangeShapeType="1"/>
          </p:cNvSpPr>
          <p:nvPr/>
        </p:nvSpPr>
        <p:spPr bwMode="auto">
          <a:xfrm>
            <a:off x="7010400" y="4513263"/>
            <a:ext cx="31448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706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5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5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5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animBg="1"/>
      <p:bldP spid="254979" grpId="0" autoUpdateAnimBg="0"/>
      <p:bldP spid="254982" grpId="0" animBg="1"/>
      <p:bldP spid="254983" grpId="0" animBg="1"/>
      <p:bldP spid="254984" grpId="0" animBg="1"/>
      <p:bldP spid="254990" grpId="0" autoUpdateAnimBg="0"/>
      <p:bldP spid="255012" grpId="0" autoUpdateAnimBg="0"/>
      <p:bldP spid="255013" grpId="0" animBg="1"/>
      <p:bldP spid="2550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02" name="Group 2"/>
          <p:cNvGrpSpPr>
            <a:grpSpLocks/>
          </p:cNvGrpSpPr>
          <p:nvPr/>
        </p:nvGrpSpPr>
        <p:grpSpPr bwMode="auto">
          <a:xfrm>
            <a:off x="2209800" y="3886200"/>
            <a:ext cx="6477000" cy="990600"/>
            <a:chOff x="1680" y="1248"/>
            <a:chExt cx="4080" cy="624"/>
          </a:xfrm>
        </p:grpSpPr>
        <p:sp>
          <p:nvSpPr>
            <p:cNvPr id="116786" name="Rectangle 3"/>
            <p:cNvSpPr>
              <a:spLocks noChangeArrowheads="1"/>
            </p:cNvSpPr>
            <p:nvPr/>
          </p:nvSpPr>
          <p:spPr bwMode="auto">
            <a:xfrm>
              <a:off x="1680" y="1248"/>
              <a:ext cx="408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16787" name="Group 4"/>
            <p:cNvGrpSpPr>
              <a:grpSpLocks/>
            </p:cNvGrpSpPr>
            <p:nvPr/>
          </p:nvGrpSpPr>
          <p:grpSpPr bwMode="auto">
            <a:xfrm>
              <a:off x="1728" y="1248"/>
              <a:ext cx="3936" cy="602"/>
              <a:chOff x="1440" y="1296"/>
              <a:chExt cx="3936" cy="602"/>
            </a:xfrm>
          </p:grpSpPr>
          <p:sp>
            <p:nvSpPr>
              <p:cNvPr id="116788" name="Text Box 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39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楷体_GB2312" pitchFamily="49" charset="-122"/>
                  </a:rPr>
                  <a:t>(</a:t>
                </a:r>
                <a:r>
                  <a:rPr lang="zh-CN" altLang="en-US" sz="2800" b="1">
                    <a:ea typeface="楷体_GB2312" pitchFamily="49" charset="-122"/>
                  </a:rPr>
                  <a:t>当   在二、三象限时</a:t>
                </a:r>
                <a:r>
                  <a:rPr lang="en-US" altLang="zh-CN" sz="2800" b="1">
                    <a:ea typeface="楷体_GB2312" pitchFamily="49" charset="-122"/>
                  </a:rPr>
                  <a:t>,                            )</a:t>
                </a:r>
              </a:p>
            </p:txBody>
          </p:sp>
          <p:graphicFrame>
            <p:nvGraphicFramePr>
              <p:cNvPr id="116789" name="Object 6"/>
              <p:cNvGraphicFramePr>
                <a:graphicFrameLocks noChangeAspect="1"/>
              </p:cNvGraphicFramePr>
              <p:nvPr/>
            </p:nvGraphicFramePr>
            <p:xfrm>
              <a:off x="1776" y="1392"/>
              <a:ext cx="217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05" name="公式" r:id="rId3" imgW="114170" imgH="171334" progId="Equation.3">
                      <p:embed/>
                    </p:oleObj>
                  </mc:Choice>
                  <mc:Fallback>
                    <p:oleObj name="公式" r:id="rId3" imgW="114170" imgH="171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1392"/>
                            <a:ext cx="217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790" name="Object 7"/>
              <p:cNvGraphicFramePr>
                <a:graphicFrameLocks noChangeAspect="1"/>
              </p:cNvGraphicFramePr>
              <p:nvPr/>
            </p:nvGraphicFramePr>
            <p:xfrm>
              <a:off x="3600" y="1296"/>
              <a:ext cx="1578" cy="6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06" name="公式" r:id="rId5" imgW="1019200" imgH="380897" progId="Equation.3">
                      <p:embed/>
                    </p:oleObj>
                  </mc:Choice>
                  <mc:Fallback>
                    <p:oleObj name="公式" r:id="rId5" imgW="1019200" imgH="38089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296"/>
                            <a:ext cx="1578" cy="6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2286000" y="3886200"/>
            <a:ext cx="6096000" cy="914400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3657600" y="3975100"/>
            <a:ext cx="5257800" cy="1371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1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2014782" y="336447"/>
            <a:ext cx="1456838" cy="514454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</a:p>
        </p:txBody>
      </p:sp>
      <p:sp>
        <p:nvSpPr>
          <p:cNvPr id="116742" name="Text Box 11"/>
          <p:cNvSpPr txBox="1">
            <a:spLocks noChangeArrowheads="1"/>
          </p:cNvSpPr>
          <p:nvPr/>
        </p:nvSpPr>
        <p:spPr bwMode="auto">
          <a:xfrm>
            <a:off x="5064371" y="323850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二阶偏导数连续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求下列表达式在</a:t>
            </a:r>
          </a:p>
        </p:txBody>
      </p:sp>
      <p:graphicFrame>
        <p:nvGraphicFramePr>
          <p:cNvPr id="1167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796705"/>
              </p:ext>
            </p:extLst>
          </p:nvPr>
        </p:nvGraphicFramePr>
        <p:xfrm>
          <a:off x="3442800" y="428625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7" name="公式" r:id="rId7" imgW="1676458" imgH="380897" progId="Equation.3">
                  <p:embed/>
                </p:oleObj>
              </mc:Choice>
              <mc:Fallback>
                <p:oleObj name="公式" r:id="rId7" imgW="167645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800" y="428625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462508"/>
              </p:ext>
            </p:extLst>
          </p:nvPr>
        </p:nvGraphicFramePr>
        <p:xfrm>
          <a:off x="4708526" y="741333"/>
          <a:ext cx="2474912" cy="1016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8" name="Equation" r:id="rId9" imgW="1054080" imgH="431640" progId="Equation.DSMT4">
                  <p:embed/>
                </p:oleObj>
              </mc:Choice>
              <mc:Fallback>
                <p:oleObj name="Equation" r:id="rId9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6" y="741333"/>
                        <a:ext cx="2474912" cy="1016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14" name="Text Box 14"/>
          <p:cNvSpPr txBox="1">
            <a:spLocks noChangeArrowheads="1"/>
          </p:cNvSpPr>
          <p:nvPr/>
        </p:nvSpPr>
        <p:spPr bwMode="auto">
          <a:xfrm>
            <a:off x="2133600" y="1766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已知</a:t>
            </a:r>
          </a:p>
        </p:txBody>
      </p:sp>
      <p:graphicFrame>
        <p:nvGraphicFramePr>
          <p:cNvPr id="256015" name="Object 15"/>
          <p:cNvGraphicFramePr>
            <a:graphicFrameLocks noChangeAspect="1"/>
          </p:cNvGraphicFramePr>
          <p:nvPr/>
        </p:nvGraphicFramePr>
        <p:xfrm>
          <a:off x="3549651" y="1835150"/>
          <a:ext cx="3186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9" name="公式" r:id="rId11" imgW="3181487" imgH="380897" progId="Equation.3">
                  <p:embed/>
                </p:oleObj>
              </mc:Choice>
              <mc:Fallback>
                <p:oleObj name="公式" r:id="rId11" imgW="3181487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1" y="1835150"/>
                        <a:ext cx="3186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16" name="Rectangle 16"/>
          <p:cNvSpPr>
            <a:spLocks noChangeArrowheads="1"/>
          </p:cNvSpPr>
          <p:nvPr/>
        </p:nvSpPr>
        <p:spPr bwMode="auto">
          <a:xfrm>
            <a:off x="8915400" y="2286000"/>
            <a:ext cx="1447800" cy="1752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56017" name="Group 17"/>
          <p:cNvGrpSpPr>
            <a:grpSpLocks/>
          </p:cNvGrpSpPr>
          <p:nvPr/>
        </p:nvGrpSpPr>
        <p:grpSpPr bwMode="auto">
          <a:xfrm>
            <a:off x="9296400" y="2362200"/>
            <a:ext cx="698500" cy="914400"/>
            <a:chOff x="4648" y="1536"/>
            <a:chExt cx="440" cy="576"/>
          </a:xfrm>
        </p:grpSpPr>
        <p:graphicFrame>
          <p:nvGraphicFramePr>
            <p:cNvPr id="116782" name="Object 18"/>
            <p:cNvGraphicFramePr>
              <a:graphicFrameLocks noChangeAspect="1"/>
            </p:cNvGraphicFramePr>
            <p:nvPr/>
          </p:nvGraphicFramePr>
          <p:xfrm>
            <a:off x="4796" y="15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0" name="Equation" r:id="rId13" imgW="218970" imgH="228677" progId="Equation.3">
                    <p:embed/>
                  </p:oleObj>
                </mc:Choice>
                <mc:Fallback>
                  <p:oleObj name="Equation" r:id="rId13" imgW="218970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6" y="15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83" name="Object 19"/>
            <p:cNvGraphicFramePr>
              <a:graphicFrameLocks noChangeAspect="1"/>
            </p:cNvGraphicFramePr>
            <p:nvPr/>
          </p:nvGraphicFramePr>
          <p:xfrm>
            <a:off x="4648" y="1864"/>
            <a:ext cx="4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1" name="Equation" r:id="rId15" imgW="685713" imgH="380897" progId="Equation.3">
                    <p:embed/>
                  </p:oleObj>
                </mc:Choice>
                <mc:Fallback>
                  <p:oleObj name="Equation" r:id="rId15" imgW="685713" imgH="3808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1864"/>
                          <a:ext cx="44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84" name="Line 20"/>
            <p:cNvSpPr>
              <a:spLocks noChangeShapeType="1"/>
            </p:cNvSpPr>
            <p:nvPr/>
          </p:nvSpPr>
          <p:spPr bwMode="auto">
            <a:xfrm flipH="1">
              <a:off x="4704" y="1728"/>
              <a:ext cx="150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85" name="Line 21"/>
            <p:cNvSpPr>
              <a:spLocks noChangeShapeType="1"/>
            </p:cNvSpPr>
            <p:nvPr/>
          </p:nvSpPr>
          <p:spPr bwMode="auto">
            <a:xfrm>
              <a:off x="4848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022" name="Group 22"/>
          <p:cNvGrpSpPr>
            <a:grpSpLocks/>
          </p:cNvGrpSpPr>
          <p:nvPr/>
        </p:nvGrpSpPr>
        <p:grpSpPr bwMode="auto">
          <a:xfrm>
            <a:off x="8978900" y="3276600"/>
            <a:ext cx="622300" cy="685800"/>
            <a:chOff x="4408" y="2112"/>
            <a:chExt cx="392" cy="432"/>
          </a:xfrm>
        </p:grpSpPr>
        <p:graphicFrame>
          <p:nvGraphicFramePr>
            <p:cNvPr id="116778" name="Object 23"/>
            <p:cNvGraphicFramePr>
              <a:graphicFrameLocks noChangeAspect="1"/>
            </p:cNvGraphicFramePr>
            <p:nvPr/>
          </p:nvGraphicFramePr>
          <p:xfrm>
            <a:off x="4408" y="2344"/>
            <a:ext cx="3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2" name="Equation" r:id="rId17" imgW="609716" imgH="304787" progId="Equation.3">
                    <p:embed/>
                  </p:oleObj>
                </mc:Choice>
                <mc:Fallback>
                  <p:oleObj name="Equation" r:id="rId17" imgW="609716" imgH="304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2344"/>
                          <a:ext cx="3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6779" name="Group 24"/>
            <p:cNvGrpSpPr>
              <a:grpSpLocks/>
            </p:cNvGrpSpPr>
            <p:nvPr/>
          </p:nvGrpSpPr>
          <p:grpSpPr bwMode="auto">
            <a:xfrm>
              <a:off x="4512" y="2112"/>
              <a:ext cx="192" cy="192"/>
              <a:chOff x="4272" y="1488"/>
              <a:chExt cx="192" cy="192"/>
            </a:xfrm>
          </p:grpSpPr>
          <p:sp>
            <p:nvSpPr>
              <p:cNvPr id="116780" name="Line 25"/>
              <p:cNvSpPr>
                <a:spLocks noChangeShapeType="1"/>
              </p:cNvSpPr>
              <p:nvPr/>
            </p:nvSpPr>
            <p:spPr bwMode="auto">
              <a:xfrm flipH="1">
                <a:off x="4272" y="148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81" name="Line 26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6027" name="Group 27"/>
          <p:cNvGrpSpPr>
            <a:grpSpLocks/>
          </p:cNvGrpSpPr>
          <p:nvPr/>
        </p:nvGrpSpPr>
        <p:grpSpPr bwMode="auto">
          <a:xfrm>
            <a:off x="9664700" y="3276600"/>
            <a:ext cx="622300" cy="685800"/>
            <a:chOff x="4944" y="2112"/>
            <a:chExt cx="392" cy="432"/>
          </a:xfrm>
        </p:grpSpPr>
        <p:graphicFrame>
          <p:nvGraphicFramePr>
            <p:cNvPr id="116774" name="Object 28"/>
            <p:cNvGraphicFramePr>
              <a:graphicFrameLocks noChangeAspect="1"/>
            </p:cNvGraphicFramePr>
            <p:nvPr/>
          </p:nvGraphicFramePr>
          <p:xfrm>
            <a:off x="4944" y="2344"/>
            <a:ext cx="3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3" name="Equation" r:id="rId19" imgW="609716" imgH="304787" progId="Equation.3">
                    <p:embed/>
                  </p:oleObj>
                </mc:Choice>
                <mc:Fallback>
                  <p:oleObj name="Equation" r:id="rId19" imgW="609716" imgH="304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44"/>
                          <a:ext cx="3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6775" name="Group 29"/>
            <p:cNvGrpSpPr>
              <a:grpSpLocks/>
            </p:cNvGrpSpPr>
            <p:nvPr/>
          </p:nvGrpSpPr>
          <p:grpSpPr bwMode="auto">
            <a:xfrm>
              <a:off x="5040" y="2112"/>
              <a:ext cx="192" cy="192"/>
              <a:chOff x="4272" y="1488"/>
              <a:chExt cx="192" cy="192"/>
            </a:xfrm>
          </p:grpSpPr>
          <p:sp>
            <p:nvSpPr>
              <p:cNvPr id="116776" name="Line 30"/>
              <p:cNvSpPr>
                <a:spLocks noChangeShapeType="1"/>
              </p:cNvSpPr>
              <p:nvPr/>
            </p:nvSpPr>
            <p:spPr bwMode="auto">
              <a:xfrm flipH="1">
                <a:off x="4272" y="148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77" name="Line 31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6751" name="Text Box 32"/>
          <p:cNvSpPr txBox="1">
            <a:spLocks noChangeArrowheads="1"/>
          </p:cNvSpPr>
          <p:nvPr/>
        </p:nvSpPr>
        <p:spPr bwMode="auto">
          <a:xfrm>
            <a:off x="1828800" y="10048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极坐标</a:t>
            </a:r>
            <a:r>
              <a:rPr lang="zh-CN" altLang="en-US" sz="2800" b="1">
                <a:ea typeface="楷体_GB2312" pitchFamily="49" charset="-122"/>
              </a:rPr>
              <a:t>系下的形式</a:t>
            </a:r>
          </a:p>
        </p:txBody>
      </p:sp>
      <p:graphicFrame>
        <p:nvGraphicFramePr>
          <p:cNvPr id="256033" name="Object 33"/>
          <p:cNvGraphicFramePr>
            <a:graphicFrameLocks noChangeAspect="1"/>
          </p:cNvGraphicFramePr>
          <p:nvPr/>
        </p:nvGraphicFramePr>
        <p:xfrm>
          <a:off x="3467100" y="2965450"/>
          <a:ext cx="1206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4" name="公式" r:id="rId21" imgW="1199998" imgH="904978" progId="Equation.3">
                  <p:embed/>
                </p:oleObj>
              </mc:Choice>
              <mc:Fallback>
                <p:oleObj name="公式" r:id="rId21" imgW="1199998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965450"/>
                        <a:ext cx="1206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4" name="Object 34"/>
          <p:cNvGraphicFramePr>
            <a:graphicFrameLocks noChangeAspect="1"/>
          </p:cNvGraphicFramePr>
          <p:nvPr/>
        </p:nvGraphicFramePr>
        <p:xfrm>
          <a:off x="2952750" y="2954338"/>
          <a:ext cx="46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5" name="公式" r:id="rId23" imgW="457374" imgH="904978" progId="Equation.3">
                  <p:embed/>
                </p:oleObj>
              </mc:Choice>
              <mc:Fallback>
                <p:oleObj name="公式" r:id="rId23" imgW="45737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954338"/>
                        <a:ext cx="46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6" name="Text Box 36"/>
          <p:cNvSpPr txBox="1">
            <a:spLocks noChangeArrowheads="1"/>
          </p:cNvSpPr>
          <p:nvPr/>
        </p:nvSpPr>
        <p:spPr bwMode="auto">
          <a:xfrm>
            <a:off x="6705600" y="1752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56037" name="Object 37"/>
          <p:cNvGraphicFramePr>
            <a:graphicFrameLocks noChangeAspect="1"/>
          </p:cNvGraphicFramePr>
          <p:nvPr/>
        </p:nvGraphicFramePr>
        <p:xfrm>
          <a:off x="3240088" y="2216150"/>
          <a:ext cx="39989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6" name="公式" r:id="rId25" imgW="3991087" imgH="828521" progId="Equation.3">
                  <p:embed/>
                </p:oleObj>
              </mc:Choice>
              <mc:Fallback>
                <p:oleObj name="公式" r:id="rId25" imgW="3991087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2216150"/>
                        <a:ext cx="39989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8" name="Object 38"/>
          <p:cNvGraphicFramePr>
            <a:graphicFrameLocks noChangeAspect="1"/>
          </p:cNvGraphicFramePr>
          <p:nvPr/>
        </p:nvGraphicFramePr>
        <p:xfrm>
          <a:off x="3486150" y="5492751"/>
          <a:ext cx="1016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7" name="公式" r:id="rId27" imgW="1019200" imgH="904978" progId="Equation.3">
                  <p:embed/>
                </p:oleObj>
              </mc:Choice>
              <mc:Fallback>
                <p:oleObj name="公式" r:id="rId27" imgW="101920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5492751"/>
                        <a:ext cx="10160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9" name="Object 39"/>
          <p:cNvGraphicFramePr>
            <a:graphicFrameLocks noChangeAspect="1"/>
          </p:cNvGraphicFramePr>
          <p:nvPr/>
        </p:nvGraphicFramePr>
        <p:xfrm>
          <a:off x="3740150" y="4273550"/>
          <a:ext cx="124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8" name="公式" r:id="rId29" imgW="1238170" imgH="904978" progId="Equation.3">
                  <p:embed/>
                </p:oleObj>
              </mc:Choice>
              <mc:Fallback>
                <p:oleObj name="公式" r:id="rId29" imgW="123817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273550"/>
                        <a:ext cx="1244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0" name="Object 40"/>
          <p:cNvGraphicFramePr>
            <a:graphicFrameLocks noChangeAspect="1"/>
          </p:cNvGraphicFramePr>
          <p:nvPr/>
        </p:nvGraphicFramePr>
        <p:xfrm>
          <a:off x="5207000" y="4273551"/>
          <a:ext cx="2133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9" name="公式" r:id="rId31" imgW="2114398" imgH="904978" progId="Equation.3">
                  <p:embed/>
                </p:oleObj>
              </mc:Choice>
              <mc:Fallback>
                <p:oleObj name="公式" r:id="rId31" imgW="2114398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4273551"/>
                        <a:ext cx="21336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1" name="Object 41"/>
          <p:cNvGraphicFramePr>
            <a:graphicFrameLocks noChangeAspect="1"/>
          </p:cNvGraphicFramePr>
          <p:nvPr/>
        </p:nvGraphicFramePr>
        <p:xfrm>
          <a:off x="6470650" y="3968750"/>
          <a:ext cx="381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0" name="公式" r:id="rId33" imgW="371312" imgH="666917" progId="Equation.3">
                  <p:embed/>
                </p:oleObj>
              </mc:Choice>
              <mc:Fallback>
                <p:oleObj name="公式" r:id="rId33" imgW="371312" imgH="66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3968750"/>
                        <a:ext cx="381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2" name="Object 42"/>
          <p:cNvGraphicFramePr>
            <a:graphicFrameLocks noChangeAspect="1"/>
          </p:cNvGraphicFramePr>
          <p:nvPr/>
        </p:nvGraphicFramePr>
        <p:xfrm>
          <a:off x="6089650" y="4711700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1" name="公式" r:id="rId35" imgW="1133370" imgH="561962" progId="Equation.3">
                  <p:embed/>
                </p:oleObj>
              </mc:Choice>
              <mc:Fallback>
                <p:oleObj name="公式" r:id="rId35" imgW="1133370" imgH="5619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4711700"/>
                        <a:ext cx="1143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3" name="Object 43"/>
          <p:cNvGraphicFramePr>
            <a:graphicFrameLocks noChangeAspect="1"/>
          </p:cNvGraphicFramePr>
          <p:nvPr/>
        </p:nvGraphicFramePr>
        <p:xfrm>
          <a:off x="7404100" y="4298950"/>
          <a:ext cx="1460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2" name="公式" r:id="rId37" imgW="1447771" imgH="933476" progId="Equation.3">
                  <p:embed/>
                </p:oleObj>
              </mc:Choice>
              <mc:Fallback>
                <p:oleObj name="公式" r:id="rId37" imgW="1447771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298950"/>
                        <a:ext cx="1460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1" name="Object 51"/>
          <p:cNvGraphicFramePr>
            <a:graphicFrameLocks noChangeAspect="1"/>
          </p:cNvGraphicFramePr>
          <p:nvPr/>
        </p:nvGraphicFramePr>
        <p:xfrm>
          <a:off x="4708526" y="2954339"/>
          <a:ext cx="12414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3" name="公式" r:id="rId39" imgW="1219084" imgH="904978" progId="Equation.3">
                  <p:embed/>
                </p:oleObj>
              </mc:Choice>
              <mc:Fallback>
                <p:oleObj name="公式" r:id="rId39" imgW="121908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6" y="2954339"/>
                        <a:ext cx="12414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2" name="Object 52"/>
          <p:cNvGraphicFramePr>
            <a:graphicFrameLocks noChangeAspect="1"/>
          </p:cNvGraphicFramePr>
          <p:nvPr/>
        </p:nvGraphicFramePr>
        <p:xfrm>
          <a:off x="4597400" y="5492750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4" name="公式" r:id="rId41" imgW="1095545" imgH="904978" progId="Equation.3">
                  <p:embed/>
                </p:oleObj>
              </mc:Choice>
              <mc:Fallback>
                <p:oleObj name="公式" r:id="rId41" imgW="1095545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5492750"/>
                        <a:ext cx="110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3" name="Object 53"/>
          <p:cNvGraphicFramePr>
            <a:graphicFrameLocks noChangeAspect="1"/>
          </p:cNvGraphicFramePr>
          <p:nvPr/>
        </p:nvGraphicFramePr>
        <p:xfrm>
          <a:off x="5840413" y="5492750"/>
          <a:ext cx="2882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5" name="公式" r:id="rId43" imgW="2876456" imgH="904978" progId="Equation.3">
                  <p:embed/>
                </p:oleObj>
              </mc:Choice>
              <mc:Fallback>
                <p:oleObj name="公式" r:id="rId43" imgW="287645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5492750"/>
                        <a:ext cx="2882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4" name="Line 54"/>
          <p:cNvSpPr>
            <a:spLocks noChangeShapeType="1"/>
          </p:cNvSpPr>
          <p:nvPr/>
        </p:nvSpPr>
        <p:spPr bwMode="auto">
          <a:xfrm>
            <a:off x="3581400" y="3733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648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5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5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8" grpId="0" animBg="1"/>
      <p:bldP spid="256009" grpId="0" animBg="1"/>
      <p:bldP spid="256014" grpId="0" build="p" autoUpdateAnimBg="0"/>
      <p:bldP spid="256016" grpId="0" animBg="1"/>
      <p:bldP spid="256036" grpId="0" build="p" autoUpdateAnimBg="0"/>
      <p:bldP spid="2560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2627313" y="692150"/>
          <a:ext cx="45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" name="公式" r:id="rId3" imgW="447657" imgH="904978" progId="Equation.3">
                  <p:embed/>
                </p:oleObj>
              </mc:Choice>
              <mc:Fallback>
                <p:oleObj name="公式" r:id="rId3" imgW="44765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692150"/>
                        <a:ext cx="45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3135313" y="692150"/>
          <a:ext cx="119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" name="公式" r:id="rId5" imgW="1181259" imgH="904978" progId="Equation.3">
                  <p:embed/>
                </p:oleObj>
              </mc:Choice>
              <mc:Fallback>
                <p:oleObj name="公式" r:id="rId5" imgW="1181259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692150"/>
                        <a:ext cx="1193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112303"/>
              </p:ext>
            </p:extLst>
          </p:nvPr>
        </p:nvGraphicFramePr>
        <p:xfrm>
          <a:off x="3387725" y="1814513"/>
          <a:ext cx="57023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" name="Equation" r:id="rId7" imgW="2349360" imgH="444240" progId="Equation.DSMT4">
                  <p:embed/>
                </p:oleObj>
              </mc:Choice>
              <mc:Fallback>
                <p:oleObj name="Equation" r:id="rId7" imgW="2349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1814513"/>
                        <a:ext cx="5702300" cy="11318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29" name="Object 5"/>
          <p:cNvGraphicFramePr>
            <a:graphicFrameLocks noChangeAspect="1"/>
          </p:cNvGraphicFramePr>
          <p:nvPr/>
        </p:nvGraphicFramePr>
        <p:xfrm>
          <a:off x="3214688" y="4197350"/>
          <a:ext cx="2906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7" name="公式" r:id="rId9" imgW="2895542" imgH="904978" progId="Equation.3">
                  <p:embed/>
                </p:oleObj>
              </mc:Choice>
              <mc:Fallback>
                <p:oleObj name="公式" r:id="rId9" imgW="2895542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197350"/>
                        <a:ext cx="29067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4381500" y="692150"/>
          <a:ext cx="118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" name="公式" r:id="rId11" imgW="1171542" imgH="904978" progId="Equation.3">
                  <p:embed/>
                </p:oleObj>
              </mc:Choice>
              <mc:Fallback>
                <p:oleObj name="公式" r:id="rId11" imgW="1171542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692150"/>
                        <a:ext cx="1181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1" name="Object 7"/>
          <p:cNvGraphicFramePr>
            <a:graphicFrameLocks noChangeAspect="1"/>
          </p:cNvGraphicFramePr>
          <p:nvPr/>
        </p:nvGraphicFramePr>
        <p:xfrm>
          <a:off x="2533651" y="5251450"/>
          <a:ext cx="56753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" name="公式" r:id="rId13" imgW="5667545" imgH="904978" progId="Equation.3">
                  <p:embed/>
                </p:oleObj>
              </mc:Choice>
              <mc:Fallback>
                <p:oleObj name="公式" r:id="rId13" imgW="5667545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1" y="5251450"/>
                        <a:ext cx="56753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9" name="Line 15"/>
          <p:cNvSpPr>
            <a:spLocks noChangeShapeType="1"/>
          </p:cNvSpPr>
          <p:nvPr/>
        </p:nvSpPr>
        <p:spPr bwMode="auto">
          <a:xfrm>
            <a:off x="3276600" y="1447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7040" name="Object 16"/>
          <p:cNvGraphicFramePr>
            <a:graphicFrameLocks noChangeAspect="1"/>
          </p:cNvGraphicFramePr>
          <p:nvPr/>
        </p:nvGraphicFramePr>
        <p:xfrm>
          <a:off x="3181350" y="3206750"/>
          <a:ext cx="101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" name="公式" r:id="rId15" imgW="1009484" imgH="904978" progId="Equation.3">
                  <p:embed/>
                </p:oleObj>
              </mc:Choice>
              <mc:Fallback>
                <p:oleObj name="公式" r:id="rId15" imgW="100948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206750"/>
                        <a:ext cx="1016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41" name="Object 17"/>
          <p:cNvGraphicFramePr>
            <a:graphicFrameLocks noChangeAspect="1"/>
          </p:cNvGraphicFramePr>
          <p:nvPr/>
        </p:nvGraphicFramePr>
        <p:xfrm>
          <a:off x="4286250" y="3206750"/>
          <a:ext cx="111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" name="公式" r:id="rId17" imgW="1104914" imgH="904978" progId="Equation.3">
                  <p:embed/>
                </p:oleObj>
              </mc:Choice>
              <mc:Fallback>
                <p:oleObj name="公式" r:id="rId17" imgW="110491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206750"/>
                        <a:ext cx="111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78" name="Group 18"/>
          <p:cNvGrpSpPr>
            <a:grpSpLocks/>
          </p:cNvGrpSpPr>
          <p:nvPr/>
        </p:nvGrpSpPr>
        <p:grpSpPr bwMode="auto">
          <a:xfrm>
            <a:off x="8915400" y="3276600"/>
            <a:ext cx="1447800" cy="1752600"/>
            <a:chOff x="4656" y="1440"/>
            <a:chExt cx="912" cy="1104"/>
          </a:xfrm>
        </p:grpSpPr>
        <p:sp>
          <p:nvSpPr>
            <p:cNvPr id="117779" name="Rectangle 19"/>
            <p:cNvSpPr>
              <a:spLocks noChangeArrowheads="1"/>
            </p:cNvSpPr>
            <p:nvPr/>
          </p:nvSpPr>
          <p:spPr bwMode="auto">
            <a:xfrm>
              <a:off x="4656" y="1440"/>
              <a:ext cx="912" cy="110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17780" name="Group 20"/>
            <p:cNvGrpSpPr>
              <a:grpSpLocks/>
            </p:cNvGrpSpPr>
            <p:nvPr/>
          </p:nvGrpSpPr>
          <p:grpSpPr bwMode="auto">
            <a:xfrm>
              <a:off x="4936" y="1488"/>
              <a:ext cx="440" cy="576"/>
              <a:chOff x="4648" y="1536"/>
              <a:chExt cx="440" cy="576"/>
            </a:xfrm>
          </p:grpSpPr>
          <p:graphicFrame>
            <p:nvGraphicFramePr>
              <p:cNvPr id="117791" name="Object 21"/>
              <p:cNvGraphicFramePr>
                <a:graphicFrameLocks noChangeAspect="1"/>
              </p:cNvGraphicFramePr>
              <p:nvPr/>
            </p:nvGraphicFramePr>
            <p:xfrm>
              <a:off x="4796" y="153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82" name="Equation" r:id="rId19" imgW="218970" imgH="228677" progId="Equation.3">
                      <p:embed/>
                    </p:oleObj>
                  </mc:Choice>
                  <mc:Fallback>
                    <p:oleObj name="Equation" r:id="rId19" imgW="218970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6" y="153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792" name="Object 22"/>
              <p:cNvGraphicFramePr>
                <a:graphicFrameLocks noChangeAspect="1"/>
              </p:cNvGraphicFramePr>
              <p:nvPr/>
            </p:nvGraphicFramePr>
            <p:xfrm>
              <a:off x="4648" y="1864"/>
              <a:ext cx="440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83" name="Equation" r:id="rId21" imgW="685713" imgH="380897" progId="Equation.3">
                      <p:embed/>
                    </p:oleObj>
                  </mc:Choice>
                  <mc:Fallback>
                    <p:oleObj name="Equation" r:id="rId21" imgW="685713" imgH="38089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8" y="1864"/>
                            <a:ext cx="440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7793" name="Line 23"/>
              <p:cNvSpPr>
                <a:spLocks noChangeShapeType="1"/>
              </p:cNvSpPr>
              <p:nvPr/>
            </p:nvSpPr>
            <p:spPr bwMode="auto">
              <a:xfrm flipH="1">
                <a:off x="4704" y="1728"/>
                <a:ext cx="150" cy="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94" name="Line 24"/>
              <p:cNvSpPr>
                <a:spLocks noChangeShapeType="1"/>
              </p:cNvSpPr>
              <p:nvPr/>
            </p:nvSpPr>
            <p:spPr bwMode="auto">
              <a:xfrm>
                <a:off x="4848" y="172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7781" name="Group 25"/>
            <p:cNvGrpSpPr>
              <a:grpSpLocks/>
            </p:cNvGrpSpPr>
            <p:nvPr/>
          </p:nvGrpSpPr>
          <p:grpSpPr bwMode="auto">
            <a:xfrm>
              <a:off x="4696" y="2064"/>
              <a:ext cx="392" cy="432"/>
              <a:chOff x="4408" y="2112"/>
              <a:chExt cx="392" cy="432"/>
            </a:xfrm>
          </p:grpSpPr>
          <p:graphicFrame>
            <p:nvGraphicFramePr>
              <p:cNvPr id="117787" name="Object 26"/>
              <p:cNvGraphicFramePr>
                <a:graphicFrameLocks noChangeAspect="1"/>
              </p:cNvGraphicFramePr>
              <p:nvPr/>
            </p:nvGraphicFramePr>
            <p:xfrm>
              <a:off x="4408" y="2344"/>
              <a:ext cx="3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84" name="Equation" r:id="rId23" imgW="609716" imgH="304787" progId="Equation.3">
                      <p:embed/>
                    </p:oleObj>
                  </mc:Choice>
                  <mc:Fallback>
                    <p:oleObj name="Equation" r:id="rId23" imgW="609716" imgH="3047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8" y="2344"/>
                            <a:ext cx="3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7788" name="Group 27"/>
              <p:cNvGrpSpPr>
                <a:grpSpLocks/>
              </p:cNvGrpSpPr>
              <p:nvPr/>
            </p:nvGrpSpPr>
            <p:grpSpPr bwMode="auto">
              <a:xfrm>
                <a:off x="4512" y="2112"/>
                <a:ext cx="192" cy="192"/>
                <a:chOff x="4272" y="1488"/>
                <a:chExt cx="192" cy="192"/>
              </a:xfrm>
            </p:grpSpPr>
            <p:sp>
              <p:nvSpPr>
                <p:cNvPr id="117789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272" y="148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90" name="Line 29"/>
                <p:cNvSpPr>
                  <a:spLocks noChangeShapeType="1"/>
                </p:cNvSpPr>
                <p:nvPr/>
              </p:nvSpPr>
              <p:spPr bwMode="auto">
                <a:xfrm>
                  <a:off x="4368" y="148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7782" name="Group 30"/>
            <p:cNvGrpSpPr>
              <a:grpSpLocks/>
            </p:cNvGrpSpPr>
            <p:nvPr/>
          </p:nvGrpSpPr>
          <p:grpSpPr bwMode="auto">
            <a:xfrm>
              <a:off x="5128" y="2064"/>
              <a:ext cx="392" cy="432"/>
              <a:chOff x="4944" y="2112"/>
              <a:chExt cx="392" cy="432"/>
            </a:xfrm>
          </p:grpSpPr>
          <p:graphicFrame>
            <p:nvGraphicFramePr>
              <p:cNvPr id="117783" name="Object 31"/>
              <p:cNvGraphicFramePr>
                <a:graphicFrameLocks noChangeAspect="1"/>
              </p:cNvGraphicFramePr>
              <p:nvPr/>
            </p:nvGraphicFramePr>
            <p:xfrm>
              <a:off x="4944" y="2344"/>
              <a:ext cx="3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85" name="Equation" r:id="rId25" imgW="609716" imgH="304787" progId="Equation.3">
                      <p:embed/>
                    </p:oleObj>
                  </mc:Choice>
                  <mc:Fallback>
                    <p:oleObj name="Equation" r:id="rId25" imgW="609716" imgH="3047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2344"/>
                            <a:ext cx="3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7784" name="Group 32"/>
              <p:cNvGrpSpPr>
                <a:grpSpLocks/>
              </p:cNvGrpSpPr>
              <p:nvPr/>
            </p:nvGrpSpPr>
            <p:grpSpPr bwMode="auto">
              <a:xfrm>
                <a:off x="5040" y="2112"/>
                <a:ext cx="192" cy="192"/>
                <a:chOff x="4272" y="1488"/>
                <a:chExt cx="192" cy="192"/>
              </a:xfrm>
            </p:grpSpPr>
            <p:sp>
              <p:nvSpPr>
                <p:cNvPr id="117785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272" y="148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6" name="Line 34"/>
                <p:cNvSpPr>
                  <a:spLocks noChangeShapeType="1"/>
                </p:cNvSpPr>
                <p:nvPr/>
              </p:nvSpPr>
              <p:spPr bwMode="auto">
                <a:xfrm>
                  <a:off x="4368" y="148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972048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0385" y="30790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91263"/>
              </p:ext>
            </p:extLst>
          </p:nvPr>
        </p:nvGraphicFramePr>
        <p:xfrm>
          <a:off x="1811403" y="320333"/>
          <a:ext cx="4177325" cy="51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2" name="Equation" r:id="rId3" imgW="1752480" imgH="215640" progId="Equation.DSMT4">
                  <p:embed/>
                </p:oleObj>
              </mc:Choice>
              <mc:Fallback>
                <p:oleObj name="Equation" r:id="rId3" imgW="1752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403" y="320333"/>
                        <a:ext cx="4177325" cy="514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988728" y="358524"/>
            <a:ext cx="482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假设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 smtClean="0"/>
              <a:t>对其中变量有直到二阶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78186" y="1007599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的连续偏导数，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612203" y="793876"/>
          <a:ext cx="2237647" cy="101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3" name="Equation" r:id="rId5" imgW="977760" imgH="444240" progId="Equation.DSMT4">
                  <p:embed/>
                </p:oleObj>
              </mc:Choice>
              <mc:Fallback>
                <p:oleObj name="Equation" r:id="rId5" imgW="977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2203" y="793876"/>
                        <a:ext cx="2237647" cy="101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941633" y="997501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上海交大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8059" y="17291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58282"/>
              </p:ext>
            </p:extLst>
          </p:nvPr>
        </p:nvGraphicFramePr>
        <p:xfrm>
          <a:off x="1852613" y="1733550"/>
          <a:ext cx="52593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4" name="Equation" r:id="rId7" imgW="2158920" imgH="215640" progId="Equation.DSMT4">
                  <p:embed/>
                </p:oleObj>
              </mc:Choice>
              <mc:Fallback>
                <p:oleObj name="Equation" r:id="rId7" imgW="2158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2613" y="1733550"/>
                        <a:ext cx="5259387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109581" y="172504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633789"/>
              </p:ext>
            </p:extLst>
          </p:nvPr>
        </p:nvGraphicFramePr>
        <p:xfrm>
          <a:off x="1357521" y="2255860"/>
          <a:ext cx="4012996" cy="873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5" name="Equation" r:id="rId9" imgW="1866600" imgH="406080" progId="Equation.DSMT4">
                  <p:embed/>
                </p:oleObj>
              </mc:Choice>
              <mc:Fallback>
                <p:oleObj name="Equation" r:id="rId9" imgW="1866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7521" y="2255860"/>
                        <a:ext cx="4012996" cy="873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318325" y="2282268"/>
          <a:ext cx="1513274" cy="82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6" name="Equation" r:id="rId11" imgW="749160" imgH="406080" progId="Equation.DSMT4">
                  <p:embed/>
                </p:oleObj>
              </mc:Choice>
              <mc:Fallback>
                <p:oleObj name="Equation" r:id="rId11" imgW="749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18325" y="2282268"/>
                        <a:ext cx="1513274" cy="820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357521" y="3111620"/>
          <a:ext cx="59785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" name="Equation" r:id="rId13" imgW="2781000" imgH="444240" progId="Equation.DSMT4">
                  <p:embed/>
                </p:oleObj>
              </mc:Choice>
              <mc:Fallback>
                <p:oleObj name="Equation" r:id="rId13" imgW="2781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57521" y="3111620"/>
                        <a:ext cx="597852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638246"/>
              </p:ext>
            </p:extLst>
          </p:nvPr>
        </p:nvGraphicFramePr>
        <p:xfrm>
          <a:off x="7336046" y="3109925"/>
          <a:ext cx="3079665" cy="868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8" name="Equation" r:id="rId15" imgW="1485720" imgH="419040" progId="Equation.DSMT4">
                  <p:embed/>
                </p:oleObj>
              </mc:Choice>
              <mc:Fallback>
                <p:oleObj name="Equation" r:id="rId15" imgW="1485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36046" y="3109925"/>
                        <a:ext cx="3079665" cy="868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315528" y="4012190"/>
          <a:ext cx="39862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9" name="Equation" r:id="rId17" imgW="1854000" imgH="431640" progId="Equation.DSMT4">
                  <p:embed/>
                </p:oleObj>
              </mc:Choice>
              <mc:Fallback>
                <p:oleObj name="Equation" r:id="rId17" imgW="1854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15528" y="4012190"/>
                        <a:ext cx="3986213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244984" y="4011486"/>
          <a:ext cx="14874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0" name="Equation" r:id="rId19" imgW="736560" imgH="406080" progId="Equation.DSMT4">
                  <p:embed/>
                </p:oleObj>
              </mc:Choice>
              <mc:Fallback>
                <p:oleObj name="Equation" r:id="rId19" imgW="736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44984" y="4011486"/>
                        <a:ext cx="1487488" cy="82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771178"/>
              </p:ext>
            </p:extLst>
          </p:nvPr>
        </p:nvGraphicFramePr>
        <p:xfrm>
          <a:off x="1301930" y="4853370"/>
          <a:ext cx="85455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1" name="Equation" r:id="rId21" imgW="3974760" imgH="444240" progId="Equation.DSMT4">
                  <p:embed/>
                </p:oleObj>
              </mc:Choice>
              <mc:Fallback>
                <p:oleObj name="Equation" r:id="rId21" imgW="3974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01930" y="4853370"/>
                        <a:ext cx="8545512" cy="955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244946"/>
              </p:ext>
            </p:extLst>
          </p:nvPr>
        </p:nvGraphicFramePr>
        <p:xfrm>
          <a:off x="1316956" y="5786293"/>
          <a:ext cx="4009152" cy="882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" name="Equation" r:id="rId23" imgW="1904760" imgH="419040" progId="Equation.DSMT4">
                  <p:embed/>
                </p:oleObj>
              </mc:Choice>
              <mc:Fallback>
                <p:oleObj name="Equation" r:id="rId23" imgW="1904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316956" y="5786293"/>
                        <a:ext cx="4009152" cy="882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05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0385" y="30790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488963"/>
              </p:ext>
            </p:extLst>
          </p:nvPr>
        </p:nvGraphicFramePr>
        <p:xfrm>
          <a:off x="1813660" y="340416"/>
          <a:ext cx="6022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" name="Equation" r:id="rId3" imgW="2527200" imgH="215640" progId="Equation.DSMT4">
                  <p:embed/>
                </p:oleObj>
              </mc:Choice>
              <mc:Fallback>
                <p:oleObj name="Equation" r:id="rId3" imgW="2527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660" y="340416"/>
                        <a:ext cx="6022975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135922"/>
              </p:ext>
            </p:extLst>
          </p:nvPr>
        </p:nvGraphicFramePr>
        <p:xfrm>
          <a:off x="6113722" y="634123"/>
          <a:ext cx="421481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" name="Equation" r:id="rId5" imgW="1841400" imgH="444240" progId="Equation.DSMT4">
                  <p:embed/>
                </p:oleObj>
              </mc:Choice>
              <mc:Fallback>
                <p:oleObj name="Equation" r:id="rId5" imgW="1841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3722" y="634123"/>
                        <a:ext cx="4214812" cy="101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415711" y="912085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中科院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0639" y="170025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43688"/>
              </p:ext>
            </p:extLst>
          </p:nvPr>
        </p:nvGraphicFramePr>
        <p:xfrm>
          <a:off x="1813660" y="1537296"/>
          <a:ext cx="54578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" name="Equation" r:id="rId7" imgW="2539800" imgH="406080" progId="Equation.DSMT4">
                  <p:embed/>
                </p:oleObj>
              </mc:Choice>
              <mc:Fallback>
                <p:oleObj name="Equation" r:id="rId7" imgW="2539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3660" y="1537296"/>
                        <a:ext cx="545782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239375"/>
              </p:ext>
            </p:extLst>
          </p:nvPr>
        </p:nvGraphicFramePr>
        <p:xfrm>
          <a:off x="1130639" y="853560"/>
          <a:ext cx="4895906" cy="52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" name="Equation" r:id="rId9" imgW="2031840" imgH="215640" progId="Equation.DSMT4">
                  <p:embed/>
                </p:oleObj>
              </mc:Choice>
              <mc:Fallback>
                <p:oleObj name="Equation" r:id="rId9" imgW="2031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0639" y="853560"/>
                        <a:ext cx="4895906" cy="520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538048"/>
              </p:ext>
            </p:extLst>
          </p:nvPr>
        </p:nvGraphicFramePr>
        <p:xfrm>
          <a:off x="1834207" y="2358314"/>
          <a:ext cx="71770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9" name="Equation" r:id="rId11" imgW="3340080" imgH="419040" progId="Equation.DSMT4">
                  <p:embed/>
                </p:oleObj>
              </mc:Choice>
              <mc:Fallback>
                <p:oleObj name="Equation" r:id="rId11" imgW="3340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4207" y="2358314"/>
                        <a:ext cx="7177087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947276"/>
              </p:ext>
            </p:extLst>
          </p:nvPr>
        </p:nvGraphicFramePr>
        <p:xfrm>
          <a:off x="2423592" y="3195333"/>
          <a:ext cx="52117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0" name="Equation" r:id="rId13" imgW="2425680" imgH="203040" progId="Equation.DSMT4">
                  <p:embed/>
                </p:oleObj>
              </mc:Choice>
              <mc:Fallback>
                <p:oleObj name="Equation" r:id="rId13" imgW="2425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23592" y="3195333"/>
                        <a:ext cx="5211763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20881"/>
              </p:ext>
            </p:extLst>
          </p:nvPr>
        </p:nvGraphicFramePr>
        <p:xfrm>
          <a:off x="1818867" y="3487191"/>
          <a:ext cx="74501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" name="Equation" r:id="rId15" imgW="3466800" imgH="444240" progId="Equation.DSMT4">
                  <p:embed/>
                </p:oleObj>
              </mc:Choice>
              <mc:Fallback>
                <p:oleObj name="Equation" r:id="rId15" imgW="3466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18867" y="3487191"/>
                        <a:ext cx="7450138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906080"/>
              </p:ext>
            </p:extLst>
          </p:nvPr>
        </p:nvGraphicFramePr>
        <p:xfrm>
          <a:off x="2611030" y="4285048"/>
          <a:ext cx="66579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" name="Equation" r:id="rId17" imgW="3098520" imgH="203040" progId="Equation.DSMT4">
                  <p:embed/>
                </p:oleObj>
              </mc:Choice>
              <mc:Fallback>
                <p:oleObj name="Equation" r:id="rId17" imgW="3098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11030" y="4285048"/>
                        <a:ext cx="6657975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002371"/>
              </p:ext>
            </p:extLst>
          </p:nvPr>
        </p:nvGraphicFramePr>
        <p:xfrm>
          <a:off x="2381692" y="4616861"/>
          <a:ext cx="58388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3" name="Equation" r:id="rId19" imgW="2717640" imgH="444240" progId="Equation.DSMT4">
                  <p:embed/>
                </p:oleObj>
              </mc:Choice>
              <mc:Fallback>
                <p:oleObj name="Equation" r:id="rId19" imgW="2717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81692" y="4616861"/>
                        <a:ext cx="5838825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161708" y="483229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同理，</a:t>
            </a:r>
            <a:endParaRPr lang="zh-CN" altLang="en-US" sz="2800" b="1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021087"/>
              </p:ext>
            </p:extLst>
          </p:nvPr>
        </p:nvGraphicFramePr>
        <p:xfrm>
          <a:off x="1161708" y="5451583"/>
          <a:ext cx="456406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" name="Equation" r:id="rId21" imgW="1993680" imgH="444240" progId="Equation.DSMT4">
                  <p:embed/>
                </p:oleObj>
              </mc:Choice>
              <mc:Fallback>
                <p:oleObj name="Equation" r:id="rId21" imgW="1993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61708" y="5451583"/>
                        <a:ext cx="4564062" cy="101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58390"/>
              </p:ext>
            </p:extLst>
          </p:nvPr>
        </p:nvGraphicFramePr>
        <p:xfrm>
          <a:off x="10056440" y="1615807"/>
          <a:ext cx="125412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" name="Equation" r:id="rId23" imgW="583920" imgH="723600" progId="Equation.DSMT4">
                  <p:embed/>
                </p:oleObj>
              </mc:Choice>
              <mc:Fallback>
                <p:oleObj name="Equation" r:id="rId23" imgW="58392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056440" y="1615807"/>
                        <a:ext cx="1254125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448557"/>
              </p:ext>
            </p:extLst>
          </p:nvPr>
        </p:nvGraphicFramePr>
        <p:xfrm>
          <a:off x="9984432" y="3241922"/>
          <a:ext cx="2017712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" name="Equation" r:id="rId25" imgW="939600" imgH="672840" progId="Equation.DSMT4">
                  <p:embed/>
                </p:oleObj>
              </mc:Choice>
              <mc:Fallback>
                <p:oleObj name="Equation" r:id="rId25" imgW="9396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984432" y="3241922"/>
                        <a:ext cx="2017712" cy="144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16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7605970" y="813043"/>
          <a:ext cx="2359988" cy="54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3" imgW="977900" imgH="228600" progId="Equation.DSMT4">
                  <p:embed/>
                </p:oleObj>
              </mc:Choice>
              <mc:Fallback>
                <p:oleObj name="Equation" r:id="rId3" imgW="97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970" y="813043"/>
                        <a:ext cx="2359988" cy="54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286424" y="2834848"/>
          <a:ext cx="2298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5" imgW="977760" imgH="228600" progId="Equation.DSMT4">
                  <p:embed/>
                </p:oleObj>
              </mc:Choice>
              <mc:Fallback>
                <p:oleObj name="Equation" r:id="rId5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424" y="2834848"/>
                        <a:ext cx="2298700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338561" y="2848711"/>
          <a:ext cx="3330618" cy="52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Equation" r:id="rId7" imgW="1447560" imgH="228600" progId="Equation.DSMT4">
                  <p:embed/>
                </p:oleObj>
              </mc:Choice>
              <mc:Fallback>
                <p:oleObj name="Equation" r:id="rId7" imgW="1447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561" y="2848711"/>
                        <a:ext cx="3330618" cy="525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397912" y="3391111"/>
          <a:ext cx="8661148" cy="94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Equation" r:id="rId9" imgW="3835080" imgH="419040" progId="Equation.DSMT4">
                  <p:embed/>
                </p:oleObj>
              </mc:Choice>
              <mc:Fallback>
                <p:oleObj name="Equation" r:id="rId9" imgW="3835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912" y="3391111"/>
                        <a:ext cx="8661148" cy="946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397912" y="4332881"/>
          <a:ext cx="8253413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Equation" r:id="rId11" imgW="3746160" imgH="444240" progId="Equation.DSMT4">
                  <p:embed/>
                </p:oleObj>
              </mc:Choice>
              <mc:Fallback>
                <p:oleObj name="Equation" r:id="rId11" imgW="3746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912" y="4332881"/>
                        <a:ext cx="8253413" cy="985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427009" y="5263995"/>
          <a:ext cx="5572872" cy="996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Equation" r:id="rId13" imgW="2501640" imgH="444240" progId="Equation.DSMT4">
                  <p:embed/>
                </p:oleObj>
              </mc:Choice>
              <mc:Fallback>
                <p:oleObj name="Equation" r:id="rId13" imgW="2501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009" y="5263995"/>
                        <a:ext cx="5572872" cy="996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2472206" y="853628"/>
            <a:ext cx="5435060" cy="528293"/>
            <a:chOff x="975458" y="403562"/>
            <a:chExt cx="5435060" cy="528293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/>
            </p:nvPr>
          </p:nvGraphicFramePr>
          <p:xfrm>
            <a:off x="2135471" y="448263"/>
            <a:ext cx="818606" cy="464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0" name="Equation" r:id="rId15" imgW="355292" imgH="203024" progId="Equation.DSMT4">
                    <p:embed/>
                  </p:oleObj>
                </mc:Choice>
                <mc:Fallback>
                  <p:oleObj name="Equation" r:id="rId15" imgW="355292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5471" y="448263"/>
                          <a:ext cx="818606" cy="4646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75458" y="403562"/>
              <a:ext cx="14456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设函数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48711" y="408635"/>
              <a:ext cx="356180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具有二阶连续导数，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1383" y="1300080"/>
            <a:ext cx="5114574" cy="977900"/>
            <a:chOff x="1331383" y="950188"/>
            <a:chExt cx="5114574" cy="9779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/>
            </p:nvPr>
          </p:nvGraphicFramePr>
          <p:xfrm>
            <a:off x="2232732" y="950188"/>
            <a:ext cx="4213225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1" name="Equation" r:id="rId17" imgW="1930320" imgH="444240" progId="Equation.DSMT4">
                    <p:embed/>
                  </p:oleObj>
                </mc:Choice>
                <mc:Fallback>
                  <p:oleObj name="Equation" r:id="rId17" imgW="193032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732" y="950188"/>
                          <a:ext cx="4213225" cy="9779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331383" y="1165320"/>
              <a:ext cx="11408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满足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03275" y="1548728"/>
            <a:ext cx="3202395" cy="526041"/>
            <a:chOff x="2064930" y="1628197"/>
            <a:chExt cx="3202395" cy="526041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/>
            </p:nvPr>
          </p:nvGraphicFramePr>
          <p:xfrm>
            <a:off x="2503488" y="1711325"/>
            <a:ext cx="2763837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2" name="Equation" r:id="rId19" imgW="1244520" imgH="203040" progId="Equation.DSMT4">
                    <p:embed/>
                  </p:oleObj>
                </mc:Choice>
                <mc:Fallback>
                  <p:oleObj name="Equation" r:id="rId19" imgW="12445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488" y="1711325"/>
                          <a:ext cx="2763837" cy="4429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064930" y="1628197"/>
              <a:ext cx="6705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31383" y="2250866"/>
            <a:ext cx="3339702" cy="523220"/>
            <a:chOff x="4281304" y="1357296"/>
            <a:chExt cx="3339702" cy="52322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/>
            </p:nvPr>
          </p:nvGraphicFramePr>
          <p:xfrm>
            <a:off x="4699315" y="1436544"/>
            <a:ext cx="782235" cy="443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3" name="Equation" r:id="rId21" imgW="355292" imgH="203024" progId="Equation.DSMT4">
                    <p:embed/>
                  </p:oleObj>
                </mc:Choice>
                <mc:Fallback>
                  <p:oleObj name="Equation" r:id="rId21" imgW="355292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9315" y="1436544"/>
                          <a:ext cx="782235" cy="4439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281304" y="1357296"/>
              <a:ext cx="8360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求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478787" y="1357296"/>
              <a:ext cx="21422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的表达式．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85124" y="2857180"/>
            <a:ext cx="9963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30998" y="28302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97912" y="869026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24109" y="2228086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453342" y="181925"/>
            <a:ext cx="4032448" cy="628699"/>
            <a:chOff x="3436416" y="333614"/>
            <a:chExt cx="4032448" cy="628699"/>
          </a:xfrm>
        </p:grpSpPr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4804617" y="439093"/>
              <a:ext cx="12960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zh-CN" altLang="en-US" sz="2800" dirty="0" smtClean="0">
                  <a:solidFill>
                    <a:srgbClr val="FF0000"/>
                  </a:solidFill>
                </a:rPr>
                <a:t>综合题</a:t>
              </a:r>
              <a:endParaRPr kumimoji="0"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1" name="前凸带形 30"/>
            <p:cNvSpPr/>
            <p:nvPr/>
          </p:nvSpPr>
          <p:spPr>
            <a:xfrm>
              <a:off x="3436416" y="333614"/>
              <a:ext cx="4032448" cy="612648"/>
            </a:xfrm>
            <a:prstGeom prst="ribbon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73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2416175" y="1564208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一元复合函数</a:t>
            </a:r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380127"/>
              </p:ext>
            </p:extLst>
          </p:nvPr>
        </p:nvGraphicFramePr>
        <p:xfrm>
          <a:off x="4799856" y="1687935"/>
          <a:ext cx="289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公式" r:id="rId3" imgW="2886173" imgH="380897" progId="Equation.3">
                  <p:embed/>
                </p:oleObj>
              </mc:Choice>
              <mc:Fallback>
                <p:oleObj name="公式" r:id="rId3" imgW="288617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1687935"/>
                        <a:ext cx="289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2416175" y="265356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求导法则</a:t>
            </a:r>
          </a:p>
        </p:txBody>
      </p:sp>
      <p:graphicFrame>
        <p:nvGraphicFramePr>
          <p:cNvPr id="242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049608"/>
              </p:ext>
            </p:extLst>
          </p:nvPr>
        </p:nvGraphicFramePr>
        <p:xfrm>
          <a:off x="4362555" y="2485606"/>
          <a:ext cx="204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公式" r:id="rId5" imgW="2038401" imgH="904978" progId="Equation.3">
                  <p:embed/>
                </p:oleObj>
              </mc:Choice>
              <mc:Fallback>
                <p:oleObj name="公式" r:id="rId5" imgW="2038401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555" y="2485606"/>
                        <a:ext cx="2044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13879"/>
              </p:ext>
            </p:extLst>
          </p:nvPr>
        </p:nvGraphicFramePr>
        <p:xfrm>
          <a:off x="4133955" y="3973761"/>
          <a:ext cx="454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公式" r:id="rId7" imgW="4533828" imgH="400011" progId="Equation.3">
                  <p:embed/>
                </p:oleObj>
              </mc:Choice>
              <mc:Fallback>
                <p:oleObj name="公式" r:id="rId7" imgW="4533828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955" y="3973761"/>
                        <a:ext cx="454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8" name="Text Box 10"/>
          <p:cNvSpPr txBox="1">
            <a:spLocks noChangeArrowheads="1"/>
          </p:cNvSpPr>
          <p:nvPr/>
        </p:nvSpPr>
        <p:spPr bwMode="auto">
          <a:xfrm>
            <a:off x="2471737" y="3861048"/>
            <a:ext cx="177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微分法则</a:t>
            </a:r>
          </a:p>
        </p:txBody>
      </p:sp>
      <p:sp>
        <p:nvSpPr>
          <p:cNvPr id="103443" name="AutoShape 19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63975" y="2636838"/>
            <a:ext cx="49530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144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autoUpdateAnimBg="0"/>
      <p:bldP spid="242693" grpId="0" autoUpdateAnimBg="0"/>
      <p:bldP spid="24269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468539" y="779513"/>
          <a:ext cx="4076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Equation" r:id="rId4" imgW="1879560" imgH="444240" progId="Equation.DSMT4">
                  <p:embed/>
                </p:oleObj>
              </mc:Choice>
              <mc:Fallback>
                <p:oleObj name="Equation" r:id="rId4" imgW="1879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39" y="779513"/>
                        <a:ext cx="4076700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37120"/>
              </p:ext>
            </p:extLst>
          </p:nvPr>
        </p:nvGraphicFramePr>
        <p:xfrm>
          <a:off x="1913395" y="1746238"/>
          <a:ext cx="2742445" cy="45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Equation" r:id="rId6" imgW="1218960" imgH="203040" progId="Equation.DSMT4">
                  <p:embed/>
                </p:oleObj>
              </mc:Choice>
              <mc:Fallback>
                <p:oleObj name="Equation" r:id="rId6" imgW="1218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395" y="1746238"/>
                        <a:ext cx="2742445" cy="450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756911" y="2759387"/>
          <a:ext cx="3265031" cy="55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Equation" r:id="rId8" imgW="1422360" imgH="241200" progId="Equation.DSMT4">
                  <p:embed/>
                </p:oleObj>
              </mc:Choice>
              <mc:Fallback>
                <p:oleObj name="Equation" r:id="rId8" imgW="1422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911" y="2759387"/>
                        <a:ext cx="3265031" cy="552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286261" y="2793015"/>
          <a:ext cx="3862932" cy="555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Equation" r:id="rId10" imgW="1612800" imgH="228600" progId="Equation.DSMT4">
                  <p:embed/>
                </p:oleObj>
              </mc:Choice>
              <mc:Fallback>
                <p:oleObj name="Equation" r:id="rId10" imgW="161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261" y="2793015"/>
                        <a:ext cx="3862932" cy="5551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730875" y="3240088"/>
          <a:ext cx="13049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tion" r:id="rId12" imgW="609480" imgH="406080" progId="Equation.DSMT4">
                  <p:embed/>
                </p:oleObj>
              </mc:Choice>
              <mc:Fallback>
                <p:oleObj name="Equation" r:id="rId12" imgW="609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3240088"/>
                        <a:ext cx="1304925" cy="873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450447" y="3960364"/>
          <a:ext cx="3865780" cy="89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3" name="Equation" r:id="rId14" imgW="1765080" imgH="406080" progId="Equation.DSMT4">
                  <p:embed/>
                </p:oleObj>
              </mc:Choice>
              <mc:Fallback>
                <p:oleObj name="Equation" r:id="rId14" imgW="1765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447" y="3960364"/>
                        <a:ext cx="3865780" cy="895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7553255" y="4665396"/>
          <a:ext cx="2562090" cy="88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name="Equation" r:id="rId16" imgW="1193760" imgH="406080" progId="Equation.DSMT4">
                  <p:embed/>
                </p:oleObj>
              </mc:Choice>
              <mc:Fallback>
                <p:oleObj name="Equation" r:id="rId16" imgW="1193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255" y="4665396"/>
                        <a:ext cx="2562090" cy="881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4429909" y="5304602"/>
          <a:ext cx="4230659" cy="945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name="Equation" r:id="rId18" imgW="1828800" imgH="406080" progId="Equation.DSMT4">
                  <p:embed/>
                </p:oleObj>
              </mc:Choice>
              <mc:Fallback>
                <p:oleObj name="Equation" r:id="rId18" imgW="1828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909" y="5304602"/>
                        <a:ext cx="4230659" cy="945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1843" y="1014551"/>
            <a:ext cx="1535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由条件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6315" y="1664873"/>
            <a:ext cx="1180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可知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7339" y="2268192"/>
            <a:ext cx="67159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这是一个二阶常用系数线性非齐次方程．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41022" y="3410781"/>
            <a:ext cx="5077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对应非齐次方程特解可求得为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75538" y="4185823"/>
            <a:ext cx="37882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故非齐次方程通解为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37339" y="4867769"/>
            <a:ext cx="6801188" cy="524768"/>
            <a:chOff x="0" y="2721832"/>
            <a:chExt cx="6801188" cy="524768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/>
            </p:nvPr>
          </p:nvGraphicFramePr>
          <p:xfrm>
            <a:off x="1816962" y="2772266"/>
            <a:ext cx="2835385" cy="474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6" name="Equation" r:id="rId20" imgW="1193760" imgH="203040" progId="Equation.DSMT4">
                    <p:embed/>
                  </p:oleObj>
                </mc:Choice>
                <mc:Fallback>
                  <p:oleObj name="Equation" r:id="rId20" imgW="1193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962" y="2772266"/>
                          <a:ext cx="2835385" cy="4743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0" y="2723380"/>
              <a:ext cx="20029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将初始条件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649218" y="2721832"/>
              <a:ext cx="21519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代入，可得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61843" y="5546755"/>
            <a:ext cx="3649167" cy="523220"/>
            <a:chOff x="447946" y="4237207"/>
            <a:chExt cx="3649167" cy="523220"/>
          </a:xfrm>
          <a:solidFill>
            <a:schemeClr val="bg1"/>
          </a:solidFill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47946" y="4237207"/>
              <a:ext cx="10515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所以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04604" y="4237207"/>
              <a:ext cx="20925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的表达式为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/>
            </p:nvPr>
          </p:nvGraphicFramePr>
          <p:xfrm>
            <a:off x="1272829" y="4258995"/>
            <a:ext cx="845086" cy="479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7" name="Equation" r:id="rId22" imgW="355292" imgH="203024" progId="Equation.DSMT4">
                    <p:embed/>
                  </p:oleObj>
                </mc:Choice>
                <mc:Fallback>
                  <p:oleObj name="Equation" r:id="rId22" imgW="355292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829" y="4258995"/>
                          <a:ext cx="845086" cy="4796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156767" y="2239936"/>
            <a:ext cx="43940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对应齐次方程的通解为：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8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54545" y="138113"/>
            <a:ext cx="7707313" cy="6858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二、多元复合函数的全微分的形式不变性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2133600" y="7000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3340100" y="815976"/>
          <a:ext cx="5321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8" name="公式" r:id="rId3" imgW="5238627" imgH="380897" progId="Equation.3">
                  <p:embed/>
                </p:oleObj>
              </mc:Choice>
              <mc:Fallback>
                <p:oleObj name="公式" r:id="rId3" imgW="5238627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815976"/>
                        <a:ext cx="5321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7464425" y="12684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的全微分为</a:t>
            </a:r>
          </a:p>
        </p:txBody>
      </p:sp>
      <p:graphicFrame>
        <p:nvGraphicFramePr>
          <p:cNvPr id="261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658891"/>
              </p:ext>
            </p:extLst>
          </p:nvPr>
        </p:nvGraphicFramePr>
        <p:xfrm>
          <a:off x="2524920" y="1812926"/>
          <a:ext cx="27352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9" name="公式" r:id="rId5" imgW="2809828" imgH="904978" progId="Equation.3">
                  <p:embed/>
                </p:oleObj>
              </mc:Choice>
              <mc:Fallback>
                <p:oleObj name="公式" r:id="rId5" imgW="2809828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920" y="1812926"/>
                        <a:ext cx="273526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7" name="Object 7"/>
          <p:cNvGraphicFramePr>
            <a:graphicFrameLocks noChangeAspect="1"/>
          </p:cNvGraphicFramePr>
          <p:nvPr/>
        </p:nvGraphicFramePr>
        <p:xfrm>
          <a:off x="3074988" y="2689226"/>
          <a:ext cx="32893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0" name="公式" r:id="rId7" imgW="3381371" imgH="904978" progId="Equation.3">
                  <p:embed/>
                </p:oleObj>
              </mc:Choice>
              <mc:Fallback>
                <p:oleObj name="公式" r:id="rId7" imgW="3381371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2689226"/>
                        <a:ext cx="32893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6318251" y="2662239"/>
          <a:ext cx="33131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1" name="公式" r:id="rId9" imgW="3409827" imgH="904978" progId="Equation.3">
                  <p:embed/>
                </p:oleObj>
              </mc:Choice>
              <mc:Fallback>
                <p:oleObj name="公式" r:id="rId9" imgW="340982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1" y="2662239"/>
                        <a:ext cx="33131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9" name="Object 9"/>
          <p:cNvGraphicFramePr>
            <a:graphicFrameLocks noChangeAspect="1"/>
          </p:cNvGraphicFramePr>
          <p:nvPr/>
        </p:nvGraphicFramePr>
        <p:xfrm>
          <a:off x="3119439" y="3571876"/>
          <a:ext cx="7127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2" name="公式" r:id="rId11" imgW="723886" imgH="904978" progId="Equation.3">
                  <p:embed/>
                </p:oleObj>
              </mc:Choice>
              <mc:Fallback>
                <p:oleObj name="公式" r:id="rId11" imgW="72388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9" y="3571876"/>
                        <a:ext cx="7127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0" name="Object 10"/>
          <p:cNvGraphicFramePr>
            <a:graphicFrameLocks noChangeAspect="1"/>
          </p:cNvGraphicFramePr>
          <p:nvPr/>
        </p:nvGraphicFramePr>
        <p:xfrm>
          <a:off x="6324601" y="3587751"/>
          <a:ext cx="6778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3" name="公式" r:id="rId13" imgW="685713" imgH="904978" progId="Equation.3">
                  <p:embed/>
                </p:oleObj>
              </mc:Choice>
              <mc:Fallback>
                <p:oleObj name="公式" r:id="rId13" imgW="685713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3587751"/>
                        <a:ext cx="67786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1" name="Object 11"/>
          <p:cNvGraphicFramePr>
            <a:graphicFrameLocks noChangeAspect="1"/>
          </p:cNvGraphicFramePr>
          <p:nvPr/>
        </p:nvGraphicFramePr>
        <p:xfrm>
          <a:off x="3117851" y="4502151"/>
          <a:ext cx="7270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4" name="公式" r:id="rId15" imgW="742972" imgH="904978" progId="Equation.3">
                  <p:embed/>
                </p:oleObj>
              </mc:Choice>
              <mc:Fallback>
                <p:oleObj name="公式" r:id="rId15" imgW="742972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1" y="4502151"/>
                        <a:ext cx="7270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2209800" y="5334001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可见无论</a:t>
            </a:r>
            <a:r>
              <a:rPr lang="zh-CN" altLang="en-US" sz="2800" b="1" i="1">
                <a:ea typeface="楷体_GB2312" pitchFamily="49" charset="-122"/>
              </a:rPr>
              <a:t> </a:t>
            </a:r>
            <a:r>
              <a:rPr lang="en-US" altLang="zh-CN" sz="2800" b="1" i="1">
                <a:ea typeface="楷体_GB2312" pitchFamily="49" charset="-122"/>
              </a:rPr>
              <a:t>u , v </a:t>
            </a:r>
            <a:r>
              <a:rPr lang="zh-CN" altLang="en-US" sz="2800" b="1">
                <a:ea typeface="楷体_GB2312" pitchFamily="49" charset="-122"/>
              </a:rPr>
              <a:t>是自变量还是中间变量</a:t>
            </a:r>
            <a:r>
              <a:rPr lang="en-US" altLang="zh-CN" sz="2800" b="1">
                <a:ea typeface="楷体_GB2312" pitchFamily="49" charset="-122"/>
              </a:rPr>
              <a:t>,</a:t>
            </a:r>
            <a:r>
              <a:rPr lang="en-US" altLang="zh-CN" sz="2800" b="1">
                <a:ea typeface="仿宋_GB2312" pitchFamily="49" charset="-122"/>
              </a:rPr>
              <a:t> </a:t>
            </a:r>
          </a:p>
        </p:txBody>
      </p:sp>
      <p:graphicFrame>
        <p:nvGraphicFramePr>
          <p:cNvPr id="261133" name="Object 13"/>
          <p:cNvGraphicFramePr>
            <a:graphicFrameLocks noChangeAspect="1"/>
          </p:cNvGraphicFramePr>
          <p:nvPr/>
        </p:nvGraphicFramePr>
        <p:xfrm>
          <a:off x="3892551" y="3587751"/>
          <a:ext cx="23399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5" name="公式" r:id="rId17" imgW="2400343" imgH="904978" progId="Equation.3">
                  <p:embed/>
                </p:oleObj>
              </mc:Choice>
              <mc:Fallback>
                <p:oleObj name="公式" r:id="rId17" imgW="2400343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1" y="3587751"/>
                        <a:ext cx="23399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4" name="Object 14"/>
          <p:cNvGraphicFramePr>
            <a:graphicFrameLocks noChangeAspect="1"/>
          </p:cNvGraphicFramePr>
          <p:nvPr/>
        </p:nvGraphicFramePr>
        <p:xfrm>
          <a:off x="7062789" y="3587751"/>
          <a:ext cx="23399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6" name="公式" r:id="rId19" imgW="2400343" imgH="904978" progId="Equation.3">
                  <p:embed/>
                </p:oleObj>
              </mc:Choice>
              <mc:Fallback>
                <p:oleObj name="公式" r:id="rId19" imgW="2400343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9" y="3587751"/>
                        <a:ext cx="23399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1992313" y="119697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则复合函数</a:t>
            </a:r>
          </a:p>
        </p:txBody>
      </p:sp>
      <p:graphicFrame>
        <p:nvGraphicFramePr>
          <p:cNvPr id="261136" name="Object 16"/>
          <p:cNvGraphicFramePr>
            <a:graphicFrameLocks noChangeAspect="1"/>
          </p:cNvGraphicFramePr>
          <p:nvPr/>
        </p:nvGraphicFramePr>
        <p:xfrm>
          <a:off x="4079875" y="1341438"/>
          <a:ext cx="3365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7" name="公式" r:id="rId21" imgW="3352916" imgH="380897" progId="Equation.3">
                  <p:embed/>
                </p:oleObj>
              </mc:Choice>
              <mc:Fallback>
                <p:oleObj name="公式" r:id="rId21" imgW="335291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341438"/>
                        <a:ext cx="3365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822980"/>
              </p:ext>
            </p:extLst>
          </p:nvPr>
        </p:nvGraphicFramePr>
        <p:xfrm>
          <a:off x="4943872" y="1341922"/>
          <a:ext cx="2387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8" name="公式" r:id="rId23" imgW="2381257" imgH="380897" progId="Equation.3">
                  <p:embed/>
                </p:oleObj>
              </mc:Choice>
              <mc:Fallback>
                <p:oleObj name="公式" r:id="rId23" imgW="2381257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1341922"/>
                        <a:ext cx="2387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8" name="Object 18"/>
          <p:cNvGraphicFramePr>
            <a:graphicFrameLocks noChangeAspect="1"/>
          </p:cNvGraphicFramePr>
          <p:nvPr/>
        </p:nvGraphicFramePr>
        <p:xfrm>
          <a:off x="3938588" y="4737100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9" name="公式" r:id="rId25" imgW="409485" imgH="371514" progId="Equation.3">
                  <p:embed/>
                </p:oleObj>
              </mc:Choice>
              <mc:Fallback>
                <p:oleObj name="公式" r:id="rId25" imgW="409485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4737100"/>
                        <a:ext cx="41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9" name="Object 19"/>
          <p:cNvGraphicFramePr>
            <a:graphicFrameLocks noChangeAspect="1"/>
          </p:cNvGraphicFramePr>
          <p:nvPr/>
        </p:nvGraphicFramePr>
        <p:xfrm>
          <a:off x="4421188" y="4518026"/>
          <a:ext cx="6905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0" name="公式" r:id="rId27" imgW="704799" imgH="904978" progId="Equation.3">
                  <p:embed/>
                </p:oleObj>
              </mc:Choice>
              <mc:Fallback>
                <p:oleObj name="公式" r:id="rId27" imgW="704799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4518026"/>
                        <a:ext cx="69056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40" name="Object 20"/>
          <p:cNvGraphicFramePr>
            <a:graphicFrameLocks noChangeAspect="1"/>
          </p:cNvGraphicFramePr>
          <p:nvPr/>
        </p:nvGraphicFramePr>
        <p:xfrm>
          <a:off x="5157788" y="4737100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1" name="公式" r:id="rId29" imgW="381029" imgH="371514" progId="Equation.3">
                  <p:embed/>
                </p:oleObj>
              </mc:Choice>
              <mc:Fallback>
                <p:oleObj name="公式" r:id="rId29" imgW="381029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737100"/>
                        <a:ext cx="393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8610600" y="7366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都可微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  </a:t>
            </a:r>
          </a:p>
        </p:txBody>
      </p: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8153400" y="5370513"/>
            <a:ext cx="2438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其全微分表达 </a:t>
            </a: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2135189" y="5876925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形式都一样</a:t>
            </a:r>
            <a:r>
              <a:rPr lang="en-US" altLang="zh-CN" sz="2800" b="1">
                <a:ea typeface="仿宋_GB2312" pitchFamily="49" charset="-122"/>
              </a:rPr>
              <a:t>, </a:t>
            </a:r>
            <a:endParaRPr lang="en-US" altLang="zh-CN" sz="2800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4151313" y="5876925"/>
            <a:ext cx="49632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ea typeface="楷体_GB2312" pitchFamily="49" charset="-122"/>
              </a:rPr>
              <a:t>这性质叫做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全微分形式不变性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479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5" grpId="0" build="p" autoUpdateAnimBg="0"/>
      <p:bldP spid="261132" grpId="0" autoUpdateAnimBg="0"/>
      <p:bldP spid="261135" grpId="0" build="p" autoUpdateAnimBg="0"/>
      <p:bldP spid="261141" grpId="0" autoUpdateAnimBg="0"/>
      <p:bldP spid="261142" grpId="0" build="p" autoUpdateAnimBg="0"/>
      <p:bldP spid="261143" grpId="0" build="p" autoUpdateAnimBg="0" advAuto="0"/>
      <p:bldP spid="26114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547418"/>
              </p:ext>
            </p:extLst>
          </p:nvPr>
        </p:nvGraphicFramePr>
        <p:xfrm>
          <a:off x="2512426" y="748853"/>
          <a:ext cx="7749761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" name="Document" r:id="rId3" imgW="7375225" imgH="1057292" progId="Word.Document.8">
                  <p:embed/>
                </p:oleObj>
              </mc:Choice>
              <mc:Fallback>
                <p:oleObj name="Document" r:id="rId3" imgW="7375225" imgH="10572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426" y="748853"/>
                        <a:ext cx="7749761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424113" y="183515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62148" name="Object 4"/>
          <p:cNvGraphicFramePr>
            <a:graphicFrameLocks noChangeAspect="1"/>
          </p:cNvGraphicFramePr>
          <p:nvPr/>
        </p:nvGraphicFramePr>
        <p:xfrm>
          <a:off x="3403600" y="1887538"/>
          <a:ext cx="332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" name="公式" r:id="rId5" imgW="3327400" imgH="469900" progId="Equation.3">
                  <p:embed/>
                </p:oleObj>
              </mc:Choice>
              <mc:Fallback>
                <p:oleObj name="公式" r:id="rId5" imgW="3327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1887538"/>
                        <a:ext cx="332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9" name="Object 5"/>
          <p:cNvGraphicFramePr>
            <a:graphicFrameLocks noChangeAspect="1"/>
          </p:cNvGraphicFramePr>
          <p:nvPr/>
        </p:nvGraphicFramePr>
        <p:xfrm>
          <a:off x="3365500" y="2560638"/>
          <a:ext cx="436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4" name="公式" r:id="rId7" imgW="4368800" imgH="469900" progId="Equation.3">
                  <p:embed/>
                </p:oleObj>
              </mc:Choice>
              <mc:Fallback>
                <p:oleObj name="公式" r:id="rId7" imgW="4368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560638"/>
                        <a:ext cx="436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3429000" y="3248026"/>
          <a:ext cx="4356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5" name="公式" r:id="rId9" imgW="4356100" imgH="495300" progId="Equation.3">
                  <p:embed/>
                </p:oleObj>
              </mc:Choice>
              <mc:Fallback>
                <p:oleObj name="公式" r:id="rId9" imgW="4356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48026"/>
                        <a:ext cx="43561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3327400" y="3857626"/>
          <a:ext cx="4292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6" name="公式" r:id="rId11" imgW="4292600" imgH="1003300" progId="Equation.3">
                  <p:embed/>
                </p:oleObj>
              </mc:Choice>
              <mc:Fallback>
                <p:oleObj name="公式" r:id="rId11" imgW="42926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3857626"/>
                        <a:ext cx="4292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2" name="Object 8"/>
          <p:cNvGraphicFramePr>
            <a:graphicFrameLocks noChangeAspect="1"/>
          </p:cNvGraphicFramePr>
          <p:nvPr/>
        </p:nvGraphicFramePr>
        <p:xfrm>
          <a:off x="3352800" y="4978400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7" name="公式" r:id="rId13" imgW="457200" imgH="889000" progId="Equation.3">
                  <p:embed/>
                </p:oleObj>
              </mc:Choice>
              <mc:Fallback>
                <p:oleObj name="公式" r:id="rId13" imgW="457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78400"/>
                        <a:ext cx="45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3" name="Object 9"/>
          <p:cNvGraphicFramePr>
            <a:graphicFrameLocks noChangeAspect="1"/>
          </p:cNvGraphicFramePr>
          <p:nvPr/>
        </p:nvGraphicFramePr>
        <p:xfrm>
          <a:off x="3860800" y="4964113"/>
          <a:ext cx="129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8" name="公式" r:id="rId15" imgW="1295400" imgH="876300" progId="Equation.3">
                  <p:embed/>
                </p:oleObj>
              </mc:Choice>
              <mc:Fallback>
                <p:oleObj name="公式" r:id="rId15" imgW="12954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4964113"/>
                        <a:ext cx="1295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4" name="Object 10"/>
          <p:cNvGraphicFramePr>
            <a:graphicFrameLocks noChangeAspect="1"/>
          </p:cNvGraphicFramePr>
          <p:nvPr/>
        </p:nvGraphicFramePr>
        <p:xfrm>
          <a:off x="6172201" y="4978400"/>
          <a:ext cx="430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9" name="公式" r:id="rId17" imgW="431800" imgH="965200" progId="Equation.3">
                  <p:embed/>
                </p:oleObj>
              </mc:Choice>
              <mc:Fallback>
                <p:oleObj name="公式" r:id="rId17" imgW="431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4978400"/>
                        <a:ext cx="4302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5" name="Object 11"/>
          <p:cNvGraphicFramePr>
            <a:graphicFrameLocks noChangeAspect="1"/>
          </p:cNvGraphicFramePr>
          <p:nvPr/>
        </p:nvGraphicFramePr>
        <p:xfrm>
          <a:off x="6686550" y="4991100"/>
          <a:ext cx="1282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0" name="公式" r:id="rId19" imgW="1282700" imgH="876300" progId="Equation.3">
                  <p:embed/>
                </p:oleObj>
              </mc:Choice>
              <mc:Fallback>
                <p:oleObj name="公式" r:id="rId19" imgW="12827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4991100"/>
                        <a:ext cx="1282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7952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458282"/>
              </p:ext>
            </p:extLst>
          </p:nvPr>
        </p:nvGraphicFramePr>
        <p:xfrm>
          <a:off x="2773363" y="3328091"/>
          <a:ext cx="751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5" name="公式" r:id="rId3" imgW="7505714" imgH="495236" progId="Equation.3">
                  <p:embed/>
                </p:oleObj>
              </mc:Choice>
              <mc:Fallback>
                <p:oleObj name="公式" r:id="rId3" imgW="7505714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3328091"/>
                        <a:ext cx="75136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2133600" y="5334000"/>
            <a:ext cx="8153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884" name="Group 4"/>
          <p:cNvGrpSpPr>
            <a:grpSpLocks/>
          </p:cNvGrpSpPr>
          <p:nvPr/>
        </p:nvGrpSpPr>
        <p:grpSpPr bwMode="auto">
          <a:xfrm>
            <a:off x="2133601" y="5410200"/>
            <a:ext cx="7032625" cy="903288"/>
            <a:chOff x="384" y="3319"/>
            <a:chExt cx="4430" cy="569"/>
          </a:xfrm>
        </p:grpSpPr>
        <p:sp>
          <p:nvSpPr>
            <p:cNvPr id="122912" name="Text Box 5"/>
            <p:cNvSpPr txBox="1">
              <a:spLocks noChangeArrowheads="1"/>
            </p:cNvSpPr>
            <p:nvPr/>
          </p:nvSpPr>
          <p:spPr bwMode="auto">
            <a:xfrm>
              <a:off x="384" y="3360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ea typeface="楷体_GB2312" pitchFamily="49" charset="-122"/>
                </a:rPr>
                <a:t>例</a:t>
              </a:r>
              <a:r>
                <a:rPr lang="en-US" altLang="zh-CN" sz="2800" b="1">
                  <a:solidFill>
                    <a:schemeClr val="tx2"/>
                  </a:solidFill>
                  <a:ea typeface="楷体_GB2312" pitchFamily="49" charset="-122"/>
                </a:rPr>
                <a:t>1 .</a:t>
              </a:r>
            </a:p>
          </p:txBody>
        </p:sp>
        <p:graphicFrame>
          <p:nvGraphicFramePr>
            <p:cNvPr id="122913" name="Object 6"/>
            <p:cNvGraphicFramePr>
              <a:graphicFrameLocks noChangeAspect="1"/>
            </p:cNvGraphicFramePr>
            <p:nvPr/>
          </p:nvGraphicFramePr>
          <p:xfrm>
            <a:off x="960" y="3360"/>
            <a:ext cx="28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6" name="Equation" r:id="rId5" imgW="4495655" imgH="523733" progId="Equation.3">
                    <p:embed/>
                  </p:oleObj>
                </mc:Choice>
                <mc:Fallback>
                  <p:oleObj name="Equation" r:id="rId5" imgW="4495655" imgH="5237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360"/>
                          <a:ext cx="28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4" name="Object 7"/>
            <p:cNvGraphicFramePr>
              <a:graphicFrameLocks noChangeAspect="1"/>
            </p:cNvGraphicFramePr>
            <p:nvPr/>
          </p:nvGraphicFramePr>
          <p:xfrm>
            <a:off x="3840" y="3319"/>
            <a:ext cx="974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7" name="Equation" r:id="rId7" imgW="1561941" imgH="914361" progId="Equation.3">
                    <p:embed/>
                  </p:oleObj>
                </mc:Choice>
                <mc:Fallback>
                  <p:oleObj name="Equation" r:id="rId7" imgW="1561941" imgH="91436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319"/>
                          <a:ext cx="974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88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0" y="347817"/>
            <a:ext cx="1143000" cy="5334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9.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886" name="Text Box 9"/>
          <p:cNvSpPr txBox="1">
            <a:spLocks noChangeArrowheads="1"/>
          </p:cNvSpPr>
          <p:nvPr/>
        </p:nvSpPr>
        <p:spPr bwMode="auto">
          <a:xfrm>
            <a:off x="3444174" y="395441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利用全微分形式不变性再解例</a:t>
            </a:r>
            <a:r>
              <a:rPr lang="en-US" altLang="zh-CN" sz="2800" b="1" dirty="0">
                <a:ea typeface="楷体_GB2312" pitchFamily="49" charset="-122"/>
              </a:rPr>
              <a:t>1. </a:t>
            </a:r>
            <a:endParaRPr lang="en-US" altLang="zh-CN" sz="2800" b="1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2301877" y="154289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63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690827"/>
              </p:ext>
            </p:extLst>
          </p:nvPr>
        </p:nvGraphicFramePr>
        <p:xfrm>
          <a:off x="3068637" y="1645443"/>
          <a:ext cx="23844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8" name="公式" r:id="rId9" imgW="2314629" imgH="380897" progId="Equation.3">
                  <p:embed/>
                </p:oleObj>
              </mc:Choice>
              <mc:Fallback>
                <p:oleObj name="公式" r:id="rId9" imgW="2314629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7" y="1645443"/>
                        <a:ext cx="23844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547430"/>
              </p:ext>
            </p:extLst>
          </p:nvPr>
        </p:nvGraphicFramePr>
        <p:xfrm>
          <a:off x="2768600" y="2239040"/>
          <a:ext cx="176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9" name="公式" r:id="rId11" imgW="1752455" imgH="495236" progId="Equation.3">
                  <p:embed/>
                </p:oleObj>
              </mc:Choice>
              <mc:Fallback>
                <p:oleObj name="公式" r:id="rId11" imgW="1752455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2239040"/>
                        <a:ext cx="1765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549805"/>
              </p:ext>
            </p:extLst>
          </p:nvPr>
        </p:nvGraphicFramePr>
        <p:xfrm>
          <a:off x="2791335" y="3872041"/>
          <a:ext cx="4530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0" name="公式" r:id="rId13" imgW="4524458" imgH="495236" progId="Equation.3">
                  <p:embed/>
                </p:oleObj>
              </mc:Choice>
              <mc:Fallback>
                <p:oleObj name="公式" r:id="rId13" imgW="4524458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335" y="3872041"/>
                        <a:ext cx="4530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2" name="Rectangle 14"/>
          <p:cNvSpPr>
            <a:spLocks noChangeArrowheads="1"/>
          </p:cNvSpPr>
          <p:nvPr/>
        </p:nvSpPr>
        <p:spPr bwMode="auto">
          <a:xfrm>
            <a:off x="2019300" y="4973638"/>
            <a:ext cx="8382000" cy="12954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6">
                <a:lumMod val="20000"/>
                <a:lumOff val="80000"/>
              </a:schemeClr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31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164130"/>
              </p:ext>
            </p:extLst>
          </p:nvPr>
        </p:nvGraphicFramePr>
        <p:xfrm>
          <a:off x="3346451" y="4783137"/>
          <a:ext cx="5245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1" name="公式" r:id="rId15" imgW="5238627" imgH="904978" progId="Equation.3">
                  <p:embed/>
                </p:oleObj>
              </mc:Choice>
              <mc:Fallback>
                <p:oleObj name="公式" r:id="rId15" imgW="523862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1" y="4783137"/>
                        <a:ext cx="5245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804125"/>
              </p:ext>
            </p:extLst>
          </p:nvPr>
        </p:nvGraphicFramePr>
        <p:xfrm>
          <a:off x="3346451" y="5605463"/>
          <a:ext cx="5253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2" name="公式" r:id="rId17" imgW="5248344" imgH="904978" progId="Equation.3">
                  <p:embed/>
                </p:oleObj>
              </mc:Choice>
              <mc:Fallback>
                <p:oleObj name="公式" r:id="rId17" imgW="524834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1" y="5605463"/>
                        <a:ext cx="52530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5" name="Text Box 17"/>
          <p:cNvSpPr txBox="1">
            <a:spLocks noChangeArrowheads="1"/>
          </p:cNvSpPr>
          <p:nvPr/>
        </p:nvSpPr>
        <p:spPr bwMode="auto">
          <a:xfrm>
            <a:off x="2111377" y="4964907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所以</a:t>
            </a:r>
          </a:p>
        </p:txBody>
      </p:sp>
      <p:graphicFrame>
        <p:nvGraphicFramePr>
          <p:cNvPr id="2631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387700"/>
              </p:ext>
            </p:extLst>
          </p:nvPr>
        </p:nvGraphicFramePr>
        <p:xfrm>
          <a:off x="4199987" y="1568733"/>
          <a:ext cx="113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3" name="公式" r:id="rId19" imgW="1124001" imgH="495236" progId="Equation.3">
                  <p:embed/>
                </p:oleObj>
              </mc:Choice>
              <mc:Fallback>
                <p:oleObj name="公式" r:id="rId19" imgW="1124001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987" y="1568733"/>
                        <a:ext cx="1130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84079"/>
              </p:ext>
            </p:extLst>
          </p:nvPr>
        </p:nvGraphicFramePr>
        <p:xfrm>
          <a:off x="4613276" y="2249166"/>
          <a:ext cx="176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4" name="公式" r:id="rId21" imgW="1752455" imgH="495236" progId="Equation.3">
                  <p:embed/>
                </p:oleObj>
              </mc:Choice>
              <mc:Fallback>
                <p:oleObj name="公式" r:id="rId21" imgW="1752455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6" y="2249166"/>
                        <a:ext cx="1765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31892"/>
              </p:ext>
            </p:extLst>
          </p:nvPr>
        </p:nvGraphicFramePr>
        <p:xfrm>
          <a:off x="2746680" y="2767703"/>
          <a:ext cx="6524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5" name="公式" r:id="rId23" imgW="6514970" imgH="495236" progId="Equation.3">
                  <p:embed/>
                </p:oleObj>
              </mc:Choice>
              <mc:Fallback>
                <p:oleObj name="公式" r:id="rId23" imgW="6514970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680" y="2767703"/>
                        <a:ext cx="6524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821041"/>
              </p:ext>
            </p:extLst>
          </p:nvPr>
        </p:nvGraphicFramePr>
        <p:xfrm>
          <a:off x="5158674" y="2886831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6" name="公式" r:id="rId25" imgW="905030" imgH="380897" progId="Equation.3">
                  <p:embed/>
                </p:oleObj>
              </mc:Choice>
              <mc:Fallback>
                <p:oleObj name="公式" r:id="rId25" imgW="90503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8674" y="2886831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425607"/>
              </p:ext>
            </p:extLst>
          </p:nvPr>
        </p:nvGraphicFramePr>
        <p:xfrm>
          <a:off x="7855720" y="2924865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7" name="公式" r:id="rId27" imgW="1333601" imgH="380897" progId="Equation.3">
                  <p:embed/>
                </p:oleObj>
              </mc:Choice>
              <mc:Fallback>
                <p:oleObj name="公式" r:id="rId27" imgW="1333601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5720" y="2924865"/>
                        <a:ext cx="134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886196"/>
              </p:ext>
            </p:extLst>
          </p:nvPr>
        </p:nvGraphicFramePr>
        <p:xfrm>
          <a:off x="4155920" y="4360862"/>
          <a:ext cx="4518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8" name="公式" r:id="rId29" imgW="4514742" imgH="495236" progId="Equation.3">
                  <p:embed/>
                </p:oleObj>
              </mc:Choice>
              <mc:Fallback>
                <p:oleObj name="公式" r:id="rId29" imgW="4514742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920" y="4360862"/>
                        <a:ext cx="4518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668844"/>
              </p:ext>
            </p:extLst>
          </p:nvPr>
        </p:nvGraphicFramePr>
        <p:xfrm>
          <a:off x="8701974" y="3451122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9" name="公式" r:id="rId31" imgW="1466857" imgH="380897" progId="Equation.3">
                  <p:embed/>
                </p:oleObj>
              </mc:Choice>
              <mc:Fallback>
                <p:oleObj name="公式" r:id="rId31" imgW="1466857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974" y="3451122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860539"/>
              </p:ext>
            </p:extLst>
          </p:nvPr>
        </p:nvGraphicFramePr>
        <p:xfrm>
          <a:off x="7302501" y="4020344"/>
          <a:ext cx="49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0" name="公式" r:id="rId33" imgW="485829" imgH="371514" progId="Equation.3">
                  <p:embed/>
                </p:oleObj>
              </mc:Choice>
              <mc:Fallback>
                <p:oleObj name="公式" r:id="rId33" imgW="485829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1" y="4020344"/>
                        <a:ext cx="49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556839"/>
              </p:ext>
            </p:extLst>
          </p:nvPr>
        </p:nvGraphicFramePr>
        <p:xfrm>
          <a:off x="8673945" y="4497388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1" name="公式" r:id="rId35" imgW="419201" imgH="371514" progId="Equation.3">
                  <p:embed/>
                </p:oleObj>
              </mc:Choice>
              <mc:Fallback>
                <p:oleObj name="公式" r:id="rId35" imgW="419201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3945" y="4497388"/>
                        <a:ext cx="43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86767"/>
              </p:ext>
            </p:extLst>
          </p:nvPr>
        </p:nvGraphicFramePr>
        <p:xfrm>
          <a:off x="5118100" y="3430818"/>
          <a:ext cx="1866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" name="公式" r:id="rId37" imgW="1857256" imgH="380897" progId="Equation.3">
                  <p:embed/>
                </p:oleObj>
              </mc:Choice>
              <mc:Fallback>
                <p:oleObj name="公式" r:id="rId37" imgW="185725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430818"/>
                        <a:ext cx="18669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5216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8" grpId="0" autoUpdateAnimBg="0"/>
      <p:bldP spid="263182" grpId="0" animBg="1"/>
      <p:bldP spid="26318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0269"/>
            <a:ext cx="2810272" cy="609600"/>
          </a:xfrm>
          <a:noFill/>
          <a:ln w="25400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三、内容小结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2209800" y="12954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ea typeface="楷体_GB2312" pitchFamily="49" charset="-122"/>
              </a:rPr>
              <a:t>复合函数求导的链式法则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2590800" y="18430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“</a:t>
            </a:r>
            <a:r>
              <a:rPr lang="zh-CN" altLang="en-US" sz="2800" b="1">
                <a:ea typeface="楷体_GB2312" pitchFamily="49" charset="-122"/>
              </a:rPr>
              <a:t>分段用乘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4419600" y="1843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分叉用加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6096000" y="1843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单路全导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7772400" y="18430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叉路偏导”</a:t>
            </a: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2571750" y="23622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264201" name="Object 9"/>
          <p:cNvGraphicFramePr>
            <a:graphicFrameLocks noChangeAspect="1"/>
          </p:cNvGraphicFramePr>
          <p:nvPr/>
        </p:nvGraphicFramePr>
        <p:xfrm>
          <a:off x="3690938" y="2478088"/>
          <a:ext cx="38719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4" name="公式" r:id="rId3" imgW="3867201" imgH="380897" progId="Equation.3">
                  <p:embed/>
                </p:oleObj>
              </mc:Choice>
              <mc:Fallback>
                <p:oleObj name="公式" r:id="rId3" imgW="3867201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2478088"/>
                        <a:ext cx="38719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2" name="Object 10"/>
          <p:cNvGraphicFramePr>
            <a:graphicFrameLocks noChangeAspect="1"/>
          </p:cNvGraphicFramePr>
          <p:nvPr/>
        </p:nvGraphicFramePr>
        <p:xfrm>
          <a:off x="9296400" y="25781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5" name="Equation" r:id="rId5" imgW="218970" imgH="228677" progId="Equation.3">
                  <p:embed/>
                </p:oleObj>
              </mc:Choice>
              <mc:Fallback>
                <p:oleObj name="Equation" r:id="rId5" imgW="218970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5781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203" name="Group 11"/>
          <p:cNvGrpSpPr>
            <a:grpSpLocks/>
          </p:cNvGrpSpPr>
          <p:nvPr/>
        </p:nvGrpSpPr>
        <p:grpSpPr bwMode="auto">
          <a:xfrm>
            <a:off x="8915400" y="2819400"/>
            <a:ext cx="914400" cy="306388"/>
            <a:chOff x="4752" y="1440"/>
            <a:chExt cx="576" cy="193"/>
          </a:xfrm>
        </p:grpSpPr>
        <p:sp>
          <p:nvSpPr>
            <p:cNvPr id="123942" name="Line 12"/>
            <p:cNvSpPr>
              <a:spLocks noChangeShapeType="1"/>
            </p:cNvSpPr>
            <p:nvPr/>
          </p:nvSpPr>
          <p:spPr bwMode="auto">
            <a:xfrm flipH="1">
              <a:off x="4752" y="144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3" name="Line 13"/>
            <p:cNvSpPr>
              <a:spLocks noChangeShapeType="1"/>
            </p:cNvSpPr>
            <p:nvPr/>
          </p:nvSpPr>
          <p:spPr bwMode="auto">
            <a:xfrm>
              <a:off x="50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4" name="Line 14"/>
            <p:cNvSpPr>
              <a:spLocks noChangeShapeType="1"/>
            </p:cNvSpPr>
            <p:nvPr/>
          </p:nvSpPr>
          <p:spPr bwMode="auto">
            <a:xfrm>
              <a:off x="5040" y="1440"/>
              <a:ext cx="288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4207" name="Object 15"/>
          <p:cNvGraphicFramePr>
            <a:graphicFrameLocks noChangeAspect="1"/>
          </p:cNvGraphicFramePr>
          <p:nvPr/>
        </p:nvGraphicFramePr>
        <p:xfrm>
          <a:off x="8759825" y="3187700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6" name="Equation" r:id="rId7" imgW="1171542" imgH="304787" progId="Equation.3">
                  <p:embed/>
                </p:oleObj>
              </mc:Choice>
              <mc:Fallback>
                <p:oleObj name="Equation" r:id="rId7" imgW="1171542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3187700"/>
                        <a:ext cx="1181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208" name="Group 16"/>
          <p:cNvGrpSpPr>
            <a:grpSpLocks/>
          </p:cNvGrpSpPr>
          <p:nvPr/>
        </p:nvGrpSpPr>
        <p:grpSpPr bwMode="auto">
          <a:xfrm>
            <a:off x="9601200" y="3505200"/>
            <a:ext cx="609600" cy="381000"/>
            <a:chOff x="5184" y="1872"/>
            <a:chExt cx="384" cy="240"/>
          </a:xfrm>
        </p:grpSpPr>
        <p:sp>
          <p:nvSpPr>
            <p:cNvPr id="123940" name="Line 17"/>
            <p:cNvSpPr>
              <a:spLocks noChangeShapeType="1"/>
            </p:cNvSpPr>
            <p:nvPr/>
          </p:nvSpPr>
          <p:spPr bwMode="auto">
            <a:xfrm flipH="1">
              <a:off x="5184" y="18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1" name="Line 18"/>
            <p:cNvSpPr>
              <a:spLocks noChangeShapeType="1"/>
            </p:cNvSpPr>
            <p:nvPr/>
          </p:nvSpPr>
          <p:spPr bwMode="auto">
            <a:xfrm>
              <a:off x="5376" y="18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4211" name="Object 19"/>
          <p:cNvGraphicFramePr>
            <a:graphicFrameLocks noChangeAspect="1"/>
          </p:cNvGraphicFramePr>
          <p:nvPr/>
        </p:nvGraphicFramePr>
        <p:xfrm>
          <a:off x="9563100" y="3949700"/>
          <a:ext cx="723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7" name="Equation" r:id="rId9" imgW="714516" imgH="304787" progId="Equation.3">
                  <p:embed/>
                </p:oleObj>
              </mc:Choice>
              <mc:Fallback>
                <p:oleObj name="Equation" r:id="rId9" imgW="714516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3100" y="3949700"/>
                        <a:ext cx="723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2" name="Object 20"/>
          <p:cNvGraphicFramePr>
            <a:graphicFrameLocks noChangeAspect="1"/>
          </p:cNvGraphicFramePr>
          <p:nvPr/>
        </p:nvGraphicFramePr>
        <p:xfrm>
          <a:off x="3140075" y="2978150"/>
          <a:ext cx="72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8" name="公式" r:id="rId11" imgW="714516" imgH="828521" progId="Equation.3">
                  <p:embed/>
                </p:oleObj>
              </mc:Choice>
              <mc:Fallback>
                <p:oleObj name="公式" r:id="rId11" imgW="714516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978150"/>
                        <a:ext cx="723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404151"/>
              </p:ext>
            </p:extLst>
          </p:nvPr>
        </p:nvGraphicFramePr>
        <p:xfrm>
          <a:off x="3880116" y="3114675"/>
          <a:ext cx="4994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9" name="Equation" r:id="rId13" imgW="203040" imgH="228600" progId="Equation.DSMT4">
                  <p:embed/>
                </p:oleObj>
              </mc:Choice>
              <mc:Fallback>
                <p:oleObj name="Equation" r:id="rId13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116" y="3114675"/>
                        <a:ext cx="4994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4" name="Object 22"/>
          <p:cNvGraphicFramePr>
            <a:graphicFrameLocks noChangeAspect="1"/>
          </p:cNvGraphicFramePr>
          <p:nvPr/>
        </p:nvGraphicFramePr>
        <p:xfrm>
          <a:off x="4294188" y="3170238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0" name="公式" r:id="rId15" imgW="800230" imgH="419126" progId="Equation.3">
                  <p:embed/>
                </p:oleObj>
              </mc:Choice>
              <mc:Fallback>
                <p:oleObj name="公式" r:id="rId15" imgW="800230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3170238"/>
                        <a:ext cx="81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539826"/>
              </p:ext>
            </p:extLst>
          </p:nvPr>
        </p:nvGraphicFramePr>
        <p:xfrm>
          <a:off x="5210659" y="3146425"/>
          <a:ext cx="5556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1" name="公式" r:id="rId17" imgW="552457" imgH="409742" progId="Equation.3">
                  <p:embed/>
                </p:oleObj>
              </mc:Choice>
              <mc:Fallback>
                <p:oleObj name="公式" r:id="rId17" imgW="552457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659" y="3146425"/>
                        <a:ext cx="5556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6" name="Object 24"/>
          <p:cNvGraphicFramePr>
            <a:graphicFrameLocks noChangeAspect="1"/>
          </p:cNvGraphicFramePr>
          <p:nvPr/>
        </p:nvGraphicFramePr>
        <p:xfrm>
          <a:off x="6010275" y="3022600"/>
          <a:ext cx="723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2" name="公式" r:id="rId19" imgW="714516" imgH="904978" progId="Equation.3">
                  <p:embed/>
                </p:oleObj>
              </mc:Choice>
              <mc:Fallback>
                <p:oleObj name="公式" r:id="rId19" imgW="71451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3022600"/>
                        <a:ext cx="723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7" name="Object 25"/>
          <p:cNvGraphicFramePr>
            <a:graphicFrameLocks noChangeAspect="1"/>
          </p:cNvGraphicFramePr>
          <p:nvPr/>
        </p:nvGraphicFramePr>
        <p:xfrm>
          <a:off x="6777038" y="3189288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3" name="公式" r:id="rId21" imgW="381029" imgH="409742" progId="Equation.3">
                  <p:embed/>
                </p:oleObj>
              </mc:Choice>
              <mc:Fallback>
                <p:oleObj name="公式" r:id="rId21" imgW="3810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3189288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8" name="Object 26"/>
          <p:cNvGraphicFramePr>
            <a:graphicFrameLocks noChangeAspect="1"/>
          </p:cNvGraphicFramePr>
          <p:nvPr/>
        </p:nvGraphicFramePr>
        <p:xfrm>
          <a:off x="7200900" y="3219450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4" name="公式" r:id="rId23" imgW="800230" imgH="419126" progId="Equation.3">
                  <p:embed/>
                </p:oleObj>
              </mc:Choice>
              <mc:Fallback>
                <p:oleObj name="公式" r:id="rId23" imgW="800230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3219450"/>
                        <a:ext cx="81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9" name="Object 27"/>
          <p:cNvGraphicFramePr>
            <a:graphicFrameLocks noChangeAspect="1"/>
          </p:cNvGraphicFramePr>
          <p:nvPr/>
        </p:nvGraphicFramePr>
        <p:xfrm>
          <a:off x="8037513" y="32131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5" name="公式" r:id="rId25" imgW="381029" imgH="409742" progId="Equation.3">
                  <p:embed/>
                </p:oleObj>
              </mc:Choice>
              <mc:Fallback>
                <p:oleObj name="公式" r:id="rId25" imgW="3810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513" y="32131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20" name="Text Box 28"/>
          <p:cNvSpPr txBox="1">
            <a:spLocks noChangeArrowheads="1"/>
          </p:cNvSpPr>
          <p:nvPr/>
        </p:nvSpPr>
        <p:spPr bwMode="auto">
          <a:xfrm>
            <a:off x="2133600" y="40528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 b="1">
                <a:ea typeface="楷体_GB2312" pitchFamily="49" charset="-122"/>
              </a:rPr>
              <a:t>全微分形式不变性</a:t>
            </a:r>
          </a:p>
        </p:txBody>
      </p:sp>
      <p:graphicFrame>
        <p:nvGraphicFramePr>
          <p:cNvPr id="264221" name="Object 29"/>
          <p:cNvGraphicFramePr>
            <a:graphicFrameLocks noChangeAspect="1"/>
          </p:cNvGraphicFramePr>
          <p:nvPr/>
        </p:nvGraphicFramePr>
        <p:xfrm>
          <a:off x="2603500" y="4635500"/>
          <a:ext cx="217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6" name="公式" r:id="rId27" imgW="2162287" imgH="419126" progId="Equation.3">
                  <p:embed/>
                </p:oleObj>
              </mc:Choice>
              <mc:Fallback>
                <p:oleObj name="公式" r:id="rId27" imgW="2162287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635500"/>
                        <a:ext cx="217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22" name="Text Box 30"/>
          <p:cNvSpPr txBox="1">
            <a:spLocks noChangeArrowheads="1"/>
          </p:cNvSpPr>
          <p:nvPr/>
        </p:nvSpPr>
        <p:spPr bwMode="auto">
          <a:xfrm>
            <a:off x="4724400" y="45862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不论 </a:t>
            </a:r>
            <a:r>
              <a:rPr lang="en-US" altLang="zh-CN" sz="2800" b="1" i="1">
                <a:ea typeface="楷体_GB2312" pitchFamily="49" charset="-122"/>
              </a:rPr>
              <a:t>u</a:t>
            </a:r>
            <a:r>
              <a:rPr lang="en-US" altLang="zh-CN" sz="2800" b="1">
                <a:ea typeface="楷体_GB2312" pitchFamily="49" charset="-122"/>
              </a:rPr>
              <a:t> , </a:t>
            </a:r>
            <a:r>
              <a:rPr lang="en-US" altLang="zh-CN" sz="2800" b="1" i="1">
                <a:ea typeface="楷体_GB2312" pitchFamily="49" charset="-122"/>
              </a:rPr>
              <a:t>v </a:t>
            </a:r>
            <a:r>
              <a:rPr lang="zh-CN" altLang="en-US" sz="2800" b="1">
                <a:ea typeface="楷体_GB2312" pitchFamily="49" charset="-122"/>
              </a:rPr>
              <a:t>是自变量还是因变量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3124200" y="5181600"/>
            <a:ext cx="4876800" cy="685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42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598410"/>
              </p:ext>
            </p:extLst>
          </p:nvPr>
        </p:nvGraphicFramePr>
        <p:xfrm>
          <a:off x="3364335" y="5252049"/>
          <a:ext cx="4408065" cy="55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7" name="Equation" r:id="rId29" imgW="1854000" imgH="228600" progId="Equation.DSMT4">
                  <p:embed/>
                </p:oleObj>
              </mc:Choice>
              <mc:Fallback>
                <p:oleObj name="Equation" r:id="rId29" imgW="1854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335" y="5252049"/>
                        <a:ext cx="4408065" cy="557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8686800" y="2438400"/>
            <a:ext cx="1676400" cy="1905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641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6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6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6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autoUpdateAnimBg="0"/>
      <p:bldP spid="264196" grpId="0" autoUpdateAnimBg="0"/>
      <p:bldP spid="264197" grpId="0" autoUpdateAnimBg="0"/>
      <p:bldP spid="264198" grpId="0" autoUpdateAnimBg="0"/>
      <p:bldP spid="264199" grpId="0" autoUpdateAnimBg="0"/>
      <p:bldP spid="264200" grpId="0" autoUpdateAnimBg="0"/>
      <p:bldP spid="264220" grpId="0" autoUpdateAnimBg="0"/>
      <p:bldP spid="264222" grpId="0" autoUpdateAnimBg="0"/>
      <p:bldP spid="264223" grpId="0" animBg="1"/>
      <p:bldP spid="2642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73024"/>
            <a:ext cx="1060450" cy="609600"/>
          </a:xfrm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2209800" y="18430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题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/>
        </p:nvGraphicFramePr>
        <p:xfrm>
          <a:off x="3251200" y="2673350"/>
          <a:ext cx="71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4" name="公式" r:id="rId3" imgW="704799" imgH="904978" progId="Equation.3">
                  <p:embed/>
                </p:oleObj>
              </mc:Choice>
              <mc:Fallback>
                <p:oleObj name="公式" r:id="rId3" imgW="704799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673350"/>
                        <a:ext cx="711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1" name="Object 5"/>
          <p:cNvGraphicFramePr>
            <a:graphicFrameLocks noChangeAspect="1"/>
          </p:cNvGraphicFramePr>
          <p:nvPr/>
        </p:nvGraphicFramePr>
        <p:xfrm>
          <a:off x="3754438" y="3722688"/>
          <a:ext cx="14335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5" name="公式" r:id="rId5" imgW="1428685" imgH="1047814" progId="Equation.3">
                  <p:embed/>
                </p:oleObj>
              </mc:Choice>
              <mc:Fallback>
                <p:oleObj name="公式" r:id="rId5" imgW="1428685" imgH="1047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3722688"/>
                        <a:ext cx="14335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2" name="Object 6"/>
          <p:cNvGraphicFramePr>
            <a:graphicFrameLocks noChangeAspect="1"/>
          </p:cNvGraphicFramePr>
          <p:nvPr/>
        </p:nvGraphicFramePr>
        <p:xfrm>
          <a:off x="5737225" y="395287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" name="Equation" r:id="rId7" imgW="266859" imgH="295404" progId="Equation.3">
                  <p:embed/>
                </p:oleObj>
              </mc:Choice>
              <mc:Fallback>
                <p:oleObj name="Equation" r:id="rId7" imgW="266859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3952875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3" name="Object 7"/>
          <p:cNvGraphicFramePr>
            <a:graphicFrameLocks noChangeAspect="1"/>
          </p:cNvGraphicFramePr>
          <p:nvPr/>
        </p:nvGraphicFramePr>
        <p:xfrm>
          <a:off x="4557713" y="2684463"/>
          <a:ext cx="46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" name="公式" r:id="rId9" imgW="457374" imgH="904978" progId="Equation.3">
                  <p:embed/>
                </p:oleObj>
              </mc:Choice>
              <mc:Fallback>
                <p:oleObj name="公式" r:id="rId9" imgW="45737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2684463"/>
                        <a:ext cx="46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4" name="Object 8"/>
          <p:cNvGraphicFramePr>
            <a:graphicFrameLocks noChangeAspect="1"/>
          </p:cNvGraphicFramePr>
          <p:nvPr/>
        </p:nvGraphicFramePr>
        <p:xfrm>
          <a:off x="4025900" y="2684463"/>
          <a:ext cx="46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" name="公式" r:id="rId11" imgW="457374" imgH="904978" progId="Equation.3">
                  <p:embed/>
                </p:oleObj>
              </mc:Choice>
              <mc:Fallback>
                <p:oleObj name="公式" r:id="rId11" imgW="457374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2684463"/>
                        <a:ext cx="46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5" name="Object 9"/>
          <p:cNvGraphicFramePr>
            <a:graphicFrameLocks noChangeAspect="1"/>
          </p:cNvGraphicFramePr>
          <p:nvPr/>
        </p:nvGraphicFramePr>
        <p:xfrm>
          <a:off x="5051425" y="2673350"/>
          <a:ext cx="73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9" name="公式" r:id="rId13" imgW="723886" imgH="904978" progId="Equation.3">
                  <p:embed/>
                </p:oleObj>
              </mc:Choice>
              <mc:Fallback>
                <p:oleObj name="公式" r:id="rId13" imgW="72388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2673350"/>
                        <a:ext cx="736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6" name="Object 10"/>
          <p:cNvGraphicFramePr>
            <a:graphicFrameLocks noChangeAspect="1"/>
          </p:cNvGraphicFramePr>
          <p:nvPr/>
        </p:nvGraphicFramePr>
        <p:xfrm>
          <a:off x="5875338" y="2686050"/>
          <a:ext cx="45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0" name="公式" r:id="rId15" imgW="447657" imgH="904978" progId="Equation.3">
                  <p:embed/>
                </p:oleObj>
              </mc:Choice>
              <mc:Fallback>
                <p:oleObj name="公式" r:id="rId15" imgW="447657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2686050"/>
                        <a:ext cx="45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7" name="Object 11"/>
          <p:cNvGraphicFramePr>
            <a:graphicFrameLocks noChangeAspect="1"/>
          </p:cNvGraphicFramePr>
          <p:nvPr/>
        </p:nvGraphicFramePr>
        <p:xfrm>
          <a:off x="7696200" y="3705225"/>
          <a:ext cx="106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1" name="公式" r:id="rId17" imgW="1057373" imgH="933476" progId="Equation.3">
                  <p:embed/>
                </p:oleObj>
              </mc:Choice>
              <mc:Fallback>
                <p:oleObj name="公式" r:id="rId17" imgW="1057373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705225"/>
                        <a:ext cx="1066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8" name="Object 12"/>
          <p:cNvGraphicFramePr>
            <a:graphicFrameLocks noChangeAspect="1"/>
          </p:cNvGraphicFramePr>
          <p:nvPr/>
        </p:nvGraphicFramePr>
        <p:xfrm>
          <a:off x="8826500" y="396875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2" name="公式" r:id="rId19" imgW="762058" imgH="380897" progId="Equation.3">
                  <p:embed/>
                </p:oleObj>
              </mc:Choice>
              <mc:Fallback>
                <p:oleObj name="公式" r:id="rId19" imgW="76205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0" y="396875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9" name="Object 13"/>
          <p:cNvGraphicFramePr>
            <a:graphicFrameLocks noChangeAspect="1"/>
          </p:cNvGraphicFramePr>
          <p:nvPr/>
        </p:nvGraphicFramePr>
        <p:xfrm>
          <a:off x="5273675" y="3698875"/>
          <a:ext cx="40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3" name="公式" r:id="rId21" imgW="400115" imgH="904978" progId="Equation.3">
                  <p:embed/>
                </p:oleObj>
              </mc:Choice>
              <mc:Fallback>
                <p:oleObj name="公式" r:id="rId21" imgW="400115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3698875"/>
                        <a:ext cx="40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0" name="Object 14"/>
          <p:cNvGraphicFramePr>
            <a:graphicFrameLocks noChangeAspect="1"/>
          </p:cNvGraphicFramePr>
          <p:nvPr/>
        </p:nvGraphicFramePr>
        <p:xfrm>
          <a:off x="6130925" y="3741738"/>
          <a:ext cx="1422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4" name="公式" r:id="rId23" imgW="1409599" imgH="1047814" progId="Equation.3">
                  <p:embed/>
                </p:oleObj>
              </mc:Choice>
              <mc:Fallback>
                <p:oleObj name="公式" r:id="rId23" imgW="1409599" imgH="1047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3741738"/>
                        <a:ext cx="1422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1" name="Object 15"/>
          <p:cNvGraphicFramePr>
            <a:graphicFrameLocks noChangeAspect="1"/>
          </p:cNvGraphicFramePr>
          <p:nvPr/>
        </p:nvGraphicFramePr>
        <p:xfrm>
          <a:off x="3767138" y="4895850"/>
          <a:ext cx="1460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5" name="公式" r:id="rId25" imgW="1447771" imgH="933476" progId="Equation.3">
                  <p:embed/>
                </p:oleObj>
              </mc:Choice>
              <mc:Fallback>
                <p:oleObj name="公式" r:id="rId25" imgW="1447771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4895850"/>
                        <a:ext cx="1460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2" name="Object 16"/>
          <p:cNvGraphicFramePr>
            <a:graphicFrameLocks noChangeAspect="1"/>
          </p:cNvGraphicFramePr>
          <p:nvPr/>
        </p:nvGraphicFramePr>
        <p:xfrm>
          <a:off x="5375275" y="4926013"/>
          <a:ext cx="1397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6" name="公式" r:id="rId27" imgW="1390513" imgH="857366" progId="Equation.3">
                  <p:embed/>
                </p:oleObj>
              </mc:Choice>
              <mc:Fallback>
                <p:oleObj name="公式" r:id="rId27" imgW="1390513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4926013"/>
                        <a:ext cx="1397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00472"/>
              </p:ext>
            </p:extLst>
          </p:nvPr>
        </p:nvGraphicFramePr>
        <p:xfrm>
          <a:off x="3143672" y="1624012"/>
          <a:ext cx="4849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7" name="公式" r:id="rId29" imgW="4838859" imgH="904978" progId="Equation.3">
                  <p:embed/>
                </p:oleObj>
              </mc:Choice>
              <mc:Fallback>
                <p:oleObj name="公式" r:id="rId29" imgW="4838859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1624012"/>
                        <a:ext cx="4849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41" name="Text Box 25"/>
          <p:cNvSpPr txBox="1">
            <a:spLocks noChangeArrowheads="1"/>
          </p:cNvSpPr>
          <p:nvPr/>
        </p:nvSpPr>
        <p:spPr bwMode="auto">
          <a:xfrm>
            <a:off x="3270250" y="57292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ea typeface="楷体_GB2312" pitchFamily="49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514530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4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940050" y="625477"/>
            <a:ext cx="124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题</a:t>
            </a:r>
            <a:r>
              <a:rPr lang="en-US" altLang="zh-CN" sz="2800" b="1" dirty="0">
                <a:solidFill>
                  <a:srgbClr val="FF0000"/>
                </a:solidFill>
                <a:ea typeface="仿宋_GB2312" pitchFamily="49" charset="-122"/>
              </a:rPr>
              <a:t>2</a:t>
            </a:r>
          </a:p>
        </p:txBody>
      </p:sp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3378200" y="1535113"/>
          <a:ext cx="76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9" name="公式" r:id="rId3" imgW="752341" imgH="904978" progId="Equation.3">
                  <p:embed/>
                </p:oleObj>
              </mc:Choice>
              <mc:Fallback>
                <p:oleObj name="公式" r:id="rId3" imgW="752341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1535113"/>
                        <a:ext cx="762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4565650" y="1530350"/>
          <a:ext cx="40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0" name="公式" r:id="rId5" imgW="400115" imgH="904978" progId="Equation.3">
                  <p:embed/>
                </p:oleObj>
              </mc:Choice>
              <mc:Fallback>
                <p:oleObj name="公式" r:id="rId5" imgW="400115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1530350"/>
                        <a:ext cx="40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5" name="Object 5"/>
          <p:cNvGraphicFramePr>
            <a:graphicFrameLocks noChangeAspect="1"/>
          </p:cNvGraphicFramePr>
          <p:nvPr/>
        </p:nvGraphicFramePr>
        <p:xfrm>
          <a:off x="4108450" y="1752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1" name="公式" r:id="rId7" imgW="381029" imgH="409742" progId="Equation.3">
                  <p:embed/>
                </p:oleObj>
              </mc:Choice>
              <mc:Fallback>
                <p:oleObj name="公式" r:id="rId7" imgW="3810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17526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6" name="Object 6"/>
          <p:cNvGraphicFramePr>
            <a:graphicFrameLocks noChangeAspect="1"/>
          </p:cNvGraphicFramePr>
          <p:nvPr/>
        </p:nvGraphicFramePr>
        <p:xfrm>
          <a:off x="5029200" y="1527175"/>
          <a:ext cx="95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2" name="公式" r:id="rId9" imgW="942856" imgH="904978" progId="Equation.3">
                  <p:embed/>
                </p:oleObj>
              </mc:Choice>
              <mc:Fallback>
                <p:oleObj name="公式" r:id="rId9" imgW="94285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527175"/>
                        <a:ext cx="952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7" name="Object 7"/>
          <p:cNvGraphicFramePr>
            <a:graphicFrameLocks noChangeAspect="1"/>
          </p:cNvGraphicFramePr>
          <p:nvPr/>
        </p:nvGraphicFramePr>
        <p:xfrm>
          <a:off x="3354388" y="2508250"/>
          <a:ext cx="74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3" name="公式" r:id="rId11" imgW="742972" imgH="904978" progId="Equation.3">
                  <p:embed/>
                </p:oleObj>
              </mc:Choice>
              <mc:Fallback>
                <p:oleObj name="公式" r:id="rId11" imgW="742972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2508250"/>
                        <a:ext cx="749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8" name="Object 8"/>
          <p:cNvGraphicFramePr>
            <a:graphicFrameLocks noChangeAspect="1"/>
          </p:cNvGraphicFramePr>
          <p:nvPr/>
        </p:nvGraphicFramePr>
        <p:xfrm>
          <a:off x="4108450" y="27114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4" name="公式" r:id="rId13" imgW="381029" imgH="409742" progId="Equation.3">
                  <p:embed/>
                </p:oleObj>
              </mc:Choice>
              <mc:Fallback>
                <p:oleObj name="公式" r:id="rId13" imgW="3810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7114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9" name="Object 9"/>
          <p:cNvGraphicFramePr>
            <a:graphicFrameLocks noChangeAspect="1"/>
          </p:cNvGraphicFramePr>
          <p:nvPr/>
        </p:nvGraphicFramePr>
        <p:xfrm>
          <a:off x="4521200" y="2514600"/>
          <a:ext cx="106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5" name="公式" r:id="rId15" imgW="1057373" imgH="933476" progId="Equation.3">
                  <p:embed/>
                </p:oleObj>
              </mc:Choice>
              <mc:Fallback>
                <p:oleObj name="公式" r:id="rId15" imgW="1057373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2514600"/>
                        <a:ext cx="1066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0" name="Object 10"/>
          <p:cNvGraphicFramePr>
            <a:graphicFrameLocks noChangeAspect="1"/>
          </p:cNvGraphicFramePr>
          <p:nvPr/>
        </p:nvGraphicFramePr>
        <p:xfrm>
          <a:off x="5632450" y="27432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6" name="公式" r:id="rId17" imgW="647541" imgH="409742" progId="Equation.3">
                  <p:embed/>
                </p:oleObj>
              </mc:Choice>
              <mc:Fallback>
                <p:oleObj name="公式" r:id="rId17" imgW="647541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274320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1" name="Object 11"/>
          <p:cNvGraphicFramePr>
            <a:graphicFrameLocks noChangeAspect="1"/>
          </p:cNvGraphicFramePr>
          <p:nvPr/>
        </p:nvGraphicFramePr>
        <p:xfrm>
          <a:off x="6330950" y="2528888"/>
          <a:ext cx="355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7" name="公式" r:id="rId19" imgW="342857" imgH="857366" progId="Equation.3">
                  <p:embed/>
                </p:oleObj>
              </mc:Choice>
              <mc:Fallback>
                <p:oleObj name="公式" r:id="rId19" imgW="342857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2528888"/>
                        <a:ext cx="355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2" name="Object 12"/>
          <p:cNvGraphicFramePr>
            <a:graphicFrameLocks noChangeAspect="1"/>
          </p:cNvGraphicFramePr>
          <p:nvPr/>
        </p:nvGraphicFramePr>
        <p:xfrm>
          <a:off x="3346450" y="3498850"/>
          <a:ext cx="73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8" name="公式" r:id="rId21" imgW="723886" imgH="904978" progId="Equation.3">
                  <p:embed/>
                </p:oleObj>
              </mc:Choice>
              <mc:Fallback>
                <p:oleObj name="公式" r:id="rId21" imgW="72388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3498850"/>
                        <a:ext cx="736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3" name="Object 13"/>
          <p:cNvGraphicFramePr>
            <a:graphicFrameLocks noChangeAspect="1"/>
          </p:cNvGraphicFramePr>
          <p:nvPr/>
        </p:nvGraphicFramePr>
        <p:xfrm>
          <a:off x="4032250" y="3733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9" name="公式" r:id="rId23" imgW="381029" imgH="409742" progId="Equation.3">
                  <p:embed/>
                </p:oleObj>
              </mc:Choice>
              <mc:Fallback>
                <p:oleObj name="公式" r:id="rId23" imgW="3810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7338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4" name="Object 14"/>
          <p:cNvGraphicFramePr>
            <a:graphicFrameLocks noChangeAspect="1"/>
          </p:cNvGraphicFramePr>
          <p:nvPr/>
        </p:nvGraphicFramePr>
        <p:xfrm>
          <a:off x="4521200" y="3509963"/>
          <a:ext cx="101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0" name="公式" r:id="rId25" imgW="1009484" imgH="876133" progId="Equation.3">
                  <p:embed/>
                </p:oleObj>
              </mc:Choice>
              <mc:Fallback>
                <p:oleObj name="公式" r:id="rId25" imgW="1009484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509963"/>
                        <a:ext cx="101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5" name="Object 15"/>
          <p:cNvGraphicFramePr>
            <a:graphicFrameLocks noChangeAspect="1"/>
          </p:cNvGraphicFramePr>
          <p:nvPr/>
        </p:nvGraphicFramePr>
        <p:xfrm>
          <a:off x="6794501" y="2540000"/>
          <a:ext cx="22717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1" name="公式" r:id="rId27" imgW="2267087" imgH="933476" progId="Equation.3">
                  <p:embed/>
                </p:oleObj>
              </mc:Choice>
              <mc:Fallback>
                <p:oleObj name="公式" r:id="rId27" imgW="2267087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1" y="2540000"/>
                        <a:ext cx="22717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6" name="Object 16"/>
          <p:cNvGraphicFramePr>
            <a:graphicFrameLocks noChangeAspect="1"/>
          </p:cNvGraphicFramePr>
          <p:nvPr/>
        </p:nvGraphicFramePr>
        <p:xfrm>
          <a:off x="5657850" y="3492500"/>
          <a:ext cx="1320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2" name="公式" r:id="rId29" imgW="1314515" imgH="876133" progId="Equation.3">
                  <p:embed/>
                </p:oleObj>
              </mc:Choice>
              <mc:Fallback>
                <p:oleObj name="公式" r:id="rId29" imgW="1314515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3492500"/>
                        <a:ext cx="1320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6" name="Object 24"/>
          <p:cNvGraphicFramePr>
            <a:graphicFrameLocks noChangeAspect="1"/>
          </p:cNvGraphicFramePr>
          <p:nvPr/>
        </p:nvGraphicFramePr>
        <p:xfrm>
          <a:off x="4184650" y="463550"/>
          <a:ext cx="204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3" name="公式" r:id="rId31" imgW="2038401" imgH="904978" progId="Equation.3">
                  <p:embed/>
                </p:oleObj>
              </mc:Choice>
              <mc:Fallback>
                <p:oleObj name="公式" r:id="rId31" imgW="2038401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463550"/>
                        <a:ext cx="2044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7751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754041"/>
              </p:ext>
            </p:extLst>
          </p:nvPr>
        </p:nvGraphicFramePr>
        <p:xfrm>
          <a:off x="4675802" y="3030538"/>
          <a:ext cx="52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3" name="公式" r:id="rId3" imgW="514285" imgH="409742" progId="Equation.3">
                  <p:embed/>
                </p:oleObj>
              </mc:Choice>
              <mc:Fallback>
                <p:oleObj name="公式" r:id="rId3" imgW="51428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802" y="3030538"/>
                        <a:ext cx="52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728446"/>
              </p:ext>
            </p:extLst>
          </p:nvPr>
        </p:nvGraphicFramePr>
        <p:xfrm>
          <a:off x="3370928" y="1654048"/>
          <a:ext cx="76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4" name="公式" r:id="rId5" imgW="752341" imgH="904978" progId="Equation.3">
                  <p:embed/>
                </p:oleObj>
              </mc:Choice>
              <mc:Fallback>
                <p:oleObj name="公式" r:id="rId5" imgW="752341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928" y="1654048"/>
                        <a:ext cx="762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96482"/>
              </p:ext>
            </p:extLst>
          </p:nvPr>
        </p:nvGraphicFramePr>
        <p:xfrm>
          <a:off x="4438958" y="1834356"/>
          <a:ext cx="49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5" name="公式" r:id="rId7" imgW="485829" imgH="419126" progId="Equation.3">
                  <p:embed/>
                </p:oleObj>
              </mc:Choice>
              <mc:Fallback>
                <p:oleObj name="公式" r:id="rId7" imgW="485829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958" y="1834356"/>
                        <a:ext cx="49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82299"/>
              </p:ext>
            </p:extLst>
          </p:nvPr>
        </p:nvGraphicFramePr>
        <p:xfrm>
          <a:off x="4054808" y="1905001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6" name="公式" r:id="rId9" imgW="381029" imgH="409742" progId="Equation.3">
                  <p:embed/>
                </p:oleObj>
              </mc:Choice>
              <mc:Fallback>
                <p:oleObj name="公式" r:id="rId9" imgW="3810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808" y="1905001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668341"/>
              </p:ext>
            </p:extLst>
          </p:nvPr>
        </p:nvGraphicFramePr>
        <p:xfrm>
          <a:off x="4991100" y="191135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7" name="公式" r:id="rId11" imgW="647541" imgH="409742" progId="Equation.3">
                  <p:embed/>
                </p:oleObj>
              </mc:Choice>
              <mc:Fallback>
                <p:oleObj name="公式" r:id="rId11" imgW="647541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191135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903113"/>
              </p:ext>
            </p:extLst>
          </p:nvPr>
        </p:nvGraphicFramePr>
        <p:xfrm>
          <a:off x="3180428" y="2744788"/>
          <a:ext cx="114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8" name="公式" r:id="rId13" imgW="1133370" imgH="981088" progId="Equation.3">
                  <p:embed/>
                </p:oleObj>
              </mc:Choice>
              <mc:Fallback>
                <p:oleObj name="公式" r:id="rId13" imgW="1133370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428" y="2744788"/>
                        <a:ext cx="1143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007818"/>
              </p:ext>
            </p:extLst>
          </p:nvPr>
        </p:nvGraphicFramePr>
        <p:xfrm>
          <a:off x="4389438" y="2917825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9" name="公式" r:id="rId15" imgW="361943" imgH="419126" progId="Equation.3">
                  <p:embed/>
                </p:oleObj>
              </mc:Choice>
              <mc:Fallback>
                <p:oleObj name="公式" r:id="rId15" imgW="36194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2917825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817088"/>
              </p:ext>
            </p:extLst>
          </p:nvPr>
        </p:nvGraphicFramePr>
        <p:xfrm>
          <a:off x="6227323" y="3030538"/>
          <a:ext cx="647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0" name="公式" r:id="rId17" imgW="638171" imgH="476121" progId="Equation.3">
                  <p:embed/>
                </p:oleObj>
              </mc:Choice>
              <mc:Fallback>
                <p:oleObj name="公式" r:id="rId17" imgW="638171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323" y="3030538"/>
                        <a:ext cx="647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179427"/>
              </p:ext>
            </p:extLst>
          </p:nvPr>
        </p:nvGraphicFramePr>
        <p:xfrm>
          <a:off x="5222107" y="2945018"/>
          <a:ext cx="104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1" name="公式" r:id="rId19" imgW="1028570" imgH="495236" progId="Equation.3">
                  <p:embed/>
                </p:oleObj>
              </mc:Choice>
              <mc:Fallback>
                <p:oleObj name="公式" r:id="rId19" imgW="1028570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107" y="2945018"/>
                        <a:ext cx="1041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480984"/>
              </p:ext>
            </p:extLst>
          </p:nvPr>
        </p:nvGraphicFramePr>
        <p:xfrm>
          <a:off x="6944873" y="2938566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2" name="公式" r:id="rId21" imgW="638171" imgH="419126" progId="Equation.3">
                  <p:embed/>
                </p:oleObj>
              </mc:Choice>
              <mc:Fallback>
                <p:oleObj name="公式" r:id="rId21" imgW="638171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873" y="2938566"/>
                        <a:ext cx="64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698652"/>
              </p:ext>
            </p:extLst>
          </p:nvPr>
        </p:nvGraphicFramePr>
        <p:xfrm>
          <a:off x="7613539" y="2998788"/>
          <a:ext cx="66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3" name="公式" r:id="rId23" imgW="647541" imgH="476121" progId="Equation.3">
                  <p:embed/>
                </p:oleObj>
              </mc:Choice>
              <mc:Fallback>
                <p:oleObj name="公式" r:id="rId23" imgW="647541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539" y="2998788"/>
                        <a:ext cx="66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920371"/>
              </p:ext>
            </p:extLst>
          </p:nvPr>
        </p:nvGraphicFramePr>
        <p:xfrm>
          <a:off x="4229100" y="3800475"/>
          <a:ext cx="901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4" name="公式" r:id="rId25" imgW="895314" imgH="495236" progId="Equation.3">
                  <p:embed/>
                </p:oleObj>
              </mc:Choice>
              <mc:Fallback>
                <p:oleObj name="公式" r:id="rId25" imgW="895314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800475"/>
                        <a:ext cx="901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515832"/>
              </p:ext>
            </p:extLst>
          </p:nvPr>
        </p:nvGraphicFramePr>
        <p:xfrm>
          <a:off x="5138123" y="3917950"/>
          <a:ext cx="67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5" name="公式" r:id="rId27" imgW="666627" imgH="476121" progId="Equation.3">
                  <p:embed/>
                </p:oleObj>
              </mc:Choice>
              <mc:Fallback>
                <p:oleObj name="公式" r:id="rId27" imgW="666627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123" y="3917950"/>
                        <a:ext cx="673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48423"/>
              </p:ext>
            </p:extLst>
          </p:nvPr>
        </p:nvGraphicFramePr>
        <p:xfrm>
          <a:off x="5831912" y="3917950"/>
          <a:ext cx="82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6" name="公式" r:id="rId29" imgW="819316" imgH="476121" progId="Equation.3">
                  <p:embed/>
                </p:oleObj>
              </mc:Choice>
              <mc:Fallback>
                <p:oleObj name="公式" r:id="rId29" imgW="819316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912" y="3917950"/>
                        <a:ext cx="82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2" name="Rectangle 16"/>
          <p:cNvSpPr>
            <a:spLocks noGrp="1" noChangeArrowheads="1"/>
          </p:cNvSpPr>
          <p:nvPr>
            <p:ph type="title"/>
          </p:nvPr>
        </p:nvSpPr>
        <p:spPr>
          <a:xfrm>
            <a:off x="2300233" y="964327"/>
            <a:ext cx="880195" cy="567198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题 </a:t>
            </a:r>
            <a:r>
              <a:rPr lang="en-US" altLang="zh-CN" sz="2800" b="1" dirty="0">
                <a:solidFill>
                  <a:srgbClr val="FF0000"/>
                </a:solidFill>
                <a:ea typeface="仿宋_GB2312" pitchFamily="49" charset="-122"/>
              </a:rPr>
              <a:t>3</a:t>
            </a:r>
          </a:p>
        </p:txBody>
      </p:sp>
      <p:graphicFrame>
        <p:nvGraphicFramePr>
          <p:cNvPr id="1270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221297"/>
              </p:ext>
            </p:extLst>
          </p:nvPr>
        </p:nvGraphicFramePr>
        <p:xfrm>
          <a:off x="3436323" y="960746"/>
          <a:ext cx="340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7" name="公式" r:id="rId31" imgW="3390741" imgH="495236" progId="Equation.3">
                  <p:embed/>
                </p:oleObj>
              </mc:Choice>
              <mc:Fallback>
                <p:oleObj name="公式" r:id="rId31" imgW="3390741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323" y="960746"/>
                        <a:ext cx="3403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752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63525"/>
            <a:ext cx="16764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提高题</a:t>
            </a:r>
          </a:p>
        </p:txBody>
      </p:sp>
      <p:graphicFrame>
        <p:nvGraphicFramePr>
          <p:cNvPr id="268291" name="Object 3"/>
          <p:cNvGraphicFramePr>
            <a:graphicFrameLocks noChangeAspect="1"/>
          </p:cNvGraphicFramePr>
          <p:nvPr/>
        </p:nvGraphicFramePr>
        <p:xfrm>
          <a:off x="3556001" y="946150"/>
          <a:ext cx="25257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4" name="公式" r:id="rId3" imgW="2514513" imgH="743027" progId="Equation.3">
                  <p:embed/>
                </p:oleObj>
              </mc:Choice>
              <mc:Fallback>
                <p:oleObj name="公式" r:id="rId3" imgW="2514513" imgH="743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1" y="946150"/>
                        <a:ext cx="25257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2" name="Object 4"/>
          <p:cNvGraphicFramePr>
            <a:graphicFrameLocks noChangeAspect="1"/>
          </p:cNvGraphicFramePr>
          <p:nvPr/>
        </p:nvGraphicFramePr>
        <p:xfrm>
          <a:off x="6115051" y="946150"/>
          <a:ext cx="28432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5" name="公式" r:id="rId5" imgW="2838284" imgH="743027" progId="Equation.3">
                  <p:embed/>
                </p:oleObj>
              </mc:Choice>
              <mc:Fallback>
                <p:oleObj name="公式" r:id="rId5" imgW="2838284" imgH="743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1" y="946150"/>
                        <a:ext cx="28432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2286000" y="106680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1.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已知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8991600" y="10048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68295" name="Object 7"/>
          <p:cNvGraphicFramePr>
            <a:graphicFrameLocks noChangeAspect="1"/>
          </p:cNvGraphicFramePr>
          <p:nvPr/>
        </p:nvGraphicFramePr>
        <p:xfrm>
          <a:off x="2208213" y="1628775"/>
          <a:ext cx="2070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6" name="公式" r:id="rId7" imgW="2057487" imgH="743027" progId="Equation.3">
                  <p:embed/>
                </p:oleObj>
              </mc:Choice>
              <mc:Fallback>
                <p:oleObj name="公式" r:id="rId7" imgW="2057487" imgH="7430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628775"/>
                        <a:ext cx="2070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2209800" y="2524126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由</a:t>
            </a:r>
          </a:p>
        </p:txBody>
      </p:sp>
      <p:graphicFrame>
        <p:nvGraphicFramePr>
          <p:cNvPr id="268297" name="Object 9"/>
          <p:cNvGraphicFramePr>
            <a:graphicFrameLocks noChangeAspect="1"/>
          </p:cNvGraphicFramePr>
          <p:nvPr/>
        </p:nvGraphicFramePr>
        <p:xfrm>
          <a:off x="3181350" y="2520950"/>
          <a:ext cx="180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7" name="公式" r:id="rId9" imgW="1790628" imgH="495236" progId="Equation.3">
                  <p:embed/>
                </p:oleObj>
              </mc:Choice>
              <mc:Fallback>
                <p:oleObj name="公式" r:id="rId9" imgW="1790628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520950"/>
                        <a:ext cx="180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8" name="Text Box 10"/>
          <p:cNvSpPr txBox="1">
            <a:spLocks noChangeArrowheads="1"/>
          </p:cNvSpPr>
          <p:nvPr/>
        </p:nvSpPr>
        <p:spPr bwMode="auto">
          <a:xfrm>
            <a:off x="4953000" y="25288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两边对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求导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268299" name="Object 11"/>
          <p:cNvGraphicFramePr>
            <a:graphicFrameLocks noChangeAspect="1"/>
          </p:cNvGraphicFramePr>
          <p:nvPr/>
        </p:nvGraphicFramePr>
        <p:xfrm>
          <a:off x="3429001" y="3162300"/>
          <a:ext cx="4189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8" name="公式" r:id="rId11" imgW="4181602" imgH="495236" progId="Equation.3">
                  <p:embed/>
                </p:oleObj>
              </mc:Choice>
              <mc:Fallback>
                <p:oleObj name="公式" r:id="rId11" imgW="4181602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3162300"/>
                        <a:ext cx="4189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0" name="Object 12"/>
          <p:cNvGraphicFramePr>
            <a:graphicFrameLocks noChangeAspect="1"/>
          </p:cNvGraphicFramePr>
          <p:nvPr/>
        </p:nvGraphicFramePr>
        <p:xfrm>
          <a:off x="5099051" y="3822700"/>
          <a:ext cx="2132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9" name="公式" r:id="rId13" imgW="2124115" imgH="495236" progId="Equation.3">
                  <p:embed/>
                </p:oleObj>
              </mc:Choice>
              <mc:Fallback>
                <p:oleObj name="公式" r:id="rId13" imgW="2124115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1" y="3822700"/>
                        <a:ext cx="21320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01" name="Line 13"/>
          <p:cNvSpPr>
            <a:spLocks noChangeShapeType="1"/>
          </p:cNvSpPr>
          <p:nvPr/>
        </p:nvSpPr>
        <p:spPr bwMode="auto">
          <a:xfrm>
            <a:off x="4953000" y="3733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8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806328"/>
              </p:ext>
            </p:extLst>
          </p:nvPr>
        </p:nvGraphicFramePr>
        <p:xfrm>
          <a:off x="4151784" y="4546600"/>
          <a:ext cx="2119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0" name="公式" r:id="rId15" imgW="2114398" imgH="495236" progId="Equation.3">
                  <p:embed/>
                </p:oleObj>
              </mc:Choice>
              <mc:Fallback>
                <p:oleObj name="公式" r:id="rId15" imgW="2114398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4546600"/>
                        <a:ext cx="21193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6539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 autoUpdateAnimBg="0"/>
      <p:bldP spid="268294" grpId="0" autoUpdateAnimBg="0"/>
      <p:bldP spid="268296" grpId="0" autoUpdateAnimBg="0"/>
      <p:bldP spid="268298" grpId="0" autoUpdateAnimBg="0"/>
      <p:bldP spid="2683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03512" y="260648"/>
            <a:ext cx="7282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已知函数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具有连续二阶偏导数，且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92604"/>
              </p:ext>
            </p:extLst>
          </p:nvPr>
        </p:nvGraphicFramePr>
        <p:xfrm>
          <a:off x="1919536" y="692696"/>
          <a:ext cx="852214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quation" r:id="rId3" imgW="3340080" imgH="253800" progId="Equation.DSMT4">
                  <p:embed/>
                </p:oleObj>
              </mc:Choice>
              <mc:Fallback>
                <p:oleObj name="Equation" r:id="rId3" imgW="3340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536" y="692696"/>
                        <a:ext cx="8522147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594042"/>
              </p:ext>
            </p:extLst>
          </p:nvPr>
        </p:nvGraphicFramePr>
        <p:xfrm>
          <a:off x="1543873" y="1340768"/>
          <a:ext cx="445691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Equation" r:id="rId5" imgW="1866600" imgH="241200" progId="Equation.DSMT4">
                  <p:embed/>
                </p:oleObj>
              </mc:Choice>
              <mc:Fallback>
                <p:oleObj name="Equation" r:id="rId5" imgW="1866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873" y="1340768"/>
                        <a:ext cx="4456916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87125" y="18041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920174"/>
              </p:ext>
            </p:extLst>
          </p:nvPr>
        </p:nvGraphicFramePr>
        <p:xfrm>
          <a:off x="2038042" y="1819905"/>
          <a:ext cx="5933019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" name="Equation" r:id="rId7" imgW="2603160" imgH="228600" progId="Equation.DSMT4">
                  <p:embed/>
                </p:oleObj>
              </mc:Choice>
              <mc:Fallback>
                <p:oleObj name="Equation" r:id="rId7" imgW="260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8042" y="1819905"/>
                        <a:ext cx="5933019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567710"/>
              </p:ext>
            </p:extLst>
          </p:nvPr>
        </p:nvGraphicFramePr>
        <p:xfrm>
          <a:off x="3071664" y="2321627"/>
          <a:ext cx="4608512" cy="608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2" name="Equation" r:id="rId9" imgW="1828800" imgH="241200" progId="Equation.DSMT4">
                  <p:embed/>
                </p:oleObj>
              </mc:Choice>
              <mc:Fallback>
                <p:oleObj name="Equation" r:id="rId9" imgW="1828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1664" y="2321627"/>
                        <a:ext cx="4608512" cy="608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26208" y="2829122"/>
            <a:ext cx="3799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两边再对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 smtClean="0"/>
              <a:t>求导数得，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948710"/>
              </p:ext>
            </p:extLst>
          </p:nvPr>
        </p:nvGraphicFramePr>
        <p:xfrm>
          <a:off x="1758994" y="3352161"/>
          <a:ext cx="8426160" cy="590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" name="Equation" r:id="rId11" imgW="3441600" imgH="241200" progId="Equation.DSMT4">
                  <p:embed/>
                </p:oleObj>
              </mc:Choice>
              <mc:Fallback>
                <p:oleObj name="Equation" r:id="rId11" imgW="3441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8994" y="3352161"/>
                        <a:ext cx="8426160" cy="590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497775" y="384671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由条件得，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817058"/>
              </p:ext>
            </p:extLst>
          </p:nvPr>
        </p:nvGraphicFramePr>
        <p:xfrm>
          <a:off x="3287688" y="3909633"/>
          <a:ext cx="46005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" name="Equation" r:id="rId13" imgW="1879560" imgH="241200" progId="Equation.DSMT4">
                  <p:embed/>
                </p:oleObj>
              </mc:Choice>
              <mc:Fallback>
                <p:oleObj name="Equation" r:id="rId13" imgW="1879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87688" y="3909633"/>
                        <a:ext cx="460057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129768"/>
              </p:ext>
            </p:extLst>
          </p:nvPr>
        </p:nvGraphicFramePr>
        <p:xfrm>
          <a:off x="1640504" y="4465964"/>
          <a:ext cx="4913070" cy="54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" name="Equation" r:id="rId15" imgW="2171520" imgH="241200" progId="Equation.DSMT4">
                  <p:embed/>
                </p:oleObj>
              </mc:Choice>
              <mc:Fallback>
                <p:oleObj name="Equation" r:id="rId15" imgW="2171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40504" y="4465964"/>
                        <a:ext cx="4913070" cy="54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3842"/>
              </p:ext>
            </p:extLst>
          </p:nvPr>
        </p:nvGraphicFramePr>
        <p:xfrm>
          <a:off x="3425927" y="5020132"/>
          <a:ext cx="43830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6" name="Equation" r:id="rId17" imgW="1790640" imgH="241200" progId="Equation.DSMT4">
                  <p:embed/>
                </p:oleObj>
              </mc:Choice>
              <mc:Fallback>
                <p:oleObj name="Equation" r:id="rId17" imgW="1790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5927" y="5020132"/>
                        <a:ext cx="4383088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640504" y="55349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将上两式联立解得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665808"/>
              </p:ext>
            </p:extLst>
          </p:nvPr>
        </p:nvGraphicFramePr>
        <p:xfrm>
          <a:off x="4711377" y="5560439"/>
          <a:ext cx="478631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7" name="Equation" r:id="rId19" imgW="1955520" imgH="406080" progId="Equation.DSMT4">
                  <p:embed/>
                </p:oleObj>
              </mc:Choice>
              <mc:Fallback>
                <p:oleObj name="Equation" r:id="rId19" imgW="1955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11377" y="5560439"/>
                        <a:ext cx="4786313" cy="99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2438400" y="467466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43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450150"/>
              </p:ext>
            </p:extLst>
          </p:nvPr>
        </p:nvGraphicFramePr>
        <p:xfrm>
          <a:off x="2836838" y="5393850"/>
          <a:ext cx="3530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公式" r:id="rId3" imgW="3530600" imgH="431800" progId="Equation.3">
                  <p:embed/>
                </p:oleObj>
              </mc:Choice>
              <mc:Fallback>
                <p:oleObj name="公式" r:id="rId3" imgW="3530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38" y="5393850"/>
                        <a:ext cx="3530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451"/>
              </p:ext>
            </p:extLst>
          </p:nvPr>
        </p:nvGraphicFramePr>
        <p:xfrm>
          <a:off x="6648742" y="5441825"/>
          <a:ext cx="3225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公式" r:id="rId5" imgW="3225800" imgH="393700" progId="Equation.3">
                  <p:embed/>
                </p:oleObj>
              </mc:Choice>
              <mc:Fallback>
                <p:oleObj name="公式" r:id="rId5" imgW="322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742" y="5441825"/>
                        <a:ext cx="3225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Rectangle 5"/>
          <p:cNvSpPr>
            <a:spLocks noGrp="1" noChangeArrowheads="1"/>
          </p:cNvSpPr>
          <p:nvPr>
            <p:ph type="title"/>
          </p:nvPr>
        </p:nvSpPr>
        <p:spPr>
          <a:xfrm>
            <a:off x="2217440" y="789419"/>
            <a:ext cx="2880320" cy="706884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一、链式法则</a:t>
            </a:r>
          </a:p>
        </p:txBody>
      </p:sp>
      <p:graphicFrame>
        <p:nvGraphicFramePr>
          <p:cNvPr id="243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033500"/>
              </p:ext>
            </p:extLst>
          </p:nvPr>
        </p:nvGraphicFramePr>
        <p:xfrm>
          <a:off x="2357438" y="1685925"/>
          <a:ext cx="7516812" cy="282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Document" r:id="rId7" imgW="7359384" imgH="2770487" progId="Word.Document.8">
                  <p:embed/>
                </p:oleObj>
              </mc:Choice>
              <mc:Fallback>
                <p:oleObj name="Document" r:id="rId7" imgW="7359384" imgH="27704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685925"/>
                        <a:ext cx="7516812" cy="282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439293"/>
              </p:ext>
            </p:extLst>
          </p:nvPr>
        </p:nvGraphicFramePr>
        <p:xfrm>
          <a:off x="3287688" y="4719118"/>
          <a:ext cx="2628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公式" r:id="rId9" imgW="2628900" imgH="431800" progId="Equation.3">
                  <p:embed/>
                </p:oleObj>
              </mc:Choice>
              <mc:Fallback>
                <p:oleObj name="公式" r:id="rId9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4719118"/>
                        <a:ext cx="2628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7746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8145" y="273050"/>
            <a:ext cx="452181" cy="5334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.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269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07303"/>
              </p:ext>
            </p:extLst>
          </p:nvPr>
        </p:nvGraphicFramePr>
        <p:xfrm>
          <a:off x="3957638" y="2836145"/>
          <a:ext cx="29194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2" name="公式" r:id="rId3" imgW="2914628" imgH="380897" progId="Equation.3">
                  <p:embed/>
                </p:oleObj>
              </mc:Choice>
              <mc:Fallback>
                <p:oleObj name="公式" r:id="rId3" imgW="291462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2836145"/>
                        <a:ext cx="29194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2776538" y="3314700"/>
          <a:ext cx="2120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3" name="公式" r:id="rId5" imgW="2114398" imgH="971704" progId="Equation.3">
                  <p:embed/>
                </p:oleObj>
              </mc:Choice>
              <mc:Fallback>
                <p:oleObj name="公式" r:id="rId5" imgW="2114398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3314700"/>
                        <a:ext cx="2120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177494"/>
              </p:ext>
            </p:extLst>
          </p:nvPr>
        </p:nvGraphicFramePr>
        <p:xfrm>
          <a:off x="6872288" y="2854325"/>
          <a:ext cx="182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4" name="公式" r:id="rId7" imgW="1819430" imgH="380897" progId="Equation.3">
                  <p:embed/>
                </p:oleObj>
              </mc:Choice>
              <mc:Fallback>
                <p:oleObj name="公式" r:id="rId7" imgW="181943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2854325"/>
                        <a:ext cx="1828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8" name="Object 6"/>
          <p:cNvGraphicFramePr>
            <a:graphicFrameLocks noChangeAspect="1"/>
          </p:cNvGraphicFramePr>
          <p:nvPr/>
        </p:nvGraphicFramePr>
        <p:xfrm>
          <a:off x="4891088" y="3314700"/>
          <a:ext cx="27035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5" name="公式" r:id="rId9" imgW="2695658" imgH="971704" progId="Equation.3">
                  <p:embed/>
                </p:oleObj>
              </mc:Choice>
              <mc:Fallback>
                <p:oleObj name="公式" r:id="rId9" imgW="2695658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3314700"/>
                        <a:ext cx="27035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9" name="Object 7"/>
          <p:cNvGraphicFramePr>
            <a:graphicFrameLocks noChangeAspect="1"/>
          </p:cNvGraphicFramePr>
          <p:nvPr/>
        </p:nvGraphicFramePr>
        <p:xfrm>
          <a:off x="3609975" y="4406900"/>
          <a:ext cx="69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6" name="公式" r:id="rId11" imgW="685713" imgH="409742" progId="Equation.3">
                  <p:embed/>
                </p:oleObj>
              </mc:Choice>
              <mc:Fallback>
                <p:oleObj name="公式" r:id="rId11" imgW="685713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4406900"/>
                        <a:ext cx="698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0" name="Object 8"/>
          <p:cNvGraphicFramePr>
            <a:graphicFrameLocks noChangeAspect="1"/>
          </p:cNvGraphicFramePr>
          <p:nvPr/>
        </p:nvGraphicFramePr>
        <p:xfrm>
          <a:off x="4243388" y="4441825"/>
          <a:ext cx="2055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7" name="公式" r:id="rId13" imgW="2047770" imgH="409742" progId="Equation.3">
                  <p:embed/>
                </p:oleObj>
              </mc:Choice>
              <mc:Fallback>
                <p:oleObj name="公式" r:id="rId13" imgW="2047770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4441825"/>
                        <a:ext cx="20558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1" name="Object 9"/>
          <p:cNvGraphicFramePr>
            <a:graphicFrameLocks noChangeAspect="1"/>
          </p:cNvGraphicFramePr>
          <p:nvPr/>
        </p:nvGraphicFramePr>
        <p:xfrm>
          <a:off x="3957638" y="5099050"/>
          <a:ext cx="51673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8" name="公式" r:id="rId15" imgW="5162630" imgH="409742" progId="Equation.3">
                  <p:embed/>
                </p:oleObj>
              </mc:Choice>
              <mc:Fallback>
                <p:oleObj name="公式" r:id="rId15" imgW="5162630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5099050"/>
                        <a:ext cx="51673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171114"/>
              </p:ext>
            </p:extLst>
          </p:nvPr>
        </p:nvGraphicFramePr>
        <p:xfrm>
          <a:off x="6368370" y="5094923"/>
          <a:ext cx="1257736" cy="530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9" name="Equation" r:id="rId17" imgW="545760" imgH="228600" progId="Equation.DSMT4">
                  <p:embed/>
                </p:oleObj>
              </mc:Choice>
              <mc:Fallback>
                <p:oleObj name="Equation" r:id="rId17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370" y="5094923"/>
                        <a:ext cx="1257736" cy="530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999197"/>
              </p:ext>
            </p:extLst>
          </p:nvPr>
        </p:nvGraphicFramePr>
        <p:xfrm>
          <a:off x="7581317" y="5134167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0" name="公式" r:id="rId19" imgW="1485943" imgH="409742" progId="Equation.3">
                  <p:embed/>
                </p:oleObj>
              </mc:Choice>
              <mc:Fallback>
                <p:oleObj name="公式" r:id="rId19" imgW="1485943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317" y="5134167"/>
                        <a:ext cx="149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4" name="Object 12"/>
          <p:cNvGraphicFramePr>
            <a:graphicFrameLocks noChangeAspect="1"/>
          </p:cNvGraphicFramePr>
          <p:nvPr/>
        </p:nvGraphicFramePr>
        <p:xfrm>
          <a:off x="9112250" y="4851400"/>
          <a:ext cx="111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1" name="公式" r:id="rId21" imgW="1104914" imgH="971704" progId="Equation.3">
                  <p:embed/>
                </p:oleObj>
              </mc:Choice>
              <mc:Fallback>
                <p:oleObj name="公式" r:id="rId21" imgW="1104914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0" y="4851400"/>
                        <a:ext cx="1117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5" name="Object 13"/>
          <p:cNvGraphicFramePr>
            <a:graphicFrameLocks noChangeAspect="1"/>
          </p:cNvGraphicFramePr>
          <p:nvPr/>
        </p:nvGraphicFramePr>
        <p:xfrm>
          <a:off x="3568700" y="5778500"/>
          <a:ext cx="635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2" name="公式" r:id="rId23" imgW="628802" imgH="304787" progId="Equation.3">
                  <p:embed/>
                </p:oleObj>
              </mc:Choice>
              <mc:Fallback>
                <p:oleObj name="公式" r:id="rId23" imgW="628802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5778500"/>
                        <a:ext cx="635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6" name="Object 14"/>
          <p:cNvGraphicFramePr>
            <a:graphicFrameLocks noChangeAspect="1"/>
          </p:cNvGraphicFramePr>
          <p:nvPr/>
        </p:nvGraphicFramePr>
        <p:xfrm>
          <a:off x="6470650" y="5772150"/>
          <a:ext cx="660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3" name="公式" r:id="rId25" imgW="647541" imgH="304787" progId="Equation.3">
                  <p:embed/>
                </p:oleObj>
              </mc:Choice>
              <mc:Fallback>
                <p:oleObj name="公式" r:id="rId25" imgW="647541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5772150"/>
                        <a:ext cx="660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7" name="Object 15"/>
          <p:cNvGraphicFramePr>
            <a:graphicFrameLocks noChangeAspect="1"/>
          </p:cNvGraphicFramePr>
          <p:nvPr/>
        </p:nvGraphicFramePr>
        <p:xfrm>
          <a:off x="2946401" y="1054100"/>
          <a:ext cx="1687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4" name="公式" r:id="rId27" imgW="1676458" imgH="380897" progId="Equation.3">
                  <p:embed/>
                </p:oleObj>
              </mc:Choice>
              <mc:Fallback>
                <p:oleObj name="公式" r:id="rId27" imgW="167645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1054100"/>
                        <a:ext cx="1687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28" name="Line 16"/>
          <p:cNvSpPr>
            <a:spLocks noChangeShapeType="1"/>
          </p:cNvSpPr>
          <p:nvPr/>
        </p:nvSpPr>
        <p:spPr bwMode="auto">
          <a:xfrm>
            <a:off x="3352800" y="2438400"/>
            <a:ext cx="304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3733800" y="2438400"/>
            <a:ext cx="1143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9330" name="Object 18"/>
          <p:cNvGraphicFramePr>
            <a:graphicFrameLocks noChangeAspect="1"/>
          </p:cNvGraphicFramePr>
          <p:nvPr/>
        </p:nvGraphicFramePr>
        <p:xfrm>
          <a:off x="2208213" y="1916113"/>
          <a:ext cx="31988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5" name="公式" r:id="rId29" imgW="3190857" imgH="380897" progId="Equation.3">
                  <p:embed/>
                </p:oleObj>
              </mc:Choice>
              <mc:Fallback>
                <p:oleObj name="公式" r:id="rId29" imgW="3190857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916113"/>
                        <a:ext cx="31988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31" name="Object 19"/>
          <p:cNvGraphicFramePr>
            <a:graphicFrameLocks noChangeAspect="1"/>
          </p:cNvGraphicFramePr>
          <p:nvPr/>
        </p:nvGraphicFramePr>
        <p:xfrm>
          <a:off x="4946650" y="698500"/>
          <a:ext cx="1816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6" name="公式" r:id="rId31" imgW="1809714" imgH="1047814" progId="Equation.3">
                  <p:embed/>
                </p:oleObj>
              </mc:Choice>
              <mc:Fallback>
                <p:oleObj name="公式" r:id="rId31" imgW="1809714" imgH="1047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698500"/>
                        <a:ext cx="1816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5375275" y="184467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69333" name="Object 21"/>
          <p:cNvGraphicFramePr>
            <a:graphicFrameLocks noChangeAspect="1"/>
          </p:cNvGraphicFramePr>
          <p:nvPr/>
        </p:nvGraphicFramePr>
        <p:xfrm>
          <a:off x="5880101" y="1628775"/>
          <a:ext cx="22828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7" name="公式" r:id="rId33" imgW="2276457" imgH="971704" progId="Equation.3">
                  <p:embed/>
                </p:oleObj>
              </mc:Choice>
              <mc:Fallback>
                <p:oleObj name="公式" r:id="rId33" imgW="2276457" imgH="9717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1628775"/>
                        <a:ext cx="22828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9334" name="Group 22"/>
          <p:cNvGrpSpPr>
            <a:grpSpLocks/>
          </p:cNvGrpSpPr>
          <p:nvPr/>
        </p:nvGrpSpPr>
        <p:grpSpPr bwMode="auto">
          <a:xfrm>
            <a:off x="2559050" y="247145"/>
            <a:ext cx="6680200" cy="536575"/>
            <a:chOff x="1536" y="46"/>
            <a:chExt cx="4208" cy="338"/>
          </a:xfrm>
          <a:solidFill>
            <a:schemeClr val="bg1"/>
          </a:solidFill>
        </p:grpSpPr>
        <p:graphicFrame>
          <p:nvGraphicFramePr>
            <p:cNvPr id="12906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7288051"/>
                </p:ext>
              </p:extLst>
            </p:nvPr>
          </p:nvGraphicFramePr>
          <p:xfrm>
            <a:off x="2334" y="68"/>
            <a:ext cx="108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8" name="Equation" r:id="rId35" imgW="749160" imgH="203040" progId="Equation.DSMT4">
                    <p:embed/>
                  </p:oleObj>
                </mc:Choice>
                <mc:Fallback>
                  <p:oleObj name="Equation" r:id="rId35" imgW="749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68"/>
                          <a:ext cx="108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66" name="Text Box 24"/>
            <p:cNvSpPr txBox="1">
              <a:spLocks noChangeArrowheads="1"/>
            </p:cNvSpPr>
            <p:nvPr/>
          </p:nvSpPr>
          <p:spPr bwMode="auto">
            <a:xfrm>
              <a:off x="3408" y="48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ea typeface="楷体_GB2312" pitchFamily="49" charset="-122"/>
                </a:rPr>
                <a:t>在点</a:t>
              </a:r>
            </a:p>
          </p:txBody>
        </p:sp>
        <p:graphicFrame>
          <p:nvGraphicFramePr>
            <p:cNvPr id="12906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191021"/>
                </p:ext>
              </p:extLst>
            </p:nvPr>
          </p:nvGraphicFramePr>
          <p:xfrm>
            <a:off x="3887" y="75"/>
            <a:ext cx="56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9" name="Equation" r:id="rId37" imgW="380880" imgH="203040" progId="Equation.DSMT4">
                    <p:embed/>
                  </p:oleObj>
                </mc:Choice>
                <mc:Fallback>
                  <p:oleObj name="Equation" r:id="rId37" imgW="380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75"/>
                          <a:ext cx="560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68" name="Text Box 26"/>
            <p:cNvSpPr txBox="1">
              <a:spLocks noChangeArrowheads="1"/>
            </p:cNvSpPr>
            <p:nvPr/>
          </p:nvSpPr>
          <p:spPr bwMode="auto">
            <a:xfrm>
              <a:off x="4448" y="46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ea typeface="楷体_GB2312" pitchFamily="49" charset="-122"/>
                </a:rPr>
                <a:t>处可微 </a:t>
              </a:r>
              <a:r>
                <a:rPr lang="en-US" altLang="zh-CN" sz="2800" b="1" dirty="0">
                  <a:ea typeface="楷体_GB2312" pitchFamily="49" charset="-122"/>
                </a:rPr>
                <a:t>, </a:t>
              </a:r>
              <a:r>
                <a:rPr lang="zh-CN" altLang="en-US" sz="2800" b="1" dirty="0">
                  <a:ea typeface="楷体_GB2312" pitchFamily="49" charset="-122"/>
                </a:rPr>
                <a:t>且</a:t>
              </a:r>
            </a:p>
          </p:txBody>
        </p:sp>
        <p:sp>
          <p:nvSpPr>
            <p:cNvPr id="129069" name="Rectangle 27"/>
            <p:cNvSpPr>
              <a:spLocks noChangeArrowheads="1"/>
            </p:cNvSpPr>
            <p:nvPr/>
          </p:nvSpPr>
          <p:spPr bwMode="auto">
            <a:xfrm>
              <a:off x="1536" y="48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ea typeface="楷体_GB2312" pitchFamily="49" charset="-122"/>
                </a:rPr>
                <a:t>设函数</a:t>
              </a:r>
            </a:p>
          </p:txBody>
        </p:sp>
      </p:grpSp>
      <p:graphicFrame>
        <p:nvGraphicFramePr>
          <p:cNvPr id="269340" name="Object 28"/>
          <p:cNvGraphicFramePr>
            <a:graphicFrameLocks noChangeAspect="1"/>
          </p:cNvGraphicFramePr>
          <p:nvPr/>
        </p:nvGraphicFramePr>
        <p:xfrm>
          <a:off x="7162800" y="720725"/>
          <a:ext cx="1816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0" name="公式" r:id="rId39" imgW="1809714" imgH="1047814" progId="Equation.3">
                  <p:embed/>
                </p:oleObj>
              </mc:Choice>
              <mc:Fallback>
                <p:oleObj name="公式" r:id="rId39" imgW="1809714" imgH="1047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720725"/>
                        <a:ext cx="1816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41" name="Text Box 29"/>
          <p:cNvSpPr txBox="1">
            <a:spLocks noChangeArrowheads="1"/>
          </p:cNvSpPr>
          <p:nvPr/>
        </p:nvSpPr>
        <p:spPr bwMode="auto">
          <a:xfrm>
            <a:off x="2133600" y="272415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 </a:t>
            </a:r>
            <a:r>
              <a:rPr lang="zh-CN" altLang="en-US" sz="2800" b="1" dirty="0">
                <a:ea typeface="楷体_GB2312" pitchFamily="49" charset="-122"/>
              </a:rPr>
              <a:t>由题设</a:t>
            </a:r>
          </a:p>
        </p:txBody>
      </p:sp>
      <p:sp>
        <p:nvSpPr>
          <p:cNvPr id="269342" name="Line 30"/>
          <p:cNvSpPr>
            <a:spLocks noChangeShapeType="1"/>
          </p:cNvSpPr>
          <p:nvPr/>
        </p:nvSpPr>
        <p:spPr bwMode="auto">
          <a:xfrm>
            <a:off x="4267200" y="4933950"/>
            <a:ext cx="1752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9343" name="Object 31"/>
          <p:cNvGraphicFramePr>
            <a:graphicFrameLocks noChangeAspect="1"/>
          </p:cNvGraphicFramePr>
          <p:nvPr/>
        </p:nvGraphicFramePr>
        <p:xfrm>
          <a:off x="4267200" y="5746750"/>
          <a:ext cx="34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1" name="公式" r:id="rId41" imgW="333487" imgH="409742" progId="Equation.3">
                  <p:embed/>
                </p:oleObj>
              </mc:Choice>
              <mc:Fallback>
                <p:oleObj name="公式" r:id="rId41" imgW="333487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746750"/>
                        <a:ext cx="34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44" name="Line 32"/>
          <p:cNvSpPr>
            <a:spLocks noChangeShapeType="1"/>
          </p:cNvSpPr>
          <p:nvPr/>
        </p:nvSpPr>
        <p:spPr bwMode="auto">
          <a:xfrm>
            <a:off x="4267200" y="4933950"/>
            <a:ext cx="1752600" cy="0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45" name="Line 33"/>
          <p:cNvSpPr>
            <a:spLocks noChangeShapeType="1"/>
          </p:cNvSpPr>
          <p:nvPr/>
        </p:nvSpPr>
        <p:spPr bwMode="auto">
          <a:xfrm>
            <a:off x="4114800" y="5543550"/>
            <a:ext cx="2057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9346" name="Object 34"/>
          <p:cNvGraphicFramePr>
            <a:graphicFrameLocks noChangeAspect="1"/>
          </p:cNvGraphicFramePr>
          <p:nvPr/>
        </p:nvGraphicFramePr>
        <p:xfrm>
          <a:off x="4654550" y="5772150"/>
          <a:ext cx="622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2" name="公式" r:id="rId43" imgW="609716" imgH="304787" progId="Equation.3">
                  <p:embed/>
                </p:oleObj>
              </mc:Choice>
              <mc:Fallback>
                <p:oleObj name="公式" r:id="rId43" imgW="609716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5772150"/>
                        <a:ext cx="622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47" name="Line 35"/>
          <p:cNvSpPr>
            <a:spLocks noChangeShapeType="1"/>
          </p:cNvSpPr>
          <p:nvPr/>
        </p:nvSpPr>
        <p:spPr bwMode="auto">
          <a:xfrm>
            <a:off x="4114800" y="5543550"/>
            <a:ext cx="20574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48" name="Line 36"/>
          <p:cNvSpPr>
            <a:spLocks noChangeShapeType="1"/>
          </p:cNvSpPr>
          <p:nvPr/>
        </p:nvSpPr>
        <p:spPr bwMode="auto">
          <a:xfrm>
            <a:off x="6477000" y="5543550"/>
            <a:ext cx="2438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9349" name="Object 37"/>
          <p:cNvGraphicFramePr>
            <a:graphicFrameLocks noChangeAspect="1"/>
          </p:cNvGraphicFramePr>
          <p:nvPr/>
        </p:nvGraphicFramePr>
        <p:xfrm>
          <a:off x="5314950" y="5726113"/>
          <a:ext cx="109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3" name="公式" r:id="rId45" imgW="1085828" imgH="409742" progId="Equation.3">
                  <p:embed/>
                </p:oleObj>
              </mc:Choice>
              <mc:Fallback>
                <p:oleObj name="公式" r:id="rId45" imgW="1085828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5726113"/>
                        <a:ext cx="109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50" name="Rectangle 38"/>
          <p:cNvSpPr>
            <a:spLocks noChangeArrowheads="1"/>
          </p:cNvSpPr>
          <p:nvPr/>
        </p:nvSpPr>
        <p:spPr bwMode="auto">
          <a:xfrm>
            <a:off x="8112125" y="1989139"/>
            <a:ext cx="1317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考研题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916174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9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6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6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6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6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6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6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8" grpId="0" animBg="1"/>
      <p:bldP spid="269329" grpId="0" animBg="1"/>
      <p:bldP spid="269332" grpId="0" autoUpdateAnimBg="0"/>
      <p:bldP spid="269341" grpId="0" autoUpdateAnimBg="0"/>
      <p:bldP spid="269342" grpId="0" animBg="1"/>
      <p:bldP spid="269344" grpId="0" animBg="1"/>
      <p:bldP spid="269345" grpId="0" animBg="1"/>
      <p:bldP spid="269347" grpId="0" animBg="1"/>
      <p:bldP spid="269348" grpId="0" animBg="1"/>
      <p:bldP spid="269350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42716" y="991158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800" b="1" dirty="0" smtClean="0"/>
              <a:t>设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连续可导，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34471"/>
              </p:ext>
            </p:extLst>
          </p:nvPr>
        </p:nvGraphicFramePr>
        <p:xfrm>
          <a:off x="4919458" y="817022"/>
          <a:ext cx="3817664" cy="787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0" name="Equation" r:id="rId3" imgW="1600200" imgH="330120" progId="Equation.DSMT4">
                  <p:embed/>
                </p:oleObj>
              </mc:Choice>
              <mc:Fallback>
                <p:oleObj name="Equation" r:id="rId3" imgW="1600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9458" y="817022"/>
                        <a:ext cx="3817664" cy="787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532941"/>
              </p:ext>
            </p:extLst>
          </p:nvPr>
        </p:nvGraphicFramePr>
        <p:xfrm>
          <a:off x="8758866" y="775540"/>
          <a:ext cx="1308968" cy="95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1" name="Equation" r:id="rId5" imgW="609480" imgH="444240" progId="Equation.DSMT4">
                  <p:embed/>
                </p:oleObj>
              </mc:Choice>
              <mc:Fallback>
                <p:oleObj name="Equation" r:id="rId5" imgW="609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8866" y="775540"/>
                        <a:ext cx="1308968" cy="95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33086" y="174953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069021"/>
              </p:ext>
            </p:extLst>
          </p:nvPr>
        </p:nvGraphicFramePr>
        <p:xfrm>
          <a:off x="1653127" y="1816821"/>
          <a:ext cx="4874921" cy="49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2" name="Equation" r:id="rId7" imgW="2247840" imgH="215640" progId="Equation.DSMT4">
                  <p:embed/>
                </p:oleObj>
              </mc:Choice>
              <mc:Fallback>
                <p:oleObj name="Equation" r:id="rId7" imgW="2247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3127" y="1816821"/>
                        <a:ext cx="4874921" cy="49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331004"/>
              </p:ext>
            </p:extLst>
          </p:nvPr>
        </p:nvGraphicFramePr>
        <p:xfrm>
          <a:off x="2307767" y="2367681"/>
          <a:ext cx="3644726" cy="813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3" name="Equation" r:id="rId9" imgW="1536480" imgH="342720" progId="Equation.DSMT4">
                  <p:embed/>
                </p:oleObj>
              </mc:Choice>
              <mc:Fallback>
                <p:oleObj name="Equation" r:id="rId9" imgW="1536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07767" y="2367681"/>
                        <a:ext cx="3644726" cy="813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45883" y="296376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31576"/>
              </p:ext>
            </p:extLst>
          </p:nvPr>
        </p:nvGraphicFramePr>
        <p:xfrm>
          <a:off x="2207568" y="3486982"/>
          <a:ext cx="4178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4" name="Equation" r:id="rId11" imgW="1714320" imgH="406080" progId="Equation.DSMT4">
                  <p:embed/>
                </p:oleObj>
              </mc:Choice>
              <mc:Fallback>
                <p:oleObj name="Equation" r:id="rId11" imgW="1714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7568" y="3486982"/>
                        <a:ext cx="41783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539378"/>
              </p:ext>
            </p:extLst>
          </p:nvPr>
        </p:nvGraphicFramePr>
        <p:xfrm>
          <a:off x="1088945" y="4439601"/>
          <a:ext cx="560602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5" name="Equation" r:id="rId13" imgW="2705040" imgH="444240" progId="Equation.DSMT4">
                  <p:embed/>
                </p:oleObj>
              </mc:Choice>
              <mc:Fallback>
                <p:oleObj name="Equation" r:id="rId13" imgW="2705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8945" y="4439601"/>
                        <a:ext cx="5606020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813660"/>
              </p:ext>
            </p:extLst>
          </p:nvPr>
        </p:nvGraphicFramePr>
        <p:xfrm>
          <a:off x="7477909" y="1900298"/>
          <a:ext cx="2777923" cy="730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6" name="Equation" r:id="rId15" imgW="1257120" imgH="330120" progId="Equation.DSMT4">
                  <p:embed/>
                </p:oleObj>
              </mc:Choice>
              <mc:Fallback>
                <p:oleObj name="Equation" r:id="rId15" imgW="1257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77909" y="1900298"/>
                        <a:ext cx="2777923" cy="730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756463"/>
              </p:ext>
            </p:extLst>
          </p:nvPr>
        </p:nvGraphicFramePr>
        <p:xfrm>
          <a:off x="7392145" y="2755832"/>
          <a:ext cx="3406196" cy="86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7" name="Equation" r:id="rId17" imgW="1600200" imgH="406080" progId="Equation.DSMT4">
                  <p:embed/>
                </p:oleObj>
              </mc:Choice>
              <mc:Fallback>
                <p:oleObj name="Equation" r:id="rId17" imgW="1600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92145" y="2755832"/>
                        <a:ext cx="3406196" cy="865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45878"/>
              </p:ext>
            </p:extLst>
          </p:nvPr>
        </p:nvGraphicFramePr>
        <p:xfrm>
          <a:off x="7127013" y="3710939"/>
          <a:ext cx="4746860" cy="77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8" name="Equation" r:id="rId19" imgW="2400120" imgH="342720" progId="Equation.DSMT4">
                  <p:embed/>
                </p:oleObj>
              </mc:Choice>
              <mc:Fallback>
                <p:oleObj name="Equation" r:id="rId19" imgW="24001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27013" y="3710939"/>
                        <a:ext cx="4746860" cy="77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966600"/>
              </p:ext>
            </p:extLst>
          </p:nvPr>
        </p:nvGraphicFramePr>
        <p:xfrm>
          <a:off x="7248748" y="4571391"/>
          <a:ext cx="4625125" cy="83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9" name="Equation" r:id="rId21" imgW="2768400" imgH="406080" progId="Equation.DSMT4">
                  <p:embed/>
                </p:oleObj>
              </mc:Choice>
              <mc:Fallback>
                <p:oleObj name="Equation" r:id="rId21" imgW="2768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48748" y="4571391"/>
                        <a:ext cx="4625125" cy="83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63512"/>
              </p:ext>
            </p:extLst>
          </p:nvPr>
        </p:nvGraphicFramePr>
        <p:xfrm>
          <a:off x="7268246" y="5528321"/>
          <a:ext cx="4605628" cy="89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0" name="Equation" r:id="rId23" imgW="2743200" imgH="431640" progId="Equation.DSMT4">
                  <p:embed/>
                </p:oleObj>
              </mc:Choice>
              <mc:Fallback>
                <p:oleObj name="Equation" r:id="rId23" imgW="2743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68246" y="5528321"/>
                        <a:ext cx="4605628" cy="89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6960096" y="1729996"/>
            <a:ext cx="0" cy="501137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7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094163"/>
              </p:ext>
            </p:extLst>
          </p:nvPr>
        </p:nvGraphicFramePr>
        <p:xfrm>
          <a:off x="2279576" y="707556"/>
          <a:ext cx="7010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文档" r:id="rId3" imgW="6653524" imgH="592752" progId="Word.Document.8">
                  <p:embed/>
                </p:oleObj>
              </mc:Choice>
              <mc:Fallback>
                <p:oleObj name="文档" r:id="rId3" imgW="6653524" imgH="592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707556"/>
                        <a:ext cx="7010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076376"/>
              </p:ext>
            </p:extLst>
          </p:nvPr>
        </p:nvGraphicFramePr>
        <p:xfrm>
          <a:off x="3071664" y="1298837"/>
          <a:ext cx="496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公式" r:id="rId5" imgW="4965700" imgH="838200" progId="Equation.3">
                  <p:embed/>
                </p:oleObj>
              </mc:Choice>
              <mc:Fallback>
                <p:oleObj name="公式" r:id="rId5" imgW="4965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1298837"/>
                        <a:ext cx="496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931969"/>
              </p:ext>
            </p:extLst>
          </p:nvPr>
        </p:nvGraphicFramePr>
        <p:xfrm>
          <a:off x="2279576" y="2137037"/>
          <a:ext cx="3810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文档" r:id="rId7" imgW="3790854" imgH="601942" progId="Word.Document.8">
                  <p:embed/>
                </p:oleObj>
              </mc:Choice>
              <mc:Fallback>
                <p:oleObj name="文档" r:id="rId7" imgW="3790854" imgH="6019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2137037"/>
                        <a:ext cx="3810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584504"/>
              </p:ext>
            </p:extLst>
          </p:nvPr>
        </p:nvGraphicFramePr>
        <p:xfrm>
          <a:off x="6215427" y="2168788"/>
          <a:ext cx="2762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文档" r:id="rId9" imgW="2839694" imgH="459497" progId="Word.Document.8">
                  <p:embed/>
                </p:oleObj>
              </mc:Choice>
              <mc:Fallback>
                <p:oleObj name="文档" r:id="rId9" imgW="2839694" imgH="459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427" y="2168788"/>
                        <a:ext cx="2762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148828"/>
              </p:ext>
            </p:extLst>
          </p:nvPr>
        </p:nvGraphicFramePr>
        <p:xfrm>
          <a:off x="2855640" y="2820378"/>
          <a:ext cx="575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公式" r:id="rId11" imgW="5753100" imgH="889000" progId="Equation.3">
                  <p:embed/>
                </p:oleObj>
              </mc:Choice>
              <mc:Fallback>
                <p:oleObj name="公式" r:id="rId11" imgW="5753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2820378"/>
                        <a:ext cx="5753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900277"/>
              </p:ext>
            </p:extLst>
          </p:nvPr>
        </p:nvGraphicFramePr>
        <p:xfrm>
          <a:off x="2321290" y="3798994"/>
          <a:ext cx="52752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文档" r:id="rId13" imgW="5275031" imgH="592752" progId="Word.Document.8">
                  <p:embed/>
                </p:oleObj>
              </mc:Choice>
              <mc:Fallback>
                <p:oleObj name="文档" r:id="rId13" imgW="5275031" imgH="592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290" y="3798994"/>
                        <a:ext cx="52752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959775"/>
              </p:ext>
            </p:extLst>
          </p:nvPr>
        </p:nvGraphicFramePr>
        <p:xfrm>
          <a:off x="3431704" y="4367604"/>
          <a:ext cx="160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公式" r:id="rId15" imgW="1600200" imgH="889000" progId="Equation.3">
                  <p:embed/>
                </p:oleObj>
              </mc:Choice>
              <mc:Fallback>
                <p:oleObj name="公式" r:id="rId15" imgW="1600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367604"/>
                        <a:ext cx="1600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94968"/>
              </p:ext>
            </p:extLst>
          </p:nvPr>
        </p:nvGraphicFramePr>
        <p:xfrm>
          <a:off x="5478827" y="4417938"/>
          <a:ext cx="147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公式" r:id="rId17" imgW="1473200" imgH="838200" progId="Equation.3">
                  <p:embed/>
                </p:oleObj>
              </mc:Choice>
              <mc:Fallback>
                <p:oleObj name="公式" r:id="rId17" imgW="1473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827" y="4417938"/>
                        <a:ext cx="147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356835"/>
              </p:ext>
            </p:extLst>
          </p:nvPr>
        </p:nvGraphicFramePr>
        <p:xfrm>
          <a:off x="2660179" y="5281357"/>
          <a:ext cx="47434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公式" r:id="rId19" imgW="4508500" imgH="838200" progId="Equation.3">
                  <p:embed/>
                </p:oleObj>
              </mc:Choice>
              <mc:Fallback>
                <p:oleObj name="公式" r:id="rId19" imgW="4508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179" y="5281357"/>
                        <a:ext cx="47434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807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2063552" y="1442075"/>
            <a:ext cx="8126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上定理的</a:t>
            </a:r>
            <a:r>
              <a:rPr lang="zh-CN" altLang="en-US" sz="2800" b="1" dirty="0" smtClean="0"/>
              <a:t>结论也可</a:t>
            </a:r>
            <a:r>
              <a:rPr lang="zh-CN" altLang="en-US" sz="2800" b="1" dirty="0"/>
              <a:t>推广到中间变量多于两个的情况</a:t>
            </a:r>
            <a:r>
              <a:rPr lang="en-US" altLang="zh-CN" sz="2800" b="1" dirty="0"/>
              <a:t>.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495600" y="2636044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如</a:t>
            </a:r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234749"/>
              </p:ext>
            </p:extLst>
          </p:nvPr>
        </p:nvGraphicFramePr>
        <p:xfrm>
          <a:off x="3359609" y="2441514"/>
          <a:ext cx="4756819" cy="908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" name="公式" r:id="rId3" imgW="4241800" imgH="889000" progId="Equation.3">
                  <p:embed/>
                </p:oleObj>
              </mc:Choice>
              <mc:Fallback>
                <p:oleObj name="公式" r:id="rId3" imgW="4241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09" y="2441514"/>
                        <a:ext cx="4756819" cy="908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6" name="Object 6"/>
          <p:cNvGraphicFramePr>
            <a:graphicFrameLocks noChangeAspect="1"/>
          </p:cNvGraphicFramePr>
          <p:nvPr/>
        </p:nvGraphicFramePr>
        <p:xfrm>
          <a:off x="5616575" y="3810001"/>
          <a:ext cx="3683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公式" r:id="rId5" imgW="241195" imgH="253890" progId="Equation.3">
                  <p:embed/>
                </p:oleObj>
              </mc:Choice>
              <mc:Fallback>
                <p:oleObj name="公式" r:id="rId5" imgW="24119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3810001"/>
                        <a:ext cx="3683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7" name="Object 7"/>
          <p:cNvGraphicFramePr>
            <a:graphicFrameLocks noChangeAspect="1"/>
          </p:cNvGraphicFramePr>
          <p:nvPr/>
        </p:nvGraphicFramePr>
        <p:xfrm>
          <a:off x="5591176" y="4302126"/>
          <a:ext cx="32861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公式" r:id="rId7" imgW="215713" imgH="253780" progId="Equation.3">
                  <p:embed/>
                </p:oleObj>
              </mc:Choice>
              <mc:Fallback>
                <p:oleObj name="公式" r:id="rId7" imgW="215713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4302126"/>
                        <a:ext cx="328613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5495925" y="4786313"/>
          <a:ext cx="4841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公式" r:id="rId9" imgW="317225" imgH="253780" progId="Equation.3">
                  <p:embed/>
                </p:oleObj>
              </mc:Choice>
              <mc:Fallback>
                <p:oleObj name="公式" r:id="rId9" imgW="317225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4786313"/>
                        <a:ext cx="4841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9" name="Object 9"/>
          <p:cNvGraphicFramePr>
            <a:graphicFrameLocks noChangeAspect="1"/>
          </p:cNvGraphicFramePr>
          <p:nvPr/>
        </p:nvGraphicFramePr>
        <p:xfrm>
          <a:off x="7454901" y="4240214"/>
          <a:ext cx="2508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公式" r:id="rId11" imgW="164957" imgH="291847" progId="Equation.3">
                  <p:embed/>
                </p:oleObj>
              </mc:Choice>
              <mc:Fallback>
                <p:oleObj name="公式" r:id="rId11" imgW="164957" imgH="2918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1" y="4240214"/>
                        <a:ext cx="2508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0" name="Object 10"/>
          <p:cNvGraphicFramePr>
            <a:graphicFrameLocks noChangeAspect="1"/>
          </p:cNvGraphicFramePr>
          <p:nvPr/>
        </p:nvGraphicFramePr>
        <p:xfrm>
          <a:off x="4038601" y="4222751"/>
          <a:ext cx="3286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公式" r:id="rId13" imgW="215619" imgH="266353" progId="Equation.3">
                  <p:embed/>
                </p:oleObj>
              </mc:Choice>
              <mc:Fallback>
                <p:oleObj name="公式" r:id="rId13" imgW="215619" imgH="2663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4222751"/>
                        <a:ext cx="3286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1" name="Line 11"/>
          <p:cNvSpPr>
            <a:spLocks noChangeShapeType="1"/>
          </p:cNvSpPr>
          <p:nvPr/>
        </p:nvSpPr>
        <p:spPr bwMode="auto">
          <a:xfrm flipV="1">
            <a:off x="4498975" y="3973513"/>
            <a:ext cx="1054100" cy="328612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72" name="Line 12"/>
          <p:cNvSpPr>
            <a:spLocks noChangeShapeType="1"/>
          </p:cNvSpPr>
          <p:nvPr/>
        </p:nvSpPr>
        <p:spPr bwMode="auto">
          <a:xfrm>
            <a:off x="6080125" y="4027489"/>
            <a:ext cx="1252538" cy="274637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73" name="Line 13"/>
          <p:cNvSpPr>
            <a:spLocks noChangeShapeType="1"/>
          </p:cNvSpPr>
          <p:nvPr/>
        </p:nvSpPr>
        <p:spPr bwMode="auto">
          <a:xfrm>
            <a:off x="4433889" y="4465638"/>
            <a:ext cx="987425" cy="4381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74" name="Line 14"/>
          <p:cNvSpPr>
            <a:spLocks noChangeShapeType="1"/>
          </p:cNvSpPr>
          <p:nvPr/>
        </p:nvSpPr>
        <p:spPr bwMode="auto">
          <a:xfrm flipV="1">
            <a:off x="5883276" y="4519613"/>
            <a:ext cx="1514475" cy="4381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75" name="Line 15"/>
          <p:cNvSpPr>
            <a:spLocks noChangeShapeType="1"/>
          </p:cNvSpPr>
          <p:nvPr/>
        </p:nvSpPr>
        <p:spPr bwMode="auto">
          <a:xfrm>
            <a:off x="4498975" y="4410075"/>
            <a:ext cx="10541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76" name="Line 16"/>
          <p:cNvSpPr>
            <a:spLocks noChangeShapeType="1"/>
          </p:cNvSpPr>
          <p:nvPr/>
        </p:nvSpPr>
        <p:spPr bwMode="auto">
          <a:xfrm>
            <a:off x="5948364" y="4410075"/>
            <a:ext cx="13176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777" name="Group 17"/>
          <p:cNvGrpSpPr>
            <a:grpSpLocks/>
          </p:cNvGrpSpPr>
          <p:nvPr/>
        </p:nvGrpSpPr>
        <p:grpSpPr bwMode="auto">
          <a:xfrm>
            <a:off x="2727325" y="5163105"/>
            <a:ext cx="6705600" cy="819150"/>
            <a:chOff x="672" y="3397"/>
            <a:chExt cx="4224" cy="516"/>
          </a:xfrm>
        </p:grpSpPr>
        <p:sp>
          <p:nvSpPr>
            <p:cNvPr id="245778" name="Text Box 18"/>
            <p:cNvSpPr txBox="1">
              <a:spLocks noChangeArrowheads="1"/>
            </p:cNvSpPr>
            <p:nvPr/>
          </p:nvSpPr>
          <p:spPr bwMode="auto">
            <a:xfrm>
              <a:off x="672" y="3456"/>
              <a:ext cx="42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00"/>
                  </a:solidFill>
                </a:rPr>
                <a:t>以上公式中的导数       称为</a:t>
              </a: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全导数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.</a:t>
              </a:r>
              <a:endParaRPr lang="en-US" altLang="zh-CN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10651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5795960"/>
                </p:ext>
              </p:extLst>
            </p:nvPr>
          </p:nvGraphicFramePr>
          <p:xfrm>
            <a:off x="2628" y="3397"/>
            <a:ext cx="311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" name="公式" r:id="rId15" imgW="406224" imgH="888614" progId="Equation.3">
                    <p:embed/>
                  </p:oleObj>
                </mc:Choice>
                <mc:Fallback>
                  <p:oleObj name="公式" r:id="rId15" imgW="406224" imgH="8886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" y="3397"/>
                          <a:ext cx="311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891588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utoUpdateAnimBg="0"/>
      <p:bldP spid="245764" grpId="0"/>
      <p:bldP spid="245771" grpId="0" animBg="1"/>
      <p:bldP spid="245772" grpId="0" animBg="1"/>
      <p:bldP spid="245773" grpId="0" animBg="1"/>
      <p:bldP spid="245774" grpId="0" animBg="1"/>
      <p:bldP spid="245775" grpId="0" animBg="1"/>
      <p:bldP spid="2457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3200400" y="4714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若定理中        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05425" y="300491"/>
            <a:ext cx="1153499" cy="802593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4689476" y="498476"/>
          <a:ext cx="26193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" name="公式" r:id="rId3" imgW="2590858" imgH="438240" progId="Equation.3">
                  <p:embed/>
                </p:oleObj>
              </mc:Choice>
              <mc:Fallback>
                <p:oleObj name="公式" r:id="rId3" imgW="2590858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6" y="498476"/>
                        <a:ext cx="26193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209800" y="21717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例如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3276601" y="2247900"/>
          <a:ext cx="1916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5" name="公式" r:id="rId5" imgW="1905145" imgH="380897" progId="Equation.3">
                  <p:embed/>
                </p:oleObj>
              </mc:Choice>
              <mc:Fallback>
                <p:oleObj name="公式" r:id="rId5" imgW="190514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2247900"/>
                        <a:ext cx="1916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3263900" y="3124200"/>
          <a:ext cx="1892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6" name="公式" r:id="rId7" imgW="1886058" imgH="343016" progId="Equation.3">
                  <p:embed/>
                </p:oleObj>
              </mc:Choice>
              <mc:Fallback>
                <p:oleObj name="公式" r:id="rId7" imgW="1886058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124200"/>
                        <a:ext cx="1892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2209800" y="37338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易知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  <p:graphicFrame>
        <p:nvGraphicFramePr>
          <p:cNvPr id="2467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604697"/>
              </p:ext>
            </p:extLst>
          </p:nvPr>
        </p:nvGraphicFramePr>
        <p:xfrm>
          <a:off x="3266069" y="3581617"/>
          <a:ext cx="3478003" cy="105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7" name="Equation" r:id="rId9" imgW="1549080" imgH="469800" progId="Equation.DSMT4">
                  <p:embed/>
                </p:oleObj>
              </mc:Choice>
              <mc:Fallback>
                <p:oleObj name="Equation" r:id="rId9" imgW="1549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069" y="3581617"/>
                        <a:ext cx="3478003" cy="105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2135188" y="4581526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但复合函数</a:t>
            </a:r>
          </a:p>
        </p:txBody>
      </p:sp>
      <p:graphicFrame>
        <p:nvGraphicFramePr>
          <p:cNvPr id="246795" name="Object 11"/>
          <p:cNvGraphicFramePr>
            <a:graphicFrameLocks noChangeAspect="1"/>
          </p:cNvGraphicFramePr>
          <p:nvPr/>
        </p:nvGraphicFramePr>
        <p:xfrm>
          <a:off x="4224338" y="4724400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8" name="公式" r:id="rId11" imgW="1561941" imgH="380897" progId="Equation.3">
                  <p:embed/>
                </p:oleObj>
              </mc:Choice>
              <mc:Fallback>
                <p:oleObj name="公式" r:id="rId11" imgW="1561941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4724400"/>
                        <a:ext cx="157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6" name="Object 12"/>
          <p:cNvGraphicFramePr>
            <a:graphicFrameLocks noChangeAspect="1"/>
          </p:cNvGraphicFramePr>
          <p:nvPr/>
        </p:nvGraphicFramePr>
        <p:xfrm>
          <a:off x="3243263" y="5403850"/>
          <a:ext cx="104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" name="公式" r:id="rId13" imgW="1028570" imgH="904978" progId="Equation.3">
                  <p:embed/>
                </p:oleObj>
              </mc:Choice>
              <mc:Fallback>
                <p:oleObj name="公式" r:id="rId13" imgW="1028570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5403850"/>
                        <a:ext cx="1041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7" name="Object 13"/>
          <p:cNvGraphicFramePr>
            <a:graphicFrameLocks noChangeAspect="1"/>
          </p:cNvGraphicFramePr>
          <p:nvPr/>
        </p:nvGraphicFramePr>
        <p:xfrm>
          <a:off x="4419600" y="5638800"/>
          <a:ext cx="3381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0" name="公式" r:id="rId15" imgW="228687" imgH="228677" progId="Equation.3">
                  <p:embed/>
                </p:oleObj>
              </mc:Choice>
              <mc:Fallback>
                <p:oleObj name="公式" r:id="rId15" imgW="228687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33813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8" name="Object 14"/>
          <p:cNvGraphicFramePr>
            <a:graphicFrameLocks noChangeAspect="1"/>
          </p:cNvGraphicFramePr>
          <p:nvPr/>
        </p:nvGraphicFramePr>
        <p:xfrm>
          <a:off x="4862513" y="5383213"/>
          <a:ext cx="2335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" name="公式" r:id="rId17" imgW="2323999" imgH="904978" progId="Equation.3">
                  <p:embed/>
                </p:oleObj>
              </mc:Choice>
              <mc:Fallback>
                <p:oleObj name="公式" r:id="rId17" imgW="2323999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5383213"/>
                        <a:ext cx="2335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9" name="Object 15"/>
          <p:cNvGraphicFramePr>
            <a:graphicFrameLocks noChangeAspect="1"/>
          </p:cNvGraphicFramePr>
          <p:nvPr/>
        </p:nvGraphicFramePr>
        <p:xfrm>
          <a:off x="7259638" y="5638800"/>
          <a:ext cx="22082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2" name="公式" r:id="rId19" imgW="2200112" imgH="304787" progId="Equation.3">
                  <p:embed/>
                </p:oleObj>
              </mc:Choice>
              <mc:Fallback>
                <p:oleObj name="公式" r:id="rId19" imgW="2200112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5638800"/>
                        <a:ext cx="22082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638112"/>
              </p:ext>
            </p:extLst>
          </p:nvPr>
        </p:nvGraphicFramePr>
        <p:xfrm>
          <a:off x="6888088" y="3581617"/>
          <a:ext cx="3293739" cy="1064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" name="Equation" r:id="rId21" imgW="1460160" imgH="469800" progId="Equation.DSMT4">
                  <p:embed/>
                </p:oleObj>
              </mc:Choice>
              <mc:Fallback>
                <p:oleObj name="Equation" r:id="rId21" imgW="1460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88" y="3581617"/>
                        <a:ext cx="3293739" cy="1064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7315200" y="409576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偏导数连续</a:t>
            </a:r>
            <a:r>
              <a:rPr lang="zh-CN" altLang="en-US" sz="2800" b="1">
                <a:ea typeface="楷体_GB2312" pitchFamily="49" charset="-122"/>
              </a:rPr>
              <a:t>减弱为</a:t>
            </a:r>
          </a:p>
        </p:txBody>
      </p:sp>
      <p:sp>
        <p:nvSpPr>
          <p:cNvPr id="246802" name="Text Box 18"/>
          <p:cNvSpPr txBox="1">
            <a:spLocks noChangeArrowheads="1"/>
          </p:cNvSpPr>
          <p:nvPr/>
        </p:nvSpPr>
        <p:spPr bwMode="auto">
          <a:xfrm>
            <a:off x="2135188" y="10525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偏导数存在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, </a:t>
            </a:r>
          </a:p>
        </p:txBody>
      </p:sp>
      <p:graphicFrame>
        <p:nvGraphicFramePr>
          <p:cNvPr id="246803" name="Object 19"/>
          <p:cNvGraphicFramePr>
            <a:graphicFrameLocks noChangeAspect="1"/>
          </p:cNvGraphicFramePr>
          <p:nvPr/>
        </p:nvGraphicFramePr>
        <p:xfrm>
          <a:off x="5880100" y="4508500"/>
          <a:ext cx="52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4" name="公式" r:id="rId23" imgW="514285" imgH="819137" progId="Equation.3">
                  <p:embed/>
                </p:oleObj>
              </mc:Choice>
              <mc:Fallback>
                <p:oleObj name="公式" r:id="rId23" imgW="514285" imgH="8191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508500"/>
                        <a:ext cx="52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04" name="Object 20"/>
          <p:cNvGraphicFramePr>
            <a:graphicFrameLocks noChangeAspect="1"/>
          </p:cNvGraphicFramePr>
          <p:nvPr/>
        </p:nvGraphicFramePr>
        <p:xfrm>
          <a:off x="5683250" y="1466850"/>
          <a:ext cx="31384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5" name="公式" r:id="rId25" imgW="3124229" imgH="933476" progId="Equation.3">
                  <p:embed/>
                </p:oleObj>
              </mc:Choice>
              <mc:Fallback>
                <p:oleObj name="公式" r:id="rId25" imgW="3124229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466850"/>
                        <a:ext cx="31384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05" name="Object 21"/>
          <p:cNvGraphicFramePr>
            <a:graphicFrameLocks noChangeAspect="1"/>
          </p:cNvGraphicFramePr>
          <p:nvPr/>
        </p:nvGraphicFramePr>
        <p:xfrm>
          <a:off x="5791200" y="2651125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6" name="公式" r:id="rId27" imgW="361943" imgH="380897" progId="Equation.3">
                  <p:embed/>
                </p:oleObj>
              </mc:Choice>
              <mc:Fallback>
                <p:oleObj name="公式" r:id="rId27" imgW="36194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651125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06" name="Object 22"/>
          <p:cNvGraphicFramePr>
            <a:graphicFrameLocks noChangeAspect="1"/>
          </p:cNvGraphicFramePr>
          <p:nvPr/>
        </p:nvGraphicFramePr>
        <p:xfrm>
          <a:off x="7264400" y="2533650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7" name="公式" r:id="rId29" imgW="1600113" imgH="419126" progId="Equation.3">
                  <p:embed/>
                </p:oleObj>
              </mc:Choice>
              <mc:Fallback>
                <p:oleObj name="公式" r:id="rId29" imgW="160011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2533650"/>
                        <a:ext cx="161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14" name="AutoShape 30"/>
          <p:cNvSpPr>
            <a:spLocks/>
          </p:cNvSpPr>
          <p:nvPr/>
        </p:nvSpPr>
        <p:spPr bwMode="auto">
          <a:xfrm>
            <a:off x="5334000" y="19050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815" name="Text Box 31"/>
          <p:cNvSpPr txBox="1">
            <a:spLocks noChangeArrowheads="1"/>
          </p:cNvSpPr>
          <p:nvPr/>
        </p:nvSpPr>
        <p:spPr bwMode="auto">
          <a:xfrm>
            <a:off x="4224338" y="10525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则定理结论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不一定成立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6701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6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0" fill="hold"/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 build="p" autoUpdateAnimBg="0"/>
      <p:bldP spid="246792" grpId="0" build="p" autoUpdateAnimBg="0"/>
      <p:bldP spid="246794" grpId="0" build="p" autoUpdateAnimBg="0"/>
      <p:bldP spid="246802" grpId="0" build="p" autoUpdateAnimBg="0"/>
      <p:bldP spid="246814" grpId="0" animBg="1"/>
      <p:bldP spid="24681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2423592" y="911226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       </a:t>
            </a:r>
            <a:r>
              <a:rPr lang="zh-CN" altLang="en-US" sz="2800" b="1" dirty="0"/>
              <a:t>上定理还可推广到中间变量不是一元函数而是多元函数的情况：</a:t>
            </a:r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38897"/>
              </p:ext>
            </p:extLst>
          </p:nvPr>
        </p:nvGraphicFramePr>
        <p:xfrm>
          <a:off x="6023992" y="1415700"/>
          <a:ext cx="3365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公式" r:id="rId3" imgW="3365500" imgH="393700" progId="Equation.3">
                  <p:embed/>
                </p:oleObj>
              </mc:Choice>
              <mc:Fallback>
                <p:oleObj name="公式" r:id="rId3" imgW="3365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1415700"/>
                        <a:ext cx="3365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437696"/>
              </p:ext>
            </p:extLst>
          </p:nvPr>
        </p:nvGraphicFramePr>
        <p:xfrm>
          <a:off x="1966392" y="1988840"/>
          <a:ext cx="7924800" cy="437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Document" r:id="rId5" imgW="7894320" imgH="4358640" progId="Word.Document.8">
                  <p:embed/>
                </p:oleObj>
              </mc:Choice>
              <mc:Fallback>
                <p:oleObj name="Document" r:id="rId5" imgW="7894320" imgH="4358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392" y="1988840"/>
                        <a:ext cx="7924800" cy="437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4412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5768975" y="1828801"/>
          <a:ext cx="3683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0" name="公式" r:id="rId3" imgW="241195" imgH="253890" progId="Equation.3">
                  <p:embed/>
                </p:oleObj>
              </mc:Choice>
              <mc:Fallback>
                <p:oleObj name="公式" r:id="rId3" imgW="24119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1828801"/>
                        <a:ext cx="3683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5743576" y="2878138"/>
          <a:ext cx="328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1" name="公式" r:id="rId5" imgW="215713" imgH="253780" progId="Equation.3">
                  <p:embed/>
                </p:oleObj>
              </mc:Choice>
              <mc:Fallback>
                <p:oleObj name="公式" r:id="rId5" imgW="215713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6" y="2878138"/>
                        <a:ext cx="3286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6" name="Object 4"/>
          <p:cNvGraphicFramePr>
            <a:graphicFrameLocks noChangeAspect="1"/>
          </p:cNvGraphicFramePr>
          <p:nvPr/>
        </p:nvGraphicFramePr>
        <p:xfrm>
          <a:off x="7529513" y="1905000"/>
          <a:ext cx="406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2" name="公式" r:id="rId7" imgW="266469" imgH="253780" progId="Equation.3">
                  <p:embed/>
                </p:oleObj>
              </mc:Choice>
              <mc:Fallback>
                <p:oleObj name="公式" r:id="rId7" imgW="266469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13" y="1905000"/>
                        <a:ext cx="4064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7" name="Object 5"/>
          <p:cNvGraphicFramePr>
            <a:graphicFrameLocks noChangeAspect="1"/>
          </p:cNvGraphicFramePr>
          <p:nvPr/>
        </p:nvGraphicFramePr>
        <p:xfrm>
          <a:off x="4191001" y="2438401"/>
          <a:ext cx="3286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3" name="公式" r:id="rId9" imgW="215619" imgH="266353" progId="Equation.3">
                  <p:embed/>
                </p:oleObj>
              </mc:Choice>
              <mc:Fallback>
                <p:oleObj name="公式" r:id="rId9" imgW="215619" imgH="2663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2438401"/>
                        <a:ext cx="3286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8" name="Line 6"/>
          <p:cNvSpPr>
            <a:spLocks noChangeShapeType="1"/>
          </p:cNvSpPr>
          <p:nvPr/>
        </p:nvSpPr>
        <p:spPr bwMode="auto">
          <a:xfrm flipV="1">
            <a:off x="4419601" y="2057400"/>
            <a:ext cx="1304925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39" name="Line 7"/>
          <p:cNvSpPr>
            <a:spLocks noChangeShapeType="1"/>
          </p:cNvSpPr>
          <p:nvPr/>
        </p:nvSpPr>
        <p:spPr bwMode="auto">
          <a:xfrm>
            <a:off x="4495800" y="2590800"/>
            <a:ext cx="121920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0" name="Line 8"/>
          <p:cNvSpPr>
            <a:spLocks noChangeShapeType="1"/>
          </p:cNvSpPr>
          <p:nvPr/>
        </p:nvSpPr>
        <p:spPr bwMode="auto">
          <a:xfrm flipV="1">
            <a:off x="6019800" y="2133600"/>
            <a:ext cx="1600200" cy="83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8841" name="Object 9"/>
          <p:cNvGraphicFramePr>
            <a:graphicFrameLocks noChangeAspect="1"/>
          </p:cNvGraphicFramePr>
          <p:nvPr/>
        </p:nvGraphicFramePr>
        <p:xfrm>
          <a:off x="7543800" y="2852738"/>
          <a:ext cx="4064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4" name="公式" r:id="rId11" imgW="266584" imgH="330057" progId="Equation.3">
                  <p:embed/>
                </p:oleObj>
              </mc:Choice>
              <mc:Fallback>
                <p:oleObj name="公式" r:id="rId11" imgW="266584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52738"/>
                        <a:ext cx="4064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4419600" y="2133600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>
            <a:off x="5953126" y="2133600"/>
            <a:ext cx="15906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>
            <a:off x="6096001" y="3048000"/>
            <a:ext cx="13811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>
            <a:off x="4343400" y="2667000"/>
            <a:ext cx="13716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1991544" y="87542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链式法则如图示</a:t>
            </a:r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>
            <a:off x="6096000" y="1981200"/>
            <a:ext cx="1371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88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069817"/>
              </p:ext>
            </p:extLst>
          </p:nvPr>
        </p:nvGraphicFramePr>
        <p:xfrm>
          <a:off x="4125119" y="3281522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" name="公式" r:id="rId13" imgW="761669" imgH="888614" progId="Equation.3">
                  <p:embed/>
                </p:oleObj>
              </mc:Choice>
              <mc:Fallback>
                <p:oleObj name="公式" r:id="rId13" imgW="761669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119" y="3281522"/>
                        <a:ext cx="76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5" name="Object 17"/>
          <p:cNvGraphicFramePr>
            <a:graphicFrameLocks noChangeAspect="1"/>
          </p:cNvGraphicFramePr>
          <p:nvPr/>
        </p:nvGraphicFramePr>
        <p:xfrm>
          <a:off x="5994401" y="3206751"/>
          <a:ext cx="2016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6" name="公式" r:id="rId15" imgW="203112" imgH="444307" progId="Equation.3">
                  <p:embed/>
                </p:oleObj>
              </mc:Choice>
              <mc:Fallback>
                <p:oleObj name="公式" r:id="rId15" imgW="20311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1" y="3206751"/>
                        <a:ext cx="2016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0" name="Object 18"/>
          <p:cNvGraphicFramePr>
            <a:graphicFrameLocks noChangeAspect="1"/>
          </p:cNvGraphicFramePr>
          <p:nvPr/>
        </p:nvGraphicFramePr>
        <p:xfrm>
          <a:off x="5016500" y="3284538"/>
          <a:ext cx="59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" name="公式" r:id="rId17" imgW="590630" imgH="876133" progId="Equation.3">
                  <p:embed/>
                </p:oleObj>
              </mc:Choice>
              <mc:Fallback>
                <p:oleObj name="公式" r:id="rId17" imgW="590630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284538"/>
                        <a:ext cx="59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1" name="Object 19"/>
          <p:cNvGraphicFramePr>
            <a:graphicFrameLocks noChangeAspect="1"/>
          </p:cNvGraphicFramePr>
          <p:nvPr/>
        </p:nvGraphicFramePr>
        <p:xfrm>
          <a:off x="5735638" y="3284538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" name="公式" r:id="rId19" imgW="447657" imgH="876133" progId="Equation.3">
                  <p:embed/>
                </p:oleObj>
              </mc:Choice>
              <mc:Fallback>
                <p:oleObj name="公式" r:id="rId19" imgW="447657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3284538"/>
                        <a:ext cx="45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2" name="Object 20"/>
          <p:cNvGraphicFramePr>
            <a:graphicFrameLocks noChangeAspect="1"/>
          </p:cNvGraphicFramePr>
          <p:nvPr/>
        </p:nvGraphicFramePr>
        <p:xfrm>
          <a:off x="6383338" y="3284538"/>
          <a:ext cx="862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" name="公式" r:id="rId21" imgW="857142" imgH="876133" progId="Equation.3">
                  <p:embed/>
                </p:oleObj>
              </mc:Choice>
              <mc:Fallback>
                <p:oleObj name="公式" r:id="rId21" imgW="857142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284538"/>
                        <a:ext cx="8620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3" name="Object 21"/>
          <p:cNvGraphicFramePr>
            <a:graphicFrameLocks noChangeAspect="1"/>
          </p:cNvGraphicFramePr>
          <p:nvPr/>
        </p:nvGraphicFramePr>
        <p:xfrm>
          <a:off x="7319963" y="3284538"/>
          <a:ext cx="5445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" name="公式" r:id="rId23" imgW="533371" imgH="828521" progId="Equation.3">
                  <p:embed/>
                </p:oleObj>
              </mc:Choice>
              <mc:Fallback>
                <p:oleObj name="公式" r:id="rId23" imgW="533371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3284538"/>
                        <a:ext cx="5445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59088"/>
              </p:ext>
            </p:extLst>
          </p:nvPr>
        </p:nvGraphicFramePr>
        <p:xfrm>
          <a:off x="4125119" y="4378690"/>
          <a:ext cx="73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" name="公式" r:id="rId25" imgW="736600" imgH="965200" progId="Equation.3">
                  <p:embed/>
                </p:oleObj>
              </mc:Choice>
              <mc:Fallback>
                <p:oleObj name="公式" r:id="rId25" imgW="736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119" y="4378690"/>
                        <a:ext cx="73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577513"/>
              </p:ext>
            </p:extLst>
          </p:nvPr>
        </p:nvGraphicFramePr>
        <p:xfrm>
          <a:off x="5067300" y="4335900"/>
          <a:ext cx="59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" name="公式" r:id="rId27" imgW="590630" imgH="876133" progId="Equation.3">
                  <p:embed/>
                </p:oleObj>
              </mc:Choice>
              <mc:Fallback>
                <p:oleObj name="公式" r:id="rId27" imgW="590630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4335900"/>
                        <a:ext cx="59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962434"/>
              </p:ext>
            </p:extLst>
          </p:nvPr>
        </p:nvGraphicFramePr>
        <p:xfrm>
          <a:off x="5812952" y="4340225"/>
          <a:ext cx="457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" name="公式" r:id="rId29" imgW="447657" imgH="952590" progId="Equation.3">
                  <p:embed/>
                </p:oleObj>
              </mc:Choice>
              <mc:Fallback>
                <p:oleObj name="公式" r:id="rId29" imgW="447657" imgH="952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952" y="4340225"/>
                        <a:ext cx="457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400207"/>
              </p:ext>
            </p:extLst>
          </p:nvPr>
        </p:nvGraphicFramePr>
        <p:xfrm>
          <a:off x="6383337" y="4316573"/>
          <a:ext cx="862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" name="公式" r:id="rId31" imgW="857142" imgH="876133" progId="Equation.3">
                  <p:embed/>
                </p:oleObj>
              </mc:Choice>
              <mc:Fallback>
                <p:oleObj name="公式" r:id="rId31" imgW="857142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7" y="4316573"/>
                        <a:ext cx="8620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12076"/>
              </p:ext>
            </p:extLst>
          </p:nvPr>
        </p:nvGraphicFramePr>
        <p:xfrm>
          <a:off x="7283450" y="4331042"/>
          <a:ext cx="52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" name="公式" r:id="rId33" imgW="514285" imgH="904978" progId="Equation.3">
                  <p:embed/>
                </p:oleObj>
              </mc:Choice>
              <mc:Fallback>
                <p:oleObj name="公式" r:id="rId33" imgW="514285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4331042"/>
                        <a:ext cx="52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59" name="Rectangle 27"/>
          <p:cNvSpPr>
            <a:spLocks noChangeArrowheads="1"/>
          </p:cNvSpPr>
          <p:nvPr/>
        </p:nvSpPr>
        <p:spPr bwMode="auto">
          <a:xfrm>
            <a:off x="3143672" y="5448460"/>
            <a:ext cx="65838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分段用乘</a:t>
            </a:r>
            <a:r>
              <a:rPr lang="en-US" altLang="zh-CN" sz="2800" b="1" dirty="0"/>
              <a:t>, </a:t>
            </a:r>
            <a:r>
              <a:rPr lang="zh-CN" altLang="en-US" sz="2800" b="1" dirty="0">
                <a:solidFill>
                  <a:schemeClr val="tx2"/>
                </a:solidFill>
              </a:rPr>
              <a:t>分叉用加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单路全导</a:t>
            </a:r>
            <a:r>
              <a:rPr lang="en-US" altLang="zh-CN" sz="2800" b="1" dirty="0"/>
              <a:t>, </a:t>
            </a:r>
            <a:r>
              <a:rPr lang="zh-CN" altLang="en-US" sz="2800" b="1" dirty="0">
                <a:solidFill>
                  <a:schemeClr val="tx2"/>
                </a:solidFill>
              </a:rPr>
              <a:t>叉路偏导</a:t>
            </a:r>
            <a:r>
              <a:rPr lang="en-US" altLang="zh-CN" sz="28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48860" name="Text Box 28"/>
          <p:cNvSpPr txBox="1">
            <a:spLocks noChangeArrowheads="1"/>
          </p:cNvSpPr>
          <p:nvPr/>
        </p:nvSpPr>
        <p:spPr bwMode="auto">
          <a:xfrm>
            <a:off x="2207568" y="5448460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口诀</a:t>
            </a:r>
            <a:r>
              <a:rPr lang="en-US" altLang="zh-CN" sz="2800" b="1" dirty="0">
                <a:solidFill>
                  <a:schemeClr val="accent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673312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8" grpId="0" animBg="1"/>
      <p:bldP spid="248839" grpId="0" animBg="1"/>
      <p:bldP spid="248840" grpId="0" animBg="1"/>
      <p:bldP spid="248842" grpId="0" animBg="1"/>
      <p:bldP spid="248843" grpId="0" animBg="1"/>
      <p:bldP spid="248844" grpId="0" animBg="1"/>
      <p:bldP spid="248845" grpId="0" animBg="1"/>
      <p:bldP spid="248847" grpId="0" animBg="1"/>
      <p:bldP spid="248859" grpId="0"/>
      <p:bldP spid="2488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650399"/>
              </p:ext>
            </p:extLst>
          </p:nvPr>
        </p:nvGraphicFramePr>
        <p:xfrm>
          <a:off x="1847528" y="1556792"/>
          <a:ext cx="805815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文档" r:id="rId3" imgW="7770266" imgH="4511345" progId="Word.Document.8">
                  <p:embed/>
                </p:oleObj>
              </mc:Choice>
              <mc:Fallback>
                <p:oleObj name="文档" r:id="rId3" imgW="7770266" imgH="45113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1556792"/>
                        <a:ext cx="8058150" cy="444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9859" name="Group 3"/>
          <p:cNvGrpSpPr>
            <a:grpSpLocks/>
          </p:cNvGrpSpPr>
          <p:nvPr/>
        </p:nvGrpSpPr>
        <p:grpSpPr bwMode="auto">
          <a:xfrm>
            <a:off x="7391400" y="3810000"/>
            <a:ext cx="2057400" cy="1360488"/>
            <a:chOff x="3696" y="2400"/>
            <a:chExt cx="1296" cy="857"/>
          </a:xfrm>
        </p:grpSpPr>
        <p:graphicFrame>
          <p:nvGraphicFramePr>
            <p:cNvPr id="110610" name="Object 4"/>
            <p:cNvGraphicFramePr>
              <a:graphicFrameLocks noChangeAspect="1"/>
            </p:cNvGraphicFramePr>
            <p:nvPr/>
          </p:nvGraphicFramePr>
          <p:xfrm>
            <a:off x="3696" y="2751"/>
            <a:ext cx="149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0" name="公式" r:id="rId5" imgW="228600" imgH="241300" progId="Equation.3">
                    <p:embed/>
                  </p:oleObj>
                </mc:Choice>
                <mc:Fallback>
                  <p:oleObj name="公式" r:id="rId5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751"/>
                          <a:ext cx="149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1" name="Object 5"/>
            <p:cNvGraphicFramePr>
              <a:graphicFrameLocks noChangeAspect="1"/>
            </p:cNvGraphicFramePr>
            <p:nvPr/>
          </p:nvGraphicFramePr>
          <p:xfrm>
            <a:off x="4241" y="3102"/>
            <a:ext cx="206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1" name="公式" r:id="rId7" imgW="317225" imgH="253780" progId="Equation.3">
                    <p:embed/>
                  </p:oleObj>
                </mc:Choice>
                <mc:Fallback>
                  <p:oleObj name="公式" r:id="rId7" imgW="317225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102"/>
                          <a:ext cx="206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2" name="Object 6"/>
            <p:cNvGraphicFramePr>
              <a:graphicFrameLocks noChangeAspect="1"/>
            </p:cNvGraphicFramePr>
            <p:nvPr/>
          </p:nvGraphicFramePr>
          <p:xfrm>
            <a:off x="4266" y="2751"/>
            <a:ext cx="140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2" name="公式" r:id="rId9" imgW="215713" imgH="253780" progId="Equation.3">
                    <p:embed/>
                  </p:oleObj>
                </mc:Choice>
                <mc:Fallback>
                  <p:oleObj name="公式" r:id="rId9" imgW="215713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6" y="2751"/>
                          <a:ext cx="140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3" name="Object 7"/>
            <p:cNvGraphicFramePr>
              <a:graphicFrameLocks noChangeAspect="1"/>
            </p:cNvGraphicFramePr>
            <p:nvPr/>
          </p:nvGraphicFramePr>
          <p:xfrm>
            <a:off x="4290" y="2400"/>
            <a:ext cx="15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3" name="公式" r:id="rId11" imgW="241195" imgH="253890" progId="Equation.3">
                    <p:embed/>
                  </p:oleObj>
                </mc:Choice>
                <mc:Fallback>
                  <p:oleObj name="公式" r:id="rId11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0" y="2400"/>
                          <a:ext cx="157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4" name="Object 8"/>
            <p:cNvGraphicFramePr>
              <a:graphicFrameLocks noChangeAspect="1"/>
            </p:cNvGraphicFramePr>
            <p:nvPr/>
          </p:nvGraphicFramePr>
          <p:xfrm>
            <a:off x="4811" y="2961"/>
            <a:ext cx="17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4" name="公式" r:id="rId13" imgW="266469" imgH="342603" progId="Equation.3">
                    <p:embed/>
                  </p:oleObj>
                </mc:Choice>
                <mc:Fallback>
                  <p:oleObj name="公式" r:id="rId13" imgW="266469" imgH="34260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1" y="2961"/>
                          <a:ext cx="17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5" name="Object 9"/>
            <p:cNvGraphicFramePr>
              <a:graphicFrameLocks noChangeAspect="1"/>
            </p:cNvGraphicFramePr>
            <p:nvPr/>
          </p:nvGraphicFramePr>
          <p:xfrm>
            <a:off x="4836" y="2540"/>
            <a:ext cx="15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5" name="公式" r:id="rId15" imgW="241195" imgH="253890" progId="Equation.3">
                    <p:embed/>
                  </p:oleObj>
                </mc:Choice>
                <mc:Fallback>
                  <p:oleObj name="公式" r:id="rId15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2540"/>
                          <a:ext cx="15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866" name="Group 10"/>
          <p:cNvGrpSpPr>
            <a:grpSpLocks/>
          </p:cNvGrpSpPr>
          <p:nvPr/>
        </p:nvGrpSpPr>
        <p:grpSpPr bwMode="auto">
          <a:xfrm>
            <a:off x="7627938" y="3921125"/>
            <a:ext cx="1573212" cy="1189038"/>
            <a:chOff x="1755" y="1276"/>
            <a:chExt cx="2423" cy="1829"/>
          </a:xfrm>
        </p:grpSpPr>
        <p:sp>
          <p:nvSpPr>
            <p:cNvPr id="110604" name="Line 11"/>
            <p:cNvSpPr>
              <a:spLocks noChangeShapeType="1"/>
            </p:cNvSpPr>
            <p:nvPr/>
          </p:nvSpPr>
          <p:spPr bwMode="auto">
            <a:xfrm flipV="1">
              <a:off x="1755" y="1390"/>
              <a:ext cx="969" cy="5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5" name="Line 12"/>
            <p:cNvSpPr>
              <a:spLocks noChangeShapeType="1"/>
            </p:cNvSpPr>
            <p:nvPr/>
          </p:nvSpPr>
          <p:spPr bwMode="auto">
            <a:xfrm>
              <a:off x="3209" y="1276"/>
              <a:ext cx="908" cy="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6" name="Line 13"/>
            <p:cNvSpPr>
              <a:spLocks noChangeShapeType="1"/>
            </p:cNvSpPr>
            <p:nvPr/>
          </p:nvSpPr>
          <p:spPr bwMode="auto">
            <a:xfrm>
              <a:off x="1876" y="2133"/>
              <a:ext cx="7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7" name="Line 14"/>
            <p:cNvSpPr>
              <a:spLocks noChangeShapeType="1"/>
            </p:cNvSpPr>
            <p:nvPr/>
          </p:nvSpPr>
          <p:spPr bwMode="auto">
            <a:xfrm flipV="1">
              <a:off x="3148" y="1790"/>
              <a:ext cx="908" cy="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8" name="Line 15"/>
            <p:cNvSpPr>
              <a:spLocks noChangeShapeType="1"/>
            </p:cNvSpPr>
            <p:nvPr/>
          </p:nvSpPr>
          <p:spPr bwMode="auto">
            <a:xfrm>
              <a:off x="1755" y="2247"/>
              <a:ext cx="909" cy="8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9" name="Line 16"/>
            <p:cNvSpPr>
              <a:spLocks noChangeShapeType="1"/>
            </p:cNvSpPr>
            <p:nvPr/>
          </p:nvSpPr>
          <p:spPr bwMode="auto">
            <a:xfrm flipV="1">
              <a:off x="3269" y="1790"/>
              <a:ext cx="909" cy="13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9873" name="Group 17"/>
          <p:cNvGrpSpPr>
            <a:grpSpLocks/>
          </p:cNvGrpSpPr>
          <p:nvPr/>
        </p:nvGrpSpPr>
        <p:grpSpPr bwMode="auto">
          <a:xfrm>
            <a:off x="7640638" y="4027488"/>
            <a:ext cx="1560512" cy="1122362"/>
            <a:chOff x="1776" y="1440"/>
            <a:chExt cx="2402" cy="1728"/>
          </a:xfrm>
        </p:grpSpPr>
        <p:sp>
          <p:nvSpPr>
            <p:cNvPr id="110598" name="Line 18"/>
            <p:cNvSpPr>
              <a:spLocks noChangeShapeType="1"/>
            </p:cNvSpPr>
            <p:nvPr/>
          </p:nvSpPr>
          <p:spPr bwMode="auto">
            <a:xfrm>
              <a:off x="3216" y="1440"/>
              <a:ext cx="962" cy="126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599" name="Line 19"/>
            <p:cNvSpPr>
              <a:spLocks noChangeShapeType="1"/>
            </p:cNvSpPr>
            <p:nvPr/>
          </p:nvSpPr>
          <p:spPr bwMode="auto">
            <a:xfrm>
              <a:off x="3148" y="2190"/>
              <a:ext cx="969" cy="51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0" name="Line 20"/>
            <p:cNvSpPr>
              <a:spLocks noChangeShapeType="1"/>
            </p:cNvSpPr>
            <p:nvPr/>
          </p:nvSpPr>
          <p:spPr bwMode="auto">
            <a:xfrm flipV="1">
              <a:off x="3269" y="2762"/>
              <a:ext cx="848" cy="34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1" name="Line 21"/>
            <p:cNvSpPr>
              <a:spLocks noChangeShapeType="1"/>
            </p:cNvSpPr>
            <p:nvPr/>
          </p:nvSpPr>
          <p:spPr bwMode="auto">
            <a:xfrm flipV="1">
              <a:off x="1920" y="1536"/>
              <a:ext cx="816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2" name="Line 22"/>
            <p:cNvSpPr>
              <a:spLocks noChangeShapeType="1"/>
            </p:cNvSpPr>
            <p:nvPr/>
          </p:nvSpPr>
          <p:spPr bwMode="auto">
            <a:xfrm>
              <a:off x="1920" y="2208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3" name="Line 23"/>
            <p:cNvSpPr>
              <a:spLocks noChangeShapeType="1"/>
            </p:cNvSpPr>
            <p:nvPr/>
          </p:nvSpPr>
          <p:spPr bwMode="auto">
            <a:xfrm>
              <a:off x="1776" y="2400"/>
              <a:ext cx="864" cy="7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432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551</Words>
  <Application>Microsoft Office PowerPoint</Application>
  <PresentationFormat>宽屏</PresentationFormat>
  <Paragraphs>133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等线</vt:lpstr>
      <vt:lpstr>仿宋_GB2312</vt:lpstr>
      <vt:lpstr>黑体</vt:lpstr>
      <vt:lpstr>华文行楷</vt:lpstr>
      <vt:lpstr>华文楷体</vt:lpstr>
      <vt:lpstr>华文中宋</vt:lpstr>
      <vt:lpstr>楷体_GB2312</vt:lpstr>
      <vt:lpstr>宋体</vt:lpstr>
      <vt:lpstr>Arial</vt:lpstr>
      <vt:lpstr>Calibri</vt:lpstr>
      <vt:lpstr>Times New Roman</vt:lpstr>
      <vt:lpstr>Office 主题</vt:lpstr>
      <vt:lpstr>公式</vt:lpstr>
      <vt:lpstr>Document</vt:lpstr>
      <vt:lpstr>文档</vt:lpstr>
      <vt:lpstr>Equation</vt:lpstr>
      <vt:lpstr>MathType 6.0 Equation</vt:lpstr>
      <vt:lpstr>Microsoft Word 97 - 2003 文档</vt:lpstr>
      <vt:lpstr>PowerPoint 演示文稿</vt:lpstr>
      <vt:lpstr>PowerPoint 演示文稿</vt:lpstr>
      <vt:lpstr>一、链式法则</vt:lpstr>
      <vt:lpstr>PowerPoint 演示文稿</vt:lpstr>
      <vt:lpstr>PowerPoint 演示文稿</vt:lpstr>
      <vt:lpstr>说明: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例2.</vt:lpstr>
      <vt:lpstr>例3.  设 </vt:lpstr>
      <vt:lpstr>例4. 设 </vt:lpstr>
      <vt:lpstr>例5.  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二、多元复合函数的全微分的形式不变性</vt:lpstr>
      <vt:lpstr>PowerPoint 演示文稿</vt:lpstr>
      <vt:lpstr>例 9.</vt:lpstr>
      <vt:lpstr>三、内容小结</vt:lpstr>
      <vt:lpstr>练习</vt:lpstr>
      <vt:lpstr>PowerPoint 演示文稿</vt:lpstr>
      <vt:lpstr>题 3</vt:lpstr>
      <vt:lpstr>提高题</vt:lpstr>
      <vt:lpstr>PowerPoint 演示文稿</vt:lpstr>
      <vt:lpstr>3. 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120</cp:revision>
  <dcterms:created xsi:type="dcterms:W3CDTF">2009-06-13T01:14:34Z</dcterms:created>
  <dcterms:modified xsi:type="dcterms:W3CDTF">2022-02-15T16:34:51Z</dcterms:modified>
</cp:coreProperties>
</file>