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8" r:id="rId2"/>
    <p:sldId id="28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90" r:id="rId11"/>
    <p:sldId id="269" r:id="rId12"/>
    <p:sldId id="270" r:id="rId13"/>
    <p:sldId id="271" r:id="rId14"/>
    <p:sldId id="272" r:id="rId15"/>
    <p:sldId id="291" r:id="rId16"/>
    <p:sldId id="284" r:id="rId17"/>
    <p:sldId id="285" r:id="rId18"/>
    <p:sldId id="286" r:id="rId19"/>
    <p:sldId id="287" r:id="rId2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238" autoAdjust="0"/>
  </p:normalViewPr>
  <p:slideViewPr>
    <p:cSldViewPr>
      <p:cViewPr varScale="1">
        <p:scale>
          <a:sx n="96" d="100"/>
          <a:sy n="96" d="100"/>
        </p:scale>
        <p:origin x="102" y="5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10" Type="http://schemas.openxmlformats.org/officeDocument/2006/relationships/image" Target="../media/image106.wmf"/><Relationship Id="rId4" Type="http://schemas.openxmlformats.org/officeDocument/2006/relationships/image" Target="../media/image100.wmf"/><Relationship Id="rId9" Type="http://schemas.openxmlformats.org/officeDocument/2006/relationships/image" Target="../media/image10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11" Type="http://schemas.openxmlformats.org/officeDocument/2006/relationships/image" Target="../media/image122.wmf"/><Relationship Id="rId5" Type="http://schemas.openxmlformats.org/officeDocument/2006/relationships/image" Target="../media/image116.wmf"/><Relationship Id="rId10" Type="http://schemas.openxmlformats.org/officeDocument/2006/relationships/image" Target="../media/image121.wmf"/><Relationship Id="rId4" Type="http://schemas.openxmlformats.org/officeDocument/2006/relationships/image" Target="../media/image115.wmf"/><Relationship Id="rId9" Type="http://schemas.openxmlformats.org/officeDocument/2006/relationships/image" Target="../media/image120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13" Type="http://schemas.openxmlformats.org/officeDocument/2006/relationships/image" Target="../media/image135.emf"/><Relationship Id="rId18" Type="http://schemas.openxmlformats.org/officeDocument/2006/relationships/image" Target="../media/image140.wmf"/><Relationship Id="rId3" Type="http://schemas.openxmlformats.org/officeDocument/2006/relationships/image" Target="../media/image125.emf"/><Relationship Id="rId21" Type="http://schemas.openxmlformats.org/officeDocument/2006/relationships/image" Target="../media/image143.emf"/><Relationship Id="rId7" Type="http://schemas.openxmlformats.org/officeDocument/2006/relationships/image" Target="../media/image129.emf"/><Relationship Id="rId12" Type="http://schemas.openxmlformats.org/officeDocument/2006/relationships/image" Target="../media/image134.emf"/><Relationship Id="rId17" Type="http://schemas.openxmlformats.org/officeDocument/2006/relationships/image" Target="../media/image139.emf"/><Relationship Id="rId25" Type="http://schemas.openxmlformats.org/officeDocument/2006/relationships/image" Target="../media/image147.wmf"/><Relationship Id="rId2" Type="http://schemas.openxmlformats.org/officeDocument/2006/relationships/image" Target="../media/image124.emf"/><Relationship Id="rId16" Type="http://schemas.openxmlformats.org/officeDocument/2006/relationships/image" Target="../media/image138.wmf"/><Relationship Id="rId20" Type="http://schemas.openxmlformats.org/officeDocument/2006/relationships/image" Target="../media/image142.emf"/><Relationship Id="rId1" Type="http://schemas.openxmlformats.org/officeDocument/2006/relationships/image" Target="../media/image123.emf"/><Relationship Id="rId6" Type="http://schemas.openxmlformats.org/officeDocument/2006/relationships/image" Target="../media/image128.emf"/><Relationship Id="rId11" Type="http://schemas.openxmlformats.org/officeDocument/2006/relationships/image" Target="../media/image133.emf"/><Relationship Id="rId24" Type="http://schemas.openxmlformats.org/officeDocument/2006/relationships/image" Target="../media/image146.wmf"/><Relationship Id="rId5" Type="http://schemas.openxmlformats.org/officeDocument/2006/relationships/image" Target="../media/image127.emf"/><Relationship Id="rId15" Type="http://schemas.openxmlformats.org/officeDocument/2006/relationships/image" Target="../media/image137.emf"/><Relationship Id="rId23" Type="http://schemas.openxmlformats.org/officeDocument/2006/relationships/image" Target="../media/image145.emf"/><Relationship Id="rId10" Type="http://schemas.openxmlformats.org/officeDocument/2006/relationships/image" Target="../media/image132.emf"/><Relationship Id="rId19" Type="http://schemas.openxmlformats.org/officeDocument/2006/relationships/image" Target="../media/image141.wmf"/><Relationship Id="rId4" Type="http://schemas.openxmlformats.org/officeDocument/2006/relationships/image" Target="../media/image126.emf"/><Relationship Id="rId9" Type="http://schemas.openxmlformats.org/officeDocument/2006/relationships/image" Target="../media/image131.emf"/><Relationship Id="rId14" Type="http://schemas.openxmlformats.org/officeDocument/2006/relationships/image" Target="../media/image136.emf"/><Relationship Id="rId22" Type="http://schemas.openxmlformats.org/officeDocument/2006/relationships/image" Target="../media/image144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e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image" Target="../media/image155.wmf"/><Relationship Id="rId7" Type="http://schemas.openxmlformats.org/officeDocument/2006/relationships/image" Target="../media/image159.e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10" Type="http://schemas.openxmlformats.org/officeDocument/2006/relationships/image" Target="../media/image162.wmf"/><Relationship Id="rId4" Type="http://schemas.openxmlformats.org/officeDocument/2006/relationships/image" Target="../media/image156.wmf"/><Relationship Id="rId9" Type="http://schemas.openxmlformats.org/officeDocument/2006/relationships/image" Target="../media/image16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7" Type="http://schemas.openxmlformats.org/officeDocument/2006/relationships/image" Target="../media/image169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8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30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2" Type="http://schemas.openxmlformats.org/officeDocument/2006/relationships/image" Target="../media/image19.wmf"/><Relationship Id="rId16" Type="http://schemas.openxmlformats.org/officeDocument/2006/relationships/image" Target="../media/image33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5" Type="http://schemas.openxmlformats.org/officeDocument/2006/relationships/image" Target="../media/image22.wmf"/><Relationship Id="rId15" Type="http://schemas.openxmlformats.org/officeDocument/2006/relationships/image" Target="../media/image32.wmf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Relationship Id="rId14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32.wmf"/><Relationship Id="rId3" Type="http://schemas.openxmlformats.org/officeDocument/2006/relationships/image" Target="../media/image36.wmf"/><Relationship Id="rId7" Type="http://schemas.openxmlformats.org/officeDocument/2006/relationships/image" Target="../media/image26.wmf"/><Relationship Id="rId12" Type="http://schemas.openxmlformats.org/officeDocument/2006/relationships/image" Target="../media/image37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5" Type="http://schemas.openxmlformats.org/officeDocument/2006/relationships/image" Target="../media/image24.wmf"/><Relationship Id="rId15" Type="http://schemas.openxmlformats.org/officeDocument/2006/relationships/image" Target="../media/image39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Relationship Id="rId14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12" Type="http://schemas.openxmlformats.org/officeDocument/2006/relationships/image" Target="../media/image51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5" Type="http://schemas.openxmlformats.org/officeDocument/2006/relationships/image" Target="../media/image44.wmf"/><Relationship Id="rId10" Type="http://schemas.openxmlformats.org/officeDocument/2006/relationships/image" Target="../media/image49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12" Type="http://schemas.openxmlformats.org/officeDocument/2006/relationships/image" Target="../media/image74.e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11" Type="http://schemas.openxmlformats.org/officeDocument/2006/relationships/image" Target="../media/image73.wmf"/><Relationship Id="rId5" Type="http://schemas.openxmlformats.org/officeDocument/2006/relationships/image" Target="../media/image67.wmf"/><Relationship Id="rId10" Type="http://schemas.openxmlformats.org/officeDocument/2006/relationships/image" Target="../media/image72.wmf"/><Relationship Id="rId4" Type="http://schemas.openxmlformats.org/officeDocument/2006/relationships/image" Target="../media/image66.wmf"/><Relationship Id="rId9" Type="http://schemas.openxmlformats.org/officeDocument/2006/relationships/image" Target="../media/image7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image" Target="../media/image87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12" Type="http://schemas.openxmlformats.org/officeDocument/2006/relationships/image" Target="../media/image86.wmf"/><Relationship Id="rId17" Type="http://schemas.openxmlformats.org/officeDocument/2006/relationships/image" Target="../media/image91.wmf"/><Relationship Id="rId2" Type="http://schemas.openxmlformats.org/officeDocument/2006/relationships/image" Target="../media/image76.wmf"/><Relationship Id="rId16" Type="http://schemas.openxmlformats.org/officeDocument/2006/relationships/image" Target="../media/image90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11" Type="http://schemas.openxmlformats.org/officeDocument/2006/relationships/image" Target="../media/image85.wmf"/><Relationship Id="rId5" Type="http://schemas.openxmlformats.org/officeDocument/2006/relationships/image" Target="../media/image79.wmf"/><Relationship Id="rId15" Type="http://schemas.openxmlformats.org/officeDocument/2006/relationships/image" Target="../media/image89.wmf"/><Relationship Id="rId10" Type="http://schemas.openxmlformats.org/officeDocument/2006/relationships/image" Target="../media/image84.wmf"/><Relationship Id="rId4" Type="http://schemas.openxmlformats.org/officeDocument/2006/relationships/image" Target="../media/image78.wmf"/><Relationship Id="rId9" Type="http://schemas.openxmlformats.org/officeDocument/2006/relationships/image" Target="../media/image83.wmf"/><Relationship Id="rId14" Type="http://schemas.openxmlformats.org/officeDocument/2006/relationships/image" Target="../media/image8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2022/2/22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xmlns="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xmlns="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2022/2/22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2022/2/22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2022/2/22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2022/2/22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2022/2/22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2022/2/22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2022/2/22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="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2022/2/22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2022/2/22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2022/2/22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2022/2/22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xmlns="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xmlns="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2022/2/22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9.bin"/><Relationship Id="rId18" Type="http://schemas.openxmlformats.org/officeDocument/2006/relationships/image" Target="../media/image82.wmf"/><Relationship Id="rId26" Type="http://schemas.openxmlformats.org/officeDocument/2006/relationships/image" Target="../media/image86.wmf"/><Relationship Id="rId3" Type="http://schemas.openxmlformats.org/officeDocument/2006/relationships/oleObject" Target="../embeddings/oleObject84.bin"/><Relationship Id="rId21" Type="http://schemas.openxmlformats.org/officeDocument/2006/relationships/oleObject" Target="../embeddings/oleObject93.bin"/><Relationship Id="rId34" Type="http://schemas.openxmlformats.org/officeDocument/2006/relationships/image" Target="../media/image90.wmf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79.wmf"/><Relationship Id="rId17" Type="http://schemas.openxmlformats.org/officeDocument/2006/relationships/oleObject" Target="../embeddings/oleObject91.bin"/><Relationship Id="rId25" Type="http://schemas.openxmlformats.org/officeDocument/2006/relationships/oleObject" Target="../embeddings/oleObject95.bin"/><Relationship Id="rId33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1.wmf"/><Relationship Id="rId20" Type="http://schemas.openxmlformats.org/officeDocument/2006/relationships/image" Target="../media/image83.wmf"/><Relationship Id="rId29" Type="http://schemas.openxmlformats.org/officeDocument/2006/relationships/oleObject" Target="../embeddings/oleObject97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88.bin"/><Relationship Id="rId24" Type="http://schemas.openxmlformats.org/officeDocument/2006/relationships/image" Target="../media/image85.wmf"/><Relationship Id="rId32" Type="http://schemas.openxmlformats.org/officeDocument/2006/relationships/image" Target="../media/image89.wmf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23" Type="http://schemas.openxmlformats.org/officeDocument/2006/relationships/oleObject" Target="../embeddings/oleObject94.bin"/><Relationship Id="rId28" Type="http://schemas.openxmlformats.org/officeDocument/2006/relationships/image" Target="../media/image87.wmf"/><Relationship Id="rId36" Type="http://schemas.openxmlformats.org/officeDocument/2006/relationships/image" Target="../media/image91.wmf"/><Relationship Id="rId10" Type="http://schemas.openxmlformats.org/officeDocument/2006/relationships/image" Target="../media/image78.wmf"/><Relationship Id="rId19" Type="http://schemas.openxmlformats.org/officeDocument/2006/relationships/oleObject" Target="../embeddings/oleObject92.bin"/><Relationship Id="rId31" Type="http://schemas.openxmlformats.org/officeDocument/2006/relationships/oleObject" Target="../embeddings/oleObject98.bin"/><Relationship Id="rId4" Type="http://schemas.openxmlformats.org/officeDocument/2006/relationships/image" Target="../media/image75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80.wmf"/><Relationship Id="rId22" Type="http://schemas.openxmlformats.org/officeDocument/2006/relationships/image" Target="../media/image84.wmf"/><Relationship Id="rId27" Type="http://schemas.openxmlformats.org/officeDocument/2006/relationships/oleObject" Target="../embeddings/oleObject96.bin"/><Relationship Id="rId30" Type="http://schemas.openxmlformats.org/officeDocument/2006/relationships/image" Target="../media/image88.wmf"/><Relationship Id="rId35" Type="http://schemas.openxmlformats.org/officeDocument/2006/relationships/oleObject" Target="../embeddings/oleObject100.bin"/><Relationship Id="rId8" Type="http://schemas.openxmlformats.org/officeDocument/2006/relationships/image" Target="../media/image7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9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0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104.wmf"/><Relationship Id="rId3" Type="http://schemas.openxmlformats.org/officeDocument/2006/relationships/oleObject" Target="../embeddings/oleObject106.bin"/><Relationship Id="rId21" Type="http://schemas.openxmlformats.org/officeDocument/2006/relationships/oleObject" Target="../embeddings/oleObject115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3.wmf"/><Relationship Id="rId20" Type="http://schemas.openxmlformats.org/officeDocument/2006/relationships/image" Target="../media/image105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114.bin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02.wmf"/><Relationship Id="rId22" Type="http://schemas.openxmlformats.org/officeDocument/2006/relationships/image" Target="../media/image10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0" Type="http://schemas.openxmlformats.org/officeDocument/2006/relationships/image" Target="../media/image110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1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126.bin"/><Relationship Id="rId18" Type="http://schemas.openxmlformats.org/officeDocument/2006/relationships/image" Target="../media/image119.wmf"/><Relationship Id="rId3" Type="http://schemas.openxmlformats.org/officeDocument/2006/relationships/oleObject" Target="../embeddings/oleObject121.bin"/><Relationship Id="rId21" Type="http://schemas.openxmlformats.org/officeDocument/2006/relationships/oleObject" Target="../embeddings/oleObject130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16.wmf"/><Relationship Id="rId17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8.wmf"/><Relationship Id="rId20" Type="http://schemas.openxmlformats.org/officeDocument/2006/relationships/image" Target="../media/image120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25.bin"/><Relationship Id="rId24" Type="http://schemas.openxmlformats.org/officeDocument/2006/relationships/image" Target="../media/image122.wmf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23" Type="http://schemas.openxmlformats.org/officeDocument/2006/relationships/oleObject" Target="../embeddings/oleObject131.bin"/><Relationship Id="rId10" Type="http://schemas.openxmlformats.org/officeDocument/2006/relationships/image" Target="../media/image115.wmf"/><Relationship Id="rId19" Type="http://schemas.openxmlformats.org/officeDocument/2006/relationships/oleObject" Target="../embeddings/oleObject129.bin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17.wmf"/><Relationship Id="rId22" Type="http://schemas.openxmlformats.org/officeDocument/2006/relationships/image" Target="../media/image121.w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130.emf"/><Relationship Id="rId26" Type="http://schemas.openxmlformats.org/officeDocument/2006/relationships/image" Target="../media/image134.emf"/><Relationship Id="rId39" Type="http://schemas.openxmlformats.org/officeDocument/2006/relationships/oleObject" Target="../embeddings/oleObject150.bin"/><Relationship Id="rId21" Type="http://schemas.openxmlformats.org/officeDocument/2006/relationships/oleObject" Target="../embeddings/oleObject141.bin"/><Relationship Id="rId34" Type="http://schemas.openxmlformats.org/officeDocument/2006/relationships/image" Target="../media/image138.wmf"/><Relationship Id="rId42" Type="http://schemas.openxmlformats.org/officeDocument/2006/relationships/image" Target="../media/image142.emf"/><Relationship Id="rId47" Type="http://schemas.openxmlformats.org/officeDocument/2006/relationships/oleObject" Target="../embeddings/oleObject154.bin"/><Relationship Id="rId50" Type="http://schemas.openxmlformats.org/officeDocument/2006/relationships/image" Target="../media/image146.wmf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9.emf"/><Relationship Id="rId29" Type="http://schemas.openxmlformats.org/officeDocument/2006/relationships/oleObject" Target="../embeddings/oleObject145.bin"/><Relationship Id="rId11" Type="http://schemas.openxmlformats.org/officeDocument/2006/relationships/oleObject" Target="../embeddings/oleObject136.bin"/><Relationship Id="rId24" Type="http://schemas.openxmlformats.org/officeDocument/2006/relationships/image" Target="../media/image133.emf"/><Relationship Id="rId32" Type="http://schemas.openxmlformats.org/officeDocument/2006/relationships/image" Target="../media/image137.emf"/><Relationship Id="rId37" Type="http://schemas.openxmlformats.org/officeDocument/2006/relationships/oleObject" Target="../embeddings/oleObject149.bin"/><Relationship Id="rId40" Type="http://schemas.openxmlformats.org/officeDocument/2006/relationships/image" Target="../media/image141.wmf"/><Relationship Id="rId45" Type="http://schemas.openxmlformats.org/officeDocument/2006/relationships/oleObject" Target="../embeddings/oleObject153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23" Type="http://schemas.openxmlformats.org/officeDocument/2006/relationships/oleObject" Target="../embeddings/oleObject142.bin"/><Relationship Id="rId28" Type="http://schemas.openxmlformats.org/officeDocument/2006/relationships/image" Target="../media/image135.emf"/><Relationship Id="rId36" Type="http://schemas.openxmlformats.org/officeDocument/2006/relationships/image" Target="../media/image139.emf"/><Relationship Id="rId49" Type="http://schemas.openxmlformats.org/officeDocument/2006/relationships/oleObject" Target="../embeddings/oleObject155.bin"/><Relationship Id="rId10" Type="http://schemas.openxmlformats.org/officeDocument/2006/relationships/image" Target="../media/image126.emf"/><Relationship Id="rId19" Type="http://schemas.openxmlformats.org/officeDocument/2006/relationships/oleObject" Target="../embeddings/oleObject140.bin"/><Relationship Id="rId31" Type="http://schemas.openxmlformats.org/officeDocument/2006/relationships/oleObject" Target="../embeddings/oleObject146.bin"/><Relationship Id="rId44" Type="http://schemas.openxmlformats.org/officeDocument/2006/relationships/image" Target="../media/image143.emf"/><Relationship Id="rId52" Type="http://schemas.openxmlformats.org/officeDocument/2006/relationships/image" Target="../media/image147.wmf"/><Relationship Id="rId4" Type="http://schemas.openxmlformats.org/officeDocument/2006/relationships/image" Target="../media/image123.e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28.emf"/><Relationship Id="rId22" Type="http://schemas.openxmlformats.org/officeDocument/2006/relationships/image" Target="../media/image132.emf"/><Relationship Id="rId27" Type="http://schemas.openxmlformats.org/officeDocument/2006/relationships/oleObject" Target="../embeddings/oleObject144.bin"/><Relationship Id="rId30" Type="http://schemas.openxmlformats.org/officeDocument/2006/relationships/image" Target="../media/image136.emf"/><Relationship Id="rId35" Type="http://schemas.openxmlformats.org/officeDocument/2006/relationships/oleObject" Target="../embeddings/oleObject148.bin"/><Relationship Id="rId43" Type="http://schemas.openxmlformats.org/officeDocument/2006/relationships/oleObject" Target="../embeddings/oleObject152.bin"/><Relationship Id="rId48" Type="http://schemas.openxmlformats.org/officeDocument/2006/relationships/image" Target="../media/image145.emf"/><Relationship Id="rId8" Type="http://schemas.openxmlformats.org/officeDocument/2006/relationships/image" Target="../media/image125.emf"/><Relationship Id="rId51" Type="http://schemas.openxmlformats.org/officeDocument/2006/relationships/oleObject" Target="../embeddings/oleObject156.bin"/><Relationship Id="rId3" Type="http://schemas.openxmlformats.org/officeDocument/2006/relationships/oleObject" Target="../embeddings/oleObject132.bin"/><Relationship Id="rId12" Type="http://schemas.openxmlformats.org/officeDocument/2006/relationships/image" Target="../media/image127.emf"/><Relationship Id="rId17" Type="http://schemas.openxmlformats.org/officeDocument/2006/relationships/oleObject" Target="../embeddings/oleObject139.bin"/><Relationship Id="rId25" Type="http://schemas.openxmlformats.org/officeDocument/2006/relationships/oleObject" Target="../embeddings/oleObject143.bin"/><Relationship Id="rId33" Type="http://schemas.openxmlformats.org/officeDocument/2006/relationships/oleObject" Target="../embeddings/oleObject147.bin"/><Relationship Id="rId38" Type="http://schemas.openxmlformats.org/officeDocument/2006/relationships/image" Target="../media/image140.wmf"/><Relationship Id="rId46" Type="http://schemas.openxmlformats.org/officeDocument/2006/relationships/image" Target="../media/image144.emf"/><Relationship Id="rId20" Type="http://schemas.openxmlformats.org/officeDocument/2006/relationships/image" Target="../media/image131.emf"/><Relationship Id="rId41" Type="http://schemas.openxmlformats.org/officeDocument/2006/relationships/oleObject" Target="../embeddings/oleObject151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13" Type="http://schemas.openxmlformats.org/officeDocument/2006/relationships/image" Target="../media/image152.wmf"/><Relationship Id="rId3" Type="http://schemas.openxmlformats.org/officeDocument/2006/relationships/oleObject" Target="../embeddings/oleObject157.bin"/><Relationship Id="rId7" Type="http://schemas.openxmlformats.org/officeDocument/2006/relationships/image" Target="../media/image149.wmf"/><Relationship Id="rId12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58.bin"/><Relationship Id="rId11" Type="http://schemas.openxmlformats.org/officeDocument/2006/relationships/image" Target="../media/image151.wmf"/><Relationship Id="rId5" Type="http://schemas.openxmlformats.org/officeDocument/2006/relationships/image" Target="../media/image148.emf"/><Relationship Id="rId10" Type="http://schemas.openxmlformats.org/officeDocument/2006/relationships/oleObject" Target="../embeddings/oleObject160.bin"/><Relationship Id="rId4" Type="http://schemas.openxmlformats.org/officeDocument/2006/relationships/oleObject" Target="../embeddings/Microsoft_Word_97_-_2003___1.doc"/><Relationship Id="rId9" Type="http://schemas.openxmlformats.org/officeDocument/2006/relationships/image" Target="../media/image15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167.bin"/><Relationship Id="rId18" Type="http://schemas.openxmlformats.org/officeDocument/2006/relationships/image" Target="../media/image160.wmf"/><Relationship Id="rId3" Type="http://schemas.openxmlformats.org/officeDocument/2006/relationships/oleObject" Target="../embeddings/oleObject162.bin"/><Relationship Id="rId21" Type="http://schemas.openxmlformats.org/officeDocument/2006/relationships/oleObject" Target="../embeddings/oleObject171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57.wmf"/><Relationship Id="rId17" Type="http://schemas.openxmlformats.org/officeDocument/2006/relationships/oleObject" Target="../embeddings/oleObject1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9.emf"/><Relationship Id="rId20" Type="http://schemas.openxmlformats.org/officeDocument/2006/relationships/image" Target="../media/image161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66.bin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68.bin"/><Relationship Id="rId10" Type="http://schemas.openxmlformats.org/officeDocument/2006/relationships/image" Target="../media/image156.wmf"/><Relationship Id="rId19" Type="http://schemas.openxmlformats.org/officeDocument/2006/relationships/oleObject" Target="../embeddings/oleObject170.bin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58.wmf"/><Relationship Id="rId22" Type="http://schemas.openxmlformats.org/officeDocument/2006/relationships/image" Target="../media/image16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oleObject" Target="../embeddings/oleObject177.bin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6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9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10" Type="http://schemas.openxmlformats.org/officeDocument/2006/relationships/image" Target="../media/image166.wmf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6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5.wmf"/><Relationship Id="rId26" Type="http://schemas.openxmlformats.org/officeDocument/2006/relationships/image" Target="../media/image29.wmf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7.bin"/><Relationship Id="rId34" Type="http://schemas.openxmlformats.org/officeDocument/2006/relationships/image" Target="../media/image33.wmf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29.bin"/><Relationship Id="rId3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29" Type="http://schemas.openxmlformats.org/officeDocument/2006/relationships/oleObject" Target="../embeddings/oleObject31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28.wmf"/><Relationship Id="rId32" Type="http://schemas.openxmlformats.org/officeDocument/2006/relationships/image" Target="../media/image32.wmf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8.bin"/><Relationship Id="rId28" Type="http://schemas.openxmlformats.org/officeDocument/2006/relationships/image" Target="../media/image30.wmf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6.bin"/><Relationship Id="rId31" Type="http://schemas.openxmlformats.org/officeDocument/2006/relationships/oleObject" Target="../embeddings/oleObject32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3.wmf"/><Relationship Id="rId22" Type="http://schemas.openxmlformats.org/officeDocument/2006/relationships/image" Target="../media/image27.wmf"/><Relationship Id="rId27" Type="http://schemas.openxmlformats.org/officeDocument/2006/relationships/oleObject" Target="../embeddings/oleObject30.bin"/><Relationship Id="rId30" Type="http://schemas.openxmlformats.org/officeDocument/2006/relationships/image" Target="../media/image31.wmf"/><Relationship Id="rId8" Type="http://schemas.openxmlformats.org/officeDocument/2006/relationships/image" Target="../media/image2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27.wmf"/><Relationship Id="rId26" Type="http://schemas.openxmlformats.org/officeDocument/2006/relationships/image" Target="../media/image37.wmf"/><Relationship Id="rId3" Type="http://schemas.openxmlformats.org/officeDocument/2006/relationships/oleObject" Target="../embeddings/oleObject34.bin"/><Relationship Id="rId21" Type="http://schemas.openxmlformats.org/officeDocument/2006/relationships/oleObject" Target="../embeddings/oleObject43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41.bin"/><Relationship Id="rId25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29" Type="http://schemas.openxmlformats.org/officeDocument/2006/relationships/oleObject" Target="../embeddings/oleObject47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8.bin"/><Relationship Id="rId24" Type="http://schemas.openxmlformats.org/officeDocument/2006/relationships/image" Target="../media/image30.wmf"/><Relationship Id="rId32" Type="http://schemas.openxmlformats.org/officeDocument/2006/relationships/image" Target="../media/image39.wmf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23" Type="http://schemas.openxmlformats.org/officeDocument/2006/relationships/oleObject" Target="../embeddings/oleObject44.bin"/><Relationship Id="rId28" Type="http://schemas.openxmlformats.org/officeDocument/2006/relationships/image" Target="../media/image32.wmf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42.bin"/><Relationship Id="rId31" Type="http://schemas.openxmlformats.org/officeDocument/2006/relationships/oleObject" Target="../embeddings/oleObject48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Relationship Id="rId27" Type="http://schemas.openxmlformats.org/officeDocument/2006/relationships/oleObject" Target="../embeddings/oleObject46.bin"/><Relationship Id="rId30" Type="http://schemas.openxmlformats.org/officeDocument/2006/relationships/image" Target="../media/image3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47.wmf"/><Relationship Id="rId26" Type="http://schemas.openxmlformats.org/officeDocument/2006/relationships/image" Target="../media/image51.wmf"/><Relationship Id="rId3" Type="http://schemas.openxmlformats.org/officeDocument/2006/relationships/oleObject" Target="../embeddings/oleObject49.bin"/><Relationship Id="rId21" Type="http://schemas.openxmlformats.org/officeDocument/2006/relationships/oleObject" Target="../embeddings/oleObject58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56.bin"/><Relationship Id="rId25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53.bin"/><Relationship Id="rId24" Type="http://schemas.openxmlformats.org/officeDocument/2006/relationships/image" Target="../media/image50.wmf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23" Type="http://schemas.openxmlformats.org/officeDocument/2006/relationships/oleObject" Target="../embeddings/oleObject59.bin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45.wmf"/><Relationship Id="rId22" Type="http://schemas.openxmlformats.org/officeDocument/2006/relationships/image" Target="../media/image4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5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7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70.wmf"/><Relationship Id="rId26" Type="http://schemas.openxmlformats.org/officeDocument/2006/relationships/image" Target="../media/image74.emf"/><Relationship Id="rId3" Type="http://schemas.openxmlformats.org/officeDocument/2006/relationships/oleObject" Target="../embeddings/oleObject72.bin"/><Relationship Id="rId21" Type="http://schemas.openxmlformats.org/officeDocument/2006/relationships/oleObject" Target="../embeddings/oleObject81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79.bin"/><Relationship Id="rId25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20" Type="http://schemas.openxmlformats.org/officeDocument/2006/relationships/image" Target="../media/image71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76.bin"/><Relationship Id="rId24" Type="http://schemas.openxmlformats.org/officeDocument/2006/relationships/image" Target="../media/image73.wmf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23" Type="http://schemas.openxmlformats.org/officeDocument/2006/relationships/oleObject" Target="../embeddings/oleObject82.bin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80.bin"/><Relationship Id="rId4" Type="http://schemas.openxmlformats.org/officeDocument/2006/relationships/image" Target="../media/image63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68.wmf"/><Relationship Id="rId22" Type="http://schemas.openxmlformats.org/officeDocument/2006/relationships/image" Target="../media/image7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Text Box 3"/>
          <p:cNvSpPr txBox="1">
            <a:spLocks noChangeArrowheads="1"/>
          </p:cNvSpPr>
          <p:nvPr/>
        </p:nvSpPr>
        <p:spPr bwMode="auto">
          <a:xfrm>
            <a:off x="3863973" y="3497635"/>
            <a:ext cx="40052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dirty="0" smtClean="0">
                <a:ea typeface="楷体_GB2312" pitchFamily="49" charset="-122"/>
              </a:rPr>
              <a:t>一、</a:t>
            </a:r>
            <a:r>
              <a:rPr lang="zh-CN" altLang="en-US" dirty="0">
                <a:ea typeface="楷体_GB2312" pitchFamily="49" charset="-122"/>
              </a:rPr>
              <a:t>方向导数的定义 </a:t>
            </a:r>
          </a:p>
        </p:txBody>
      </p:sp>
      <p:sp>
        <p:nvSpPr>
          <p:cNvPr id="203787" name="Text Box 11"/>
          <p:cNvSpPr txBox="1">
            <a:spLocks noChangeArrowheads="1"/>
          </p:cNvSpPr>
          <p:nvPr/>
        </p:nvSpPr>
        <p:spPr bwMode="auto">
          <a:xfrm>
            <a:off x="3863973" y="4077072"/>
            <a:ext cx="38893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 smtClean="0">
                <a:ea typeface="楷体_GB2312" pitchFamily="49" charset="-122"/>
              </a:rPr>
              <a:t>二、</a:t>
            </a:r>
            <a:r>
              <a:rPr lang="zh-CN" altLang="en-US" dirty="0">
                <a:ea typeface="楷体_GB2312" pitchFamily="49" charset="-122"/>
              </a:rPr>
              <a:t>梯度的</a:t>
            </a:r>
            <a:r>
              <a:rPr lang="zh-CN" altLang="en-US" dirty="0" smtClean="0">
                <a:ea typeface="楷体_GB2312" pitchFamily="49" charset="-122"/>
              </a:rPr>
              <a:t>概念</a:t>
            </a: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203789" name="Text Box 13"/>
          <p:cNvSpPr txBox="1">
            <a:spLocks noChangeArrowheads="1"/>
          </p:cNvSpPr>
          <p:nvPr/>
        </p:nvSpPr>
        <p:spPr bwMode="auto">
          <a:xfrm>
            <a:off x="3071664" y="1916832"/>
            <a:ext cx="5314275" cy="707886"/>
          </a:xfrm>
          <a:prstGeom prst="rect">
            <a:avLst/>
          </a:prstGeom>
          <a:noFill/>
          <a:ln w="53975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第六节方向导数</a:t>
            </a:r>
            <a:r>
              <a:rPr lang="zh-CN" altLang="en-US" sz="4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与梯度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056440" y="404664"/>
            <a:ext cx="1375698" cy="523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8</a:t>
            </a:r>
            <a:endParaRPr lang="zh-CN" altLang="en-US" sz="2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20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Text Box 2"/>
          <p:cNvSpPr txBox="1">
            <a:spLocks noChangeArrowheads="1"/>
          </p:cNvSpPr>
          <p:nvPr/>
        </p:nvSpPr>
        <p:spPr bwMode="auto">
          <a:xfrm>
            <a:off x="1828800" y="820738"/>
            <a:ext cx="7162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指向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( 3,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2 , 2)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方向的方向导数是 </a:t>
            </a:r>
            <a:r>
              <a:rPr kumimoji="1" lang="zh-CN" altLang="en-US" sz="2800" b="1" u="sng" dirty="0"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800" b="1" dirty="0"/>
          </a:p>
        </p:txBody>
      </p:sp>
      <p:sp>
        <p:nvSpPr>
          <p:cNvPr id="250883" name="Text Box 3"/>
          <p:cNvSpPr txBox="1">
            <a:spLocks noChangeArrowheads="1"/>
          </p:cNvSpPr>
          <p:nvPr/>
        </p:nvSpPr>
        <p:spPr bwMode="auto">
          <a:xfrm>
            <a:off x="6400800" y="225425"/>
            <a:ext cx="3962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在点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( 1 , 0 , 1)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处沿点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endParaRPr lang="en-US" altLang="zh-CN" sz="2800" b="1" dirty="0"/>
          </a:p>
        </p:txBody>
      </p:sp>
      <p:graphicFrame>
        <p:nvGraphicFramePr>
          <p:cNvPr id="250884" name="Object 4"/>
          <p:cNvGraphicFramePr>
            <a:graphicFrameLocks noChangeAspect="1"/>
          </p:cNvGraphicFramePr>
          <p:nvPr>
            <p:extLst/>
          </p:nvPr>
        </p:nvGraphicFramePr>
        <p:xfrm>
          <a:off x="3929013" y="2899709"/>
          <a:ext cx="2038587" cy="1155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3" name="Equation" r:id="rId3" imgW="850680" imgH="482400" progId="Equation.DSMT4">
                  <p:embed/>
                </p:oleObj>
              </mc:Choice>
              <mc:Fallback>
                <p:oleObj name="Equation" r:id="rId3" imgW="8506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13" y="2899709"/>
                        <a:ext cx="2038587" cy="11553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5" name="Rectangle 5"/>
          <p:cNvSpPr>
            <a:spLocks noChangeArrowheads="1"/>
          </p:cNvSpPr>
          <p:nvPr/>
        </p:nvSpPr>
        <p:spPr bwMode="auto">
          <a:xfrm>
            <a:off x="1828800" y="191339"/>
            <a:ext cx="1761728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800" b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kumimoji="1" lang="en-US" altLang="zh-CN" sz="2800" b="1" dirty="0">
                <a:effectLst/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</a:rPr>
              <a:t>函数</a:t>
            </a:r>
            <a:endParaRPr lang="zh-CN" altLang="en-US" b="1" dirty="0">
              <a:effectLst/>
            </a:endParaRPr>
          </a:p>
        </p:txBody>
      </p:sp>
      <p:graphicFrame>
        <p:nvGraphicFramePr>
          <p:cNvPr id="250886" name="Object 6"/>
          <p:cNvGraphicFramePr>
            <a:graphicFrameLocks noChangeAspect="1"/>
          </p:cNvGraphicFramePr>
          <p:nvPr>
            <p:extLst/>
          </p:nvPr>
        </p:nvGraphicFramePr>
        <p:xfrm>
          <a:off x="3403600" y="145191"/>
          <a:ext cx="3111500" cy="666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4" name="Equation" r:id="rId5" imgW="1307880" imgH="279360" progId="Equation.DSMT4">
                  <p:embed/>
                </p:oleObj>
              </mc:Choice>
              <mc:Fallback>
                <p:oleObj name="Equation" r:id="rId5" imgW="13078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145191"/>
                        <a:ext cx="3111500" cy="6667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7" name="Text Box 7"/>
          <p:cNvSpPr txBox="1">
            <a:spLocks noChangeArrowheads="1"/>
          </p:cNvSpPr>
          <p:nvPr/>
        </p:nvSpPr>
        <p:spPr bwMode="auto">
          <a:xfrm>
            <a:off x="2133600" y="1368425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解析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250888" name="Object 8"/>
          <p:cNvGraphicFramePr>
            <a:graphicFrameLocks noChangeAspect="1"/>
          </p:cNvGraphicFramePr>
          <p:nvPr>
            <p:extLst/>
          </p:nvPr>
        </p:nvGraphicFramePr>
        <p:xfrm>
          <a:off x="4024978" y="1791613"/>
          <a:ext cx="2439424" cy="1142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5" name="Equation" r:id="rId7" imgW="1002960" imgH="469800" progId="Equation.DSMT4">
                  <p:embed/>
                </p:oleObj>
              </mc:Choice>
              <mc:Fallback>
                <p:oleObj name="Equation" r:id="rId7" imgW="10029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978" y="1791613"/>
                        <a:ext cx="2439424" cy="11421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9" name="Text Box 9"/>
          <p:cNvSpPr txBox="1">
            <a:spLocks noChangeArrowheads="1"/>
          </p:cNvSpPr>
          <p:nvPr/>
        </p:nvSpPr>
        <p:spPr bwMode="auto">
          <a:xfrm>
            <a:off x="5562600" y="1354138"/>
            <a:ext cx="76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endParaRPr lang="zh-CN" altLang="en-US" sz="2800" b="1" dirty="0"/>
          </a:p>
        </p:txBody>
      </p:sp>
      <p:graphicFrame>
        <p:nvGraphicFramePr>
          <p:cNvPr id="250890" name="Object 10"/>
          <p:cNvGraphicFramePr>
            <a:graphicFrameLocks noChangeAspect="1"/>
          </p:cNvGraphicFramePr>
          <p:nvPr>
            <p:extLst/>
          </p:nvPr>
        </p:nvGraphicFramePr>
        <p:xfrm>
          <a:off x="6470261" y="2114152"/>
          <a:ext cx="3366280" cy="480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6" name="Equation" r:id="rId9" imgW="1422360" imgH="203040" progId="Equation.DSMT4">
                  <p:embed/>
                </p:oleObj>
              </mc:Choice>
              <mc:Fallback>
                <p:oleObj name="Equation" r:id="rId9" imgW="1422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0261" y="2114152"/>
                        <a:ext cx="3366280" cy="4803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91" name="Object 11"/>
          <p:cNvGraphicFramePr>
            <a:graphicFrameLocks noChangeAspect="1"/>
          </p:cNvGraphicFramePr>
          <p:nvPr>
            <p:extLst/>
          </p:nvPr>
        </p:nvGraphicFramePr>
        <p:xfrm>
          <a:off x="2774948" y="2807427"/>
          <a:ext cx="1257302" cy="122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7" name="Equation" r:id="rId11" imgW="495000" imgH="482400" progId="Equation.DSMT4">
                  <p:embed/>
                </p:oleObj>
              </mc:Choice>
              <mc:Fallback>
                <p:oleObj name="Equation" r:id="rId11" imgW="495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48" y="2807427"/>
                        <a:ext cx="1257302" cy="1225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93" name="Line 13"/>
          <p:cNvSpPr>
            <a:spLocks noChangeShapeType="1"/>
          </p:cNvSpPr>
          <p:nvPr/>
        </p:nvSpPr>
        <p:spPr bwMode="auto">
          <a:xfrm>
            <a:off x="5992641" y="2941358"/>
            <a:ext cx="16080" cy="104212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0894" name="Object 14"/>
          <p:cNvGraphicFramePr>
            <a:graphicFrameLocks noChangeAspect="1"/>
          </p:cNvGraphicFramePr>
          <p:nvPr>
            <p:extLst/>
          </p:nvPr>
        </p:nvGraphicFramePr>
        <p:xfrm>
          <a:off x="6052234" y="3478599"/>
          <a:ext cx="33178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8" name="Equation" r:id="rId13" imgW="368280" imgH="634680" progId="Equation.DSMT4">
                  <p:embed/>
                </p:oleObj>
              </mc:Choice>
              <mc:Fallback>
                <p:oleObj name="Equation" r:id="rId13" imgW="36828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2234" y="3478599"/>
                        <a:ext cx="331788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95" name="Object 15"/>
          <p:cNvGraphicFramePr>
            <a:graphicFrameLocks noChangeAspect="1"/>
          </p:cNvGraphicFramePr>
          <p:nvPr>
            <p:extLst/>
          </p:nvPr>
        </p:nvGraphicFramePr>
        <p:xfrm>
          <a:off x="6491699" y="2946992"/>
          <a:ext cx="776287" cy="955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9" name="Equation" r:id="rId15" imgW="330120" imgH="406080" progId="Equation.DSMT4">
                  <p:embed/>
                </p:oleObj>
              </mc:Choice>
              <mc:Fallback>
                <p:oleObj name="Equation" r:id="rId15" imgW="3301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1699" y="2946992"/>
                        <a:ext cx="776287" cy="9554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96" name="Object 16"/>
          <p:cNvGraphicFramePr>
            <a:graphicFrameLocks noChangeAspect="1"/>
          </p:cNvGraphicFramePr>
          <p:nvPr>
            <p:extLst/>
          </p:nvPr>
        </p:nvGraphicFramePr>
        <p:xfrm>
          <a:off x="3809175" y="4082395"/>
          <a:ext cx="3255342" cy="1039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0" name="Equation" r:id="rId17" imgW="1511280" imgH="482400" progId="Equation.DSMT4">
                  <p:embed/>
                </p:oleObj>
              </mc:Choice>
              <mc:Fallback>
                <p:oleObj name="Equation" r:id="rId17" imgW="15112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9175" y="4082395"/>
                        <a:ext cx="3255342" cy="10395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97" name="Object 17"/>
          <p:cNvGraphicFramePr>
            <a:graphicFrameLocks noChangeAspect="1"/>
          </p:cNvGraphicFramePr>
          <p:nvPr>
            <p:extLst/>
          </p:nvPr>
        </p:nvGraphicFramePr>
        <p:xfrm>
          <a:off x="2699480" y="3982287"/>
          <a:ext cx="1201682" cy="1170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1" name="Equation" r:id="rId19" imgW="495000" imgH="482400" progId="Equation.DSMT4">
                  <p:embed/>
                </p:oleObj>
              </mc:Choice>
              <mc:Fallback>
                <p:oleObj name="Equation" r:id="rId19" imgW="495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480" y="3982287"/>
                        <a:ext cx="1201682" cy="11708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99" name="Line 19"/>
          <p:cNvSpPr>
            <a:spLocks noChangeShapeType="1"/>
          </p:cNvSpPr>
          <p:nvPr/>
        </p:nvSpPr>
        <p:spPr bwMode="auto">
          <a:xfrm flipH="1">
            <a:off x="7064517" y="4082395"/>
            <a:ext cx="3642" cy="9388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902" name="Rectangle 22"/>
          <p:cNvSpPr>
            <a:spLocks noChangeArrowheads="1"/>
          </p:cNvSpPr>
          <p:nvPr/>
        </p:nvSpPr>
        <p:spPr bwMode="auto">
          <a:xfrm>
            <a:off x="8534400" y="896938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(96</a:t>
            </a: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考研</a:t>
            </a:r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/>
          </a:p>
        </p:txBody>
      </p:sp>
      <p:grpSp>
        <p:nvGrpSpPr>
          <p:cNvPr id="250910" name="Group 30"/>
          <p:cNvGrpSpPr>
            <a:grpSpLocks/>
          </p:cNvGrpSpPr>
          <p:nvPr/>
        </p:nvGrpSpPr>
        <p:grpSpPr bwMode="auto">
          <a:xfrm>
            <a:off x="3306763" y="1435103"/>
            <a:ext cx="2325688" cy="442913"/>
            <a:chOff x="883" y="1107"/>
            <a:chExt cx="1465" cy="279"/>
          </a:xfrm>
        </p:grpSpPr>
        <p:graphicFrame>
          <p:nvGraphicFramePr>
            <p:cNvPr id="250911" name="Object 31"/>
            <p:cNvGraphicFramePr>
              <a:graphicFrameLocks noChangeAspect="1"/>
            </p:cNvGraphicFramePr>
            <p:nvPr>
              <p:extLst/>
            </p:nvPr>
          </p:nvGraphicFramePr>
          <p:xfrm>
            <a:off x="883" y="1107"/>
            <a:ext cx="1465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12" name="Equation" r:id="rId21" imgW="1066680" imgH="203040" progId="Equation.DSMT4">
                    <p:embed/>
                  </p:oleObj>
                </mc:Choice>
                <mc:Fallback>
                  <p:oleObj name="Equation" r:id="rId21" imgW="10666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3" y="1107"/>
                          <a:ext cx="1465" cy="27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0912" name="Line 32"/>
            <p:cNvSpPr>
              <a:spLocks noChangeShapeType="1"/>
            </p:cNvSpPr>
            <p:nvPr/>
          </p:nvSpPr>
          <p:spPr bwMode="auto">
            <a:xfrm>
              <a:off x="1000" y="1110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0913" name="Group 33"/>
          <p:cNvGrpSpPr>
            <a:grpSpLocks/>
          </p:cNvGrpSpPr>
          <p:nvPr/>
        </p:nvGrpSpPr>
        <p:grpSpPr bwMode="auto">
          <a:xfrm>
            <a:off x="2775743" y="2167077"/>
            <a:ext cx="1255713" cy="457200"/>
            <a:chOff x="1192" y="1540"/>
            <a:chExt cx="791" cy="288"/>
          </a:xfrm>
        </p:grpSpPr>
        <p:graphicFrame>
          <p:nvGraphicFramePr>
            <p:cNvPr id="250914" name="Object 34"/>
            <p:cNvGraphicFramePr>
              <a:graphicFrameLocks noChangeAspect="1"/>
            </p:cNvGraphicFramePr>
            <p:nvPr>
              <p:extLst/>
            </p:nvPr>
          </p:nvGraphicFramePr>
          <p:xfrm>
            <a:off x="1192" y="1540"/>
            <a:ext cx="79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13" name="Equation" r:id="rId23" imgW="558720" imgH="203040" progId="Equation.DSMT4">
                    <p:embed/>
                  </p:oleObj>
                </mc:Choice>
                <mc:Fallback>
                  <p:oleObj name="Equation" r:id="rId23" imgW="5587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2" y="1540"/>
                          <a:ext cx="791" cy="2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0915" name="Line 35"/>
            <p:cNvSpPr>
              <a:spLocks noChangeShapeType="1"/>
            </p:cNvSpPr>
            <p:nvPr/>
          </p:nvSpPr>
          <p:spPr bwMode="auto">
            <a:xfrm>
              <a:off x="1623" y="1584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16" name="Line 36"/>
            <p:cNvSpPr>
              <a:spLocks noChangeShapeType="1"/>
            </p:cNvSpPr>
            <p:nvPr/>
          </p:nvSpPr>
          <p:spPr bwMode="auto">
            <a:xfrm>
              <a:off x="1206" y="1564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50917" name="Object 37"/>
          <p:cNvGraphicFramePr>
            <a:graphicFrameLocks noChangeAspect="1"/>
          </p:cNvGraphicFramePr>
          <p:nvPr>
            <p:extLst/>
          </p:nvPr>
        </p:nvGraphicFramePr>
        <p:xfrm>
          <a:off x="7775972" y="737700"/>
          <a:ext cx="500856" cy="61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4" name="Equation" r:id="rId25" imgW="164880" imgH="203040" progId="Equation.DSMT4">
                  <p:embed/>
                </p:oleObj>
              </mc:Choice>
              <mc:Fallback>
                <p:oleObj name="Equation" r:id="rId25" imgW="164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5972" y="737700"/>
                        <a:ext cx="500856" cy="61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918" name="Object 38"/>
          <p:cNvGraphicFramePr>
            <a:graphicFrameLocks noChangeAspect="1"/>
          </p:cNvGraphicFramePr>
          <p:nvPr>
            <p:extLst/>
          </p:nvPr>
        </p:nvGraphicFramePr>
        <p:xfrm>
          <a:off x="8769990" y="3953719"/>
          <a:ext cx="1387126" cy="1075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5" name="Equation" r:id="rId27" imgW="622080" imgH="482400" progId="Equation.DSMT4">
                  <p:embed/>
                </p:oleObj>
              </mc:Choice>
              <mc:Fallback>
                <p:oleObj name="Equation" r:id="rId27" imgW="6220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9990" y="3953719"/>
                        <a:ext cx="1387126" cy="10757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919" name="Object 39"/>
          <p:cNvGraphicFramePr>
            <a:graphicFrameLocks noChangeAspect="1"/>
          </p:cNvGraphicFramePr>
          <p:nvPr>
            <p:extLst/>
          </p:nvPr>
        </p:nvGraphicFramePr>
        <p:xfrm>
          <a:off x="1899349" y="5426126"/>
          <a:ext cx="4710304" cy="855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6" name="Equation" r:id="rId29" imgW="2387520" imgH="431640" progId="Equation.DSMT4">
                  <p:embed/>
                </p:oleObj>
              </mc:Choice>
              <mc:Fallback>
                <p:oleObj name="Equation" r:id="rId29" imgW="2387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9349" y="5426126"/>
                        <a:ext cx="4710304" cy="8558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920" name="Object 40"/>
          <p:cNvGraphicFramePr>
            <a:graphicFrameLocks noChangeAspect="1"/>
          </p:cNvGraphicFramePr>
          <p:nvPr>
            <p:extLst/>
          </p:nvPr>
        </p:nvGraphicFramePr>
        <p:xfrm>
          <a:off x="6630296" y="5362622"/>
          <a:ext cx="619149" cy="939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7" name="Equation" r:id="rId31" imgW="266400" imgH="406080" progId="Equation.DSMT4">
                  <p:embed/>
                </p:oleObj>
              </mc:Choice>
              <mc:Fallback>
                <p:oleObj name="Equation" r:id="rId31" imgW="266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0296" y="5362622"/>
                        <a:ext cx="619149" cy="9397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4"/>
          <p:cNvGraphicFramePr>
            <a:graphicFrameLocks noChangeAspect="1"/>
          </p:cNvGraphicFramePr>
          <p:nvPr>
            <p:extLst/>
          </p:nvPr>
        </p:nvGraphicFramePr>
        <p:xfrm>
          <a:off x="7135283" y="4449762"/>
          <a:ext cx="33178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8" name="Equation" r:id="rId33" imgW="368280" imgH="634680" progId="Equation.DSMT4">
                  <p:embed/>
                </p:oleObj>
              </mc:Choice>
              <mc:Fallback>
                <p:oleObj name="Equation" r:id="rId33" imgW="36828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5283" y="4449762"/>
                        <a:ext cx="331788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7588508" y="4282106"/>
          <a:ext cx="661133" cy="480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9" name="Equation" r:id="rId35" imgW="279360" imgH="203040" progId="Equation.DSMT4">
                  <p:embed/>
                </p:oleObj>
              </mc:Choice>
              <mc:Fallback>
                <p:oleObj name="Equation" r:id="rId35" imgW="279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7588508" y="4282106"/>
                        <a:ext cx="661133" cy="480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43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5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0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0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5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5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5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5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5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7" grpId="0" autoUpdateAnimBg="0"/>
      <p:bldP spid="250889" grpId="0" autoUpdateAnimBg="0"/>
      <p:bldP spid="250893" grpId="0" animBg="1"/>
      <p:bldP spid="25089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2063750" y="188913"/>
            <a:ext cx="4319588" cy="79216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 dirty="0">
                <a:solidFill>
                  <a:srgbClr val="FF0000"/>
                </a:solidFill>
              </a:rPr>
              <a:t>二</a:t>
            </a:r>
            <a:r>
              <a:rPr lang="zh-CN" altLang="en-US" sz="3600" b="1" i="1" dirty="0">
                <a:solidFill>
                  <a:srgbClr val="FF0000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梯度的概念</a:t>
            </a:r>
          </a:p>
        </p:txBody>
      </p:sp>
      <p:graphicFrame>
        <p:nvGraphicFramePr>
          <p:cNvPr id="2222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329236"/>
              </p:ext>
            </p:extLst>
          </p:nvPr>
        </p:nvGraphicFramePr>
        <p:xfrm>
          <a:off x="2047876" y="1033234"/>
          <a:ext cx="70167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3" name="Equation" r:id="rId3" imgW="2577960" imgH="228600" progId="Equation.DSMT4">
                  <p:embed/>
                </p:oleObj>
              </mc:Choice>
              <mc:Fallback>
                <p:oleObj name="Equation" r:id="rId3" imgW="2577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6" y="1033234"/>
                        <a:ext cx="701675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080036"/>
              </p:ext>
            </p:extLst>
          </p:nvPr>
        </p:nvGraphicFramePr>
        <p:xfrm>
          <a:off x="1988412" y="1744892"/>
          <a:ext cx="8609012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4" name="Equation" r:id="rId5" imgW="3162240" imgH="241200" progId="Equation.DSMT4">
                  <p:embed/>
                </p:oleObj>
              </mc:Choice>
              <mc:Fallback>
                <p:oleObj name="Equation" r:id="rId5" imgW="3162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8412" y="1744892"/>
                        <a:ext cx="8609012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255333"/>
              </p:ext>
            </p:extLst>
          </p:nvPr>
        </p:nvGraphicFramePr>
        <p:xfrm>
          <a:off x="2025650" y="2420938"/>
          <a:ext cx="5740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5" name="Equation" r:id="rId7" imgW="2108160" imgH="228600" progId="Equation.DSMT4">
                  <p:embed/>
                </p:oleObj>
              </mc:Choice>
              <mc:Fallback>
                <p:oleObj name="Equation" r:id="rId7" imgW="2108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2420938"/>
                        <a:ext cx="57404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680776"/>
              </p:ext>
            </p:extLst>
          </p:nvPr>
        </p:nvGraphicFramePr>
        <p:xfrm>
          <a:off x="2098241" y="3132928"/>
          <a:ext cx="6085992" cy="65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6" name="Equation" r:id="rId9" imgW="2260440" imgH="241200" progId="Equation.DSMT4">
                  <p:embed/>
                </p:oleObj>
              </mc:Choice>
              <mc:Fallback>
                <p:oleObj name="Equation" r:id="rId9" imgW="2260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241" y="3132928"/>
                        <a:ext cx="6085992" cy="650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746292"/>
              </p:ext>
            </p:extLst>
          </p:nvPr>
        </p:nvGraphicFramePr>
        <p:xfrm>
          <a:off x="2271869" y="4553970"/>
          <a:ext cx="6812499" cy="786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7" name="Equation" r:id="rId11" imgW="2641320" imgH="304560" progId="Equation.DSMT4">
                  <p:embed/>
                </p:oleObj>
              </mc:Choice>
              <mc:Fallback>
                <p:oleObj name="Equation" r:id="rId11" imgW="26413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869" y="4553970"/>
                        <a:ext cx="6812499" cy="786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20" name="Text Box 12"/>
          <p:cNvSpPr txBox="1">
            <a:spLocks noChangeArrowheads="1"/>
          </p:cNvSpPr>
          <p:nvPr/>
        </p:nvSpPr>
        <p:spPr bwMode="auto">
          <a:xfrm>
            <a:off x="2063750" y="3933826"/>
            <a:ext cx="48958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</a:t>
            </a:r>
            <a:r>
              <a:rPr lang="en-US" altLang="zh-CN" sz="2800" b="1" dirty="0"/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的长度（或模）为</a:t>
            </a:r>
            <a:endParaRPr lang="zh-CN" altLang="en-US" sz="2800" b="1" dirty="0"/>
          </a:p>
        </p:txBody>
      </p:sp>
      <p:sp>
        <p:nvSpPr>
          <p:cNvPr id="222221" name="Text Box 13"/>
          <p:cNvSpPr txBox="1">
            <a:spLocks noChangeArrowheads="1"/>
          </p:cNvSpPr>
          <p:nvPr/>
        </p:nvSpPr>
        <p:spPr bwMode="auto">
          <a:xfrm>
            <a:off x="1992314" y="5589588"/>
            <a:ext cx="71278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下面考察梯度与方向导数之间的关系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470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2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2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94" name="Text Box 50"/>
          <p:cNvSpPr txBox="1">
            <a:spLocks noChangeArrowheads="1"/>
          </p:cNvSpPr>
          <p:nvPr/>
        </p:nvSpPr>
        <p:spPr bwMode="auto">
          <a:xfrm>
            <a:off x="1795053" y="3283605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所以方向导数是梯度在方向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上的投影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800" b="1" dirty="0"/>
          </a:p>
        </p:txBody>
      </p:sp>
      <p:sp>
        <p:nvSpPr>
          <p:cNvPr id="236547" name="Text Box 3"/>
          <p:cNvSpPr txBox="1">
            <a:spLocks noChangeArrowheads="1"/>
          </p:cNvSpPr>
          <p:nvPr/>
        </p:nvSpPr>
        <p:spPr bwMode="auto">
          <a:xfrm>
            <a:off x="1703388" y="323850"/>
            <a:ext cx="2590800" cy="5232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宋体" panose="02010600030101010101" pitchFamily="2" charset="-122"/>
              </a:rPr>
              <a:t>方向导数公式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2365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2088"/>
              </p:ext>
            </p:extLst>
          </p:nvPr>
        </p:nvGraphicFramePr>
        <p:xfrm>
          <a:off x="3949700" y="188913"/>
          <a:ext cx="5732463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2" name="Equation" r:id="rId3" imgW="2577960" imgH="431640" progId="Equation.DSMT4">
                  <p:embed/>
                </p:oleObj>
              </mc:Choice>
              <mc:Fallback>
                <p:oleObj name="Equation" r:id="rId3" imgW="2577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188913"/>
                        <a:ext cx="5732463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49" name="Text Box 5"/>
          <p:cNvSpPr txBox="1">
            <a:spLocks noChangeArrowheads="1"/>
          </p:cNvSpPr>
          <p:nvPr/>
        </p:nvSpPr>
        <p:spPr bwMode="auto">
          <a:xfrm>
            <a:off x="2243138" y="1251932"/>
            <a:ext cx="12969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宋体" panose="02010600030101010101" pitchFamily="2" charset="-122"/>
              </a:rPr>
              <a:t>令向量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36551" name="Text Box 7"/>
          <p:cNvSpPr txBox="1">
            <a:spLocks noChangeArrowheads="1"/>
          </p:cNvSpPr>
          <p:nvPr/>
        </p:nvSpPr>
        <p:spPr bwMode="auto">
          <a:xfrm>
            <a:off x="1703388" y="5390592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宋体" panose="02010600030101010101" pitchFamily="2" charset="-122"/>
              </a:rPr>
              <a:t>这说明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36552" name="Text Box 8"/>
          <p:cNvSpPr txBox="1">
            <a:spLocks noChangeArrowheads="1"/>
          </p:cNvSpPr>
          <p:nvPr/>
        </p:nvSpPr>
        <p:spPr bwMode="auto">
          <a:xfrm>
            <a:off x="5022850" y="5226050"/>
            <a:ext cx="510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宋体" panose="02010600030101010101" pitchFamily="2" charset="-122"/>
              </a:rPr>
              <a:t>方向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：  </a:t>
            </a:r>
            <a:r>
              <a:rPr kumimoji="1"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变化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率最大的方向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36553" name="Text Box 9"/>
          <p:cNvSpPr txBox="1">
            <a:spLocks noChangeArrowheads="1"/>
          </p:cNvSpPr>
          <p:nvPr/>
        </p:nvSpPr>
        <p:spPr bwMode="auto">
          <a:xfrm>
            <a:off x="5175250" y="5759450"/>
            <a:ext cx="495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latin typeface="宋体" panose="02010600030101010101" pitchFamily="2" charset="-122"/>
              </a:rPr>
              <a:t>模 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:  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kumimoji="1" lang="en-US" altLang="zh-CN" sz="2800" b="1" i="1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的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最大变化率之值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36554" name="Text Box 10"/>
          <p:cNvSpPr txBox="1">
            <a:spLocks noChangeArrowheads="1"/>
          </p:cNvSpPr>
          <p:nvPr/>
        </p:nvSpPr>
        <p:spPr bwMode="auto">
          <a:xfrm>
            <a:off x="6419851" y="3844925"/>
            <a:ext cx="34210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宋体" panose="02010600030101010101" pitchFamily="2" charset="-122"/>
              </a:rPr>
              <a:t>方向导数取最大值：</a:t>
            </a:r>
            <a:r>
              <a:rPr kumimoji="1" lang="zh-CN" altLang="en-US" sz="2800" b="1" i="1" dirty="0">
                <a:latin typeface="宋体" panose="02010600030101010101" pitchFamily="2" charset="-122"/>
              </a:rPr>
              <a:t> 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36562" name="AutoShape 18"/>
          <p:cNvSpPr>
            <a:spLocks/>
          </p:cNvSpPr>
          <p:nvPr/>
        </p:nvSpPr>
        <p:spPr bwMode="auto">
          <a:xfrm>
            <a:off x="4870450" y="530225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656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446540"/>
              </p:ext>
            </p:extLst>
          </p:nvPr>
        </p:nvGraphicFramePr>
        <p:xfrm>
          <a:off x="3806825" y="1052513"/>
          <a:ext cx="334010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3" name="Equation" r:id="rId5" imgW="1409400" imgH="431640" progId="Equation.DSMT4">
                  <p:embed/>
                </p:oleObj>
              </mc:Choice>
              <mc:Fallback>
                <p:oleObj name="Equation" r:id="rId5" imgW="1409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5" y="1052513"/>
                        <a:ext cx="3340100" cy="102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6569" name="Group 25"/>
          <p:cNvGrpSpPr>
            <a:grpSpLocks/>
          </p:cNvGrpSpPr>
          <p:nvPr/>
        </p:nvGrpSpPr>
        <p:grpSpPr bwMode="auto">
          <a:xfrm>
            <a:off x="5629277" y="2540003"/>
            <a:ext cx="2551113" cy="569913"/>
            <a:chOff x="1917" y="2027"/>
            <a:chExt cx="1607" cy="359"/>
          </a:xfrm>
        </p:grpSpPr>
        <p:graphicFrame>
          <p:nvGraphicFramePr>
            <p:cNvPr id="236570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5802470"/>
                </p:ext>
              </p:extLst>
            </p:nvPr>
          </p:nvGraphicFramePr>
          <p:xfrm>
            <a:off x="1917" y="2027"/>
            <a:ext cx="1607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4" name="Equation" r:id="rId7" imgW="1079280" imgH="241200" progId="Equation.DSMT4">
                    <p:embed/>
                  </p:oleObj>
                </mc:Choice>
                <mc:Fallback>
                  <p:oleObj name="Equation" r:id="rId7" imgW="1079280" imgH="24120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7" y="2027"/>
                          <a:ext cx="1607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571" name="Line 27"/>
            <p:cNvSpPr>
              <a:spLocks noChangeShapeType="1"/>
            </p:cNvSpPr>
            <p:nvPr/>
          </p:nvSpPr>
          <p:spPr bwMode="auto">
            <a:xfrm>
              <a:off x="2179" y="2027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72" name="Line 28"/>
            <p:cNvSpPr>
              <a:spLocks noChangeShapeType="1"/>
            </p:cNvSpPr>
            <p:nvPr/>
          </p:nvSpPr>
          <p:spPr bwMode="auto">
            <a:xfrm>
              <a:off x="2848" y="2027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73" name="Line 29"/>
            <p:cNvSpPr>
              <a:spLocks noChangeShapeType="1"/>
            </p:cNvSpPr>
            <p:nvPr/>
          </p:nvSpPr>
          <p:spPr bwMode="auto">
            <a:xfrm>
              <a:off x="3062" y="2027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6574" name="Group 30"/>
          <p:cNvGrpSpPr>
            <a:grpSpLocks/>
          </p:cNvGrpSpPr>
          <p:nvPr/>
        </p:nvGrpSpPr>
        <p:grpSpPr bwMode="auto">
          <a:xfrm>
            <a:off x="8653465" y="1855790"/>
            <a:ext cx="1979613" cy="617538"/>
            <a:chOff x="3414" y="1931"/>
            <a:chExt cx="1247" cy="389"/>
          </a:xfrm>
        </p:grpSpPr>
        <p:graphicFrame>
          <p:nvGraphicFramePr>
            <p:cNvPr id="236575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4689753"/>
                </p:ext>
              </p:extLst>
            </p:nvPr>
          </p:nvGraphicFramePr>
          <p:xfrm>
            <a:off x="3414" y="1931"/>
            <a:ext cx="1247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5" name="Equation" r:id="rId9" imgW="774360" imgH="241200" progId="Equation.DSMT4">
                    <p:embed/>
                  </p:oleObj>
                </mc:Choice>
                <mc:Fallback>
                  <p:oleObj name="Equation" r:id="rId9" imgW="774360" imgH="24120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4" y="1931"/>
                          <a:ext cx="1247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576" name="Line 32"/>
            <p:cNvSpPr>
              <a:spLocks noChangeShapeType="1"/>
            </p:cNvSpPr>
            <p:nvPr/>
          </p:nvSpPr>
          <p:spPr bwMode="auto">
            <a:xfrm>
              <a:off x="3708" y="1938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3657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081498"/>
              </p:ext>
            </p:extLst>
          </p:nvPr>
        </p:nvGraphicFramePr>
        <p:xfrm>
          <a:off x="1862138" y="2276475"/>
          <a:ext cx="37147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6" name="Equation" r:id="rId11" imgW="1638000" imgH="431640" progId="Equation.DSMT4">
                  <p:embed/>
                </p:oleObj>
              </mc:Choice>
              <mc:Fallback>
                <p:oleObj name="Equation" r:id="rId11" imgW="1638000" imgH="4316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2276475"/>
                        <a:ext cx="37147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8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769113"/>
              </p:ext>
            </p:extLst>
          </p:nvPr>
        </p:nvGraphicFramePr>
        <p:xfrm>
          <a:off x="1983025" y="3829355"/>
          <a:ext cx="4500934" cy="578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7" name="Equation" r:id="rId13" imgW="1879560" imgH="241200" progId="Equation.DSMT4">
                  <p:embed/>
                </p:oleObj>
              </mc:Choice>
              <mc:Fallback>
                <p:oleObj name="Equation" r:id="rId13" imgW="1879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3025" y="3829355"/>
                        <a:ext cx="4500934" cy="578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8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040850"/>
              </p:ext>
            </p:extLst>
          </p:nvPr>
        </p:nvGraphicFramePr>
        <p:xfrm>
          <a:off x="3525838" y="5445126"/>
          <a:ext cx="128111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8" name="Equation" r:id="rId15" imgW="507960" imgH="203040" progId="Equation.DSMT4">
                  <p:embed/>
                </p:oleObj>
              </mc:Choice>
              <mc:Fallback>
                <p:oleObj name="Equation" r:id="rId15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838" y="5445126"/>
                        <a:ext cx="1281112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89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554322"/>
              </p:ext>
            </p:extLst>
          </p:nvPr>
        </p:nvGraphicFramePr>
        <p:xfrm>
          <a:off x="3917950" y="4292600"/>
          <a:ext cx="3709988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9" name="Equation" r:id="rId17" imgW="1549080" imgH="431640" progId="Equation.DSMT4">
                  <p:embed/>
                </p:oleObj>
              </mc:Choice>
              <mc:Fallback>
                <p:oleObj name="Equation" r:id="rId17" imgW="1549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50" y="4292600"/>
                        <a:ext cx="3709988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91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873638"/>
              </p:ext>
            </p:extLst>
          </p:nvPr>
        </p:nvGraphicFramePr>
        <p:xfrm>
          <a:off x="3719514" y="1806576"/>
          <a:ext cx="44608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0" name="Equation" r:id="rId19" imgW="1688760" imgH="241200" progId="Equation.DSMT4">
                  <p:embed/>
                </p:oleObj>
              </mc:Choice>
              <mc:Fallback>
                <p:oleObj name="Equation" r:id="rId19" imgW="1688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4" y="1806576"/>
                        <a:ext cx="446087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92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864475"/>
              </p:ext>
            </p:extLst>
          </p:nvPr>
        </p:nvGraphicFramePr>
        <p:xfrm>
          <a:off x="7358064" y="1284289"/>
          <a:ext cx="14747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1" name="Equation" r:id="rId21" imgW="622080" imgH="203040" progId="Equation.DSMT4">
                  <p:embed/>
                </p:oleObj>
              </mc:Choice>
              <mc:Fallback>
                <p:oleObj name="Equation" r:id="rId21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8064" y="1284289"/>
                        <a:ext cx="1474787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361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6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6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3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6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94" grpId="0"/>
      <p:bldP spid="236549" grpId="0" autoUpdateAnimBg="0"/>
      <p:bldP spid="236551" grpId="0" autoUpdateAnimBg="0"/>
      <p:bldP spid="236552" grpId="0" autoUpdateAnimBg="0"/>
      <p:bldP spid="236553" grpId="0" autoUpdateAnimBg="0"/>
      <p:bldP spid="236554" grpId="0" autoUpdateAnimBg="0"/>
      <p:bldP spid="2365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2351584" y="980728"/>
            <a:ext cx="7345363" cy="2595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这就是说，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在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的梯度方向是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的值增长最快的方向，且沿这一方向的变化率就是梯度的模；而当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与梯度向量反方向时，方向导数取得最小值 </a:t>
            </a:r>
            <a:r>
              <a:rPr lang="en-US" altLang="zh-CN" sz="2800" b="1" dirty="0">
                <a:latin typeface="Times New Roman" panose="02020603050405020304" pitchFamily="18" charset="0"/>
              </a:rPr>
              <a:t>- | grad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</a:rPr>
              <a:t> ) | .</a:t>
            </a:r>
          </a:p>
        </p:txBody>
      </p:sp>
    </p:spTree>
    <p:extLst>
      <p:ext uri="{BB962C8B-B14F-4D97-AF65-F5344CB8AC3E}">
        <p14:creationId xmlns:p14="http://schemas.microsoft.com/office/powerpoint/2010/main" val="332311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2592388" y="873125"/>
            <a:ext cx="396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梯度的基本运算公式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396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378684"/>
              </p:ext>
            </p:extLst>
          </p:nvPr>
        </p:nvGraphicFramePr>
        <p:xfrm>
          <a:off x="2751138" y="1528247"/>
          <a:ext cx="2578546" cy="620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" name="Equation" r:id="rId3" imgW="1002960" imgH="241200" progId="Equation.DSMT4">
                  <p:embed/>
                </p:oleObj>
              </mc:Choice>
              <mc:Fallback>
                <p:oleObj name="Equation" r:id="rId3" imgW="1002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38" y="1528247"/>
                        <a:ext cx="2578546" cy="6201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934648"/>
              </p:ext>
            </p:extLst>
          </p:nvPr>
        </p:nvGraphicFramePr>
        <p:xfrm>
          <a:off x="2736409" y="2232025"/>
          <a:ext cx="4583727" cy="543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2" name="Equation" r:id="rId5" imgW="1714320" imgH="203040" progId="Equation.DSMT4">
                  <p:embed/>
                </p:oleObj>
              </mc:Choice>
              <mc:Fallback>
                <p:oleObj name="Equation" r:id="rId5" imgW="1714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409" y="2232025"/>
                        <a:ext cx="4583727" cy="5432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127639"/>
              </p:ext>
            </p:extLst>
          </p:nvPr>
        </p:nvGraphicFramePr>
        <p:xfrm>
          <a:off x="2751139" y="2863535"/>
          <a:ext cx="5721125" cy="517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3" name="Equation" r:id="rId7" imgW="2247840" imgH="203040" progId="Equation.DSMT4">
                  <p:embed/>
                </p:oleObj>
              </mc:Choice>
              <mc:Fallback>
                <p:oleObj name="Equation" r:id="rId7" imgW="2247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39" y="2863535"/>
                        <a:ext cx="5721125" cy="5171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100966"/>
              </p:ext>
            </p:extLst>
          </p:nvPr>
        </p:nvGraphicFramePr>
        <p:xfrm>
          <a:off x="2736409" y="3523421"/>
          <a:ext cx="5734270" cy="498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4" name="Equation" r:id="rId9" imgW="2336760" imgH="203040" progId="Equation.DSMT4">
                  <p:embed/>
                </p:oleObj>
              </mc:Choice>
              <mc:Fallback>
                <p:oleObj name="Equation" r:id="rId9" imgW="2336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409" y="3523421"/>
                        <a:ext cx="5734270" cy="4989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854991"/>
              </p:ext>
            </p:extLst>
          </p:nvPr>
        </p:nvGraphicFramePr>
        <p:xfrm>
          <a:off x="2751137" y="4174242"/>
          <a:ext cx="4489631" cy="478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5" name="Equation" r:id="rId11" imgW="1904760" imgH="203040" progId="Equation.DSMT4">
                  <p:embed/>
                </p:oleObj>
              </mc:Choice>
              <mc:Fallback>
                <p:oleObj name="Equation" r:id="rId11" imgW="1904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37" y="4174242"/>
                        <a:ext cx="4489631" cy="4788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319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ChangeArrowheads="1"/>
          </p:cNvSpPr>
          <p:nvPr/>
        </p:nvSpPr>
        <p:spPr bwMode="auto">
          <a:xfrm>
            <a:off x="2076450" y="196850"/>
            <a:ext cx="1622223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3019597" y="325563"/>
            <a:ext cx="1143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函数</a:t>
            </a:r>
            <a:endParaRPr lang="zh-CN" altLang="en-US" sz="2800" b="1" dirty="0"/>
          </a:p>
        </p:txBody>
      </p:sp>
      <p:graphicFrame>
        <p:nvGraphicFramePr>
          <p:cNvPr id="2498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275745"/>
              </p:ext>
            </p:extLst>
          </p:nvPr>
        </p:nvGraphicFramePr>
        <p:xfrm>
          <a:off x="3884828" y="297319"/>
          <a:ext cx="3106737" cy="564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3" name="Equation" r:id="rId3" imgW="1257120" imgH="228600" progId="Equation.DSMT4">
                  <p:embed/>
                </p:oleObj>
              </mc:Choice>
              <mc:Fallback>
                <p:oleObj name="Equation" r:id="rId3" imgW="1257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4828" y="297319"/>
                        <a:ext cx="3106737" cy="5648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61" name="Text Box 5"/>
          <p:cNvSpPr txBox="1">
            <a:spLocks noChangeArrowheads="1"/>
          </p:cNvSpPr>
          <p:nvPr/>
        </p:nvSpPr>
        <p:spPr bwMode="auto">
          <a:xfrm>
            <a:off x="6966646" y="294435"/>
            <a:ext cx="1143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在点</a:t>
            </a:r>
            <a:endParaRPr lang="zh-CN" altLang="en-US" sz="2800" b="1" dirty="0"/>
          </a:p>
        </p:txBody>
      </p:sp>
      <p:graphicFrame>
        <p:nvGraphicFramePr>
          <p:cNvPr id="2498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580424"/>
              </p:ext>
            </p:extLst>
          </p:nvPr>
        </p:nvGraphicFramePr>
        <p:xfrm>
          <a:off x="7823633" y="414279"/>
          <a:ext cx="1656743" cy="441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4" name="Equation" r:id="rId5" imgW="761760" imgH="203040" progId="Equation.DSMT4">
                  <p:embed/>
                </p:oleObj>
              </mc:Choice>
              <mc:Fallback>
                <p:oleObj name="Equation" r:id="rId5" imgW="761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3633" y="414279"/>
                        <a:ext cx="1656743" cy="4417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1847850" y="958850"/>
            <a:ext cx="182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处的梯度</a:t>
            </a:r>
            <a:endParaRPr lang="zh-CN" altLang="en-US" sz="2800" b="1" dirty="0"/>
          </a:p>
        </p:txBody>
      </p:sp>
      <p:graphicFrame>
        <p:nvGraphicFramePr>
          <p:cNvPr id="249864" name="Object 8"/>
          <p:cNvGraphicFramePr>
            <a:graphicFrameLocks noChangeAspect="1"/>
          </p:cNvGraphicFramePr>
          <p:nvPr>
            <p:extLst/>
          </p:nvPr>
        </p:nvGraphicFramePr>
        <p:xfrm>
          <a:off x="3448050" y="896396"/>
          <a:ext cx="1772989" cy="60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5" name="Equation" r:id="rId7" imgW="749160" imgH="253800" progId="Equation.DSMT4">
                  <p:embed/>
                </p:oleObj>
              </mc:Choice>
              <mc:Fallback>
                <p:oleObj name="Equation" r:id="rId7" imgW="749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896396"/>
                        <a:ext cx="1772989" cy="60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010898"/>
              </p:ext>
            </p:extLst>
          </p:nvPr>
        </p:nvGraphicFramePr>
        <p:xfrm>
          <a:off x="3028708" y="1503824"/>
          <a:ext cx="4865143" cy="1129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6" name="Equation" r:id="rId9" imgW="2133360" imgH="495000" progId="Equation.DSMT4">
                  <p:embed/>
                </p:oleObj>
              </mc:Choice>
              <mc:Fallback>
                <p:oleObj name="Equation" r:id="rId9" imgW="21333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708" y="1503824"/>
                        <a:ext cx="4865143" cy="11294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67" name="Text Box 11"/>
          <p:cNvSpPr txBox="1">
            <a:spLocks noChangeArrowheads="1"/>
          </p:cNvSpPr>
          <p:nvPr/>
        </p:nvSpPr>
        <p:spPr bwMode="auto">
          <a:xfrm>
            <a:off x="1842589" y="1708324"/>
            <a:ext cx="838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249868" name="Object 12"/>
          <p:cNvGraphicFramePr>
            <a:graphicFrameLocks noChangeAspect="1"/>
          </p:cNvGraphicFramePr>
          <p:nvPr>
            <p:extLst/>
          </p:nvPr>
        </p:nvGraphicFramePr>
        <p:xfrm>
          <a:off x="3770745" y="2744788"/>
          <a:ext cx="333490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7" name="Equation" r:id="rId11" imgW="1346040" imgH="279360" progId="Equation.DSMT4">
                  <p:embed/>
                </p:oleObj>
              </mc:Choice>
              <mc:Fallback>
                <p:oleObj name="Equation" r:id="rId11" imgW="13460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745" y="2744788"/>
                        <a:ext cx="3334905" cy="692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69" name="Text Box 13"/>
          <p:cNvSpPr txBox="1">
            <a:spLocks noChangeArrowheads="1"/>
          </p:cNvSpPr>
          <p:nvPr/>
        </p:nvSpPr>
        <p:spPr bwMode="auto">
          <a:xfrm>
            <a:off x="7162800" y="2788730"/>
            <a:ext cx="838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endParaRPr lang="zh-CN" altLang="en-US" sz="2800" b="1" dirty="0"/>
          </a:p>
        </p:txBody>
      </p:sp>
      <p:graphicFrame>
        <p:nvGraphicFramePr>
          <p:cNvPr id="249870" name="Object 14"/>
          <p:cNvGraphicFramePr>
            <a:graphicFrameLocks noChangeAspect="1"/>
          </p:cNvGraphicFramePr>
          <p:nvPr>
            <p:extLst/>
          </p:nvPr>
        </p:nvGraphicFramePr>
        <p:xfrm>
          <a:off x="7680815" y="2689109"/>
          <a:ext cx="718029" cy="904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8" name="Equation" r:id="rId13" imgW="342720" imgH="431640" progId="Equation.DSMT4">
                  <p:embed/>
                </p:oleObj>
              </mc:Choice>
              <mc:Fallback>
                <p:oleObj name="Equation" r:id="rId13" imgW="342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815" y="2689109"/>
                        <a:ext cx="718029" cy="9041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71" name="Object 15"/>
          <p:cNvGraphicFramePr>
            <a:graphicFrameLocks noChangeAspect="1"/>
          </p:cNvGraphicFramePr>
          <p:nvPr>
            <p:extLst/>
          </p:nvPr>
        </p:nvGraphicFramePr>
        <p:xfrm>
          <a:off x="8348726" y="2719304"/>
          <a:ext cx="396991" cy="793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9" name="Equation" r:id="rId15" imgW="203040" imgH="406080" progId="Equation.DSMT4">
                  <p:embed/>
                </p:oleObj>
              </mc:Choice>
              <mc:Fallback>
                <p:oleObj name="Equation" r:id="rId15" imgW="2030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8726" y="2719304"/>
                        <a:ext cx="396991" cy="7939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72" name="Object 16"/>
          <p:cNvGraphicFramePr>
            <a:graphicFrameLocks noChangeAspect="1"/>
          </p:cNvGraphicFramePr>
          <p:nvPr>
            <p:extLst/>
          </p:nvPr>
        </p:nvGraphicFramePr>
        <p:xfrm>
          <a:off x="8758625" y="2996952"/>
          <a:ext cx="489864" cy="34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0" name="Equation" r:id="rId17" imgW="253800" imgH="177480" progId="Equation.DSMT4">
                  <p:embed/>
                </p:oleObj>
              </mc:Choice>
              <mc:Fallback>
                <p:oleObj name="Equation" r:id="rId17" imgW="2538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8625" y="2996952"/>
                        <a:ext cx="489864" cy="3429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73" name="Text Box 17"/>
          <p:cNvSpPr txBox="1">
            <a:spLocks noChangeArrowheads="1"/>
          </p:cNvSpPr>
          <p:nvPr/>
        </p:nvSpPr>
        <p:spPr bwMode="auto">
          <a:xfrm>
            <a:off x="4002958" y="3635818"/>
            <a:ext cx="487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注意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具有轮换对称性</a:t>
            </a:r>
            <a:endParaRPr lang="zh-CN" altLang="en-US" sz="2800" b="1" dirty="0"/>
          </a:p>
        </p:txBody>
      </p:sp>
      <p:sp>
        <p:nvSpPr>
          <p:cNvPr id="249874" name="Line 18"/>
          <p:cNvSpPr>
            <a:spLocks noChangeShapeType="1"/>
          </p:cNvSpPr>
          <p:nvPr/>
        </p:nvSpPr>
        <p:spPr bwMode="auto">
          <a:xfrm>
            <a:off x="3575720" y="2582110"/>
            <a:ext cx="0" cy="1676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9875" name="Object 19"/>
          <p:cNvGraphicFramePr>
            <a:graphicFrameLocks noChangeAspect="1"/>
          </p:cNvGraphicFramePr>
          <p:nvPr>
            <p:extLst/>
          </p:nvPr>
        </p:nvGraphicFramePr>
        <p:xfrm>
          <a:off x="3243654" y="4493412"/>
          <a:ext cx="3609192" cy="1163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1" name="Equation" r:id="rId19" imgW="1536480" imgH="495000" progId="Equation.DSMT4">
                  <p:embed/>
                </p:oleObj>
              </mc:Choice>
              <mc:Fallback>
                <p:oleObj name="Equation" r:id="rId19" imgW="15364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654" y="4493412"/>
                        <a:ext cx="3609192" cy="11632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76" name="Object 20"/>
          <p:cNvGraphicFramePr>
            <a:graphicFrameLocks noChangeAspect="1"/>
          </p:cNvGraphicFramePr>
          <p:nvPr>
            <p:extLst/>
          </p:nvPr>
        </p:nvGraphicFramePr>
        <p:xfrm>
          <a:off x="6736006" y="4561843"/>
          <a:ext cx="2009711" cy="905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2" name="Equation" r:id="rId21" imgW="901440" imgH="406080" progId="Equation.DSMT4">
                  <p:embed/>
                </p:oleObj>
              </mc:Choice>
              <mc:Fallback>
                <p:oleObj name="Equation" r:id="rId21" imgW="9014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6006" y="4561843"/>
                        <a:ext cx="2009711" cy="9057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7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439700"/>
              </p:ext>
            </p:extLst>
          </p:nvPr>
        </p:nvGraphicFramePr>
        <p:xfrm>
          <a:off x="5298873" y="700240"/>
          <a:ext cx="1597819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3" name="Equation" r:id="rId23" imgW="774360" imgH="406080" progId="Equation.DSMT4">
                  <p:embed/>
                </p:oleObj>
              </mc:Choice>
              <mc:Fallback>
                <p:oleObj name="Equation" r:id="rId23" imgW="7743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8873" y="700240"/>
                        <a:ext cx="1597819" cy="838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78" name="Rectangle 22"/>
          <p:cNvSpPr>
            <a:spLocks noChangeArrowheads="1"/>
          </p:cNvSpPr>
          <p:nvPr/>
        </p:nvSpPr>
        <p:spPr bwMode="auto">
          <a:xfrm>
            <a:off x="7105650" y="95885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(92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考研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5255948" y="1496647"/>
            <a:ext cx="1565804" cy="308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93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9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9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9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9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4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7" grpId="0" autoUpdateAnimBg="0"/>
      <p:bldP spid="249869" grpId="0" autoUpdateAnimBg="0"/>
      <p:bldP spid="249873" grpId="0" autoUpdateAnimBg="0"/>
      <p:bldP spid="24987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22539" y="289975"/>
            <a:ext cx="983840" cy="742694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4.</a:t>
            </a:r>
          </a:p>
        </p:txBody>
      </p:sp>
      <p:graphicFrame>
        <p:nvGraphicFramePr>
          <p:cNvPr id="231427" name="Object 3"/>
          <p:cNvGraphicFramePr>
            <a:graphicFrameLocks noChangeAspect="1"/>
          </p:cNvGraphicFramePr>
          <p:nvPr>
            <p:extLst/>
          </p:nvPr>
        </p:nvGraphicFramePr>
        <p:xfrm>
          <a:off x="2997610" y="522288"/>
          <a:ext cx="2095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0" name="公式" r:id="rId3" imgW="2076584" imgH="409688" progId="Equation.3">
                  <p:embed/>
                </p:oleObj>
              </mc:Choice>
              <mc:Fallback>
                <p:oleObj name="公式" r:id="rId3" imgW="2076584" imgH="4096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610" y="522288"/>
                        <a:ext cx="2095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28" name="Object 4"/>
          <p:cNvGraphicFramePr>
            <a:graphicFrameLocks noChangeAspect="1"/>
          </p:cNvGraphicFramePr>
          <p:nvPr/>
        </p:nvGraphicFramePr>
        <p:xfrm>
          <a:off x="5035550" y="431800"/>
          <a:ext cx="5499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1" name="公式" r:id="rId5" imgW="5476718" imgH="524028" progId="Equation.3">
                  <p:embed/>
                </p:oleObj>
              </mc:Choice>
              <mc:Fallback>
                <p:oleObj name="公式" r:id="rId5" imgW="5476718" imgH="524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431800"/>
                        <a:ext cx="54991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25" name="Text Box 5"/>
          <p:cNvSpPr txBox="1">
            <a:spLocks noChangeArrowheads="1"/>
          </p:cNvSpPr>
          <p:nvPr/>
        </p:nvSpPr>
        <p:spPr bwMode="auto">
          <a:xfrm>
            <a:off x="2133600" y="17668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证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363526" name="Object 6"/>
          <p:cNvGraphicFramePr>
            <a:graphicFrameLocks noChangeAspect="1"/>
          </p:cNvGraphicFramePr>
          <p:nvPr/>
        </p:nvGraphicFramePr>
        <p:xfrm>
          <a:off x="2838450" y="1670050"/>
          <a:ext cx="1270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2" name="公式" r:id="rId7" imgW="1247887" imgH="895363" progId="Equation.3">
                  <p:embed/>
                </p:oleObj>
              </mc:Choice>
              <mc:Fallback>
                <p:oleObj name="公式" r:id="rId7" imgW="1247887" imgH="895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1670050"/>
                        <a:ext cx="1270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27" name="Object 7"/>
          <p:cNvGraphicFramePr>
            <a:graphicFrameLocks noChangeAspect="1"/>
          </p:cNvGraphicFramePr>
          <p:nvPr/>
        </p:nvGraphicFramePr>
        <p:xfrm>
          <a:off x="5791200" y="1911350"/>
          <a:ext cx="109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3" name="公式" r:id="rId9" imgW="1076482" imgH="390691" progId="Equation.3">
                  <p:embed/>
                </p:oleObj>
              </mc:Choice>
              <mc:Fallback>
                <p:oleObj name="公式" r:id="rId9" imgW="1076482" imgH="3906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911350"/>
                        <a:ext cx="1092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28" name="Object 8"/>
          <p:cNvGraphicFramePr>
            <a:graphicFrameLocks noChangeAspect="1"/>
          </p:cNvGraphicFramePr>
          <p:nvPr/>
        </p:nvGraphicFramePr>
        <p:xfrm>
          <a:off x="3187700" y="2673350"/>
          <a:ext cx="1270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4" name="公式" r:id="rId11" imgW="1247887" imgH="895363" progId="Equation.3">
                  <p:embed/>
                </p:oleObj>
              </mc:Choice>
              <mc:Fallback>
                <p:oleObj name="公式" r:id="rId11" imgW="1247887" imgH="895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2673350"/>
                        <a:ext cx="1270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29" name="Object 9"/>
          <p:cNvGraphicFramePr>
            <a:graphicFrameLocks noChangeAspect="1"/>
          </p:cNvGraphicFramePr>
          <p:nvPr/>
        </p:nvGraphicFramePr>
        <p:xfrm>
          <a:off x="1966913" y="3940175"/>
          <a:ext cx="1892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5" name="公式" r:id="rId13" imgW="1876492" imgH="371336" progId="Equation.3">
                  <p:embed/>
                </p:oleObj>
              </mc:Choice>
              <mc:Fallback>
                <p:oleObj name="公式" r:id="rId13" imgW="1876492" imgH="3713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3" y="3940175"/>
                        <a:ext cx="1892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30" name="Object 10"/>
          <p:cNvGraphicFramePr>
            <a:graphicFrameLocks noChangeAspect="1"/>
          </p:cNvGraphicFramePr>
          <p:nvPr>
            <p:extLst/>
          </p:nvPr>
        </p:nvGraphicFramePr>
        <p:xfrm>
          <a:off x="3798889" y="4558867"/>
          <a:ext cx="3873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6" name="公式" r:id="rId15" imgW="3857692" imgH="809698" progId="Equation.3">
                  <p:embed/>
                </p:oleObj>
              </mc:Choice>
              <mc:Fallback>
                <p:oleObj name="公式" r:id="rId15" imgW="3857692" imgH="8096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9" y="4558867"/>
                        <a:ext cx="3873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31" name="Object 11"/>
          <p:cNvGraphicFramePr>
            <a:graphicFrameLocks noChangeAspect="1"/>
          </p:cNvGraphicFramePr>
          <p:nvPr>
            <p:extLst/>
          </p:nvPr>
        </p:nvGraphicFramePr>
        <p:xfrm>
          <a:off x="3724275" y="5404571"/>
          <a:ext cx="1549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7" name="公式" r:id="rId17" imgW="1533682" imgH="809698" progId="Equation.3">
                  <p:embed/>
                </p:oleObj>
              </mc:Choice>
              <mc:Fallback>
                <p:oleObj name="公式" r:id="rId17" imgW="1533682" imgH="8096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4275" y="5404571"/>
                        <a:ext cx="1549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32" name="Object 12"/>
          <p:cNvGraphicFramePr>
            <a:graphicFrameLocks noChangeAspect="1"/>
          </p:cNvGraphicFramePr>
          <p:nvPr/>
        </p:nvGraphicFramePr>
        <p:xfrm>
          <a:off x="6223000" y="2736850"/>
          <a:ext cx="2451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8" name="公式" r:id="rId19" imgW="2428718" imgH="895363" progId="Equation.3">
                  <p:embed/>
                </p:oleObj>
              </mc:Choice>
              <mc:Fallback>
                <p:oleObj name="公式" r:id="rId19" imgW="2428718" imgH="895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2736850"/>
                        <a:ext cx="2451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33" name="Object 13"/>
          <p:cNvGraphicFramePr>
            <a:graphicFrameLocks noChangeAspect="1"/>
          </p:cNvGraphicFramePr>
          <p:nvPr>
            <p:extLst/>
          </p:nvPr>
        </p:nvGraphicFramePr>
        <p:xfrm>
          <a:off x="5365750" y="5589413"/>
          <a:ext cx="1460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9" name="公式" r:id="rId21" imgW="1438297" imgH="485675" progId="Equation.3">
                  <p:embed/>
                </p:oleObj>
              </mc:Choice>
              <mc:Fallback>
                <p:oleObj name="公式" r:id="rId21" imgW="1438297" imgH="4856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5589413"/>
                        <a:ext cx="1460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34" name="Object 14"/>
          <p:cNvGraphicFramePr>
            <a:graphicFrameLocks noChangeAspect="1"/>
          </p:cNvGraphicFramePr>
          <p:nvPr/>
        </p:nvGraphicFramePr>
        <p:xfrm>
          <a:off x="5421313" y="3713163"/>
          <a:ext cx="1536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0" name="公式" r:id="rId23" imgW="1514318" imgH="895363" progId="Equation.3">
                  <p:embed/>
                </p:oleObj>
              </mc:Choice>
              <mc:Fallback>
                <p:oleObj name="公式" r:id="rId23" imgW="1514318" imgH="895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313" y="3713163"/>
                        <a:ext cx="1536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35" name="Object 15"/>
          <p:cNvGraphicFramePr>
            <a:graphicFrameLocks noChangeAspect="1"/>
          </p:cNvGraphicFramePr>
          <p:nvPr/>
        </p:nvGraphicFramePr>
        <p:xfrm>
          <a:off x="7061200" y="3713163"/>
          <a:ext cx="1549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1" name="公式" r:id="rId25" imgW="1533682" imgH="895363" progId="Equation.3">
                  <p:embed/>
                </p:oleObj>
              </mc:Choice>
              <mc:Fallback>
                <p:oleObj name="公式" r:id="rId25" imgW="1533682" imgH="895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200" y="3713163"/>
                        <a:ext cx="1549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36" name="Object 16"/>
          <p:cNvGraphicFramePr>
            <a:graphicFrameLocks noChangeAspect="1"/>
          </p:cNvGraphicFramePr>
          <p:nvPr/>
        </p:nvGraphicFramePr>
        <p:xfrm>
          <a:off x="4178300" y="1682750"/>
          <a:ext cx="1612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2" name="公式" r:id="rId27" imgW="1590697" imgH="895363" progId="Equation.3">
                  <p:embed/>
                </p:oleObj>
              </mc:Choice>
              <mc:Fallback>
                <p:oleObj name="公式" r:id="rId27" imgW="1590697" imgH="895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1682750"/>
                        <a:ext cx="1612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37" name="Object 17"/>
          <p:cNvGraphicFramePr>
            <a:graphicFrameLocks noChangeAspect="1"/>
          </p:cNvGraphicFramePr>
          <p:nvPr/>
        </p:nvGraphicFramePr>
        <p:xfrm>
          <a:off x="6883401" y="1606550"/>
          <a:ext cx="20986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3" name="公式" r:id="rId29" imgW="2076584" imgH="971709" progId="Equation.3">
                  <p:embed/>
                </p:oleObj>
              </mc:Choice>
              <mc:Fallback>
                <p:oleObj name="公式" r:id="rId29" imgW="2076584" imgH="9717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3401" y="1606550"/>
                        <a:ext cx="20986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38" name="Line 18"/>
          <p:cNvSpPr>
            <a:spLocks noChangeShapeType="1"/>
          </p:cNvSpPr>
          <p:nvPr/>
        </p:nvSpPr>
        <p:spPr bwMode="auto">
          <a:xfrm flipV="1">
            <a:off x="9043988" y="4572001"/>
            <a:ext cx="1090612" cy="63341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63539" name="Group 19"/>
          <p:cNvGrpSpPr>
            <a:grpSpLocks/>
          </p:cNvGrpSpPr>
          <p:nvPr/>
        </p:nvGrpSpPr>
        <p:grpSpPr bwMode="auto">
          <a:xfrm>
            <a:off x="8701090" y="3971928"/>
            <a:ext cx="1622425" cy="2168526"/>
            <a:chOff x="4521" y="2502"/>
            <a:chExt cx="1022" cy="1366"/>
          </a:xfrm>
        </p:grpSpPr>
        <p:graphicFrame>
          <p:nvGraphicFramePr>
            <p:cNvPr id="231465" name="Object 20"/>
            <p:cNvGraphicFramePr>
              <a:graphicFrameLocks noChangeAspect="1"/>
            </p:cNvGraphicFramePr>
            <p:nvPr/>
          </p:nvGraphicFramePr>
          <p:xfrm>
            <a:off x="5296" y="2640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94" name="Equation" r:id="rId31" imgW="257108" imgH="285670" progId="Equation.3">
                    <p:embed/>
                  </p:oleObj>
                </mc:Choice>
                <mc:Fallback>
                  <p:oleObj name="Equation" r:id="rId31" imgW="257108" imgH="28567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6" y="2640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1466" name="Line 21"/>
            <p:cNvSpPr>
              <a:spLocks noChangeShapeType="1"/>
            </p:cNvSpPr>
            <p:nvPr/>
          </p:nvSpPr>
          <p:spPr bwMode="auto">
            <a:xfrm>
              <a:off x="4737" y="3281"/>
              <a:ext cx="7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1467" name="Line 22"/>
            <p:cNvSpPr>
              <a:spLocks noChangeShapeType="1"/>
            </p:cNvSpPr>
            <p:nvPr/>
          </p:nvSpPr>
          <p:spPr bwMode="auto">
            <a:xfrm flipV="1">
              <a:off x="4737" y="2547"/>
              <a:ext cx="0" cy="7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1468" name="Line 23"/>
            <p:cNvSpPr>
              <a:spLocks noChangeShapeType="1"/>
            </p:cNvSpPr>
            <p:nvPr/>
          </p:nvSpPr>
          <p:spPr bwMode="auto">
            <a:xfrm flipH="1">
              <a:off x="4521" y="3281"/>
              <a:ext cx="216" cy="5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1469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4624182"/>
                </p:ext>
              </p:extLst>
            </p:nvPr>
          </p:nvGraphicFramePr>
          <p:xfrm>
            <a:off x="4632" y="3667"/>
            <a:ext cx="198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95" name="Equation" r:id="rId33" imgW="139680" imgH="139680" progId="Equation.DSMT4">
                    <p:embed/>
                  </p:oleObj>
                </mc:Choice>
                <mc:Fallback>
                  <p:oleObj name="Equation" r:id="rId33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2" y="3667"/>
                          <a:ext cx="198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1470" name="Object 25"/>
            <p:cNvGraphicFramePr>
              <a:graphicFrameLocks noChangeAspect="1"/>
            </p:cNvGraphicFramePr>
            <p:nvPr/>
          </p:nvGraphicFramePr>
          <p:xfrm>
            <a:off x="4560" y="3199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96" name="Equation" r:id="rId35" imgW="200092" imgH="219002" progId="Equation.3">
                    <p:embed/>
                  </p:oleObj>
                </mc:Choice>
                <mc:Fallback>
                  <p:oleObj name="Equation" r:id="rId35" imgW="200092" imgH="2190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3199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1471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2650147"/>
                </p:ext>
              </p:extLst>
            </p:nvPr>
          </p:nvGraphicFramePr>
          <p:xfrm>
            <a:off x="4790" y="2502"/>
            <a:ext cx="16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97" name="Equation" r:id="rId37" imgW="114120" imgH="139680" progId="Equation.DSMT4">
                    <p:embed/>
                  </p:oleObj>
                </mc:Choice>
                <mc:Fallback>
                  <p:oleObj name="Equation" r:id="rId37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0" y="2502"/>
                          <a:ext cx="16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1472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3076344"/>
                </p:ext>
              </p:extLst>
            </p:nvPr>
          </p:nvGraphicFramePr>
          <p:xfrm>
            <a:off x="5342" y="3307"/>
            <a:ext cx="201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98" name="Equation" r:id="rId39" imgW="139680" imgH="164880" progId="Equation.DSMT4">
                    <p:embed/>
                  </p:oleObj>
                </mc:Choice>
                <mc:Fallback>
                  <p:oleObj name="Equation" r:id="rId39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2" y="3307"/>
                          <a:ext cx="201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1473" name="Oval 28"/>
            <p:cNvSpPr>
              <a:spLocks noChangeArrowheads="1"/>
            </p:cNvSpPr>
            <p:nvPr/>
          </p:nvSpPr>
          <p:spPr bwMode="auto">
            <a:xfrm>
              <a:off x="5424" y="2851"/>
              <a:ext cx="37" cy="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/>
            </a:p>
          </p:txBody>
        </p:sp>
      </p:grpSp>
      <p:graphicFrame>
        <p:nvGraphicFramePr>
          <p:cNvPr id="363549" name="Object 29"/>
          <p:cNvGraphicFramePr>
            <a:graphicFrameLocks noChangeAspect="1"/>
          </p:cNvGraphicFramePr>
          <p:nvPr/>
        </p:nvGraphicFramePr>
        <p:xfrm>
          <a:off x="4498975" y="2698750"/>
          <a:ext cx="1346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9" name="公式" r:id="rId41" imgW="1323908" imgH="809698" progId="Equation.3">
                  <p:embed/>
                </p:oleObj>
              </mc:Choice>
              <mc:Fallback>
                <p:oleObj name="公式" r:id="rId41" imgW="1323908" imgH="8096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975" y="2698750"/>
                        <a:ext cx="1346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50" name="Object 30"/>
          <p:cNvGraphicFramePr>
            <a:graphicFrameLocks noChangeAspect="1"/>
          </p:cNvGraphicFramePr>
          <p:nvPr/>
        </p:nvGraphicFramePr>
        <p:xfrm>
          <a:off x="3886200" y="3727450"/>
          <a:ext cx="1524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0" name="公式" r:id="rId43" imgW="1504995" imgH="895363" progId="Equation.3">
                  <p:embed/>
                </p:oleObj>
              </mc:Choice>
              <mc:Fallback>
                <p:oleObj name="公式" r:id="rId43" imgW="1504995" imgH="895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727450"/>
                        <a:ext cx="1524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46" name="Text Box 31"/>
          <p:cNvSpPr txBox="1">
            <a:spLocks noChangeArrowheads="1"/>
          </p:cNvSpPr>
          <p:nvPr/>
        </p:nvSpPr>
        <p:spPr bwMode="auto">
          <a:xfrm>
            <a:off x="4656139" y="1052513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试证</a:t>
            </a:r>
            <a:endParaRPr lang="zh-CN" altLang="en-US" sz="2800">
              <a:ea typeface="仿宋_GB2312" pitchFamily="49" charset="-122"/>
            </a:endParaRPr>
          </a:p>
        </p:txBody>
      </p:sp>
      <p:graphicFrame>
        <p:nvGraphicFramePr>
          <p:cNvPr id="363552" name="Object 32"/>
          <p:cNvGraphicFramePr>
            <a:graphicFrameLocks noChangeAspect="1"/>
          </p:cNvGraphicFramePr>
          <p:nvPr/>
        </p:nvGraphicFramePr>
        <p:xfrm>
          <a:off x="9043988" y="1641476"/>
          <a:ext cx="149225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1" name="公式" r:id="rId45" imgW="1361918" imgH="809698" progId="Equation.3">
                  <p:embed/>
                </p:oleObj>
              </mc:Choice>
              <mc:Fallback>
                <p:oleObj name="公式" r:id="rId45" imgW="1361918" imgH="8096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3988" y="1641476"/>
                        <a:ext cx="149225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1455" name="Group 40"/>
          <p:cNvGrpSpPr>
            <a:grpSpLocks/>
          </p:cNvGrpSpPr>
          <p:nvPr/>
        </p:nvGrpSpPr>
        <p:grpSpPr bwMode="auto">
          <a:xfrm>
            <a:off x="5591175" y="1052513"/>
            <a:ext cx="3136900" cy="508000"/>
            <a:chOff x="2304" y="676"/>
            <a:chExt cx="1976" cy="320"/>
          </a:xfrm>
        </p:grpSpPr>
        <p:graphicFrame>
          <p:nvGraphicFramePr>
            <p:cNvPr id="231463" name="Object 41"/>
            <p:cNvGraphicFramePr>
              <a:graphicFrameLocks noChangeAspect="1"/>
            </p:cNvGraphicFramePr>
            <p:nvPr>
              <p:extLst/>
            </p:nvPr>
          </p:nvGraphicFramePr>
          <p:xfrm>
            <a:off x="2304" y="676"/>
            <a:ext cx="1976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02" name="公式" r:id="rId47" imgW="3114697" imgH="485675" progId="Equation.3">
                    <p:embed/>
                  </p:oleObj>
                </mc:Choice>
                <mc:Fallback>
                  <p:oleObj name="公式" r:id="rId47" imgW="3114697" imgH="4856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676"/>
                          <a:ext cx="1976" cy="32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7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1464" name="Line 42"/>
            <p:cNvSpPr>
              <a:spLocks noChangeShapeType="1"/>
            </p:cNvSpPr>
            <p:nvPr/>
          </p:nvSpPr>
          <p:spPr bwMode="auto">
            <a:xfrm>
              <a:off x="3936" y="768"/>
              <a:ext cx="17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1456" name="Group 43"/>
          <p:cNvGrpSpPr>
            <a:grpSpLocks/>
          </p:cNvGrpSpPr>
          <p:nvPr/>
        </p:nvGrpSpPr>
        <p:grpSpPr bwMode="auto">
          <a:xfrm>
            <a:off x="2178050" y="1081088"/>
            <a:ext cx="2590800" cy="519112"/>
            <a:chOff x="144" y="672"/>
            <a:chExt cx="1632" cy="327"/>
          </a:xfrm>
        </p:grpSpPr>
        <p:sp>
          <p:nvSpPr>
            <p:cNvPr id="231461" name="Text Box 44"/>
            <p:cNvSpPr txBox="1">
              <a:spLocks noChangeArrowheads="1"/>
            </p:cNvSpPr>
            <p:nvPr/>
          </p:nvSpPr>
          <p:spPr bwMode="auto">
            <a:xfrm>
              <a:off x="144" y="672"/>
              <a:ext cx="16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dirty="0" smtClean="0">
                  <a:ea typeface="楷体_GB2312" pitchFamily="49" charset="-122"/>
                </a:rPr>
                <a:t>处向径 </a:t>
              </a:r>
              <a:r>
                <a:rPr lang="en-US" altLang="zh-CN" sz="2800" i="1" dirty="0">
                  <a:ea typeface="楷体_GB2312" pitchFamily="49" charset="-122"/>
                </a:rPr>
                <a:t>r </a:t>
              </a:r>
              <a:r>
                <a:rPr lang="zh-CN" altLang="en-US" sz="2800" dirty="0">
                  <a:ea typeface="楷体_GB2312" pitchFamily="49" charset="-122"/>
                </a:rPr>
                <a:t>的模 </a:t>
              </a:r>
              <a:r>
                <a:rPr lang="en-US" altLang="zh-CN" sz="2800" dirty="0">
                  <a:ea typeface="楷体_GB2312" pitchFamily="49" charset="-122"/>
                </a:rPr>
                <a:t>,</a:t>
              </a:r>
            </a:p>
          </p:txBody>
        </p:sp>
        <p:sp>
          <p:nvSpPr>
            <p:cNvPr id="231462" name="Line 45"/>
            <p:cNvSpPr>
              <a:spLocks noChangeShapeType="1"/>
            </p:cNvSpPr>
            <p:nvPr/>
          </p:nvSpPr>
          <p:spPr bwMode="auto">
            <a:xfrm>
              <a:off x="929" y="748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3566" name="Group 46"/>
          <p:cNvGrpSpPr>
            <a:grpSpLocks/>
          </p:cNvGrpSpPr>
          <p:nvPr/>
        </p:nvGrpSpPr>
        <p:grpSpPr bwMode="auto">
          <a:xfrm>
            <a:off x="9412302" y="4595826"/>
            <a:ext cx="306388" cy="330201"/>
            <a:chOff x="4969" y="2827"/>
            <a:chExt cx="193" cy="208"/>
          </a:xfrm>
        </p:grpSpPr>
        <p:graphicFrame>
          <p:nvGraphicFramePr>
            <p:cNvPr id="231459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7231163"/>
                </p:ext>
              </p:extLst>
            </p:nvPr>
          </p:nvGraphicFramePr>
          <p:xfrm>
            <a:off x="4969" y="2827"/>
            <a:ext cx="19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03" name="Equation" r:id="rId49" imgW="114120" imgH="126720" progId="Equation.DSMT4">
                    <p:embed/>
                  </p:oleObj>
                </mc:Choice>
                <mc:Fallback>
                  <p:oleObj name="Equation" r:id="rId49" imgW="11412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9" y="2827"/>
                          <a:ext cx="19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1460" name="Line 48"/>
            <p:cNvSpPr>
              <a:spLocks noChangeShapeType="1"/>
            </p:cNvSpPr>
            <p:nvPr/>
          </p:nvSpPr>
          <p:spPr bwMode="auto">
            <a:xfrm>
              <a:off x="4969" y="283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31458" name="Object 49"/>
          <p:cNvGraphicFramePr>
            <a:graphicFrameLocks noChangeAspect="1"/>
          </p:cNvGraphicFramePr>
          <p:nvPr/>
        </p:nvGraphicFramePr>
        <p:xfrm>
          <a:off x="6045200" y="3333750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4" name="公式" r:id="rId51" imgW="101556" imgH="190417" progId="Equation.3">
                  <p:embed/>
                </p:oleObj>
              </mc:Choice>
              <mc:Fallback>
                <p:oleObj name="公式" r:id="rId51" imgW="101556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3333750"/>
                        <a:ext cx="101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388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3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3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63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6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63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3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6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63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63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6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5" grpId="0" autoUpdateAnimBg="0"/>
      <p:bldP spid="3635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4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041522"/>
              </p:ext>
            </p:extLst>
          </p:nvPr>
        </p:nvGraphicFramePr>
        <p:xfrm>
          <a:off x="2207568" y="635298"/>
          <a:ext cx="8280920" cy="1262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9" name="Document" r:id="rId4" imgW="7982207" imgH="1211008" progId="Word.Document.8">
                  <p:embed/>
                </p:oleObj>
              </mc:Choice>
              <mc:Fallback>
                <p:oleObj name="Document" r:id="rId4" imgW="7982207" imgH="12110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635298"/>
                        <a:ext cx="8280920" cy="12620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47" name="Text Box 3"/>
          <p:cNvSpPr txBox="1">
            <a:spLocks noChangeArrowheads="1"/>
          </p:cNvSpPr>
          <p:nvPr/>
        </p:nvSpPr>
        <p:spPr bwMode="auto">
          <a:xfrm>
            <a:off x="2438400" y="19192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解</a:t>
            </a:r>
          </a:p>
        </p:txBody>
      </p:sp>
      <p:sp>
        <p:nvSpPr>
          <p:cNvPr id="364548" name="Text Box 4"/>
          <p:cNvSpPr txBox="1">
            <a:spLocks noChangeArrowheads="1"/>
          </p:cNvSpPr>
          <p:nvPr/>
        </p:nvSpPr>
        <p:spPr bwMode="auto">
          <a:xfrm>
            <a:off x="2971800" y="1919288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由梯度计算公式得</a:t>
            </a:r>
          </a:p>
        </p:txBody>
      </p:sp>
      <p:graphicFrame>
        <p:nvGraphicFramePr>
          <p:cNvPr id="3645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500302"/>
              </p:ext>
            </p:extLst>
          </p:nvPr>
        </p:nvGraphicFramePr>
        <p:xfrm>
          <a:off x="2945897" y="2478791"/>
          <a:ext cx="5382351" cy="1045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0" name="Equation" r:id="rId6" imgW="2222280" imgH="431640" progId="Equation.DSMT4">
                  <p:embed/>
                </p:oleObj>
              </mc:Choice>
              <mc:Fallback>
                <p:oleObj name="Equation" r:id="rId6" imgW="2222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5897" y="2478791"/>
                        <a:ext cx="5382351" cy="1045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0" name="Object 6"/>
          <p:cNvGraphicFramePr>
            <a:graphicFrameLocks noChangeAspect="1"/>
          </p:cNvGraphicFramePr>
          <p:nvPr>
            <p:extLst/>
          </p:nvPr>
        </p:nvGraphicFramePr>
        <p:xfrm>
          <a:off x="3291458" y="3648678"/>
          <a:ext cx="4820766" cy="505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1" name="公式" r:id="rId8" imgW="4356100" imgH="457200" progId="Equation.3">
                  <p:embed/>
                </p:oleObj>
              </mc:Choice>
              <mc:Fallback>
                <p:oleObj name="公式" r:id="rId8" imgW="4356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1458" y="3648678"/>
                        <a:ext cx="4820766" cy="505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51" name="Text Box 7"/>
          <p:cNvSpPr txBox="1">
            <a:spLocks noChangeArrowheads="1"/>
          </p:cNvSpPr>
          <p:nvPr/>
        </p:nvSpPr>
        <p:spPr bwMode="auto">
          <a:xfrm>
            <a:off x="3048000" y="4453936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/>
              <a:t>故</a:t>
            </a:r>
          </a:p>
        </p:txBody>
      </p:sp>
      <p:graphicFrame>
        <p:nvGraphicFramePr>
          <p:cNvPr id="3645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824703"/>
              </p:ext>
            </p:extLst>
          </p:nvPr>
        </p:nvGraphicFramePr>
        <p:xfrm>
          <a:off x="3699675" y="4353499"/>
          <a:ext cx="4645666" cy="591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2" name="Equation" r:id="rId10" imgW="1892160" imgH="241200" progId="Equation.DSMT4">
                  <p:embed/>
                </p:oleObj>
              </mc:Choice>
              <mc:Fallback>
                <p:oleObj name="Equation" r:id="rId10" imgW="1892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9675" y="4353499"/>
                        <a:ext cx="4645666" cy="5915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3" name="Object 9"/>
          <p:cNvGraphicFramePr>
            <a:graphicFrameLocks noChangeAspect="1"/>
          </p:cNvGraphicFramePr>
          <p:nvPr>
            <p:extLst/>
          </p:nvPr>
        </p:nvGraphicFramePr>
        <p:xfrm>
          <a:off x="3215680" y="4973048"/>
          <a:ext cx="5257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3" name="文档" r:id="rId12" imgW="5262880" imgH="990600" progId="Word.Document.8">
                  <p:embed/>
                </p:oleObj>
              </mc:Choice>
              <mc:Fallback>
                <p:oleObj name="文档" r:id="rId12" imgW="5262880" imgH="990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0" y="4973048"/>
                        <a:ext cx="5257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21947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autoUpdateAnimBg="0"/>
      <p:bldP spid="364548" grpId="0" autoUpdateAnimBg="0"/>
      <p:bldP spid="36455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ChangeArrowheads="1"/>
          </p:cNvSpPr>
          <p:nvPr/>
        </p:nvSpPr>
        <p:spPr bwMode="auto">
          <a:xfrm>
            <a:off x="2019300" y="196850"/>
            <a:ext cx="2133600" cy="685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内容小结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3715" name="Text Box 3"/>
          <p:cNvSpPr txBox="1">
            <a:spLocks noChangeArrowheads="1"/>
          </p:cNvSpPr>
          <p:nvPr/>
        </p:nvSpPr>
        <p:spPr bwMode="auto">
          <a:xfrm>
            <a:off x="2247900" y="1049338"/>
            <a:ext cx="289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方向导数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1943100" y="1644650"/>
            <a:ext cx="2057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•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三元函数 </a:t>
            </a:r>
            <a:endParaRPr lang="zh-CN" altLang="en-US" sz="2800" b="1" dirty="0"/>
          </a:p>
        </p:txBody>
      </p:sp>
      <p:graphicFrame>
        <p:nvGraphicFramePr>
          <p:cNvPr id="243717" name="Object 5"/>
          <p:cNvGraphicFramePr>
            <a:graphicFrameLocks noChangeAspect="1"/>
          </p:cNvGraphicFramePr>
          <p:nvPr/>
        </p:nvGraphicFramePr>
        <p:xfrm>
          <a:off x="3693704" y="1669956"/>
          <a:ext cx="1490979" cy="467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2" name="Equation" r:id="rId3" imgW="647640" imgH="203040" progId="Equation.DSMT4">
                  <p:embed/>
                </p:oleObj>
              </mc:Choice>
              <mc:Fallback>
                <p:oleObj name="Equation" r:id="rId3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3704" y="1669956"/>
                        <a:ext cx="1490979" cy="4677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718" name="Text Box 6"/>
          <p:cNvSpPr txBox="1">
            <a:spLocks noChangeArrowheads="1"/>
          </p:cNvSpPr>
          <p:nvPr/>
        </p:nvSpPr>
        <p:spPr bwMode="auto">
          <a:xfrm>
            <a:off x="5092700" y="1644650"/>
            <a:ext cx="1600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在点</a:t>
            </a:r>
            <a:endParaRPr lang="zh-CN" altLang="en-US" sz="2800" b="1" dirty="0"/>
          </a:p>
        </p:txBody>
      </p:sp>
      <p:graphicFrame>
        <p:nvGraphicFramePr>
          <p:cNvPr id="243719" name="Object 7"/>
          <p:cNvGraphicFramePr>
            <a:graphicFrameLocks noChangeAspect="1"/>
          </p:cNvGraphicFramePr>
          <p:nvPr/>
        </p:nvGraphicFramePr>
        <p:xfrm>
          <a:off x="5888345" y="1703943"/>
          <a:ext cx="1472099" cy="471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3" name="Equation" r:id="rId5" imgW="634680" imgH="203040" progId="Equation.DSMT4">
                  <p:embed/>
                </p:oleObj>
              </mc:Choice>
              <mc:Fallback>
                <p:oleObj name="Equation" r:id="rId5" imgW="634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8345" y="1703943"/>
                        <a:ext cx="1472099" cy="4710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720" name="Text Box 8"/>
          <p:cNvSpPr txBox="1">
            <a:spLocks noChangeArrowheads="1"/>
          </p:cNvSpPr>
          <p:nvPr/>
        </p:nvSpPr>
        <p:spPr bwMode="auto">
          <a:xfrm>
            <a:off x="7277100" y="1658938"/>
            <a:ext cx="2971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沿方向 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方向角</a:t>
            </a:r>
            <a:endParaRPr lang="zh-CN" altLang="en-US" sz="2800" b="1" dirty="0"/>
          </a:p>
        </p:txBody>
      </p:sp>
      <p:graphicFrame>
        <p:nvGraphicFramePr>
          <p:cNvPr id="243721" name="Object 9"/>
          <p:cNvGraphicFramePr>
            <a:graphicFrameLocks noChangeAspect="1"/>
          </p:cNvGraphicFramePr>
          <p:nvPr/>
        </p:nvGraphicFramePr>
        <p:xfrm>
          <a:off x="2247900" y="2207962"/>
          <a:ext cx="1644650" cy="49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4" name="Equation" r:id="rId7" imgW="723600" imgH="215640" progId="Equation.DSMT4">
                  <p:embed/>
                </p:oleObj>
              </mc:Choice>
              <mc:Fallback>
                <p:oleObj name="Equation" r:id="rId7" imgW="723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2207962"/>
                        <a:ext cx="1644650" cy="4905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722" name="Text Box 10"/>
          <p:cNvSpPr txBox="1">
            <a:spLocks noChangeArrowheads="1"/>
          </p:cNvSpPr>
          <p:nvPr/>
        </p:nvSpPr>
        <p:spPr bwMode="auto">
          <a:xfrm>
            <a:off x="3924300" y="2192338"/>
            <a:ext cx="2438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的方向导数为</a:t>
            </a:r>
            <a:endParaRPr lang="zh-CN" altLang="en-US" sz="2800" b="1" dirty="0"/>
          </a:p>
        </p:txBody>
      </p:sp>
      <p:graphicFrame>
        <p:nvGraphicFramePr>
          <p:cNvPr id="243723" name="Object 11"/>
          <p:cNvGraphicFramePr>
            <a:graphicFrameLocks noChangeAspect="1"/>
          </p:cNvGraphicFramePr>
          <p:nvPr/>
        </p:nvGraphicFramePr>
        <p:xfrm>
          <a:off x="3575720" y="2652336"/>
          <a:ext cx="5276850" cy="925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5" name="Equation" r:id="rId9" imgW="2463480" imgH="431640" progId="Equation.DSMT4">
                  <p:embed/>
                </p:oleObj>
              </mc:Choice>
              <mc:Fallback>
                <p:oleObj name="Equation" r:id="rId9" imgW="2463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720" y="2652336"/>
                        <a:ext cx="5276850" cy="9254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724" name="Text Box 12"/>
          <p:cNvSpPr txBox="1">
            <a:spLocks noChangeArrowheads="1"/>
          </p:cNvSpPr>
          <p:nvPr/>
        </p:nvSpPr>
        <p:spPr bwMode="auto">
          <a:xfrm>
            <a:off x="1943100" y="3778250"/>
            <a:ext cx="2438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•</a:t>
            </a:r>
            <a:r>
              <a:rPr kumimoji="1"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二元函数 </a:t>
            </a:r>
            <a:endParaRPr lang="zh-CN" altLang="en-US" sz="2800" b="1" dirty="0"/>
          </a:p>
        </p:txBody>
      </p:sp>
      <p:graphicFrame>
        <p:nvGraphicFramePr>
          <p:cNvPr id="243725" name="Object 13"/>
          <p:cNvGraphicFramePr>
            <a:graphicFrameLocks noChangeAspect="1"/>
          </p:cNvGraphicFramePr>
          <p:nvPr/>
        </p:nvGraphicFramePr>
        <p:xfrm>
          <a:off x="3669305" y="3819568"/>
          <a:ext cx="1203233" cy="47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6" name="Equation" r:id="rId11" imgW="520560" imgH="203040" progId="Equation.DSMT4">
                  <p:embed/>
                </p:oleObj>
              </mc:Choice>
              <mc:Fallback>
                <p:oleObj name="Equation" r:id="rId11" imgW="520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9305" y="3819568"/>
                        <a:ext cx="1203233" cy="4709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726" name="Text Box 14"/>
          <p:cNvSpPr txBox="1">
            <a:spLocks noChangeArrowheads="1"/>
          </p:cNvSpPr>
          <p:nvPr/>
        </p:nvSpPr>
        <p:spPr bwMode="auto">
          <a:xfrm>
            <a:off x="4786313" y="3778250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在点</a:t>
            </a:r>
            <a:endParaRPr lang="zh-CN" altLang="en-US" sz="2800" b="1" dirty="0"/>
          </a:p>
        </p:txBody>
      </p:sp>
      <p:graphicFrame>
        <p:nvGraphicFramePr>
          <p:cNvPr id="243727" name="Object 15"/>
          <p:cNvGraphicFramePr>
            <a:graphicFrameLocks noChangeAspect="1"/>
          </p:cNvGraphicFramePr>
          <p:nvPr/>
        </p:nvGraphicFramePr>
        <p:xfrm>
          <a:off x="5658201" y="3861259"/>
          <a:ext cx="1161699" cy="464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7" name="Equation" r:id="rId13" imgW="507960" imgH="203040" progId="Equation.DSMT4">
                  <p:embed/>
                </p:oleObj>
              </mc:Choice>
              <mc:Fallback>
                <p:oleObj name="Equation" r:id="rId13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8201" y="3861259"/>
                        <a:ext cx="1161699" cy="4646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28" name="Object 16"/>
          <p:cNvGraphicFramePr>
            <a:graphicFrameLocks noChangeAspect="1"/>
          </p:cNvGraphicFramePr>
          <p:nvPr/>
        </p:nvGraphicFramePr>
        <p:xfrm>
          <a:off x="2324100" y="4464050"/>
          <a:ext cx="863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8" name="Equation" r:id="rId15" imgW="863225" imgH="406224" progId="Equation.DSMT4">
                  <p:embed/>
                </p:oleObj>
              </mc:Choice>
              <mc:Fallback>
                <p:oleObj name="Equation" r:id="rId15" imgW="863225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4464050"/>
                        <a:ext cx="863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729" name="Text Box 17"/>
          <p:cNvSpPr txBox="1">
            <a:spLocks noChangeArrowheads="1"/>
          </p:cNvSpPr>
          <p:nvPr/>
        </p:nvSpPr>
        <p:spPr bwMode="auto">
          <a:xfrm>
            <a:off x="3086100" y="4325938"/>
            <a:ext cx="2971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的方向导数为</a:t>
            </a:r>
            <a:endParaRPr lang="zh-CN" altLang="en-US" sz="2800" b="1" dirty="0"/>
          </a:p>
        </p:txBody>
      </p:sp>
      <p:graphicFrame>
        <p:nvGraphicFramePr>
          <p:cNvPr id="243730" name="Object 18"/>
          <p:cNvGraphicFramePr>
            <a:graphicFrameLocks noChangeAspect="1"/>
          </p:cNvGraphicFramePr>
          <p:nvPr/>
        </p:nvGraphicFramePr>
        <p:xfrm>
          <a:off x="2650772" y="5016368"/>
          <a:ext cx="3842456" cy="953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9" name="Equation" r:id="rId17" imgW="1739880" imgH="431640" progId="Equation.DSMT4">
                  <p:embed/>
                </p:oleObj>
              </mc:Choice>
              <mc:Fallback>
                <p:oleObj name="Equation" r:id="rId17" imgW="1739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0772" y="5016368"/>
                        <a:ext cx="3842456" cy="9536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731" name="Text Box 19"/>
          <p:cNvSpPr txBox="1">
            <a:spLocks noChangeArrowheads="1"/>
          </p:cNvSpPr>
          <p:nvPr/>
        </p:nvSpPr>
        <p:spPr bwMode="auto">
          <a:xfrm>
            <a:off x="6756400" y="3816018"/>
            <a:ext cx="312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沿方向 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l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方向角为</a:t>
            </a:r>
            <a:endParaRPr lang="zh-CN" altLang="en-US" sz="2800" b="1" dirty="0"/>
          </a:p>
        </p:txBody>
      </p:sp>
      <p:graphicFrame>
        <p:nvGraphicFramePr>
          <p:cNvPr id="243732" name="Object 20"/>
          <p:cNvGraphicFramePr>
            <a:graphicFrameLocks noChangeAspect="1"/>
          </p:cNvGraphicFramePr>
          <p:nvPr/>
        </p:nvGraphicFramePr>
        <p:xfrm>
          <a:off x="6493228" y="5016368"/>
          <a:ext cx="2474406" cy="956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0" name="Equation" r:id="rId19" imgW="1117440" imgH="431640" progId="Equation.DSMT4">
                  <p:embed/>
                </p:oleObj>
              </mc:Choice>
              <mc:Fallback>
                <p:oleObj name="Equation" r:id="rId19" imgW="1117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3228" y="5016368"/>
                        <a:ext cx="2474406" cy="9560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33" name="Object 21"/>
          <p:cNvGraphicFramePr>
            <a:graphicFrameLocks noChangeAspect="1"/>
          </p:cNvGraphicFramePr>
          <p:nvPr/>
        </p:nvGraphicFramePr>
        <p:xfrm>
          <a:off x="8935606" y="5307382"/>
          <a:ext cx="743148" cy="371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1" name="Equation" r:id="rId21" imgW="355320" imgH="177480" progId="Equation.DSMT4">
                  <p:embed/>
                </p:oleObj>
              </mc:Choice>
              <mc:Fallback>
                <p:oleObj name="Equation" r:id="rId21" imgW="355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5606" y="5307382"/>
                        <a:ext cx="743148" cy="3715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3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3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3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3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3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3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3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3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4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4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autoUpdateAnimBg="0"/>
      <p:bldP spid="243716" grpId="0" autoUpdateAnimBg="0"/>
      <p:bldP spid="243718" grpId="0" autoUpdateAnimBg="0"/>
      <p:bldP spid="243720" grpId="0" autoUpdateAnimBg="0"/>
      <p:bldP spid="243722" grpId="0" autoUpdateAnimBg="0"/>
      <p:bldP spid="243724" grpId="0" autoUpdateAnimBg="0"/>
      <p:bldP spid="243726" grpId="0" autoUpdateAnimBg="0"/>
      <p:bldP spid="243729" grpId="0" autoUpdateAnimBg="0"/>
      <p:bldP spid="24373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Text Box 2"/>
          <p:cNvSpPr txBox="1">
            <a:spLocks noChangeArrowheads="1"/>
          </p:cNvSpPr>
          <p:nvPr/>
        </p:nvSpPr>
        <p:spPr bwMode="auto">
          <a:xfrm>
            <a:off x="2056217" y="326244"/>
            <a:ext cx="1752600" cy="5232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梯度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44739" name="Text Box 3"/>
          <p:cNvSpPr txBox="1">
            <a:spLocks noChangeArrowheads="1"/>
          </p:cNvSpPr>
          <p:nvPr/>
        </p:nvSpPr>
        <p:spPr bwMode="auto">
          <a:xfrm>
            <a:off x="1976867" y="1154099"/>
            <a:ext cx="2438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•</a:t>
            </a:r>
            <a:r>
              <a:rPr kumimoji="1"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三元函数 </a:t>
            </a:r>
            <a:endParaRPr lang="zh-CN" altLang="en-US" sz="2800" b="1" dirty="0"/>
          </a:p>
        </p:txBody>
      </p:sp>
      <p:graphicFrame>
        <p:nvGraphicFramePr>
          <p:cNvPr id="244740" name="Object 4"/>
          <p:cNvGraphicFramePr>
            <a:graphicFrameLocks noChangeAspect="1"/>
          </p:cNvGraphicFramePr>
          <p:nvPr/>
        </p:nvGraphicFramePr>
        <p:xfrm>
          <a:off x="3712237" y="1155285"/>
          <a:ext cx="1580008" cy="49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0" name="Equation" r:id="rId3" imgW="647640" imgH="203040" progId="Equation.DSMT4">
                  <p:embed/>
                </p:oleObj>
              </mc:Choice>
              <mc:Fallback>
                <p:oleObj name="Equation" r:id="rId3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2237" y="1155285"/>
                        <a:ext cx="1580008" cy="495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41" name="Text Box 5"/>
          <p:cNvSpPr txBox="1">
            <a:spLocks noChangeArrowheads="1"/>
          </p:cNvSpPr>
          <p:nvPr/>
        </p:nvSpPr>
        <p:spPr bwMode="auto">
          <a:xfrm>
            <a:off x="5168062" y="1127753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在点</a:t>
            </a:r>
            <a:endParaRPr lang="zh-CN" altLang="en-US" sz="2800" b="1" dirty="0"/>
          </a:p>
        </p:txBody>
      </p:sp>
      <p:graphicFrame>
        <p:nvGraphicFramePr>
          <p:cNvPr id="244742" name="Object 6"/>
          <p:cNvGraphicFramePr>
            <a:graphicFrameLocks noChangeAspect="1"/>
          </p:cNvGraphicFramePr>
          <p:nvPr/>
        </p:nvGraphicFramePr>
        <p:xfrm>
          <a:off x="6045040" y="1161664"/>
          <a:ext cx="1481556" cy="474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1" name="Equation" r:id="rId5" imgW="634680" imgH="203040" progId="Equation.DSMT4">
                  <p:embed/>
                </p:oleObj>
              </mc:Choice>
              <mc:Fallback>
                <p:oleObj name="Equation" r:id="rId5" imgW="634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040" y="1161664"/>
                        <a:ext cx="1481556" cy="4740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43" name="Text Box 7"/>
          <p:cNvSpPr txBox="1">
            <a:spLocks noChangeArrowheads="1"/>
          </p:cNvSpPr>
          <p:nvPr/>
        </p:nvSpPr>
        <p:spPr bwMode="auto">
          <a:xfrm>
            <a:off x="7492651" y="1122578"/>
            <a:ext cx="2057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处的梯度为</a:t>
            </a:r>
            <a:endParaRPr lang="zh-CN" altLang="en-US" sz="2800" b="1" dirty="0"/>
          </a:p>
        </p:txBody>
      </p:sp>
      <p:graphicFrame>
        <p:nvGraphicFramePr>
          <p:cNvPr id="244744" name="Object 8"/>
          <p:cNvGraphicFramePr>
            <a:graphicFrameLocks noChangeAspect="1"/>
          </p:cNvGraphicFramePr>
          <p:nvPr/>
        </p:nvGraphicFramePr>
        <p:xfrm>
          <a:off x="3787354" y="1642141"/>
          <a:ext cx="4342705" cy="112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2" name="Equation" r:id="rId7" imgW="1815840" imgH="469800" progId="Equation.DSMT4">
                  <p:embed/>
                </p:oleObj>
              </mc:Choice>
              <mc:Fallback>
                <p:oleObj name="Equation" r:id="rId7" imgW="18158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354" y="1642141"/>
                        <a:ext cx="4342705" cy="1123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45" name="Text Box 9"/>
          <p:cNvSpPr txBox="1">
            <a:spLocks noChangeArrowheads="1"/>
          </p:cNvSpPr>
          <p:nvPr/>
        </p:nvSpPr>
        <p:spPr bwMode="auto">
          <a:xfrm>
            <a:off x="1927123" y="2682499"/>
            <a:ext cx="2438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•</a:t>
            </a:r>
            <a:r>
              <a:rPr kumimoji="1"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二元函数 </a:t>
            </a:r>
            <a:endParaRPr lang="zh-CN" altLang="en-US" sz="2800" b="1" dirty="0"/>
          </a:p>
        </p:txBody>
      </p:sp>
      <p:graphicFrame>
        <p:nvGraphicFramePr>
          <p:cNvPr id="244746" name="Object 10"/>
          <p:cNvGraphicFramePr>
            <a:graphicFrameLocks noChangeAspect="1"/>
          </p:cNvGraphicFramePr>
          <p:nvPr/>
        </p:nvGraphicFramePr>
        <p:xfrm>
          <a:off x="3616267" y="2697348"/>
          <a:ext cx="1244600" cy="485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3" name="Equation" r:id="rId9" imgW="520560" imgH="203040" progId="Equation.DSMT4">
                  <p:embed/>
                </p:oleObj>
              </mc:Choice>
              <mc:Fallback>
                <p:oleObj name="Equation" r:id="rId9" imgW="520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267" y="2697348"/>
                        <a:ext cx="1244600" cy="4856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47" name="Text Box 11"/>
          <p:cNvSpPr txBox="1">
            <a:spLocks noChangeArrowheads="1"/>
          </p:cNvSpPr>
          <p:nvPr/>
        </p:nvSpPr>
        <p:spPr bwMode="auto">
          <a:xfrm>
            <a:off x="4725937" y="2658221"/>
            <a:ext cx="129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在点</a:t>
            </a:r>
            <a:endParaRPr lang="zh-CN" altLang="en-US" sz="2800" b="1" dirty="0"/>
          </a:p>
        </p:txBody>
      </p:sp>
      <p:graphicFrame>
        <p:nvGraphicFramePr>
          <p:cNvPr id="244748" name="Object 12"/>
          <p:cNvGraphicFramePr>
            <a:graphicFrameLocks noChangeAspect="1"/>
          </p:cNvGraphicFramePr>
          <p:nvPr/>
        </p:nvGraphicFramePr>
        <p:xfrm>
          <a:off x="5528802" y="2718554"/>
          <a:ext cx="1225551" cy="49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4" name="Equation" r:id="rId11" imgW="507960" imgH="203040" progId="Equation.DSMT4">
                  <p:embed/>
                </p:oleObj>
              </mc:Choice>
              <mc:Fallback>
                <p:oleObj name="Equation" r:id="rId11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8802" y="2718554"/>
                        <a:ext cx="1225551" cy="4902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49" name="Text Box 13"/>
          <p:cNvSpPr txBox="1">
            <a:spLocks noChangeArrowheads="1"/>
          </p:cNvSpPr>
          <p:nvPr/>
        </p:nvSpPr>
        <p:spPr bwMode="auto">
          <a:xfrm>
            <a:off x="6626642" y="2682499"/>
            <a:ext cx="228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处的梯度为</a:t>
            </a:r>
            <a:endParaRPr lang="zh-CN" altLang="en-US" sz="2800" b="1" dirty="0"/>
          </a:p>
        </p:txBody>
      </p:sp>
      <p:graphicFrame>
        <p:nvGraphicFramePr>
          <p:cNvPr id="244750" name="Object 14"/>
          <p:cNvGraphicFramePr>
            <a:graphicFrameLocks noChangeAspect="1"/>
          </p:cNvGraphicFramePr>
          <p:nvPr/>
        </p:nvGraphicFramePr>
        <p:xfrm>
          <a:off x="3670301" y="3301092"/>
          <a:ext cx="4587875" cy="589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5" name="Equation" r:id="rId13" imgW="1879560" imgH="241200" progId="Equation.DSMT4">
                  <p:embed/>
                </p:oleObj>
              </mc:Choice>
              <mc:Fallback>
                <p:oleObj name="Equation" r:id="rId13" imgW="1879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1" y="3301092"/>
                        <a:ext cx="4587875" cy="5899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51" name="Text Box 15"/>
          <p:cNvSpPr txBox="1">
            <a:spLocks noChangeArrowheads="1"/>
          </p:cNvSpPr>
          <p:nvPr/>
        </p:nvSpPr>
        <p:spPr bwMode="auto">
          <a:xfrm>
            <a:off x="1903817" y="3795964"/>
            <a:ext cx="2057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3.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关系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44752" name="Text Box 16"/>
          <p:cNvSpPr txBox="1">
            <a:spLocks noChangeArrowheads="1"/>
          </p:cNvSpPr>
          <p:nvPr/>
        </p:nvSpPr>
        <p:spPr bwMode="auto">
          <a:xfrm>
            <a:off x="4415267" y="4531398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方向导数存在</a:t>
            </a:r>
            <a:endParaRPr lang="zh-CN" altLang="en-US" sz="2800" b="1" dirty="0"/>
          </a:p>
        </p:txBody>
      </p:sp>
      <p:sp>
        <p:nvSpPr>
          <p:cNvPr id="244753" name="Line 17"/>
          <p:cNvSpPr>
            <a:spLocks noChangeShapeType="1"/>
          </p:cNvSpPr>
          <p:nvPr/>
        </p:nvSpPr>
        <p:spPr bwMode="auto">
          <a:xfrm>
            <a:off x="3117981" y="4683362"/>
            <a:ext cx="12239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4754" name="Group 18"/>
          <p:cNvGrpSpPr>
            <a:grpSpLocks/>
          </p:cNvGrpSpPr>
          <p:nvPr/>
        </p:nvGrpSpPr>
        <p:grpSpPr bwMode="auto">
          <a:xfrm>
            <a:off x="3082531" y="4755168"/>
            <a:ext cx="1259412" cy="287337"/>
            <a:chOff x="-3664" y="4398"/>
            <a:chExt cx="1024" cy="288"/>
          </a:xfrm>
        </p:grpSpPr>
        <p:sp>
          <p:nvSpPr>
            <p:cNvPr id="244755" name="Line 19"/>
            <p:cNvSpPr>
              <a:spLocks noChangeShapeType="1"/>
            </p:cNvSpPr>
            <p:nvPr/>
          </p:nvSpPr>
          <p:spPr bwMode="auto">
            <a:xfrm flipH="1" flipV="1">
              <a:off x="-3664" y="4548"/>
              <a:ext cx="1024" cy="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56" name="Line 20"/>
            <p:cNvSpPr>
              <a:spLocks noChangeShapeType="1"/>
            </p:cNvSpPr>
            <p:nvPr/>
          </p:nvSpPr>
          <p:spPr bwMode="auto">
            <a:xfrm>
              <a:off x="-3409" y="4398"/>
              <a:ext cx="576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4757" name="Text Box 21"/>
          <p:cNvSpPr txBox="1">
            <a:spLocks noChangeArrowheads="1"/>
          </p:cNvSpPr>
          <p:nvPr/>
        </p:nvSpPr>
        <p:spPr bwMode="auto">
          <a:xfrm>
            <a:off x="7962899" y="4430529"/>
            <a:ext cx="2057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偏导数存在</a:t>
            </a:r>
            <a:endParaRPr lang="zh-CN" altLang="en-US" sz="2800" b="1" dirty="0"/>
          </a:p>
        </p:txBody>
      </p:sp>
      <p:sp>
        <p:nvSpPr>
          <p:cNvPr id="244758" name="Text Box 22"/>
          <p:cNvSpPr txBox="1">
            <a:spLocks noChangeArrowheads="1"/>
          </p:cNvSpPr>
          <p:nvPr/>
        </p:nvSpPr>
        <p:spPr bwMode="auto">
          <a:xfrm>
            <a:off x="1927123" y="5369002"/>
            <a:ext cx="685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• 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244759" name="Text Box 23"/>
          <p:cNvSpPr txBox="1">
            <a:spLocks noChangeArrowheads="1"/>
          </p:cNvSpPr>
          <p:nvPr/>
        </p:nvSpPr>
        <p:spPr bwMode="auto">
          <a:xfrm>
            <a:off x="1899792" y="4493558"/>
            <a:ext cx="121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•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可微</a:t>
            </a:r>
            <a:endParaRPr lang="zh-CN" altLang="en-US" sz="2800" b="1" dirty="0"/>
          </a:p>
        </p:txBody>
      </p:sp>
      <p:grpSp>
        <p:nvGrpSpPr>
          <p:cNvPr id="244760" name="Group 24"/>
          <p:cNvGrpSpPr>
            <a:grpSpLocks/>
          </p:cNvGrpSpPr>
          <p:nvPr/>
        </p:nvGrpSpPr>
        <p:grpSpPr bwMode="auto">
          <a:xfrm>
            <a:off x="6738936" y="4451357"/>
            <a:ext cx="1223963" cy="360363"/>
            <a:chOff x="2016" y="2880"/>
            <a:chExt cx="912" cy="288"/>
          </a:xfrm>
        </p:grpSpPr>
        <p:sp>
          <p:nvSpPr>
            <p:cNvPr id="244761" name="Line 25"/>
            <p:cNvSpPr>
              <a:spLocks noChangeShapeType="1"/>
            </p:cNvSpPr>
            <p:nvPr/>
          </p:nvSpPr>
          <p:spPr bwMode="auto">
            <a:xfrm>
              <a:off x="2016" y="3024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62" name="Line 26"/>
            <p:cNvSpPr>
              <a:spLocks noChangeShapeType="1"/>
            </p:cNvSpPr>
            <p:nvPr/>
          </p:nvSpPr>
          <p:spPr bwMode="auto">
            <a:xfrm>
              <a:off x="2112" y="2880"/>
              <a:ext cx="576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4763" name="Group 27"/>
          <p:cNvGrpSpPr>
            <a:grpSpLocks/>
          </p:cNvGrpSpPr>
          <p:nvPr/>
        </p:nvGrpSpPr>
        <p:grpSpPr bwMode="auto">
          <a:xfrm>
            <a:off x="6738937" y="4718901"/>
            <a:ext cx="1223963" cy="360363"/>
            <a:chOff x="2016" y="3168"/>
            <a:chExt cx="912" cy="288"/>
          </a:xfrm>
        </p:grpSpPr>
        <p:sp>
          <p:nvSpPr>
            <p:cNvPr id="244764" name="Line 28"/>
            <p:cNvSpPr>
              <a:spLocks noChangeShapeType="1"/>
            </p:cNvSpPr>
            <p:nvPr/>
          </p:nvSpPr>
          <p:spPr bwMode="auto">
            <a:xfrm flipH="1">
              <a:off x="2016" y="3312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765" name="Line 29"/>
            <p:cNvSpPr>
              <a:spLocks noChangeShapeType="1"/>
            </p:cNvSpPr>
            <p:nvPr/>
          </p:nvSpPr>
          <p:spPr bwMode="auto">
            <a:xfrm>
              <a:off x="2208" y="3168"/>
              <a:ext cx="576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4773" name="Group 37"/>
          <p:cNvGrpSpPr>
            <a:grpSpLocks/>
          </p:cNvGrpSpPr>
          <p:nvPr/>
        </p:nvGrpSpPr>
        <p:grpSpPr bwMode="auto">
          <a:xfrm>
            <a:off x="2296695" y="5112151"/>
            <a:ext cx="2678114" cy="1062038"/>
            <a:chOff x="4858" y="3250"/>
            <a:chExt cx="1687" cy="669"/>
          </a:xfrm>
        </p:grpSpPr>
        <p:graphicFrame>
          <p:nvGraphicFramePr>
            <p:cNvPr id="244774" name="Object 38"/>
            <p:cNvGraphicFramePr>
              <a:graphicFrameLocks noChangeAspect="1"/>
            </p:cNvGraphicFramePr>
            <p:nvPr/>
          </p:nvGraphicFramePr>
          <p:xfrm>
            <a:off x="4858" y="3250"/>
            <a:ext cx="1687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16" name="Equation" r:id="rId15" imgW="1091880" imgH="431640" progId="Equation.DSMT4">
                    <p:embed/>
                  </p:oleObj>
                </mc:Choice>
                <mc:Fallback>
                  <p:oleObj name="Equation" r:id="rId15" imgW="10918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8" y="3250"/>
                          <a:ext cx="1687" cy="66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4775" name="Line 39"/>
            <p:cNvSpPr>
              <a:spLocks noChangeShapeType="1"/>
            </p:cNvSpPr>
            <p:nvPr/>
          </p:nvSpPr>
          <p:spPr bwMode="auto">
            <a:xfrm>
              <a:off x="6277" y="339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4776" name="Group 40"/>
          <p:cNvGrpSpPr>
            <a:grpSpLocks/>
          </p:cNvGrpSpPr>
          <p:nvPr/>
        </p:nvGrpSpPr>
        <p:grpSpPr bwMode="auto">
          <a:xfrm>
            <a:off x="4889501" y="5302242"/>
            <a:ext cx="3784600" cy="573086"/>
            <a:chOff x="2192" y="3456"/>
            <a:chExt cx="2384" cy="361"/>
          </a:xfrm>
        </p:grpSpPr>
        <p:sp>
          <p:nvSpPr>
            <p:cNvPr id="244777" name="Text Box 41"/>
            <p:cNvSpPr txBox="1">
              <a:spLocks noChangeArrowheads="1"/>
            </p:cNvSpPr>
            <p:nvPr/>
          </p:nvSpPr>
          <p:spPr bwMode="auto">
            <a:xfrm>
              <a:off x="2192" y="3487"/>
              <a:ext cx="23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梯度在方向 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l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上的投影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endParaRPr lang="en-US" altLang="zh-CN" sz="2800" b="1" dirty="0"/>
            </a:p>
          </p:txBody>
        </p:sp>
        <p:sp>
          <p:nvSpPr>
            <p:cNvPr id="244778" name="Line 42"/>
            <p:cNvSpPr>
              <a:spLocks noChangeShapeType="1"/>
            </p:cNvSpPr>
            <p:nvPr/>
          </p:nvSpPr>
          <p:spPr bwMode="auto">
            <a:xfrm>
              <a:off x="3384" y="3456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857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4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4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4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4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4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9" grpId="0" autoUpdateAnimBg="0"/>
      <p:bldP spid="244741" grpId="0" autoUpdateAnimBg="0"/>
      <p:bldP spid="244743" grpId="0" autoUpdateAnimBg="0"/>
      <p:bldP spid="244745" grpId="0" autoUpdateAnimBg="0"/>
      <p:bldP spid="244747" grpId="0" autoUpdateAnimBg="0"/>
      <p:bldP spid="244749" grpId="0" autoUpdateAnimBg="0"/>
      <p:bldP spid="244751" grpId="0" autoUpdateAnimBg="0"/>
      <p:bldP spid="244752" grpId="0" autoUpdateAnimBg="0"/>
      <p:bldP spid="244753" grpId="0" animBg="1"/>
      <p:bldP spid="244757" grpId="0" autoUpdateAnimBg="0"/>
      <p:bldP spid="244758" grpId="0" autoUpdateAnimBg="0"/>
      <p:bldP spid="24475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ChangeArrowheads="1"/>
          </p:cNvSpPr>
          <p:nvPr/>
        </p:nvSpPr>
        <p:spPr bwMode="auto">
          <a:xfrm>
            <a:off x="2106580" y="240397"/>
            <a:ext cx="4354077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一、方向导数的定义</a:t>
            </a:r>
          </a:p>
        </p:txBody>
      </p:sp>
      <p:graphicFrame>
        <p:nvGraphicFramePr>
          <p:cNvPr id="220163" name="Object 3"/>
          <p:cNvGraphicFramePr>
            <a:graphicFrameLocks noChangeAspect="1"/>
          </p:cNvGraphicFramePr>
          <p:nvPr/>
        </p:nvGraphicFramePr>
        <p:xfrm>
          <a:off x="2063751" y="1052513"/>
          <a:ext cx="63595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3" name="公式" r:id="rId3" imgW="2565360" imgH="228600" progId="Equation.3">
                  <p:embed/>
                </p:oleObj>
              </mc:Choice>
              <mc:Fallback>
                <p:oleObj name="公式" r:id="rId3" imgW="2565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1052513"/>
                        <a:ext cx="63595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0190" name="Group 30"/>
          <p:cNvGrpSpPr>
            <a:grpSpLocks/>
          </p:cNvGrpSpPr>
          <p:nvPr/>
        </p:nvGrpSpPr>
        <p:grpSpPr bwMode="auto">
          <a:xfrm>
            <a:off x="9307192" y="1152526"/>
            <a:ext cx="2073275" cy="3140075"/>
            <a:chOff x="4422" y="862"/>
            <a:chExt cx="1306" cy="1978"/>
          </a:xfrm>
        </p:grpSpPr>
        <p:sp>
          <p:nvSpPr>
            <p:cNvPr id="220164" name="Line 4"/>
            <p:cNvSpPr>
              <a:spLocks noChangeShapeType="1"/>
            </p:cNvSpPr>
            <p:nvPr/>
          </p:nvSpPr>
          <p:spPr bwMode="auto">
            <a:xfrm flipV="1">
              <a:off x="4468" y="935"/>
              <a:ext cx="933" cy="1588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0165" name="Object 5"/>
            <p:cNvGraphicFramePr>
              <a:graphicFrameLocks noChangeAspect="1"/>
            </p:cNvGraphicFramePr>
            <p:nvPr/>
          </p:nvGraphicFramePr>
          <p:xfrm>
            <a:off x="5383" y="862"/>
            <a:ext cx="192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74" name="Equation" r:id="rId5" imgW="126720" imgH="215640" progId="Equation.DSMT4">
                    <p:embed/>
                  </p:oleObj>
                </mc:Choice>
                <mc:Fallback>
                  <p:oleObj name="Equation" r:id="rId5" imgW="12672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3" y="862"/>
                          <a:ext cx="192" cy="3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0167" name="Object 7"/>
            <p:cNvGraphicFramePr>
              <a:graphicFrameLocks noChangeAspect="1"/>
            </p:cNvGraphicFramePr>
            <p:nvPr/>
          </p:nvGraphicFramePr>
          <p:xfrm>
            <a:off x="4455" y="2448"/>
            <a:ext cx="1273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75" name="Equation" r:id="rId7" imgW="838080" imgH="228600" progId="Equation.DSMT4">
                    <p:embed/>
                  </p:oleObj>
                </mc:Choice>
                <mc:Fallback>
                  <p:oleObj name="Equation" r:id="rId7" imgW="8380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5" y="2448"/>
                          <a:ext cx="1273" cy="3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0168" name="Oval 8"/>
            <p:cNvSpPr>
              <a:spLocks noChangeArrowheads="1"/>
            </p:cNvSpPr>
            <p:nvPr/>
          </p:nvSpPr>
          <p:spPr bwMode="auto">
            <a:xfrm>
              <a:off x="4422" y="2477"/>
              <a:ext cx="91" cy="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169" name="Line 9"/>
            <p:cNvSpPr>
              <a:spLocks noChangeShapeType="1"/>
            </p:cNvSpPr>
            <p:nvPr/>
          </p:nvSpPr>
          <p:spPr bwMode="auto">
            <a:xfrm flipV="1">
              <a:off x="4497" y="1480"/>
              <a:ext cx="579" cy="99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0170" name="Object 10"/>
            <p:cNvGraphicFramePr>
              <a:graphicFrameLocks noChangeAspect="1"/>
            </p:cNvGraphicFramePr>
            <p:nvPr/>
          </p:nvGraphicFramePr>
          <p:xfrm>
            <a:off x="4594" y="1779"/>
            <a:ext cx="19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76" name="Equation" r:id="rId9" imgW="152280" imgH="164880" progId="Equation.DSMT4">
                    <p:embed/>
                  </p:oleObj>
                </mc:Choice>
                <mc:Fallback>
                  <p:oleObj name="Equation" r:id="rId9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4" y="1779"/>
                          <a:ext cx="199" cy="21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0177" name="Group 17"/>
            <p:cNvGrpSpPr>
              <a:grpSpLocks/>
            </p:cNvGrpSpPr>
            <p:nvPr/>
          </p:nvGrpSpPr>
          <p:grpSpPr bwMode="auto">
            <a:xfrm>
              <a:off x="4757" y="1298"/>
              <a:ext cx="346" cy="300"/>
              <a:chOff x="4757" y="1162"/>
              <a:chExt cx="346" cy="300"/>
            </a:xfrm>
          </p:grpSpPr>
          <p:sp>
            <p:nvSpPr>
              <p:cNvPr id="220173" name="Oval 13"/>
              <p:cNvSpPr>
                <a:spLocks noChangeArrowheads="1"/>
              </p:cNvSpPr>
              <p:nvPr/>
            </p:nvSpPr>
            <p:spPr bwMode="auto">
              <a:xfrm>
                <a:off x="5008" y="1344"/>
                <a:ext cx="95" cy="9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20174" name="Object 14"/>
              <p:cNvGraphicFramePr>
                <a:graphicFrameLocks noChangeAspect="1"/>
              </p:cNvGraphicFramePr>
              <p:nvPr/>
            </p:nvGraphicFramePr>
            <p:xfrm>
              <a:off x="4757" y="1162"/>
              <a:ext cx="300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77" name="Equation" r:id="rId11" imgW="164880" imgH="164880" progId="Equation.DSMT4">
                      <p:embed/>
                    </p:oleObj>
                  </mc:Choice>
                  <mc:Fallback>
                    <p:oleObj name="Equation" r:id="rId11" imgW="1648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7" y="1162"/>
                            <a:ext cx="300" cy="3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20180" name="Object 20"/>
          <p:cNvGraphicFramePr>
            <a:graphicFrameLocks noChangeAspect="1"/>
          </p:cNvGraphicFramePr>
          <p:nvPr/>
        </p:nvGraphicFramePr>
        <p:xfrm>
          <a:off x="2033588" y="1470025"/>
          <a:ext cx="6138862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8" name="公式" r:id="rId13" imgW="2476440" imgH="253800" progId="Equation.3">
                  <p:embed/>
                </p:oleObj>
              </mc:Choice>
              <mc:Fallback>
                <p:oleObj name="公式" r:id="rId13" imgW="24764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8" y="1470025"/>
                        <a:ext cx="6138862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81" name="Object 21"/>
          <p:cNvGraphicFramePr>
            <a:graphicFrameLocks noChangeAspect="1"/>
          </p:cNvGraphicFramePr>
          <p:nvPr/>
        </p:nvGraphicFramePr>
        <p:xfrm>
          <a:off x="1976438" y="1958975"/>
          <a:ext cx="6297612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9" name="公式" r:id="rId15" imgW="2539800" imgH="253800" progId="Equation.3">
                  <p:embed/>
                </p:oleObj>
              </mc:Choice>
              <mc:Fallback>
                <p:oleObj name="公式" r:id="rId15" imgW="2539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1958975"/>
                        <a:ext cx="6297612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82" name="Object 22"/>
          <p:cNvGraphicFramePr>
            <a:graphicFrameLocks noChangeAspect="1"/>
          </p:cNvGraphicFramePr>
          <p:nvPr/>
        </p:nvGraphicFramePr>
        <p:xfrm>
          <a:off x="1992313" y="2419350"/>
          <a:ext cx="617061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0" name="公式" r:id="rId17" imgW="2489040" imgH="228600" progId="Equation.3">
                  <p:embed/>
                </p:oleObj>
              </mc:Choice>
              <mc:Fallback>
                <p:oleObj name="公式" r:id="rId17" imgW="2489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2419350"/>
                        <a:ext cx="617061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83" name="Object 23"/>
          <p:cNvGraphicFramePr>
            <a:graphicFrameLocks noChangeAspect="1"/>
          </p:cNvGraphicFramePr>
          <p:nvPr/>
        </p:nvGraphicFramePr>
        <p:xfrm>
          <a:off x="1919288" y="2922588"/>
          <a:ext cx="3967162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1" name="公式" r:id="rId19" imgW="1600200" imgH="228600" progId="Equation.3">
                  <p:embed/>
                </p:oleObj>
              </mc:Choice>
              <mc:Fallback>
                <p:oleObj name="公式" r:id="rId19" imgW="1600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2922588"/>
                        <a:ext cx="3967162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84" name="Object 24"/>
          <p:cNvGraphicFramePr>
            <a:graphicFrameLocks noChangeAspect="1"/>
          </p:cNvGraphicFramePr>
          <p:nvPr/>
        </p:nvGraphicFramePr>
        <p:xfrm>
          <a:off x="2782889" y="3357564"/>
          <a:ext cx="47529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2" name="公式" r:id="rId21" imgW="1917360" imgH="431640" progId="Equation.3">
                  <p:embed/>
                </p:oleObj>
              </mc:Choice>
              <mc:Fallback>
                <p:oleObj name="公式" r:id="rId21" imgW="1917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9" y="3357564"/>
                        <a:ext cx="475297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85" name="Object 25"/>
          <p:cNvGraphicFramePr>
            <a:graphicFrameLocks noChangeAspect="1"/>
          </p:cNvGraphicFramePr>
          <p:nvPr/>
        </p:nvGraphicFramePr>
        <p:xfrm>
          <a:off x="6419851" y="2936875"/>
          <a:ext cx="12604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3" name="公式" r:id="rId23" imgW="507960" imgH="215640" progId="Equation.3">
                  <p:embed/>
                </p:oleObj>
              </mc:Choice>
              <mc:Fallback>
                <p:oleObj name="公式" r:id="rId23" imgW="507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851" y="2936875"/>
                        <a:ext cx="12604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8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813747"/>
              </p:ext>
            </p:extLst>
          </p:nvPr>
        </p:nvGraphicFramePr>
        <p:xfrm>
          <a:off x="1901949" y="4264819"/>
          <a:ext cx="677703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4" name="Equation" r:id="rId25" imgW="2705040" imgH="228600" progId="Equation.DSMT4">
                  <p:embed/>
                </p:oleObj>
              </mc:Choice>
              <mc:Fallback>
                <p:oleObj name="Equation" r:id="rId25" imgW="2705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949" y="4264819"/>
                        <a:ext cx="6777038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87" name="Object 27"/>
          <p:cNvGraphicFramePr>
            <a:graphicFrameLocks noChangeAspect="1"/>
          </p:cNvGraphicFramePr>
          <p:nvPr/>
        </p:nvGraphicFramePr>
        <p:xfrm>
          <a:off x="2103438" y="4695826"/>
          <a:ext cx="239236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5" name="公式" r:id="rId27" imgW="965160" imgH="241200" progId="Equation.3">
                  <p:embed/>
                </p:oleObj>
              </mc:Choice>
              <mc:Fallback>
                <p:oleObj name="公式" r:id="rId27" imgW="965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8" y="4695826"/>
                        <a:ext cx="2392362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88" name="Object 28"/>
          <p:cNvGraphicFramePr>
            <a:graphicFrameLocks noChangeAspect="1"/>
          </p:cNvGraphicFramePr>
          <p:nvPr/>
        </p:nvGraphicFramePr>
        <p:xfrm>
          <a:off x="2640014" y="5229226"/>
          <a:ext cx="57626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6" name="Equation" r:id="rId29" imgW="1765080" imgH="406080" progId="Equation.DSMT4">
                  <p:embed/>
                </p:oleObj>
              </mc:Choice>
              <mc:Fallback>
                <p:oleObj name="Equation" r:id="rId29" imgW="1765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5229226"/>
                        <a:ext cx="576262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89" name="Object 29"/>
          <p:cNvGraphicFramePr>
            <a:graphicFrameLocks noChangeAspect="1"/>
          </p:cNvGraphicFramePr>
          <p:nvPr/>
        </p:nvGraphicFramePr>
        <p:xfrm>
          <a:off x="4945063" y="4724400"/>
          <a:ext cx="12954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7" name="公式" r:id="rId31" imgW="406080" imgH="215640" progId="Equation.3">
                  <p:embed/>
                </p:oleObj>
              </mc:Choice>
              <mc:Fallback>
                <p:oleObj name="公式" r:id="rId31" imgW="406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063" y="4724400"/>
                        <a:ext cx="12954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35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0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0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90" name="Text Box 6"/>
          <p:cNvSpPr txBox="1">
            <a:spLocks noChangeArrowheads="1"/>
          </p:cNvSpPr>
          <p:nvPr/>
        </p:nvSpPr>
        <p:spPr bwMode="auto">
          <a:xfrm>
            <a:off x="2279651" y="692150"/>
            <a:ext cx="727273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r>
              <a:rPr lang="zh-CN" altLang="en-US" sz="2800" b="1" dirty="0"/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点存在关于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的偏导数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点沿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轴正向的方向导数</a:t>
            </a:r>
          </a:p>
        </p:txBody>
      </p:sp>
      <p:graphicFrame>
        <p:nvGraphicFramePr>
          <p:cNvPr id="2211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178127"/>
              </p:ext>
            </p:extLst>
          </p:nvPr>
        </p:nvGraphicFramePr>
        <p:xfrm>
          <a:off x="4265614" y="1773239"/>
          <a:ext cx="29432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3" imgW="901440" imgH="406080" progId="Equation.DSMT4">
                  <p:embed/>
                </p:oleObj>
              </mc:Choice>
              <mc:Fallback>
                <p:oleObj name="Equation" r:id="rId3" imgW="9014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614" y="1773239"/>
                        <a:ext cx="294322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2" name="Text Box 8"/>
          <p:cNvSpPr txBox="1">
            <a:spLocks noChangeArrowheads="1"/>
          </p:cNvSpPr>
          <p:nvPr/>
        </p:nvSpPr>
        <p:spPr bwMode="auto">
          <a:xfrm>
            <a:off x="2208213" y="2781301"/>
            <a:ext cx="7129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点沿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轴负方向的方向导数则为</a:t>
            </a:r>
          </a:p>
        </p:txBody>
      </p:sp>
      <p:graphicFrame>
        <p:nvGraphicFramePr>
          <p:cNvPr id="2211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817647"/>
              </p:ext>
            </p:extLst>
          </p:nvPr>
        </p:nvGraphicFramePr>
        <p:xfrm>
          <a:off x="4059238" y="3540125"/>
          <a:ext cx="3275012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5" imgW="1002960" imgH="406080" progId="Equation.DSMT4">
                  <p:embed/>
                </p:oleObj>
              </mc:Choice>
              <mc:Fallback>
                <p:oleObj name="Equation" r:id="rId5" imgW="1002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9238" y="3540125"/>
                        <a:ext cx="3275012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4" name="Text Box 10"/>
          <p:cNvSpPr txBox="1">
            <a:spLocks noChangeArrowheads="1"/>
          </p:cNvSpPr>
          <p:nvPr/>
        </p:nvSpPr>
        <p:spPr bwMode="auto">
          <a:xfrm>
            <a:off x="2135188" y="4941888"/>
            <a:ext cx="7848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沿任一方向的方向导数与偏导数的关系由下述定理给出</a:t>
            </a:r>
            <a:r>
              <a:rPr lang="en-US" altLang="zh-CN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366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92" grpId="0"/>
      <p:bldP spid="2211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4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965696"/>
              </p:ext>
            </p:extLst>
          </p:nvPr>
        </p:nvGraphicFramePr>
        <p:xfrm>
          <a:off x="3689350" y="390525"/>
          <a:ext cx="54594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8" name="Equation" r:id="rId3" imgW="2400120" imgH="228600" progId="Equation.DSMT4">
                  <p:embed/>
                </p:oleObj>
              </mc:Choice>
              <mc:Fallback>
                <p:oleObj name="Equation" r:id="rId3" imgW="2400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350" y="390525"/>
                        <a:ext cx="5459413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9" name="Rectangle 9"/>
          <p:cNvSpPr>
            <a:spLocks noChangeArrowheads="1"/>
          </p:cNvSpPr>
          <p:nvPr/>
        </p:nvSpPr>
        <p:spPr bwMode="auto">
          <a:xfrm>
            <a:off x="2105025" y="288575"/>
            <a:ext cx="1584325" cy="5334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定理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17.6: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30410" name="Text Box 10"/>
          <p:cNvSpPr txBox="1">
            <a:spLocks noChangeArrowheads="1"/>
          </p:cNvSpPr>
          <p:nvPr/>
        </p:nvSpPr>
        <p:spPr bwMode="auto">
          <a:xfrm>
            <a:off x="1863724" y="904875"/>
            <a:ext cx="85867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则函数在该点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沿任意方向</a:t>
            </a:r>
            <a:r>
              <a:rPr kumimoji="1"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en-US" altLang="zh-CN" sz="28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的方向导数都存在 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且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有</a:t>
            </a:r>
            <a:endParaRPr lang="en-US" altLang="zh-CN" sz="2800" b="1" dirty="0"/>
          </a:p>
        </p:txBody>
      </p:sp>
      <p:graphicFrame>
        <p:nvGraphicFramePr>
          <p:cNvPr id="2304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193957"/>
              </p:ext>
            </p:extLst>
          </p:nvPr>
        </p:nvGraphicFramePr>
        <p:xfrm>
          <a:off x="2203450" y="1422400"/>
          <a:ext cx="69945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" name="Equation" r:id="rId5" imgW="3174840" imgH="291960" progId="Equation.DSMT4">
                  <p:embed/>
                </p:oleObj>
              </mc:Choice>
              <mc:Fallback>
                <p:oleObj name="Equation" r:id="rId5" imgW="31748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1422400"/>
                        <a:ext cx="699452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478381"/>
              </p:ext>
            </p:extLst>
          </p:nvPr>
        </p:nvGraphicFramePr>
        <p:xfrm>
          <a:off x="1825397" y="2175762"/>
          <a:ext cx="6630988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" name="Equation" r:id="rId7" imgW="3035160" imgH="215640" progId="Equation.DSMT4">
                  <p:embed/>
                </p:oleObj>
              </mc:Choice>
              <mc:Fallback>
                <p:oleObj name="Equation" r:id="rId7" imgW="3035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397" y="2175762"/>
                        <a:ext cx="6630988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14" name="Text Box 14"/>
          <p:cNvSpPr txBox="1">
            <a:spLocks noChangeArrowheads="1"/>
          </p:cNvSpPr>
          <p:nvPr/>
        </p:nvSpPr>
        <p:spPr bwMode="auto">
          <a:xfrm>
            <a:off x="1790353" y="2775846"/>
            <a:ext cx="12938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证明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2304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693343"/>
              </p:ext>
            </p:extLst>
          </p:nvPr>
        </p:nvGraphicFramePr>
        <p:xfrm>
          <a:off x="1970624" y="4342256"/>
          <a:ext cx="290671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" name="Equation" r:id="rId9" imgW="1295280" imgH="228600" progId="Equation.DSMT4">
                  <p:embed/>
                </p:oleObj>
              </mc:Choice>
              <mc:Fallback>
                <p:oleObj name="Equation" r:id="rId9" imgW="1295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624" y="4342256"/>
                        <a:ext cx="2906713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21" name="Text Box 21"/>
          <p:cNvSpPr txBox="1">
            <a:spLocks noChangeArrowheads="1"/>
          </p:cNvSpPr>
          <p:nvPr/>
        </p:nvSpPr>
        <p:spPr bwMode="auto">
          <a:xfrm>
            <a:off x="1994082" y="3367000"/>
            <a:ext cx="44656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a typeface="楷体_GB2312" pitchFamily="49" charset="-122"/>
              </a:rPr>
              <a:t>由函数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en-US" altLang="zh-CN" sz="2800" b="1" dirty="0"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在点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可微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得</a:t>
            </a:r>
          </a:p>
        </p:txBody>
      </p:sp>
      <p:graphicFrame>
        <p:nvGraphicFramePr>
          <p:cNvPr id="23043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352108"/>
              </p:ext>
            </p:extLst>
          </p:nvPr>
        </p:nvGraphicFramePr>
        <p:xfrm>
          <a:off x="2147534" y="4990544"/>
          <a:ext cx="62388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" name="Equation" r:id="rId11" imgW="2781000" imgH="241200" progId="Equation.DSMT4">
                  <p:embed/>
                </p:oleObj>
              </mc:Choice>
              <mc:Fallback>
                <p:oleObj name="Equation" r:id="rId11" imgW="2781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534" y="4990544"/>
                        <a:ext cx="6238875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0461" name="Group 61"/>
          <p:cNvGrpSpPr>
            <a:grpSpLocks/>
          </p:cNvGrpSpPr>
          <p:nvPr/>
        </p:nvGrpSpPr>
        <p:grpSpPr bwMode="auto">
          <a:xfrm>
            <a:off x="7968208" y="2477471"/>
            <a:ext cx="3601143" cy="2128838"/>
            <a:chOff x="3696" y="1933"/>
            <a:chExt cx="2110" cy="1180"/>
          </a:xfrm>
        </p:grpSpPr>
        <p:grpSp>
          <p:nvGrpSpPr>
            <p:cNvPr id="230446" name="Group 46"/>
            <p:cNvGrpSpPr>
              <a:grpSpLocks/>
            </p:cNvGrpSpPr>
            <p:nvPr/>
          </p:nvGrpSpPr>
          <p:grpSpPr bwMode="auto">
            <a:xfrm>
              <a:off x="4242" y="2069"/>
              <a:ext cx="1375" cy="666"/>
              <a:chOff x="4379" y="1706"/>
              <a:chExt cx="1375" cy="666"/>
            </a:xfrm>
          </p:grpSpPr>
          <p:sp>
            <p:nvSpPr>
              <p:cNvPr id="230441" name="AutoShape 41"/>
              <p:cNvSpPr>
                <a:spLocks noChangeArrowheads="1"/>
              </p:cNvSpPr>
              <p:nvPr/>
            </p:nvSpPr>
            <p:spPr bwMode="auto">
              <a:xfrm>
                <a:off x="4395" y="1816"/>
                <a:ext cx="1161" cy="514"/>
              </a:xfrm>
              <a:prstGeom prst="cube">
                <a:avLst>
                  <a:gd name="adj" fmla="val 37181"/>
                </a:avLst>
              </a:prstGeom>
              <a:noFill/>
              <a:ln w="1587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0442" name="Line 42"/>
              <p:cNvSpPr>
                <a:spLocks noChangeShapeType="1"/>
              </p:cNvSpPr>
              <p:nvPr/>
            </p:nvSpPr>
            <p:spPr bwMode="auto">
              <a:xfrm>
                <a:off x="4558" y="1706"/>
                <a:ext cx="0" cy="409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0443" name="Line 43"/>
              <p:cNvSpPr>
                <a:spLocks noChangeShapeType="1"/>
              </p:cNvSpPr>
              <p:nvPr/>
            </p:nvSpPr>
            <p:spPr bwMode="auto">
              <a:xfrm>
                <a:off x="4559" y="2115"/>
                <a:ext cx="99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0444" name="Line 44"/>
              <p:cNvSpPr>
                <a:spLocks noChangeShapeType="1"/>
              </p:cNvSpPr>
              <p:nvPr/>
            </p:nvSpPr>
            <p:spPr bwMode="auto">
              <a:xfrm flipH="1">
                <a:off x="4379" y="2115"/>
                <a:ext cx="179" cy="25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0445" name="Line 45"/>
              <p:cNvSpPr>
                <a:spLocks noChangeShapeType="1"/>
              </p:cNvSpPr>
              <p:nvPr/>
            </p:nvSpPr>
            <p:spPr bwMode="auto">
              <a:xfrm flipV="1">
                <a:off x="4561" y="1957"/>
                <a:ext cx="1193" cy="15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0450" name="Group 50"/>
            <p:cNvGrpSpPr>
              <a:grpSpLocks/>
            </p:cNvGrpSpPr>
            <p:nvPr/>
          </p:nvGrpSpPr>
          <p:grpSpPr bwMode="auto">
            <a:xfrm>
              <a:off x="3833" y="1933"/>
              <a:ext cx="1973" cy="1179"/>
              <a:chOff x="3787" y="1979"/>
              <a:chExt cx="1973" cy="1179"/>
            </a:xfrm>
          </p:grpSpPr>
          <p:sp>
            <p:nvSpPr>
              <p:cNvPr id="230447" name="Line 47"/>
              <p:cNvSpPr>
                <a:spLocks noChangeShapeType="1"/>
              </p:cNvSpPr>
              <p:nvPr/>
            </p:nvSpPr>
            <p:spPr bwMode="auto">
              <a:xfrm>
                <a:off x="4014" y="2886"/>
                <a:ext cx="17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0448" name="Line 48"/>
              <p:cNvSpPr>
                <a:spLocks noChangeShapeType="1"/>
              </p:cNvSpPr>
              <p:nvPr/>
            </p:nvSpPr>
            <p:spPr bwMode="auto">
              <a:xfrm flipV="1">
                <a:off x="4014" y="1979"/>
                <a:ext cx="0" cy="90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0449" name="Line 49"/>
              <p:cNvSpPr>
                <a:spLocks noChangeShapeType="1"/>
              </p:cNvSpPr>
              <p:nvPr/>
            </p:nvSpPr>
            <p:spPr bwMode="auto">
              <a:xfrm flipH="1">
                <a:off x="3787" y="2886"/>
                <a:ext cx="227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230451" name="Object 51"/>
            <p:cNvGraphicFramePr>
              <a:graphicFrameLocks noChangeAspect="1"/>
            </p:cNvGraphicFramePr>
            <p:nvPr/>
          </p:nvGraphicFramePr>
          <p:xfrm>
            <a:off x="3696" y="2931"/>
            <a:ext cx="18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" name="公式" r:id="rId13" imgW="139680" imgH="139680" progId="Equation.3">
                    <p:embed/>
                  </p:oleObj>
                </mc:Choice>
                <mc:Fallback>
                  <p:oleObj name="公式" r:id="rId13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931"/>
                          <a:ext cx="182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0452" name="Object 52"/>
            <p:cNvGraphicFramePr>
              <a:graphicFrameLocks noChangeAspect="1"/>
            </p:cNvGraphicFramePr>
            <p:nvPr/>
          </p:nvGraphicFramePr>
          <p:xfrm>
            <a:off x="5510" y="2870"/>
            <a:ext cx="18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" name="公式" r:id="rId15" imgW="139680" imgH="164880" progId="Equation.3">
                    <p:embed/>
                  </p:oleObj>
                </mc:Choice>
                <mc:Fallback>
                  <p:oleObj name="公式" r:id="rId15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0" y="2870"/>
                          <a:ext cx="18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0453" name="Object 53"/>
            <p:cNvGraphicFramePr>
              <a:graphicFrameLocks noChangeAspect="1"/>
            </p:cNvGraphicFramePr>
            <p:nvPr/>
          </p:nvGraphicFramePr>
          <p:xfrm>
            <a:off x="3998" y="2816"/>
            <a:ext cx="215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5" name="公式" r:id="rId17" imgW="164880" imgH="177480" progId="Equation.3">
                    <p:embed/>
                  </p:oleObj>
                </mc:Choice>
                <mc:Fallback>
                  <p:oleObj name="公式" r:id="rId17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8" y="2816"/>
                          <a:ext cx="215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0454" name="Object 54"/>
            <p:cNvGraphicFramePr>
              <a:graphicFrameLocks noChangeAspect="1"/>
            </p:cNvGraphicFramePr>
            <p:nvPr/>
          </p:nvGraphicFramePr>
          <p:xfrm>
            <a:off x="3893" y="2024"/>
            <a:ext cx="149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" name="公式" r:id="rId19" imgW="114120" imgH="139680" progId="Equation.3">
                    <p:embed/>
                  </p:oleObj>
                </mc:Choice>
                <mc:Fallback>
                  <p:oleObj name="公式" r:id="rId19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3" y="2024"/>
                          <a:ext cx="149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0455" name="Object 55"/>
            <p:cNvGraphicFramePr>
              <a:graphicFrameLocks noChangeAspect="1"/>
            </p:cNvGraphicFramePr>
            <p:nvPr/>
          </p:nvGraphicFramePr>
          <p:xfrm>
            <a:off x="4640" y="2568"/>
            <a:ext cx="281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" name="公式" r:id="rId21" imgW="215640" imgH="203040" progId="Equation.3">
                    <p:embed/>
                  </p:oleObj>
                </mc:Choice>
                <mc:Fallback>
                  <p:oleObj name="公式" r:id="rId21" imgW="2156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0" y="2568"/>
                          <a:ext cx="281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0456" name="Object 56"/>
            <p:cNvGraphicFramePr>
              <a:graphicFrameLocks noChangeAspect="1"/>
            </p:cNvGraphicFramePr>
            <p:nvPr/>
          </p:nvGraphicFramePr>
          <p:xfrm>
            <a:off x="4260" y="2472"/>
            <a:ext cx="29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8" name="公式" r:id="rId23" imgW="228600" imgH="177480" progId="Equation.3">
                    <p:embed/>
                  </p:oleObj>
                </mc:Choice>
                <mc:Fallback>
                  <p:oleObj name="公式" r:id="rId23" imgW="22860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0" y="2472"/>
                          <a:ext cx="29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0457" name="Object 57"/>
            <p:cNvGraphicFramePr>
              <a:graphicFrameLocks noChangeAspect="1"/>
            </p:cNvGraphicFramePr>
            <p:nvPr/>
          </p:nvGraphicFramePr>
          <p:xfrm>
            <a:off x="4014" y="2341"/>
            <a:ext cx="265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9" name="公式" r:id="rId25" imgW="203040" imgH="177480" progId="Equation.3">
                    <p:embed/>
                  </p:oleObj>
                </mc:Choice>
                <mc:Fallback>
                  <p:oleObj name="公式" r:id="rId25" imgW="2030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341"/>
                          <a:ext cx="265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0458" name="Object 58"/>
            <p:cNvGraphicFramePr>
              <a:graphicFrameLocks noChangeAspect="1"/>
            </p:cNvGraphicFramePr>
            <p:nvPr/>
          </p:nvGraphicFramePr>
          <p:xfrm>
            <a:off x="5024" y="2115"/>
            <a:ext cx="215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0" name="公式" r:id="rId27" imgW="164880" imgH="164880" progId="Equation.3">
                    <p:embed/>
                  </p:oleObj>
                </mc:Choice>
                <mc:Fallback>
                  <p:oleObj name="公式" r:id="rId27" imgW="1648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4" y="2115"/>
                          <a:ext cx="215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0459" name="Object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3859274"/>
                </p:ext>
              </p:extLst>
            </p:nvPr>
          </p:nvGraphicFramePr>
          <p:xfrm>
            <a:off x="5492" y="1974"/>
            <a:ext cx="165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1" name="Equation" r:id="rId29" imgW="126720" imgH="215640" progId="Equation.DSMT4">
                    <p:embed/>
                  </p:oleObj>
                </mc:Choice>
                <mc:Fallback>
                  <p:oleObj name="Equation" r:id="rId29" imgW="12672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2" y="1974"/>
                          <a:ext cx="165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0460" name="Object 60"/>
            <p:cNvGraphicFramePr>
              <a:graphicFrameLocks noChangeAspect="1"/>
            </p:cNvGraphicFramePr>
            <p:nvPr/>
          </p:nvGraphicFramePr>
          <p:xfrm>
            <a:off x="4369" y="2210"/>
            <a:ext cx="23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2" name="公式" r:id="rId31" imgW="177480" imgH="228600" progId="Equation.3">
                    <p:embed/>
                  </p:oleObj>
                </mc:Choice>
                <mc:Fallback>
                  <p:oleObj name="公式" r:id="rId31" imgW="177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9" y="2210"/>
                          <a:ext cx="231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0462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867243"/>
              </p:ext>
            </p:extLst>
          </p:nvPr>
        </p:nvGraphicFramePr>
        <p:xfrm>
          <a:off x="5965561" y="5531881"/>
          <a:ext cx="316230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" name="Equation" r:id="rId33" imgW="1409400" imgH="279360" progId="Equation.DSMT4">
                  <p:embed/>
                </p:oleObj>
              </mc:Choice>
              <mc:Fallback>
                <p:oleObj name="Equation" r:id="rId33" imgW="1409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5561" y="5531881"/>
                        <a:ext cx="3162300" cy="627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519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0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0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14" grpId="0" build="p" autoUpdateAnimBg="0"/>
      <p:bldP spid="2304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93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643520"/>
              </p:ext>
            </p:extLst>
          </p:nvPr>
        </p:nvGraphicFramePr>
        <p:xfrm>
          <a:off x="2020888" y="1412875"/>
          <a:ext cx="8234362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" name="Equation" r:id="rId3" imgW="3670200" imgH="431640" progId="Equation.DSMT4">
                  <p:embed/>
                </p:oleObj>
              </mc:Choice>
              <mc:Fallback>
                <p:oleObj name="Equation" r:id="rId3" imgW="3670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888" y="1412875"/>
                        <a:ext cx="8234362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3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446027"/>
              </p:ext>
            </p:extLst>
          </p:nvPr>
        </p:nvGraphicFramePr>
        <p:xfrm>
          <a:off x="2566989" y="2555876"/>
          <a:ext cx="20796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" name="Equation" r:id="rId5" imgW="927000" imgH="228600" progId="Equation.DSMT4">
                  <p:embed/>
                </p:oleObj>
              </mc:Choice>
              <mc:Fallback>
                <p:oleObj name="Equation" r:id="rId5" imgW="927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2555876"/>
                        <a:ext cx="2079625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36" name="Text Box 32"/>
          <p:cNvSpPr txBox="1">
            <a:spLocks noChangeArrowheads="1"/>
          </p:cNvSpPr>
          <p:nvPr/>
        </p:nvSpPr>
        <p:spPr bwMode="auto">
          <a:xfrm>
            <a:off x="2208213" y="692151"/>
            <a:ext cx="3600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/>
              <a:t>上式两边同除以 </a:t>
            </a:r>
            <a:r>
              <a:rPr lang="en-US" altLang="zh-CN" sz="2800" b="1" i="1" dirty="0"/>
              <a:t>ρ</a:t>
            </a:r>
          </a:p>
        </p:txBody>
      </p:sp>
      <p:sp>
        <p:nvSpPr>
          <p:cNvPr id="251937" name="Text Box 33"/>
          <p:cNvSpPr txBox="1">
            <a:spLocks noChangeArrowheads="1"/>
          </p:cNvSpPr>
          <p:nvPr/>
        </p:nvSpPr>
        <p:spPr bwMode="auto">
          <a:xfrm>
            <a:off x="1919536" y="3174068"/>
            <a:ext cx="3600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/>
              <a:t>令 </a:t>
            </a:r>
            <a:r>
              <a:rPr lang="en-US" altLang="zh-CN" sz="2800" b="1" i="1" dirty="0"/>
              <a:t>ρ</a:t>
            </a:r>
            <a:r>
              <a:rPr lang="en-US" altLang="zh-CN" sz="2800" b="1" dirty="0"/>
              <a:t>→0 </a:t>
            </a:r>
            <a:r>
              <a:rPr lang="zh-CN" altLang="en-US" sz="2800" b="1" dirty="0"/>
              <a:t>取极限，得</a:t>
            </a:r>
          </a:p>
        </p:txBody>
      </p:sp>
      <p:graphicFrame>
        <p:nvGraphicFramePr>
          <p:cNvPr id="25193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941039"/>
              </p:ext>
            </p:extLst>
          </p:nvPr>
        </p:nvGraphicFramePr>
        <p:xfrm>
          <a:off x="2156020" y="3840488"/>
          <a:ext cx="762476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5" name="Equation" r:id="rId7" imgW="3136680" imgH="241200" progId="Equation.DSMT4">
                  <p:embed/>
                </p:oleObj>
              </mc:Choice>
              <mc:Fallback>
                <p:oleObj name="Equation" r:id="rId7" imgW="3136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6020" y="3840488"/>
                        <a:ext cx="7624763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1940" name="Group 36"/>
          <p:cNvGrpSpPr>
            <a:grpSpLocks/>
          </p:cNvGrpSpPr>
          <p:nvPr/>
        </p:nvGrpSpPr>
        <p:grpSpPr bwMode="auto">
          <a:xfrm>
            <a:off x="8495711" y="4376165"/>
            <a:ext cx="2952361" cy="2281103"/>
            <a:chOff x="3696" y="1933"/>
            <a:chExt cx="2110" cy="1180"/>
          </a:xfrm>
        </p:grpSpPr>
        <p:grpSp>
          <p:nvGrpSpPr>
            <p:cNvPr id="251941" name="Group 37"/>
            <p:cNvGrpSpPr>
              <a:grpSpLocks/>
            </p:cNvGrpSpPr>
            <p:nvPr/>
          </p:nvGrpSpPr>
          <p:grpSpPr bwMode="auto">
            <a:xfrm>
              <a:off x="4189" y="2073"/>
              <a:ext cx="1511" cy="631"/>
              <a:chOff x="4326" y="1710"/>
              <a:chExt cx="1511" cy="631"/>
            </a:xfrm>
          </p:grpSpPr>
          <p:sp>
            <p:nvSpPr>
              <p:cNvPr id="251942" name="AutoShape 38"/>
              <p:cNvSpPr>
                <a:spLocks noChangeArrowheads="1"/>
              </p:cNvSpPr>
              <p:nvPr/>
            </p:nvSpPr>
            <p:spPr bwMode="auto">
              <a:xfrm>
                <a:off x="4326" y="1759"/>
                <a:ext cx="1230" cy="578"/>
              </a:xfrm>
              <a:prstGeom prst="cube">
                <a:avLst>
                  <a:gd name="adj" fmla="val 37181"/>
                </a:avLst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1943" name="Line 39"/>
              <p:cNvSpPr>
                <a:spLocks noChangeShapeType="1"/>
              </p:cNvSpPr>
              <p:nvPr/>
            </p:nvSpPr>
            <p:spPr bwMode="auto">
              <a:xfrm>
                <a:off x="4640" y="1710"/>
                <a:ext cx="0" cy="4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1944" name="Line 40"/>
              <p:cNvSpPr>
                <a:spLocks noChangeShapeType="1"/>
              </p:cNvSpPr>
              <p:nvPr/>
            </p:nvSpPr>
            <p:spPr bwMode="auto">
              <a:xfrm flipV="1">
                <a:off x="4635" y="2108"/>
                <a:ext cx="911" cy="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1945" name="Line 41"/>
              <p:cNvSpPr>
                <a:spLocks noChangeShapeType="1"/>
              </p:cNvSpPr>
              <p:nvPr/>
            </p:nvSpPr>
            <p:spPr bwMode="auto">
              <a:xfrm flipH="1">
                <a:off x="4332" y="2139"/>
                <a:ext cx="280" cy="2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1946" name="Line 42"/>
              <p:cNvSpPr>
                <a:spLocks noChangeShapeType="1"/>
              </p:cNvSpPr>
              <p:nvPr/>
            </p:nvSpPr>
            <p:spPr bwMode="auto">
              <a:xfrm flipV="1">
                <a:off x="4635" y="1842"/>
                <a:ext cx="1202" cy="273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51947" name="Group 43"/>
            <p:cNvGrpSpPr>
              <a:grpSpLocks/>
            </p:cNvGrpSpPr>
            <p:nvPr/>
          </p:nvGrpSpPr>
          <p:grpSpPr bwMode="auto">
            <a:xfrm>
              <a:off x="3833" y="1933"/>
              <a:ext cx="1973" cy="1179"/>
              <a:chOff x="3787" y="1979"/>
              <a:chExt cx="1973" cy="1179"/>
            </a:xfrm>
          </p:grpSpPr>
          <p:sp>
            <p:nvSpPr>
              <p:cNvPr id="251948" name="Line 44"/>
              <p:cNvSpPr>
                <a:spLocks noChangeShapeType="1"/>
              </p:cNvSpPr>
              <p:nvPr/>
            </p:nvSpPr>
            <p:spPr bwMode="auto">
              <a:xfrm>
                <a:off x="4014" y="2886"/>
                <a:ext cx="17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1949" name="Line 45"/>
              <p:cNvSpPr>
                <a:spLocks noChangeShapeType="1"/>
              </p:cNvSpPr>
              <p:nvPr/>
            </p:nvSpPr>
            <p:spPr bwMode="auto">
              <a:xfrm flipV="1">
                <a:off x="4014" y="1979"/>
                <a:ext cx="0" cy="90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1950" name="Line 46"/>
              <p:cNvSpPr>
                <a:spLocks noChangeShapeType="1"/>
              </p:cNvSpPr>
              <p:nvPr/>
            </p:nvSpPr>
            <p:spPr bwMode="auto">
              <a:xfrm flipH="1">
                <a:off x="3787" y="2886"/>
                <a:ext cx="227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251951" name="Object 47"/>
            <p:cNvGraphicFramePr>
              <a:graphicFrameLocks noChangeAspect="1"/>
            </p:cNvGraphicFramePr>
            <p:nvPr/>
          </p:nvGraphicFramePr>
          <p:xfrm>
            <a:off x="3696" y="2931"/>
            <a:ext cx="18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86" name="公式" r:id="rId9" imgW="139680" imgH="139680" progId="Equation.3">
                    <p:embed/>
                  </p:oleObj>
                </mc:Choice>
                <mc:Fallback>
                  <p:oleObj name="公式" r:id="rId9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931"/>
                          <a:ext cx="182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1952" name="Object 48"/>
            <p:cNvGraphicFramePr>
              <a:graphicFrameLocks noChangeAspect="1"/>
            </p:cNvGraphicFramePr>
            <p:nvPr/>
          </p:nvGraphicFramePr>
          <p:xfrm>
            <a:off x="5510" y="2870"/>
            <a:ext cx="18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87" name="公式" r:id="rId11" imgW="139680" imgH="164880" progId="Equation.3">
                    <p:embed/>
                  </p:oleObj>
                </mc:Choice>
                <mc:Fallback>
                  <p:oleObj name="公式" r:id="rId11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0" y="2870"/>
                          <a:ext cx="18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1953" name="Object 49"/>
            <p:cNvGraphicFramePr>
              <a:graphicFrameLocks noChangeAspect="1"/>
            </p:cNvGraphicFramePr>
            <p:nvPr/>
          </p:nvGraphicFramePr>
          <p:xfrm>
            <a:off x="3998" y="2816"/>
            <a:ext cx="215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88" name="公式" r:id="rId13" imgW="164880" imgH="177480" progId="Equation.3">
                    <p:embed/>
                  </p:oleObj>
                </mc:Choice>
                <mc:Fallback>
                  <p:oleObj name="公式" r:id="rId13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8" y="2816"/>
                          <a:ext cx="215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1954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3803810"/>
                </p:ext>
              </p:extLst>
            </p:nvPr>
          </p:nvGraphicFramePr>
          <p:xfrm>
            <a:off x="4096" y="1937"/>
            <a:ext cx="149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89" name="公式" r:id="rId15" imgW="114120" imgH="139680" progId="Equation.3">
                    <p:embed/>
                  </p:oleObj>
                </mc:Choice>
                <mc:Fallback>
                  <p:oleObj name="公式" r:id="rId15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6" y="1937"/>
                          <a:ext cx="149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1955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5976691"/>
                </p:ext>
              </p:extLst>
            </p:nvPr>
          </p:nvGraphicFramePr>
          <p:xfrm>
            <a:off x="4596" y="2630"/>
            <a:ext cx="380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90" name="公式" r:id="rId17" imgW="215640" imgH="203040" progId="Equation.3">
                    <p:embed/>
                  </p:oleObj>
                </mc:Choice>
                <mc:Fallback>
                  <p:oleObj name="公式" r:id="rId17" imgW="2156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6" y="2630"/>
                          <a:ext cx="380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1956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8028531"/>
                </p:ext>
              </p:extLst>
            </p:nvPr>
          </p:nvGraphicFramePr>
          <p:xfrm>
            <a:off x="4298" y="2419"/>
            <a:ext cx="38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91" name="公式" r:id="rId19" imgW="228600" imgH="177480" progId="Equation.3">
                    <p:embed/>
                  </p:oleObj>
                </mc:Choice>
                <mc:Fallback>
                  <p:oleObj name="公式" r:id="rId19" imgW="22860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8" y="2419"/>
                          <a:ext cx="38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1957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4297948"/>
                </p:ext>
              </p:extLst>
            </p:nvPr>
          </p:nvGraphicFramePr>
          <p:xfrm>
            <a:off x="4014" y="2341"/>
            <a:ext cx="312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92" name="公式" r:id="rId21" imgW="203040" imgH="177480" progId="Equation.3">
                    <p:embed/>
                  </p:oleObj>
                </mc:Choice>
                <mc:Fallback>
                  <p:oleObj name="公式" r:id="rId21" imgW="2030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341"/>
                          <a:ext cx="312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1958" name="Object 54"/>
            <p:cNvGraphicFramePr>
              <a:graphicFrameLocks noChangeAspect="1"/>
            </p:cNvGraphicFramePr>
            <p:nvPr/>
          </p:nvGraphicFramePr>
          <p:xfrm>
            <a:off x="5024" y="2115"/>
            <a:ext cx="215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93" name="公式" r:id="rId23" imgW="164880" imgH="164880" progId="Equation.3">
                    <p:embed/>
                  </p:oleObj>
                </mc:Choice>
                <mc:Fallback>
                  <p:oleObj name="公式" r:id="rId23" imgW="1648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4" y="2115"/>
                          <a:ext cx="215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1959" name="Object 55"/>
            <p:cNvGraphicFramePr>
              <a:graphicFrameLocks noChangeAspect="1"/>
            </p:cNvGraphicFramePr>
            <p:nvPr/>
          </p:nvGraphicFramePr>
          <p:xfrm>
            <a:off x="5473" y="2016"/>
            <a:ext cx="13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94" name="公式" r:id="rId25" imgW="101520" imgH="177480" progId="Equation.3">
                    <p:embed/>
                  </p:oleObj>
                </mc:Choice>
                <mc:Fallback>
                  <p:oleObj name="公式" r:id="rId25" imgW="1015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3" y="2016"/>
                          <a:ext cx="13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1960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5716157"/>
                </p:ext>
              </p:extLst>
            </p:nvPr>
          </p:nvGraphicFramePr>
          <p:xfrm>
            <a:off x="4390" y="2209"/>
            <a:ext cx="20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95" name="公式" r:id="rId27" imgW="177480" imgH="228600" progId="Equation.3">
                    <p:embed/>
                  </p:oleObj>
                </mc:Choice>
                <mc:Fallback>
                  <p:oleObj name="公式" r:id="rId27" imgW="177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0" y="2209"/>
                          <a:ext cx="206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1961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710925"/>
              </p:ext>
            </p:extLst>
          </p:nvPr>
        </p:nvGraphicFramePr>
        <p:xfrm>
          <a:off x="4764088" y="2562225"/>
          <a:ext cx="21669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6" name="Equation" r:id="rId29" imgW="965160" imgH="241200" progId="Equation.DSMT4">
                  <p:embed/>
                </p:oleObj>
              </mc:Choice>
              <mc:Fallback>
                <p:oleObj name="Equation" r:id="rId29" imgW="965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088" y="2562225"/>
                        <a:ext cx="2166937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62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465971"/>
              </p:ext>
            </p:extLst>
          </p:nvPr>
        </p:nvGraphicFramePr>
        <p:xfrm>
          <a:off x="6919913" y="2349500"/>
          <a:ext cx="2963862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7" name="Equation" r:id="rId31" imgW="1320480" imgH="431640" progId="Equation.DSMT4">
                  <p:embed/>
                </p:oleObj>
              </mc:Choice>
              <mc:Fallback>
                <p:oleObj name="Equation" r:id="rId31" imgW="1320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9913" y="2349500"/>
                        <a:ext cx="2963862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63" name="Line 59"/>
          <p:cNvSpPr>
            <a:spLocks noChangeShapeType="1"/>
          </p:cNvSpPr>
          <p:nvPr/>
        </p:nvSpPr>
        <p:spPr bwMode="auto">
          <a:xfrm flipV="1">
            <a:off x="9229919" y="5178416"/>
            <a:ext cx="1210267" cy="684787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51964" name="Line 60"/>
          <p:cNvSpPr>
            <a:spLocks noChangeShapeType="1"/>
          </p:cNvSpPr>
          <p:nvPr/>
        </p:nvSpPr>
        <p:spPr bwMode="auto">
          <a:xfrm flipH="1" flipV="1">
            <a:off x="10515745" y="5141421"/>
            <a:ext cx="360362" cy="287337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1965" name="Line 61"/>
          <p:cNvSpPr>
            <a:spLocks noChangeShapeType="1"/>
          </p:cNvSpPr>
          <p:nvPr/>
        </p:nvSpPr>
        <p:spPr bwMode="auto">
          <a:xfrm flipH="1" flipV="1">
            <a:off x="9624882" y="4749258"/>
            <a:ext cx="863604" cy="382763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19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1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1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19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19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519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37" grpId="0"/>
      <p:bldP spid="251963" grpId="0" animBg="1"/>
      <p:bldP spid="251964" grpId="0" animBg="1"/>
      <p:bldP spid="2519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33" name="Rectangle 9"/>
          <p:cNvSpPr>
            <a:spLocks noChangeArrowheads="1"/>
          </p:cNvSpPr>
          <p:nvPr/>
        </p:nvSpPr>
        <p:spPr bwMode="auto">
          <a:xfrm>
            <a:off x="1992313" y="1787526"/>
            <a:ext cx="44989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 dirty="0">
                <a:latin typeface="宋体" panose="02010600030101010101" pitchFamily="2" charset="-122"/>
              </a:rPr>
              <a:t>对于二元函数，相应结果为</a:t>
            </a:r>
            <a:endParaRPr kumimoji="0" lang="zh-CN" altLang="en-US" sz="1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23145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409040"/>
              </p:ext>
            </p:extLst>
          </p:nvPr>
        </p:nvGraphicFramePr>
        <p:xfrm>
          <a:off x="3575049" y="3772428"/>
          <a:ext cx="1720852" cy="1083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4" name="Equation" r:id="rId3" imgW="685800" imgH="431640" progId="Equation.DSMT4">
                  <p:embed/>
                </p:oleObj>
              </mc:Choice>
              <mc:Fallback>
                <p:oleObj name="Equation" r:id="rId3" imgW="685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49" y="3772428"/>
                        <a:ext cx="1720852" cy="1083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53" name="Text Box 29"/>
          <p:cNvSpPr txBox="1">
            <a:spLocks noChangeArrowheads="1"/>
          </p:cNvSpPr>
          <p:nvPr/>
        </p:nvSpPr>
        <p:spPr bwMode="auto">
          <a:xfrm>
            <a:off x="1992313" y="2849890"/>
            <a:ext cx="1371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特别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231454" name="Text Box 30"/>
          <p:cNvSpPr txBox="1">
            <a:spLocks noChangeArrowheads="1"/>
          </p:cNvSpPr>
          <p:nvPr/>
        </p:nvSpPr>
        <p:spPr bwMode="auto">
          <a:xfrm>
            <a:off x="1992313" y="3320887"/>
            <a:ext cx="335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•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当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与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轴同向 </a:t>
            </a:r>
            <a:endParaRPr lang="zh-CN" altLang="en-US" sz="2800" b="1" dirty="0"/>
          </a:p>
        </p:txBody>
      </p:sp>
      <p:graphicFrame>
        <p:nvGraphicFramePr>
          <p:cNvPr id="23145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768441"/>
              </p:ext>
            </p:extLst>
          </p:nvPr>
        </p:nvGraphicFramePr>
        <p:xfrm>
          <a:off x="4955294" y="3054757"/>
          <a:ext cx="3569387" cy="993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5" name="Equation" r:id="rId5" imgW="1460160" imgH="406080" progId="Equation.DSMT4">
                  <p:embed/>
                </p:oleObj>
              </mc:Choice>
              <mc:Fallback>
                <p:oleObj name="Equation" r:id="rId5" imgW="14601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5294" y="3054757"/>
                        <a:ext cx="3569387" cy="9932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56" name="Text Box 32"/>
          <p:cNvSpPr txBox="1">
            <a:spLocks noChangeArrowheads="1"/>
          </p:cNvSpPr>
          <p:nvPr/>
        </p:nvSpPr>
        <p:spPr bwMode="auto">
          <a:xfrm>
            <a:off x="1992313" y="4734873"/>
            <a:ext cx="3276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•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当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与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轴反向 </a:t>
            </a:r>
            <a:endParaRPr lang="zh-CN" altLang="en-US" sz="2800" b="1" dirty="0"/>
          </a:p>
        </p:txBody>
      </p:sp>
      <p:graphicFrame>
        <p:nvGraphicFramePr>
          <p:cNvPr id="23145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81268"/>
              </p:ext>
            </p:extLst>
          </p:nvPr>
        </p:nvGraphicFramePr>
        <p:xfrm>
          <a:off x="4766394" y="4538597"/>
          <a:ext cx="3227536" cy="915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6" name="Equation" r:id="rId7" imgW="1434960" imgH="406080" progId="Equation.DSMT4">
                  <p:embed/>
                </p:oleObj>
              </mc:Choice>
              <mc:Fallback>
                <p:oleObj name="Equation" r:id="rId7" imgW="1434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6394" y="4538597"/>
                        <a:ext cx="3227536" cy="9157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5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843241"/>
              </p:ext>
            </p:extLst>
          </p:nvPr>
        </p:nvGraphicFramePr>
        <p:xfrm>
          <a:off x="4017019" y="5346475"/>
          <a:ext cx="1934965" cy="1046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7" name="Equation" r:id="rId9" imgW="799920" imgH="431640" progId="Equation.DSMT4">
                  <p:embed/>
                </p:oleObj>
              </mc:Choice>
              <mc:Fallback>
                <p:oleObj name="Equation" r:id="rId9" imgW="799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019" y="5346475"/>
                        <a:ext cx="1934965" cy="10463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6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559091"/>
              </p:ext>
            </p:extLst>
          </p:nvPr>
        </p:nvGraphicFramePr>
        <p:xfrm>
          <a:off x="2201861" y="2350433"/>
          <a:ext cx="54641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8" name="Equation" r:id="rId11" imgW="2247840" imgH="241200" progId="Equation.DSMT4">
                  <p:embed/>
                </p:oleObj>
              </mc:Choice>
              <mc:Fallback>
                <p:oleObj name="Equation" r:id="rId11" imgW="2247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1" y="2350433"/>
                        <a:ext cx="54641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1478" name="Group 54"/>
          <p:cNvGrpSpPr>
            <a:grpSpLocks/>
          </p:cNvGrpSpPr>
          <p:nvPr/>
        </p:nvGrpSpPr>
        <p:grpSpPr bwMode="auto">
          <a:xfrm>
            <a:off x="9184199" y="2666734"/>
            <a:ext cx="2303463" cy="2211387"/>
            <a:chOff x="3969" y="1085"/>
            <a:chExt cx="1451" cy="1393"/>
          </a:xfrm>
        </p:grpSpPr>
        <p:sp>
          <p:nvSpPr>
            <p:cNvPr id="231463" name="Line 39"/>
            <p:cNvSpPr>
              <a:spLocks noChangeShapeType="1"/>
            </p:cNvSpPr>
            <p:nvPr/>
          </p:nvSpPr>
          <p:spPr bwMode="auto">
            <a:xfrm>
              <a:off x="4269" y="2069"/>
              <a:ext cx="9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1464" name="Line 40"/>
            <p:cNvSpPr>
              <a:spLocks noChangeShapeType="1"/>
            </p:cNvSpPr>
            <p:nvPr/>
          </p:nvSpPr>
          <p:spPr bwMode="auto">
            <a:xfrm flipV="1">
              <a:off x="4286" y="1434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1465" name="Line 41"/>
            <p:cNvSpPr>
              <a:spLocks noChangeShapeType="1"/>
            </p:cNvSpPr>
            <p:nvPr/>
          </p:nvSpPr>
          <p:spPr bwMode="auto">
            <a:xfrm flipV="1">
              <a:off x="4286" y="1615"/>
              <a:ext cx="907" cy="45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31466" name="Object 42"/>
            <p:cNvGraphicFramePr>
              <a:graphicFrameLocks noChangeAspect="1"/>
            </p:cNvGraphicFramePr>
            <p:nvPr/>
          </p:nvGraphicFramePr>
          <p:xfrm>
            <a:off x="5193" y="2297"/>
            <a:ext cx="18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19" name="公式" r:id="rId13" imgW="139680" imgH="139680" progId="Equation.3">
                    <p:embed/>
                  </p:oleObj>
                </mc:Choice>
                <mc:Fallback>
                  <p:oleObj name="公式" r:id="rId13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3" y="2297"/>
                          <a:ext cx="18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1467" name="Object 43"/>
            <p:cNvGraphicFramePr>
              <a:graphicFrameLocks noChangeAspect="1"/>
            </p:cNvGraphicFramePr>
            <p:nvPr/>
          </p:nvGraphicFramePr>
          <p:xfrm>
            <a:off x="5218" y="1501"/>
            <a:ext cx="131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0" name="公式" r:id="rId15" imgW="101520" imgH="177480" progId="Equation.3">
                    <p:embed/>
                  </p:oleObj>
                </mc:Choice>
                <mc:Fallback>
                  <p:oleObj name="公式" r:id="rId15" imgW="1015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8" y="1501"/>
                          <a:ext cx="131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1468" name="Object 44"/>
            <p:cNvGraphicFramePr>
              <a:graphicFrameLocks noChangeAspect="1"/>
            </p:cNvGraphicFramePr>
            <p:nvPr/>
          </p:nvGraphicFramePr>
          <p:xfrm>
            <a:off x="4195" y="1085"/>
            <a:ext cx="181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1" name="公式" r:id="rId17" imgW="139680" imgH="164880" progId="Equation.3">
                    <p:embed/>
                  </p:oleObj>
                </mc:Choice>
                <mc:Fallback>
                  <p:oleObj name="公式" r:id="rId17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1085"/>
                          <a:ext cx="181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1469" name="Object 45"/>
            <p:cNvGraphicFramePr>
              <a:graphicFrameLocks noChangeAspect="1"/>
            </p:cNvGraphicFramePr>
            <p:nvPr/>
          </p:nvGraphicFramePr>
          <p:xfrm>
            <a:off x="3969" y="2248"/>
            <a:ext cx="214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2" name="公式" r:id="rId19" imgW="164880" imgH="177480" progId="Equation.3">
                    <p:embed/>
                  </p:oleObj>
                </mc:Choice>
                <mc:Fallback>
                  <p:oleObj name="公式" r:id="rId19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2248"/>
                          <a:ext cx="214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1470" name="Object 46"/>
            <p:cNvGraphicFramePr>
              <a:graphicFrameLocks noChangeAspect="1"/>
            </p:cNvGraphicFramePr>
            <p:nvPr/>
          </p:nvGraphicFramePr>
          <p:xfrm>
            <a:off x="4587" y="1905"/>
            <a:ext cx="198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3" name="公式" r:id="rId21" imgW="152280" imgH="139680" progId="Equation.3">
                    <p:embed/>
                  </p:oleObj>
                </mc:Choice>
                <mc:Fallback>
                  <p:oleObj name="公式" r:id="rId21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7" y="1905"/>
                          <a:ext cx="198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1471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4699717"/>
                </p:ext>
              </p:extLst>
            </p:nvPr>
          </p:nvGraphicFramePr>
          <p:xfrm>
            <a:off x="4517" y="1477"/>
            <a:ext cx="21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4" name="公式" r:id="rId23" imgW="164880" imgH="203040" progId="Equation.3">
                    <p:embed/>
                  </p:oleObj>
                </mc:Choice>
                <mc:Fallback>
                  <p:oleObj name="公式" r:id="rId23" imgW="1648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7" y="1477"/>
                          <a:ext cx="21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1472" name="Freeform 48"/>
            <p:cNvSpPr>
              <a:spLocks/>
            </p:cNvSpPr>
            <p:nvPr/>
          </p:nvSpPr>
          <p:spPr bwMode="auto">
            <a:xfrm>
              <a:off x="4513" y="1960"/>
              <a:ext cx="29" cy="108"/>
            </a:xfrm>
            <a:custGeom>
              <a:avLst/>
              <a:gdLst>
                <a:gd name="T0" fmla="*/ 0 w 1"/>
                <a:gd name="T1" fmla="*/ 91 h 91"/>
                <a:gd name="T2" fmla="*/ 0 w 1"/>
                <a:gd name="T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1">
                  <a:moveTo>
                    <a:pt x="0" y="91"/>
                  </a:moveTo>
                  <a:cubicBezTo>
                    <a:pt x="0" y="91"/>
                    <a:pt x="0" y="45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1473" name="Freeform 49"/>
            <p:cNvSpPr>
              <a:spLocks/>
            </p:cNvSpPr>
            <p:nvPr/>
          </p:nvSpPr>
          <p:spPr bwMode="auto">
            <a:xfrm>
              <a:off x="4285" y="1769"/>
              <a:ext cx="136" cy="233"/>
            </a:xfrm>
            <a:custGeom>
              <a:avLst/>
              <a:gdLst>
                <a:gd name="T0" fmla="*/ 136 w 136"/>
                <a:gd name="T1" fmla="*/ 98 h 98"/>
                <a:gd name="T2" fmla="*/ 91 w 136"/>
                <a:gd name="T3" fmla="*/ 7 h 98"/>
                <a:gd name="T4" fmla="*/ 0 w 136"/>
                <a:gd name="T5" fmla="*/ 5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98">
                  <a:moveTo>
                    <a:pt x="136" y="98"/>
                  </a:moveTo>
                  <a:cubicBezTo>
                    <a:pt x="125" y="56"/>
                    <a:pt x="114" y="14"/>
                    <a:pt x="91" y="7"/>
                  </a:cubicBezTo>
                  <a:cubicBezTo>
                    <a:pt x="68" y="0"/>
                    <a:pt x="34" y="26"/>
                    <a:pt x="0" y="53"/>
                  </a:cubicBez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1475" name="Line 51"/>
            <p:cNvSpPr>
              <a:spLocks noChangeShapeType="1"/>
            </p:cNvSpPr>
            <p:nvPr/>
          </p:nvSpPr>
          <p:spPr bwMode="auto">
            <a:xfrm>
              <a:off x="4014" y="2296"/>
              <a:ext cx="140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1476" name="Line 52"/>
            <p:cNvSpPr>
              <a:spLocks noChangeShapeType="1"/>
            </p:cNvSpPr>
            <p:nvPr/>
          </p:nvSpPr>
          <p:spPr bwMode="auto">
            <a:xfrm flipV="1">
              <a:off x="4150" y="1117"/>
              <a:ext cx="0" cy="12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31477" name="Object 53"/>
            <p:cNvGraphicFramePr>
              <a:graphicFrameLocks noChangeAspect="1"/>
            </p:cNvGraphicFramePr>
            <p:nvPr/>
          </p:nvGraphicFramePr>
          <p:xfrm>
            <a:off x="4105" y="1933"/>
            <a:ext cx="23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5" name="公式" r:id="rId25" imgW="177480" imgH="228600" progId="Equation.3">
                    <p:embed/>
                  </p:oleObj>
                </mc:Choice>
                <mc:Fallback>
                  <p:oleObj name="公式" r:id="rId25" imgW="177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1933"/>
                          <a:ext cx="23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1479" name="Text Box 55"/>
          <p:cNvSpPr txBox="1">
            <a:spLocks noChangeArrowheads="1"/>
          </p:cNvSpPr>
          <p:nvPr/>
        </p:nvSpPr>
        <p:spPr bwMode="auto">
          <a:xfrm>
            <a:off x="2063750" y="827088"/>
            <a:ext cx="7416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注：函数在一点可微是方向导数存在的充分条件，而不是必要条件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260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1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1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53" grpId="0" autoUpdateAnimBg="0"/>
      <p:bldP spid="231454" grpId="0" autoUpdateAnimBg="0"/>
      <p:bldP spid="23145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Freeform 2"/>
          <p:cNvSpPr>
            <a:spLocks/>
          </p:cNvSpPr>
          <p:nvPr/>
        </p:nvSpPr>
        <p:spPr bwMode="auto">
          <a:xfrm>
            <a:off x="8746035" y="2472787"/>
            <a:ext cx="2053398" cy="3229453"/>
          </a:xfrm>
          <a:custGeom>
            <a:avLst/>
            <a:gdLst>
              <a:gd name="T0" fmla="*/ 0 w 1518"/>
              <a:gd name="T1" fmla="*/ 0 h 2574"/>
              <a:gd name="T2" fmla="*/ 0 w 1518"/>
              <a:gd name="T3" fmla="*/ 1696 h 2574"/>
              <a:gd name="T4" fmla="*/ 1518 w 1518"/>
              <a:gd name="T5" fmla="*/ 2574 h 2574"/>
              <a:gd name="T6" fmla="*/ 1517 w 1518"/>
              <a:gd name="T7" fmla="*/ 816 h 2574"/>
              <a:gd name="T8" fmla="*/ 1408 w 1518"/>
              <a:gd name="T9" fmla="*/ 688 h 2574"/>
              <a:gd name="T10" fmla="*/ 1308 w 1518"/>
              <a:gd name="T11" fmla="*/ 588 h 2574"/>
              <a:gd name="T12" fmla="*/ 1199 w 1518"/>
              <a:gd name="T13" fmla="*/ 488 h 2574"/>
              <a:gd name="T14" fmla="*/ 1027 w 1518"/>
              <a:gd name="T15" fmla="*/ 370 h 2574"/>
              <a:gd name="T16" fmla="*/ 817 w 1518"/>
              <a:gd name="T17" fmla="*/ 270 h 2574"/>
              <a:gd name="T18" fmla="*/ 727 w 1518"/>
              <a:gd name="T19" fmla="*/ 225 h 2574"/>
              <a:gd name="T20" fmla="*/ 554 w 1518"/>
              <a:gd name="T21" fmla="*/ 152 h 2574"/>
              <a:gd name="T22" fmla="*/ 299 w 1518"/>
              <a:gd name="T23" fmla="*/ 88 h 2574"/>
              <a:gd name="T24" fmla="*/ 181 w 1518"/>
              <a:gd name="T25" fmla="*/ 52 h 2574"/>
              <a:gd name="T26" fmla="*/ 0 w 1518"/>
              <a:gd name="T27" fmla="*/ 0 h 2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8" h="2574">
                <a:moveTo>
                  <a:pt x="0" y="0"/>
                </a:moveTo>
                <a:lnTo>
                  <a:pt x="0" y="1696"/>
                </a:lnTo>
                <a:lnTo>
                  <a:pt x="1518" y="2574"/>
                </a:lnTo>
                <a:lnTo>
                  <a:pt x="1517" y="816"/>
                </a:lnTo>
                <a:lnTo>
                  <a:pt x="1408" y="688"/>
                </a:lnTo>
                <a:lnTo>
                  <a:pt x="1308" y="588"/>
                </a:lnTo>
                <a:lnTo>
                  <a:pt x="1199" y="488"/>
                </a:lnTo>
                <a:lnTo>
                  <a:pt x="1027" y="370"/>
                </a:lnTo>
                <a:lnTo>
                  <a:pt x="817" y="270"/>
                </a:lnTo>
                <a:lnTo>
                  <a:pt x="727" y="225"/>
                </a:lnTo>
                <a:lnTo>
                  <a:pt x="554" y="152"/>
                </a:lnTo>
                <a:lnTo>
                  <a:pt x="299" y="88"/>
                </a:lnTo>
                <a:lnTo>
                  <a:pt x="181" y="52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28575" cmpd="sng">
            <a:solidFill>
              <a:srgbClr val="00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88" name="Freeform 12"/>
          <p:cNvSpPr>
            <a:spLocks/>
          </p:cNvSpPr>
          <p:nvPr/>
        </p:nvSpPr>
        <p:spPr bwMode="auto">
          <a:xfrm>
            <a:off x="7731688" y="1895926"/>
            <a:ext cx="4242362" cy="2816834"/>
          </a:xfrm>
          <a:custGeom>
            <a:avLst/>
            <a:gdLst>
              <a:gd name="T0" fmla="*/ 1500 w 3391"/>
              <a:gd name="T1" fmla="*/ 0 h 2256"/>
              <a:gd name="T2" fmla="*/ 1276 w 3391"/>
              <a:gd name="T3" fmla="*/ 111 h 2256"/>
              <a:gd name="T4" fmla="*/ 1055 w 3391"/>
              <a:gd name="T5" fmla="*/ 235 h 2256"/>
              <a:gd name="T6" fmla="*/ 807 w 3391"/>
              <a:gd name="T7" fmla="*/ 423 h 2256"/>
              <a:gd name="T8" fmla="*/ 660 w 3391"/>
              <a:gd name="T9" fmla="*/ 524 h 2256"/>
              <a:gd name="T10" fmla="*/ 493 w 3391"/>
              <a:gd name="T11" fmla="*/ 665 h 2256"/>
              <a:gd name="T12" fmla="*/ 336 w 3391"/>
              <a:gd name="T13" fmla="*/ 795 h 2256"/>
              <a:gd name="T14" fmla="*/ 145 w 3391"/>
              <a:gd name="T15" fmla="*/ 957 h 2256"/>
              <a:gd name="T16" fmla="*/ 0 w 3391"/>
              <a:gd name="T17" fmla="*/ 1108 h 2256"/>
              <a:gd name="T18" fmla="*/ 219 w 3391"/>
              <a:gd name="T19" fmla="*/ 1199 h 2256"/>
              <a:gd name="T20" fmla="*/ 481 w 3391"/>
              <a:gd name="T21" fmla="*/ 1289 h 2256"/>
              <a:gd name="T22" fmla="*/ 706 w 3391"/>
              <a:gd name="T23" fmla="*/ 1410 h 2256"/>
              <a:gd name="T24" fmla="*/ 930 w 3391"/>
              <a:gd name="T25" fmla="*/ 1531 h 2256"/>
              <a:gd name="T26" fmla="*/ 1164 w 3391"/>
              <a:gd name="T27" fmla="*/ 1671 h 2256"/>
              <a:gd name="T28" fmla="*/ 1290 w 3391"/>
              <a:gd name="T29" fmla="*/ 1753 h 2256"/>
              <a:gd name="T30" fmla="*/ 1355 w 3391"/>
              <a:gd name="T31" fmla="*/ 1797 h 2256"/>
              <a:gd name="T32" fmla="*/ 1422 w 3391"/>
              <a:gd name="T33" fmla="*/ 1853 h 2256"/>
              <a:gd name="T34" fmla="*/ 1475 w 3391"/>
              <a:gd name="T35" fmla="*/ 1905 h 2256"/>
              <a:gd name="T36" fmla="*/ 1523 w 3391"/>
              <a:gd name="T37" fmla="*/ 1960 h 2256"/>
              <a:gd name="T38" fmla="*/ 1572 w 3391"/>
              <a:gd name="T39" fmla="*/ 2017 h 2256"/>
              <a:gd name="T40" fmla="*/ 1612 w 3391"/>
              <a:gd name="T41" fmla="*/ 2074 h 2256"/>
              <a:gd name="T42" fmla="*/ 1635 w 3391"/>
              <a:gd name="T43" fmla="*/ 2124 h 2256"/>
              <a:gd name="T44" fmla="*/ 1652 w 3391"/>
              <a:gd name="T45" fmla="*/ 2164 h 2256"/>
              <a:gd name="T46" fmla="*/ 1691 w 3391"/>
              <a:gd name="T47" fmla="*/ 2256 h 2256"/>
              <a:gd name="T48" fmla="*/ 1869 w 3391"/>
              <a:gd name="T49" fmla="*/ 2064 h 2256"/>
              <a:gd name="T50" fmla="*/ 2025 w 3391"/>
              <a:gd name="T51" fmla="*/ 1873 h 2256"/>
              <a:gd name="T52" fmla="*/ 2239 w 3391"/>
              <a:gd name="T53" fmla="*/ 1641 h 2256"/>
              <a:gd name="T54" fmla="*/ 2485 w 3391"/>
              <a:gd name="T55" fmla="*/ 1471 h 2256"/>
              <a:gd name="T56" fmla="*/ 2698 w 3391"/>
              <a:gd name="T57" fmla="*/ 1380 h 2256"/>
              <a:gd name="T58" fmla="*/ 2911 w 3391"/>
              <a:gd name="T59" fmla="*/ 1299 h 2256"/>
              <a:gd name="T60" fmla="*/ 3156 w 3391"/>
              <a:gd name="T61" fmla="*/ 1218 h 2256"/>
              <a:gd name="T62" fmla="*/ 3391 w 3391"/>
              <a:gd name="T63" fmla="*/ 1178 h 2256"/>
              <a:gd name="T64" fmla="*/ 3190 w 3391"/>
              <a:gd name="T65" fmla="*/ 947 h 2256"/>
              <a:gd name="T66" fmla="*/ 2966 w 3391"/>
              <a:gd name="T67" fmla="*/ 715 h 2256"/>
              <a:gd name="T68" fmla="*/ 2731 w 3391"/>
              <a:gd name="T69" fmla="*/ 524 h 2256"/>
              <a:gd name="T70" fmla="*/ 2507 w 3391"/>
              <a:gd name="T71" fmla="*/ 362 h 2256"/>
              <a:gd name="T72" fmla="*/ 2239 w 3391"/>
              <a:gd name="T73" fmla="*/ 241 h 2256"/>
              <a:gd name="T74" fmla="*/ 2111 w 3391"/>
              <a:gd name="T75" fmla="*/ 186 h 2256"/>
              <a:gd name="T76" fmla="*/ 1959 w 3391"/>
              <a:gd name="T77" fmla="*/ 131 h 2256"/>
              <a:gd name="T78" fmla="*/ 1832 w 3391"/>
              <a:gd name="T79" fmla="*/ 93 h 2256"/>
              <a:gd name="T80" fmla="*/ 1737 w 3391"/>
              <a:gd name="T81" fmla="*/ 64 h 2256"/>
              <a:gd name="T82" fmla="*/ 1500 w 3391"/>
              <a:gd name="T83" fmla="*/ 0 h 2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391" h="2256">
                <a:moveTo>
                  <a:pt x="1500" y="0"/>
                </a:moveTo>
                <a:lnTo>
                  <a:pt x="1276" y="111"/>
                </a:lnTo>
                <a:lnTo>
                  <a:pt x="1055" y="235"/>
                </a:lnTo>
                <a:lnTo>
                  <a:pt x="807" y="423"/>
                </a:lnTo>
                <a:lnTo>
                  <a:pt x="660" y="524"/>
                </a:lnTo>
                <a:lnTo>
                  <a:pt x="493" y="665"/>
                </a:lnTo>
                <a:lnTo>
                  <a:pt x="336" y="795"/>
                </a:lnTo>
                <a:lnTo>
                  <a:pt x="145" y="957"/>
                </a:lnTo>
                <a:lnTo>
                  <a:pt x="0" y="1108"/>
                </a:lnTo>
                <a:lnTo>
                  <a:pt x="219" y="1199"/>
                </a:lnTo>
                <a:lnTo>
                  <a:pt x="481" y="1289"/>
                </a:lnTo>
                <a:lnTo>
                  <a:pt x="706" y="1410"/>
                </a:lnTo>
                <a:lnTo>
                  <a:pt x="930" y="1531"/>
                </a:lnTo>
                <a:lnTo>
                  <a:pt x="1164" y="1671"/>
                </a:lnTo>
                <a:lnTo>
                  <a:pt x="1290" y="1753"/>
                </a:lnTo>
                <a:lnTo>
                  <a:pt x="1355" y="1797"/>
                </a:lnTo>
                <a:lnTo>
                  <a:pt x="1422" y="1853"/>
                </a:lnTo>
                <a:lnTo>
                  <a:pt x="1475" y="1905"/>
                </a:lnTo>
                <a:lnTo>
                  <a:pt x="1523" y="1960"/>
                </a:lnTo>
                <a:lnTo>
                  <a:pt x="1572" y="2017"/>
                </a:lnTo>
                <a:lnTo>
                  <a:pt x="1612" y="2074"/>
                </a:lnTo>
                <a:lnTo>
                  <a:pt x="1635" y="2124"/>
                </a:lnTo>
                <a:lnTo>
                  <a:pt x="1652" y="2164"/>
                </a:lnTo>
                <a:lnTo>
                  <a:pt x="1691" y="2256"/>
                </a:lnTo>
                <a:lnTo>
                  <a:pt x="1869" y="2064"/>
                </a:lnTo>
                <a:lnTo>
                  <a:pt x="2025" y="1873"/>
                </a:lnTo>
                <a:lnTo>
                  <a:pt x="2239" y="1641"/>
                </a:lnTo>
                <a:lnTo>
                  <a:pt x="2485" y="1471"/>
                </a:lnTo>
                <a:lnTo>
                  <a:pt x="2698" y="1380"/>
                </a:lnTo>
                <a:lnTo>
                  <a:pt x="2911" y="1299"/>
                </a:lnTo>
                <a:lnTo>
                  <a:pt x="3156" y="1218"/>
                </a:lnTo>
                <a:lnTo>
                  <a:pt x="3391" y="1178"/>
                </a:lnTo>
                <a:lnTo>
                  <a:pt x="3190" y="947"/>
                </a:lnTo>
                <a:lnTo>
                  <a:pt x="2966" y="715"/>
                </a:lnTo>
                <a:lnTo>
                  <a:pt x="2731" y="524"/>
                </a:lnTo>
                <a:lnTo>
                  <a:pt x="2507" y="362"/>
                </a:lnTo>
                <a:lnTo>
                  <a:pt x="2239" y="241"/>
                </a:lnTo>
                <a:lnTo>
                  <a:pt x="2111" y="186"/>
                </a:lnTo>
                <a:lnTo>
                  <a:pt x="1959" y="131"/>
                </a:lnTo>
                <a:lnTo>
                  <a:pt x="1832" y="93"/>
                </a:lnTo>
                <a:lnTo>
                  <a:pt x="1737" y="64"/>
                </a:lnTo>
                <a:lnTo>
                  <a:pt x="1500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4979" name="Group 3"/>
          <p:cNvGrpSpPr>
            <a:grpSpLocks/>
          </p:cNvGrpSpPr>
          <p:nvPr/>
        </p:nvGrpSpPr>
        <p:grpSpPr bwMode="auto">
          <a:xfrm>
            <a:off x="6738596" y="1272866"/>
            <a:ext cx="4885320" cy="4351623"/>
            <a:chOff x="888" y="674"/>
            <a:chExt cx="4346" cy="3203"/>
          </a:xfrm>
        </p:grpSpPr>
        <p:sp>
          <p:nvSpPr>
            <p:cNvPr id="254980" name="Line 4"/>
            <p:cNvSpPr>
              <a:spLocks noChangeShapeType="1"/>
            </p:cNvSpPr>
            <p:nvPr/>
          </p:nvSpPr>
          <p:spPr bwMode="auto">
            <a:xfrm flipV="1">
              <a:off x="2291" y="867"/>
              <a:ext cx="0" cy="19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981" name="Line 5"/>
            <p:cNvSpPr>
              <a:spLocks noChangeShapeType="1"/>
            </p:cNvSpPr>
            <p:nvPr/>
          </p:nvSpPr>
          <p:spPr bwMode="auto">
            <a:xfrm>
              <a:off x="2282" y="2779"/>
              <a:ext cx="291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982" name="Line 6"/>
            <p:cNvSpPr>
              <a:spLocks noChangeShapeType="1"/>
            </p:cNvSpPr>
            <p:nvPr/>
          </p:nvSpPr>
          <p:spPr bwMode="auto">
            <a:xfrm flipH="1">
              <a:off x="1072" y="2779"/>
              <a:ext cx="1220" cy="10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983" name="Text Box 7"/>
            <p:cNvSpPr txBox="1">
              <a:spLocks noChangeArrowheads="1"/>
            </p:cNvSpPr>
            <p:nvPr/>
          </p:nvSpPr>
          <p:spPr bwMode="auto">
            <a:xfrm>
              <a:off x="888" y="3554"/>
              <a:ext cx="321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000" b="1" i="1" dirty="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kumimoji="1" lang="en-US" altLang="zh-CN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4984" name="Text Box 8"/>
            <p:cNvSpPr txBox="1">
              <a:spLocks noChangeArrowheads="1"/>
            </p:cNvSpPr>
            <p:nvPr/>
          </p:nvSpPr>
          <p:spPr bwMode="auto">
            <a:xfrm>
              <a:off x="2233" y="674"/>
              <a:ext cx="341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000" b="1" i="1" dirty="0">
                  <a:latin typeface="Times New Roman" panose="02020603050405020304" pitchFamily="18" charset="0"/>
                  <a:ea typeface="楷体_GB2312" pitchFamily="49" charset="-122"/>
                </a:rPr>
                <a:t>z </a:t>
              </a:r>
              <a:endParaRPr kumimoji="1" lang="en-US" altLang="zh-CN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4985" name="Text Box 9"/>
            <p:cNvSpPr txBox="1">
              <a:spLocks noChangeArrowheads="1"/>
            </p:cNvSpPr>
            <p:nvPr/>
          </p:nvSpPr>
          <p:spPr bwMode="auto">
            <a:xfrm>
              <a:off x="5058" y="2762"/>
              <a:ext cx="176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sz="2000" b="1" i="1" dirty="0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4986" name="Text Box 10"/>
            <p:cNvSpPr txBox="1">
              <a:spLocks noChangeArrowheads="1"/>
            </p:cNvSpPr>
            <p:nvPr/>
          </p:nvSpPr>
          <p:spPr bwMode="auto">
            <a:xfrm>
              <a:off x="1996" y="2627"/>
              <a:ext cx="4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1" lang="en-US" altLang="zh-CN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54987" name="Text Box 11"/>
          <p:cNvSpPr txBox="1">
            <a:spLocks noChangeArrowheads="1"/>
          </p:cNvSpPr>
          <p:nvPr/>
        </p:nvSpPr>
        <p:spPr bwMode="auto">
          <a:xfrm>
            <a:off x="1865314" y="350838"/>
            <a:ext cx="3049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endParaRPr kumimoji="1" lang="en-US" altLang="zh-CN" sz="2400">
              <a:solidFill>
                <a:srgbClr val="FF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4989" name="Line 13"/>
          <p:cNvSpPr>
            <a:spLocks noChangeShapeType="1"/>
          </p:cNvSpPr>
          <p:nvPr/>
        </p:nvSpPr>
        <p:spPr bwMode="auto">
          <a:xfrm flipH="1" flipV="1">
            <a:off x="8020408" y="5488956"/>
            <a:ext cx="2420586" cy="22204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90" name="Text Box 14"/>
          <p:cNvSpPr txBox="1">
            <a:spLocks noChangeArrowheads="1"/>
          </p:cNvSpPr>
          <p:nvPr/>
        </p:nvSpPr>
        <p:spPr bwMode="auto">
          <a:xfrm>
            <a:off x="11407130" y="5651909"/>
            <a:ext cx="3175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20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endParaRPr kumimoji="1" lang="en-US" altLang="zh-CN" sz="20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4994" name="Text Box 18"/>
          <p:cNvSpPr txBox="1">
            <a:spLocks noChangeArrowheads="1"/>
          </p:cNvSpPr>
          <p:nvPr/>
        </p:nvSpPr>
        <p:spPr bwMode="auto">
          <a:xfrm>
            <a:off x="9075879" y="4847951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</a:t>
            </a:r>
            <a:endParaRPr kumimoji="1" lang="en-US" altLang="zh-CN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54991" name="Group 15"/>
          <p:cNvGrpSpPr>
            <a:grpSpLocks/>
          </p:cNvGrpSpPr>
          <p:nvPr/>
        </p:nvGrpSpPr>
        <p:grpSpPr bwMode="auto">
          <a:xfrm>
            <a:off x="10477594" y="3003156"/>
            <a:ext cx="246027" cy="2485800"/>
            <a:chOff x="3662" y="1581"/>
            <a:chExt cx="0" cy="1931"/>
          </a:xfrm>
        </p:grpSpPr>
        <p:sp>
          <p:nvSpPr>
            <p:cNvPr id="254992" name="Line 16"/>
            <p:cNvSpPr>
              <a:spLocks noChangeShapeType="1"/>
            </p:cNvSpPr>
            <p:nvPr/>
          </p:nvSpPr>
          <p:spPr bwMode="auto">
            <a:xfrm flipH="1" flipV="1">
              <a:off x="3662" y="2597"/>
              <a:ext cx="0" cy="9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993" name="Line 17"/>
            <p:cNvSpPr>
              <a:spLocks noChangeShapeType="1"/>
            </p:cNvSpPr>
            <p:nvPr/>
          </p:nvSpPr>
          <p:spPr bwMode="auto">
            <a:xfrm flipH="1" flipV="1">
              <a:off x="3662" y="1581"/>
              <a:ext cx="0" cy="1004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4995" name="Text Box 19"/>
          <p:cNvSpPr txBox="1">
            <a:spLocks noChangeArrowheads="1"/>
          </p:cNvSpPr>
          <p:nvPr/>
        </p:nvSpPr>
        <p:spPr bwMode="auto">
          <a:xfrm>
            <a:off x="8974186" y="5451505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 y</a:t>
            </a:r>
            <a:endParaRPr kumimoji="1" lang="en-US" altLang="zh-CN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4996" name="Text Box 20"/>
          <p:cNvSpPr txBox="1">
            <a:spLocks noChangeArrowheads="1"/>
          </p:cNvSpPr>
          <p:nvPr/>
        </p:nvSpPr>
        <p:spPr bwMode="auto">
          <a:xfrm>
            <a:off x="7898396" y="4679832"/>
            <a:ext cx="509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 x</a:t>
            </a:r>
          </a:p>
        </p:txBody>
      </p:sp>
      <p:sp>
        <p:nvSpPr>
          <p:cNvPr id="254997" name="Freeform 21"/>
          <p:cNvSpPr>
            <a:spLocks/>
          </p:cNvSpPr>
          <p:nvPr/>
        </p:nvSpPr>
        <p:spPr bwMode="auto">
          <a:xfrm>
            <a:off x="10384241" y="3427897"/>
            <a:ext cx="74613" cy="115888"/>
          </a:xfrm>
          <a:custGeom>
            <a:avLst/>
            <a:gdLst>
              <a:gd name="T0" fmla="*/ 0 w 54"/>
              <a:gd name="T1" fmla="*/ 55 h 55"/>
              <a:gd name="T2" fmla="*/ 0 w 54"/>
              <a:gd name="T3" fmla="*/ 0 h 55"/>
              <a:gd name="T4" fmla="*/ 54 w 54"/>
              <a:gd name="T5" fmla="*/ 28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" h="55">
                <a:moveTo>
                  <a:pt x="0" y="55"/>
                </a:moveTo>
                <a:lnTo>
                  <a:pt x="0" y="0"/>
                </a:lnTo>
                <a:lnTo>
                  <a:pt x="54" y="28"/>
                </a:lnTo>
              </a:path>
            </a:pathLst>
          </a:custGeom>
          <a:noFill/>
          <a:ln w="28575" cmpd="sng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98" name="Line 22"/>
          <p:cNvSpPr>
            <a:spLocks noChangeShapeType="1"/>
          </p:cNvSpPr>
          <p:nvPr/>
        </p:nvSpPr>
        <p:spPr bwMode="auto">
          <a:xfrm>
            <a:off x="8743568" y="2464657"/>
            <a:ext cx="1875746" cy="1246946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99" name="Rectangle 23"/>
          <p:cNvSpPr>
            <a:spLocks noChangeArrowheads="1"/>
          </p:cNvSpPr>
          <p:nvPr/>
        </p:nvSpPr>
        <p:spPr bwMode="auto">
          <a:xfrm>
            <a:off x="9407446" y="2967741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</a:t>
            </a:r>
          </a:p>
        </p:txBody>
      </p:sp>
      <p:sp>
        <p:nvSpPr>
          <p:cNvPr id="255000" name="Rectangle 24"/>
          <p:cNvSpPr>
            <a:spLocks noChangeArrowheads="1"/>
          </p:cNvSpPr>
          <p:nvPr/>
        </p:nvSpPr>
        <p:spPr bwMode="auto">
          <a:xfrm>
            <a:off x="10428439" y="3307799"/>
            <a:ext cx="6143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20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kumimoji="1" lang="en-US" altLang="zh-CN" sz="20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z</a:t>
            </a:r>
            <a:endParaRPr kumimoji="1" lang="en-US" altLang="zh-CN" sz="2000" b="1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25500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549047"/>
              </p:ext>
            </p:extLst>
          </p:nvPr>
        </p:nvGraphicFramePr>
        <p:xfrm>
          <a:off x="1544509" y="892711"/>
          <a:ext cx="2186435" cy="1082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" name="公式" r:id="rId3" imgW="927000" imgH="482400" progId="Equation.3">
                  <p:embed/>
                </p:oleObj>
              </mc:Choice>
              <mc:Fallback>
                <p:oleObj name="公式" r:id="rId3" imgW="9270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509" y="892711"/>
                        <a:ext cx="2186435" cy="10823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5002" name="Rectangle 26"/>
          <p:cNvSpPr>
            <a:spLocks noChangeArrowheads="1"/>
          </p:cNvSpPr>
          <p:nvPr/>
        </p:nvSpPr>
        <p:spPr bwMode="auto">
          <a:xfrm>
            <a:off x="10167605" y="5506726"/>
            <a:ext cx="571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</a:p>
        </p:txBody>
      </p:sp>
      <p:sp>
        <p:nvSpPr>
          <p:cNvPr id="255003" name="Text Box 27"/>
          <p:cNvSpPr txBox="1">
            <a:spLocks noChangeArrowheads="1"/>
          </p:cNvSpPr>
          <p:nvPr/>
        </p:nvSpPr>
        <p:spPr bwMode="auto">
          <a:xfrm>
            <a:off x="8182988" y="4412153"/>
            <a:ext cx="5572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5004" name="Rectangle 28"/>
          <p:cNvSpPr>
            <a:spLocks noChangeArrowheads="1"/>
          </p:cNvSpPr>
          <p:nvPr/>
        </p:nvSpPr>
        <p:spPr bwMode="auto">
          <a:xfrm>
            <a:off x="9558339" y="1195389"/>
            <a:ext cx="12906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z = f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x,y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255005" name="Line 29"/>
          <p:cNvSpPr>
            <a:spLocks noChangeShapeType="1"/>
          </p:cNvSpPr>
          <p:nvPr/>
        </p:nvSpPr>
        <p:spPr bwMode="auto">
          <a:xfrm flipH="1" flipV="1">
            <a:off x="7965098" y="4542990"/>
            <a:ext cx="696302" cy="449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500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499751"/>
              </p:ext>
            </p:extLst>
          </p:nvPr>
        </p:nvGraphicFramePr>
        <p:xfrm>
          <a:off x="7540581" y="4330247"/>
          <a:ext cx="261937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" name="公式" r:id="rId5" imgW="190440" imgH="228600" progId="Equation.3">
                  <p:embed/>
                </p:oleObj>
              </mc:Choice>
              <mc:Fallback>
                <p:oleObj name="公式" r:id="rId5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581" y="4330247"/>
                        <a:ext cx="261937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0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101368"/>
              </p:ext>
            </p:extLst>
          </p:nvPr>
        </p:nvGraphicFramePr>
        <p:xfrm>
          <a:off x="9063474" y="3946311"/>
          <a:ext cx="252413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" name="公式" r:id="rId7" imgW="190440" imgH="228600" progId="Equation.3">
                  <p:embed/>
                </p:oleObj>
              </mc:Choice>
              <mc:Fallback>
                <p:oleObj name="公式" r:id="rId7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3474" y="3946311"/>
                        <a:ext cx="252413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5008" name="Line 32"/>
          <p:cNvSpPr>
            <a:spLocks noChangeShapeType="1"/>
          </p:cNvSpPr>
          <p:nvPr/>
        </p:nvSpPr>
        <p:spPr bwMode="auto">
          <a:xfrm flipV="1">
            <a:off x="8040764" y="4615356"/>
            <a:ext cx="656533" cy="879902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5009" name="Line 33"/>
          <p:cNvSpPr>
            <a:spLocks noChangeShapeType="1"/>
          </p:cNvSpPr>
          <p:nvPr/>
        </p:nvSpPr>
        <p:spPr bwMode="auto">
          <a:xfrm flipV="1">
            <a:off x="8794879" y="4157128"/>
            <a:ext cx="235577" cy="324071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5010" name="Freeform 34"/>
          <p:cNvSpPr>
            <a:spLocks/>
          </p:cNvSpPr>
          <p:nvPr/>
        </p:nvSpPr>
        <p:spPr bwMode="auto">
          <a:xfrm>
            <a:off x="8142560" y="5320933"/>
            <a:ext cx="159615" cy="154106"/>
          </a:xfrm>
          <a:custGeom>
            <a:avLst/>
            <a:gdLst>
              <a:gd name="T0" fmla="*/ 0 w 137"/>
              <a:gd name="T1" fmla="*/ 0 h 100"/>
              <a:gd name="T2" fmla="*/ 137 w 137"/>
              <a:gd name="T3" fmla="*/ 0 h 100"/>
              <a:gd name="T4" fmla="*/ 28 w 137"/>
              <a:gd name="T5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100">
                <a:moveTo>
                  <a:pt x="0" y="0"/>
                </a:moveTo>
                <a:lnTo>
                  <a:pt x="137" y="0"/>
                </a:lnTo>
                <a:lnTo>
                  <a:pt x="28" y="100"/>
                </a:lnTo>
              </a:path>
            </a:pathLst>
          </a:custGeom>
          <a:noFill/>
          <a:ln w="19050" cmpd="sng">
            <a:solidFill>
              <a:srgbClr val="CC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5011" name="Line 35"/>
          <p:cNvSpPr>
            <a:spLocks noChangeShapeType="1"/>
          </p:cNvSpPr>
          <p:nvPr/>
        </p:nvSpPr>
        <p:spPr bwMode="auto">
          <a:xfrm rot="863287">
            <a:off x="8580851" y="4927566"/>
            <a:ext cx="3204459" cy="86477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5012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700474"/>
              </p:ext>
            </p:extLst>
          </p:nvPr>
        </p:nvGraphicFramePr>
        <p:xfrm>
          <a:off x="1598985" y="2967741"/>
          <a:ext cx="5599503" cy="983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" name="Equation" r:id="rId9" imgW="2450880" imgH="431640" progId="Equation.DSMT4">
                  <p:embed/>
                </p:oleObj>
              </mc:Choice>
              <mc:Fallback>
                <p:oleObj name="Equation" r:id="rId9" imgW="2450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985" y="2967741"/>
                        <a:ext cx="5599503" cy="983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5013" name="Group 37"/>
          <p:cNvGrpSpPr>
            <a:grpSpLocks/>
          </p:cNvGrpSpPr>
          <p:nvPr/>
        </p:nvGrpSpPr>
        <p:grpSpPr bwMode="auto">
          <a:xfrm>
            <a:off x="8720805" y="1797064"/>
            <a:ext cx="0" cy="2746375"/>
            <a:chOff x="2665" y="1226"/>
            <a:chExt cx="0" cy="1730"/>
          </a:xfrm>
        </p:grpSpPr>
        <p:sp>
          <p:nvSpPr>
            <p:cNvPr id="255014" name="Line 38"/>
            <p:cNvSpPr>
              <a:spLocks noChangeShapeType="1"/>
            </p:cNvSpPr>
            <p:nvPr/>
          </p:nvSpPr>
          <p:spPr bwMode="auto">
            <a:xfrm flipV="1">
              <a:off x="2665" y="2010"/>
              <a:ext cx="0" cy="9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5015" name="Line 39"/>
            <p:cNvSpPr>
              <a:spLocks noChangeShapeType="1"/>
            </p:cNvSpPr>
            <p:nvPr/>
          </p:nvSpPr>
          <p:spPr bwMode="auto">
            <a:xfrm flipV="1">
              <a:off x="2665" y="1226"/>
              <a:ext cx="0" cy="784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5016" name="Freeform 40"/>
          <p:cNvSpPr>
            <a:spLocks/>
          </p:cNvSpPr>
          <p:nvPr/>
        </p:nvSpPr>
        <p:spPr bwMode="auto">
          <a:xfrm>
            <a:off x="8739546" y="1657863"/>
            <a:ext cx="2059887" cy="1849598"/>
          </a:xfrm>
          <a:custGeom>
            <a:avLst/>
            <a:gdLst>
              <a:gd name="T0" fmla="*/ 3 w 1524"/>
              <a:gd name="T1" fmla="*/ 638 h 1452"/>
              <a:gd name="T2" fmla="*/ 4 w 1524"/>
              <a:gd name="T3" fmla="*/ 0 h 1452"/>
              <a:gd name="T4" fmla="*/ 1524 w 1524"/>
              <a:gd name="T5" fmla="*/ 720 h 1452"/>
              <a:gd name="T6" fmla="*/ 1524 w 1524"/>
              <a:gd name="T7" fmla="*/ 1452 h 1452"/>
              <a:gd name="T8" fmla="*/ 1460 w 1524"/>
              <a:gd name="T9" fmla="*/ 1368 h 1452"/>
              <a:gd name="T10" fmla="*/ 1364 w 1524"/>
              <a:gd name="T11" fmla="*/ 1256 h 1452"/>
              <a:gd name="T12" fmla="*/ 1256 w 1524"/>
              <a:gd name="T13" fmla="*/ 1164 h 1452"/>
              <a:gd name="T14" fmla="*/ 1180 w 1524"/>
              <a:gd name="T15" fmla="*/ 1108 h 1452"/>
              <a:gd name="T16" fmla="*/ 1116 w 1524"/>
              <a:gd name="T17" fmla="*/ 1064 h 1452"/>
              <a:gd name="T18" fmla="*/ 1040 w 1524"/>
              <a:gd name="T19" fmla="*/ 1012 h 1452"/>
              <a:gd name="T20" fmla="*/ 936 w 1524"/>
              <a:gd name="T21" fmla="*/ 952 h 1452"/>
              <a:gd name="T22" fmla="*/ 856 w 1524"/>
              <a:gd name="T23" fmla="*/ 916 h 1452"/>
              <a:gd name="T24" fmla="*/ 780 w 1524"/>
              <a:gd name="T25" fmla="*/ 888 h 1452"/>
              <a:gd name="T26" fmla="*/ 644 w 1524"/>
              <a:gd name="T27" fmla="*/ 828 h 1452"/>
              <a:gd name="T28" fmla="*/ 560 w 1524"/>
              <a:gd name="T29" fmla="*/ 796 h 1452"/>
              <a:gd name="T30" fmla="*/ 480 w 1524"/>
              <a:gd name="T31" fmla="*/ 776 h 1452"/>
              <a:gd name="T32" fmla="*/ 348 w 1524"/>
              <a:gd name="T33" fmla="*/ 732 h 1452"/>
              <a:gd name="T34" fmla="*/ 264 w 1524"/>
              <a:gd name="T35" fmla="*/ 704 h 1452"/>
              <a:gd name="T36" fmla="*/ 180 w 1524"/>
              <a:gd name="T37" fmla="*/ 684 h 1452"/>
              <a:gd name="T38" fmla="*/ 88 w 1524"/>
              <a:gd name="T39" fmla="*/ 660 h 1452"/>
              <a:gd name="T40" fmla="*/ 0 w 1524"/>
              <a:gd name="T41" fmla="*/ 632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524" h="1452">
                <a:moveTo>
                  <a:pt x="3" y="638"/>
                </a:moveTo>
                <a:lnTo>
                  <a:pt x="4" y="0"/>
                </a:lnTo>
                <a:lnTo>
                  <a:pt x="1524" y="720"/>
                </a:lnTo>
                <a:lnTo>
                  <a:pt x="1524" y="1452"/>
                </a:lnTo>
                <a:lnTo>
                  <a:pt x="1460" y="1368"/>
                </a:lnTo>
                <a:lnTo>
                  <a:pt x="1364" y="1256"/>
                </a:lnTo>
                <a:lnTo>
                  <a:pt x="1256" y="1164"/>
                </a:lnTo>
                <a:lnTo>
                  <a:pt x="1180" y="1108"/>
                </a:lnTo>
                <a:lnTo>
                  <a:pt x="1116" y="1064"/>
                </a:lnTo>
                <a:lnTo>
                  <a:pt x="1040" y="1012"/>
                </a:lnTo>
                <a:lnTo>
                  <a:pt x="936" y="952"/>
                </a:lnTo>
                <a:lnTo>
                  <a:pt x="856" y="916"/>
                </a:lnTo>
                <a:lnTo>
                  <a:pt x="780" y="888"/>
                </a:lnTo>
                <a:lnTo>
                  <a:pt x="644" y="828"/>
                </a:lnTo>
                <a:lnTo>
                  <a:pt x="560" y="796"/>
                </a:lnTo>
                <a:lnTo>
                  <a:pt x="480" y="776"/>
                </a:lnTo>
                <a:lnTo>
                  <a:pt x="348" y="732"/>
                </a:lnTo>
                <a:lnTo>
                  <a:pt x="264" y="704"/>
                </a:lnTo>
                <a:lnTo>
                  <a:pt x="180" y="684"/>
                </a:lnTo>
                <a:lnTo>
                  <a:pt x="88" y="660"/>
                </a:lnTo>
                <a:lnTo>
                  <a:pt x="0" y="632"/>
                </a:lnTo>
              </a:path>
            </a:pathLst>
          </a:custGeom>
          <a:solidFill>
            <a:srgbClr val="00CCFF"/>
          </a:solidFill>
          <a:ln w="28575" cap="flat" cmpd="sng">
            <a:solidFill>
              <a:srgbClr val="00CCFF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5017" name="Text Box 41"/>
          <p:cNvSpPr txBox="1">
            <a:spLocks noChangeArrowheads="1"/>
          </p:cNvSpPr>
          <p:nvPr/>
        </p:nvSpPr>
        <p:spPr bwMode="auto">
          <a:xfrm>
            <a:off x="10371388" y="2722050"/>
            <a:ext cx="4191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endParaRPr kumimoji="1" lang="en-US" altLang="zh-CN" sz="2000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5018" name="Freeform 42"/>
          <p:cNvSpPr>
            <a:spLocks/>
          </p:cNvSpPr>
          <p:nvPr/>
        </p:nvSpPr>
        <p:spPr bwMode="auto">
          <a:xfrm>
            <a:off x="8702914" y="2444668"/>
            <a:ext cx="2078628" cy="1048039"/>
          </a:xfrm>
          <a:custGeom>
            <a:avLst/>
            <a:gdLst>
              <a:gd name="T0" fmla="*/ 0 w 1536"/>
              <a:gd name="T1" fmla="*/ 0 h 828"/>
              <a:gd name="T2" fmla="*/ 636 w 1536"/>
              <a:gd name="T3" fmla="*/ 191 h 828"/>
              <a:gd name="T4" fmla="*/ 1064 w 1536"/>
              <a:gd name="T5" fmla="*/ 391 h 828"/>
              <a:gd name="T6" fmla="*/ 1355 w 1536"/>
              <a:gd name="T7" fmla="*/ 610 h 828"/>
              <a:gd name="T8" fmla="*/ 1536 w 1536"/>
              <a:gd name="T9" fmla="*/ 828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" h="828">
                <a:moveTo>
                  <a:pt x="0" y="0"/>
                </a:moveTo>
                <a:cubicBezTo>
                  <a:pt x="106" y="32"/>
                  <a:pt x="459" y="126"/>
                  <a:pt x="636" y="191"/>
                </a:cubicBezTo>
                <a:cubicBezTo>
                  <a:pt x="813" y="256"/>
                  <a:pt x="944" y="321"/>
                  <a:pt x="1064" y="391"/>
                </a:cubicBezTo>
                <a:cubicBezTo>
                  <a:pt x="1184" y="461"/>
                  <a:pt x="1276" y="537"/>
                  <a:pt x="1355" y="610"/>
                </a:cubicBezTo>
                <a:cubicBezTo>
                  <a:pt x="1434" y="683"/>
                  <a:pt x="1498" y="783"/>
                  <a:pt x="1536" y="828"/>
                </a:cubicBezTo>
              </a:path>
            </a:pathLst>
          </a:custGeom>
          <a:noFill/>
          <a:ln w="38100" cmpd="sng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5019" name="Freeform 43"/>
          <p:cNvSpPr>
            <a:spLocks/>
          </p:cNvSpPr>
          <p:nvPr/>
        </p:nvSpPr>
        <p:spPr bwMode="auto">
          <a:xfrm>
            <a:off x="8720805" y="2441944"/>
            <a:ext cx="2899753" cy="474307"/>
          </a:xfrm>
          <a:custGeom>
            <a:avLst/>
            <a:gdLst>
              <a:gd name="T0" fmla="*/ 0 w 2111"/>
              <a:gd name="T1" fmla="*/ 0 h 403"/>
              <a:gd name="T2" fmla="*/ 2111 w 2111"/>
              <a:gd name="T3" fmla="*/ 403 h 40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11" h="403">
                <a:moveTo>
                  <a:pt x="0" y="0"/>
                </a:moveTo>
                <a:lnTo>
                  <a:pt x="2111" y="403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5020" name="Oval 44"/>
          <p:cNvSpPr>
            <a:spLocks noChangeArrowheads="1"/>
          </p:cNvSpPr>
          <p:nvPr/>
        </p:nvSpPr>
        <p:spPr bwMode="auto">
          <a:xfrm>
            <a:off x="8689891" y="4518397"/>
            <a:ext cx="74613" cy="746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5021" name="Freeform 45"/>
          <p:cNvSpPr>
            <a:spLocks/>
          </p:cNvSpPr>
          <p:nvPr/>
        </p:nvSpPr>
        <p:spPr bwMode="auto">
          <a:xfrm>
            <a:off x="8710511" y="2431963"/>
            <a:ext cx="2442703" cy="801088"/>
          </a:xfrm>
          <a:custGeom>
            <a:avLst/>
            <a:gdLst>
              <a:gd name="T0" fmla="*/ 0 w 1016"/>
              <a:gd name="T1" fmla="*/ 0 h 456"/>
              <a:gd name="T2" fmla="*/ 1016 w 1016"/>
              <a:gd name="T3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16" h="456">
                <a:moveTo>
                  <a:pt x="0" y="0"/>
                </a:moveTo>
                <a:lnTo>
                  <a:pt x="1016" y="456"/>
                </a:lnTo>
              </a:path>
            </a:pathLst>
          </a:custGeom>
          <a:noFill/>
          <a:ln w="38100" cap="rnd" cmpd="sng">
            <a:solidFill>
              <a:srgbClr val="CC00FF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5022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73873"/>
              </p:ext>
            </p:extLst>
          </p:nvPr>
        </p:nvGraphicFramePr>
        <p:xfrm>
          <a:off x="1544240" y="1953719"/>
          <a:ext cx="2776084" cy="938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3" name="公式" r:id="rId11" imgW="1269720" imgH="431640" progId="Equation.3">
                  <p:embed/>
                </p:oleObj>
              </mc:Choice>
              <mc:Fallback>
                <p:oleObj name="公式" r:id="rId11" imgW="12697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240" y="1953719"/>
                        <a:ext cx="2776084" cy="938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5023" name="Text Box 47"/>
          <p:cNvSpPr txBox="1">
            <a:spLocks noChangeArrowheads="1"/>
          </p:cNvSpPr>
          <p:nvPr/>
        </p:nvSpPr>
        <p:spPr bwMode="auto">
          <a:xfrm>
            <a:off x="8278509" y="2051748"/>
            <a:ext cx="4413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endParaRPr kumimoji="1" lang="en-US" altLang="zh-CN" sz="20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5024" name="Text Box 48"/>
          <p:cNvSpPr txBox="1">
            <a:spLocks noChangeArrowheads="1"/>
          </p:cNvSpPr>
          <p:nvPr/>
        </p:nvSpPr>
        <p:spPr bwMode="auto">
          <a:xfrm>
            <a:off x="1149478" y="3870838"/>
            <a:ext cx="4118552" cy="1772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kumimoji="1"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                        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是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曲面在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点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处沿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方向</a:t>
            </a:r>
            <a:r>
              <a:rPr kumimoji="1"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的变化率，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即半切线</a:t>
            </a:r>
          </a:p>
        </p:txBody>
      </p:sp>
      <p:graphicFrame>
        <p:nvGraphicFramePr>
          <p:cNvPr id="255025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594377"/>
              </p:ext>
            </p:extLst>
          </p:nvPr>
        </p:nvGraphicFramePr>
        <p:xfrm>
          <a:off x="2540971" y="3651566"/>
          <a:ext cx="769614" cy="937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4" name="公式" r:id="rId13" imgW="330120" imgH="482400" progId="Equation.3">
                  <p:embed/>
                </p:oleObj>
              </mc:Choice>
              <mc:Fallback>
                <p:oleObj name="公式" r:id="rId13" imgW="3301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971" y="3651566"/>
                        <a:ext cx="769614" cy="937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26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063509"/>
              </p:ext>
            </p:extLst>
          </p:nvPr>
        </p:nvGraphicFramePr>
        <p:xfrm>
          <a:off x="2665935" y="5041039"/>
          <a:ext cx="771526" cy="49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5" name="公式" r:id="rId15" imgW="317160" imgH="203040" progId="Equation.3">
                  <p:embed/>
                </p:oleObj>
              </mc:Choice>
              <mc:Fallback>
                <p:oleObj name="公式" r:id="rId15" imgW="317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935" y="5041039"/>
                        <a:ext cx="771526" cy="49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5027" name="Text Box 51"/>
          <p:cNvSpPr txBox="1">
            <a:spLocks noChangeArrowheads="1"/>
          </p:cNvSpPr>
          <p:nvPr/>
        </p:nvSpPr>
        <p:spPr bwMode="auto">
          <a:xfrm>
            <a:off x="924453" y="3893672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方向导数</a:t>
            </a:r>
          </a:p>
        </p:txBody>
      </p:sp>
      <p:sp>
        <p:nvSpPr>
          <p:cNvPr id="255029" name="Rectangle 53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096325" y="286613"/>
            <a:ext cx="3610768" cy="495300"/>
          </a:xfrm>
          <a:noFill/>
        </p:spPr>
        <p:txBody>
          <a:bodyPr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方向导数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的几何意义</a:t>
            </a:r>
          </a:p>
        </p:txBody>
      </p:sp>
      <p:sp>
        <p:nvSpPr>
          <p:cNvPr id="255030" name="Text Box 54"/>
          <p:cNvSpPr txBox="1">
            <a:spLocks noChangeArrowheads="1"/>
          </p:cNvSpPr>
          <p:nvPr/>
        </p:nvSpPr>
        <p:spPr bwMode="auto">
          <a:xfrm>
            <a:off x="3403778" y="5061605"/>
            <a:ext cx="13516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的斜率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55031" name="Text Box 55"/>
          <p:cNvSpPr txBox="1">
            <a:spLocks noChangeArrowheads="1"/>
          </p:cNvSpPr>
          <p:nvPr/>
        </p:nvSpPr>
        <p:spPr bwMode="auto">
          <a:xfrm>
            <a:off x="11329498" y="1885771"/>
            <a:ext cx="4413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endParaRPr kumimoji="1" lang="en-US" altLang="zh-CN" sz="20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5033" name="Freeform 57"/>
          <p:cNvSpPr>
            <a:spLocks/>
          </p:cNvSpPr>
          <p:nvPr/>
        </p:nvSpPr>
        <p:spPr bwMode="auto">
          <a:xfrm>
            <a:off x="9315887" y="2564373"/>
            <a:ext cx="191754" cy="252637"/>
          </a:xfrm>
          <a:custGeom>
            <a:avLst/>
            <a:gdLst>
              <a:gd name="T0" fmla="*/ 136 w 205"/>
              <a:gd name="T1" fmla="*/ 0 h 136"/>
              <a:gd name="T2" fmla="*/ 182 w 205"/>
              <a:gd name="T3" fmla="*/ 91 h 136"/>
              <a:gd name="T4" fmla="*/ 0 w 205"/>
              <a:gd name="T5" fmla="*/ 1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5" h="136">
                <a:moveTo>
                  <a:pt x="136" y="0"/>
                </a:moveTo>
                <a:cubicBezTo>
                  <a:pt x="170" y="34"/>
                  <a:pt x="205" y="68"/>
                  <a:pt x="182" y="91"/>
                </a:cubicBezTo>
                <a:cubicBezTo>
                  <a:pt x="159" y="114"/>
                  <a:pt x="79" y="125"/>
                  <a:pt x="0" y="136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43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50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00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5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5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5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5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5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25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5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0" dur="500"/>
                                        <p:tgtEl>
                                          <p:spTgt spid="25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5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25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5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255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25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6" dur="500"/>
                                        <p:tgtEl>
                                          <p:spTgt spid="254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5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5" dur="500"/>
                                        <p:tgtEl>
                                          <p:spTgt spid="25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5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4" dur="500"/>
                                        <p:tgtEl>
                                          <p:spTgt spid="25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25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7" dur="500"/>
                                        <p:tgtEl>
                                          <p:spTgt spid="25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5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55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55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254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5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8" dur="500"/>
                                        <p:tgtEl>
                                          <p:spTgt spid="25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55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55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55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8" dur="500"/>
                                        <p:tgtEl>
                                          <p:spTgt spid="25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2" dur="500"/>
                                        <p:tgtEl>
                                          <p:spTgt spid="25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55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55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2550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0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300"/>
                                        <p:tgtEl>
                                          <p:spTgt spid="255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300"/>
                                        <p:tgtEl>
                                          <p:spTgt spid="2550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300"/>
                                        <p:tgtEl>
                                          <p:spTgt spid="2550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9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255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255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55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55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0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19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55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55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55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55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255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8" grpId="0" animBg="1"/>
      <p:bldP spid="254988" grpId="0" animBg="1"/>
      <p:bldP spid="254989" grpId="0" animBg="1"/>
      <p:bldP spid="254990" grpId="0" autoUpdateAnimBg="0"/>
      <p:bldP spid="254994" grpId="0" autoUpdateAnimBg="0"/>
      <p:bldP spid="254995" grpId="0" autoUpdateAnimBg="0"/>
      <p:bldP spid="254996" grpId="0" autoUpdateAnimBg="0"/>
      <p:bldP spid="254997" grpId="0" animBg="1"/>
      <p:bldP spid="254998" grpId="0" animBg="1"/>
      <p:bldP spid="254999" grpId="0" autoUpdateAnimBg="0"/>
      <p:bldP spid="255000" grpId="0" autoUpdateAnimBg="0"/>
      <p:bldP spid="255002" grpId="0" autoUpdateAnimBg="0"/>
      <p:bldP spid="255003" grpId="0" autoUpdateAnimBg="0"/>
      <p:bldP spid="255004" grpId="0" autoUpdateAnimBg="0"/>
      <p:bldP spid="255005" grpId="0" animBg="1"/>
      <p:bldP spid="255008" grpId="0" animBg="1"/>
      <p:bldP spid="255009" grpId="0" animBg="1"/>
      <p:bldP spid="255010" grpId="0" animBg="1"/>
      <p:bldP spid="255011" grpId="0" animBg="1"/>
      <p:bldP spid="255016" grpId="0" animBg="1"/>
      <p:bldP spid="255017" grpId="0" autoUpdateAnimBg="0"/>
      <p:bldP spid="255018" grpId="0" animBg="1"/>
      <p:bldP spid="255019" grpId="0" animBg="1"/>
      <p:bldP spid="255020" grpId="0" animBg="1"/>
      <p:bldP spid="255021" grpId="0" animBg="1"/>
      <p:bldP spid="255023" grpId="0" autoUpdateAnimBg="0"/>
      <p:bldP spid="255024" grpId="0" build="p" autoUpdateAnimBg="0"/>
      <p:bldP spid="255027" grpId="0" autoUpdateAnimBg="0"/>
      <p:bldP spid="255030" grpId="0" autoUpdateAnimBg="0"/>
      <p:bldP spid="255031" grpId="0" autoUpdateAnimBg="0"/>
      <p:bldP spid="2550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ChangeArrowheads="1"/>
          </p:cNvSpPr>
          <p:nvPr/>
        </p:nvSpPr>
        <p:spPr bwMode="auto">
          <a:xfrm>
            <a:off x="1992313" y="758825"/>
            <a:ext cx="2286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ˎ̥"/>
                <a:cs typeface="ˎ̥"/>
              </a:rPr>
              <a:t>1. </a:t>
            </a:r>
            <a:r>
              <a:rPr kumimoji="1" lang="zh-CN" altLang="en-US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</a:rPr>
              <a:t>求函数</a:t>
            </a:r>
            <a:r>
              <a:rPr kumimoji="1" lang="zh-CN" altLang="en-US" sz="2800" b="1" dirty="0">
                <a:effectLst/>
                <a:latin typeface="Times New Roman" panose="02020603050405020304" pitchFamily="18" charset="0"/>
                <a:ea typeface="ˎ̥"/>
                <a:cs typeface="ˎ̥"/>
              </a:rPr>
              <a:t> </a:t>
            </a:r>
            <a:endParaRPr lang="zh-CN" altLang="en-US" b="1" dirty="0">
              <a:effectLst/>
            </a:endParaRPr>
          </a:p>
        </p:txBody>
      </p:sp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5303912" y="813455"/>
            <a:ext cx="40703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在点</a:t>
            </a:r>
            <a:r>
              <a:rPr kumimoji="1" lang="zh-CN" altLang="en-US" sz="28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(1, 1, 1)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沿方向</a:t>
            </a:r>
            <a:endParaRPr lang="zh-CN" altLang="en-US" sz="2800" b="1" dirty="0"/>
          </a:p>
        </p:txBody>
      </p:sp>
      <p:graphicFrame>
        <p:nvGraphicFramePr>
          <p:cNvPr id="232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079191"/>
              </p:ext>
            </p:extLst>
          </p:nvPr>
        </p:nvGraphicFramePr>
        <p:xfrm>
          <a:off x="3832358" y="728975"/>
          <a:ext cx="1581596" cy="593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Equation" r:id="rId3" imgW="609480" imgH="228600" progId="Equation.DSMT4">
                  <p:embed/>
                </p:oleObj>
              </mc:Choice>
              <mc:Fallback>
                <p:oleObj name="Equation" r:id="rId3" imgW="609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358" y="728975"/>
                        <a:ext cx="1581596" cy="5930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4" name="Text Box 6"/>
          <p:cNvSpPr txBox="1">
            <a:spLocks noChangeArrowheads="1"/>
          </p:cNvSpPr>
          <p:nvPr/>
        </p:nvSpPr>
        <p:spPr bwMode="auto">
          <a:xfrm>
            <a:off x="2711451" y="1336675"/>
            <a:ext cx="4392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l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: (2, -1, 3 )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的方向导数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800" b="1" dirty="0"/>
          </a:p>
        </p:txBody>
      </p:sp>
      <p:graphicFrame>
        <p:nvGraphicFramePr>
          <p:cNvPr id="2324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08392"/>
              </p:ext>
            </p:extLst>
          </p:nvPr>
        </p:nvGraphicFramePr>
        <p:xfrm>
          <a:off x="3273425" y="2565400"/>
          <a:ext cx="439896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name="Equation" r:id="rId5" imgW="2031840" imgH="482400" progId="Equation.DSMT4">
                  <p:embed/>
                </p:oleObj>
              </mc:Choice>
              <mc:Fallback>
                <p:oleObj name="Equation" r:id="rId5" imgW="20318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5" y="2565400"/>
                        <a:ext cx="4398963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73" name="Text Box 25"/>
          <p:cNvSpPr txBox="1">
            <a:spLocks noChangeArrowheads="1"/>
          </p:cNvSpPr>
          <p:nvPr/>
        </p:nvSpPr>
        <p:spPr bwMode="auto">
          <a:xfrm>
            <a:off x="2209800" y="1901825"/>
            <a:ext cx="7175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23247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767087"/>
              </p:ext>
            </p:extLst>
          </p:nvPr>
        </p:nvGraphicFramePr>
        <p:xfrm>
          <a:off x="3306763" y="3716338"/>
          <a:ext cx="44259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6" name="Equation" r:id="rId7" imgW="2044440" imgH="482400" progId="Equation.DSMT4">
                  <p:embed/>
                </p:oleObj>
              </mc:Choice>
              <mc:Fallback>
                <p:oleObj name="Equation" r:id="rId7" imgW="2044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763" y="3716338"/>
                        <a:ext cx="4425950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7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829192"/>
              </p:ext>
            </p:extLst>
          </p:nvPr>
        </p:nvGraphicFramePr>
        <p:xfrm>
          <a:off x="3368675" y="4832350"/>
          <a:ext cx="43688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Equation" r:id="rId9" imgW="2019240" imgH="482400" progId="Equation.DSMT4">
                  <p:embed/>
                </p:oleObj>
              </mc:Choice>
              <mc:Fallback>
                <p:oleObj name="Equation" r:id="rId9" imgW="20192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75" y="4832350"/>
                        <a:ext cx="4368800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78" name="Text Box 30"/>
          <p:cNvSpPr txBox="1">
            <a:spLocks noChangeArrowheads="1"/>
          </p:cNvSpPr>
          <p:nvPr/>
        </p:nvSpPr>
        <p:spPr bwMode="auto">
          <a:xfrm>
            <a:off x="3286125" y="1916113"/>
            <a:ext cx="3746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向量</a:t>
            </a:r>
            <a:r>
              <a:rPr kumimoji="1" lang="zh-CN" altLang="en-US" sz="28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的方向余弦为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7213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39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944943"/>
              </p:ext>
            </p:extLst>
          </p:nvPr>
        </p:nvGraphicFramePr>
        <p:xfrm>
          <a:off x="2297113" y="3340100"/>
          <a:ext cx="190500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0" name="Equation" r:id="rId3" imgW="711000" imgH="507960" progId="Equation.DSMT4">
                  <p:embed/>
                </p:oleObj>
              </mc:Choice>
              <mc:Fallback>
                <p:oleObj name="Equation" r:id="rId3" imgW="7110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113" y="3340100"/>
                        <a:ext cx="1905000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745438"/>
              </p:ext>
            </p:extLst>
          </p:nvPr>
        </p:nvGraphicFramePr>
        <p:xfrm>
          <a:off x="4048125" y="3440113"/>
          <a:ext cx="1258888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1" name="Equation" r:id="rId5" imgW="469800" imgH="431640" progId="Equation.DSMT4">
                  <p:embed/>
                </p:oleObj>
              </mc:Choice>
              <mc:Fallback>
                <p:oleObj name="Equation" r:id="rId5" imgW="469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25" y="3440113"/>
                        <a:ext cx="1258888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420918"/>
              </p:ext>
            </p:extLst>
          </p:nvPr>
        </p:nvGraphicFramePr>
        <p:xfrm>
          <a:off x="5502275" y="3440113"/>
          <a:ext cx="1495425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2" name="Equation" r:id="rId7" imgW="558720" imgH="431640" progId="Equation.DSMT4">
                  <p:embed/>
                </p:oleObj>
              </mc:Choice>
              <mc:Fallback>
                <p:oleObj name="Equation" r:id="rId7" imgW="558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2275" y="3440113"/>
                        <a:ext cx="1495425" cy="1154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384835"/>
              </p:ext>
            </p:extLst>
          </p:nvPr>
        </p:nvGraphicFramePr>
        <p:xfrm>
          <a:off x="7302500" y="3459163"/>
          <a:ext cx="1495425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3" name="Equation" r:id="rId9" imgW="558720" imgH="431640" progId="Equation.DSMT4">
                  <p:embed/>
                </p:oleObj>
              </mc:Choice>
              <mc:Fallback>
                <p:oleObj name="Equation" r:id="rId9" imgW="558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0" y="3459163"/>
                        <a:ext cx="1495425" cy="1154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6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796914"/>
              </p:ext>
            </p:extLst>
          </p:nvPr>
        </p:nvGraphicFramePr>
        <p:xfrm>
          <a:off x="2351089" y="1462089"/>
          <a:ext cx="1931987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4" name="Equation" r:id="rId11" imgW="711000" imgH="228600" progId="Equation.DSMT4">
                  <p:embed/>
                </p:oleObj>
              </mc:Choice>
              <mc:Fallback>
                <p:oleObj name="Equation" r:id="rId11" imgW="71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1462089"/>
                        <a:ext cx="1931987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7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008710"/>
              </p:ext>
            </p:extLst>
          </p:nvPr>
        </p:nvGraphicFramePr>
        <p:xfrm>
          <a:off x="4471988" y="1397001"/>
          <a:ext cx="17272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5" name="Equation" r:id="rId13" imgW="634680" imgH="253800" progId="Equation.DSMT4">
                  <p:embed/>
                </p:oleObj>
              </mc:Choice>
              <mc:Fallback>
                <p:oleObj name="Equation" r:id="rId13" imgW="634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1988" y="1397001"/>
                        <a:ext cx="1727200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7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359406"/>
              </p:ext>
            </p:extLst>
          </p:nvPr>
        </p:nvGraphicFramePr>
        <p:xfrm>
          <a:off x="6610350" y="1412875"/>
          <a:ext cx="162401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6" name="Equation" r:id="rId15" imgW="596880" imgH="241200" progId="Equation.DSMT4">
                  <p:embed/>
                </p:oleObj>
              </mc:Choice>
              <mc:Fallback>
                <p:oleObj name="Equation" r:id="rId15" imgW="596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1412875"/>
                        <a:ext cx="1624013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72" name="Text Box 20"/>
          <p:cNvSpPr txBox="1">
            <a:spLocks noChangeArrowheads="1"/>
          </p:cNvSpPr>
          <p:nvPr/>
        </p:nvSpPr>
        <p:spPr bwMode="auto">
          <a:xfrm>
            <a:off x="1692276" y="745592"/>
            <a:ext cx="4679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下面计算函数的偏导数：</a:t>
            </a:r>
          </a:p>
        </p:txBody>
      </p:sp>
      <p:graphicFrame>
        <p:nvGraphicFramePr>
          <p:cNvPr id="25397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993562"/>
              </p:ext>
            </p:extLst>
          </p:nvPr>
        </p:nvGraphicFramePr>
        <p:xfrm>
          <a:off x="2128838" y="2349500"/>
          <a:ext cx="2379662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7" name="Equation" r:id="rId17" imgW="876240" imgH="228600" progId="Equation.DSMT4">
                  <p:embed/>
                </p:oleObj>
              </mc:Choice>
              <mc:Fallback>
                <p:oleObj name="Equation" r:id="rId17" imgW="876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38" y="2349500"/>
                        <a:ext cx="2379662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7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095998"/>
              </p:ext>
            </p:extLst>
          </p:nvPr>
        </p:nvGraphicFramePr>
        <p:xfrm>
          <a:off x="4927600" y="2349500"/>
          <a:ext cx="234473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8" name="Equation" r:id="rId19" imgW="863280" imgH="241200" progId="Equation.DSMT4">
                  <p:embed/>
                </p:oleObj>
              </mc:Choice>
              <mc:Fallback>
                <p:oleObj name="Equation" r:id="rId19" imgW="863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349500"/>
                        <a:ext cx="2344738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7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384120"/>
              </p:ext>
            </p:extLst>
          </p:nvPr>
        </p:nvGraphicFramePr>
        <p:xfrm>
          <a:off x="7593013" y="2349500"/>
          <a:ext cx="2309812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9" name="Equation" r:id="rId21" imgW="850680" imgH="228600" progId="Equation.DSMT4">
                  <p:embed/>
                </p:oleObj>
              </mc:Choice>
              <mc:Fallback>
                <p:oleObj name="Equation" r:id="rId21" imgW="850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3013" y="2349500"/>
                        <a:ext cx="2309812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7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643573"/>
              </p:ext>
            </p:extLst>
          </p:nvPr>
        </p:nvGraphicFramePr>
        <p:xfrm>
          <a:off x="3814764" y="4522788"/>
          <a:ext cx="1222375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0" name="Equation" r:id="rId23" imgW="457200" imgH="431640" progId="Equation.DSMT4">
                  <p:embed/>
                </p:oleObj>
              </mc:Choice>
              <mc:Fallback>
                <p:oleObj name="Equation" r:id="rId23" imgW="457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764" y="4522788"/>
                        <a:ext cx="1222375" cy="1154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77" name="Object 25"/>
          <p:cNvGraphicFramePr>
            <a:graphicFrameLocks noChangeAspect="1"/>
          </p:cNvGraphicFramePr>
          <p:nvPr/>
        </p:nvGraphicFramePr>
        <p:xfrm>
          <a:off x="5808663" y="44450"/>
          <a:ext cx="16573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1" name="公式" r:id="rId25" imgW="609480" imgH="228600" progId="Equation.3">
                  <p:embed/>
                </p:oleObj>
              </mc:Choice>
              <mc:Fallback>
                <p:oleObj name="公式" r:id="rId25" imgW="609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44450"/>
                        <a:ext cx="165735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78" name="Text Box 26"/>
          <p:cNvSpPr txBox="1">
            <a:spLocks noChangeArrowheads="1"/>
          </p:cNvSpPr>
          <p:nvPr/>
        </p:nvSpPr>
        <p:spPr bwMode="auto">
          <a:xfrm>
            <a:off x="7640638" y="173038"/>
            <a:ext cx="19113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(1, 1, 1)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80961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3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2468</TotalTime>
  <Words>547</Words>
  <Application>Microsoft Office PowerPoint</Application>
  <PresentationFormat>宽屏</PresentationFormat>
  <Paragraphs>105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ˎ̥</vt:lpstr>
      <vt:lpstr>仿宋_GB2312</vt:lpstr>
      <vt:lpstr>黑体</vt:lpstr>
      <vt:lpstr>华文行楷</vt:lpstr>
      <vt:lpstr>华文楷体</vt:lpstr>
      <vt:lpstr>楷体_GB2312</vt:lpstr>
      <vt:lpstr>宋体</vt:lpstr>
      <vt:lpstr>Arial</vt:lpstr>
      <vt:lpstr>Calibri</vt:lpstr>
      <vt:lpstr>Symbol</vt:lpstr>
      <vt:lpstr>Times New Roman</vt:lpstr>
      <vt:lpstr>Office 主题</vt:lpstr>
      <vt:lpstr>公式</vt:lpstr>
      <vt:lpstr>Equation</vt:lpstr>
      <vt:lpstr>Document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方向导数的几何意义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例4.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Microsoft 帐户</cp:lastModifiedBy>
  <cp:revision>93</cp:revision>
  <dcterms:created xsi:type="dcterms:W3CDTF">2009-06-13T01:14:34Z</dcterms:created>
  <dcterms:modified xsi:type="dcterms:W3CDTF">2022-02-22T02:42:42Z</dcterms:modified>
</cp:coreProperties>
</file>