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9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18" Type="http://schemas.openxmlformats.org/officeDocument/2006/relationships/image" Target="../media/image93.e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17" Type="http://schemas.openxmlformats.org/officeDocument/2006/relationships/image" Target="../media/image92.wmf"/><Relationship Id="rId2" Type="http://schemas.openxmlformats.org/officeDocument/2006/relationships/image" Target="../media/image77.wmf"/><Relationship Id="rId16" Type="http://schemas.openxmlformats.org/officeDocument/2006/relationships/image" Target="../media/image91.wmf"/><Relationship Id="rId20" Type="http://schemas.openxmlformats.org/officeDocument/2006/relationships/image" Target="../media/image95.wmf"/><Relationship Id="rId1" Type="http://schemas.openxmlformats.org/officeDocument/2006/relationships/image" Target="../media/image76.wmf"/><Relationship Id="rId6" Type="http://schemas.openxmlformats.org/officeDocument/2006/relationships/image" Target="../media/image81.e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5" Type="http://schemas.openxmlformats.org/officeDocument/2006/relationships/image" Target="../media/image90.wmf"/><Relationship Id="rId10" Type="http://schemas.openxmlformats.org/officeDocument/2006/relationships/image" Target="../media/image85.wmf"/><Relationship Id="rId19" Type="http://schemas.openxmlformats.org/officeDocument/2006/relationships/image" Target="../media/image94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Relationship Id="rId14" Type="http://schemas.openxmlformats.org/officeDocument/2006/relationships/image" Target="../media/image8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7" Type="http://schemas.openxmlformats.org/officeDocument/2006/relationships/image" Target="../media/image101.w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0.wmf"/><Relationship Id="rId5" Type="http://schemas.openxmlformats.org/officeDocument/2006/relationships/image" Target="../media/image27.wmf"/><Relationship Id="rId4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4.wmf"/><Relationship Id="rId7" Type="http://schemas.openxmlformats.org/officeDocument/2006/relationships/image" Target="../media/image27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e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png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image" Target="../media/image128.wmf"/><Relationship Id="rId18" Type="http://schemas.openxmlformats.org/officeDocument/2006/relationships/image" Target="../media/image13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12" Type="http://schemas.openxmlformats.org/officeDocument/2006/relationships/image" Target="../media/image127.wmf"/><Relationship Id="rId17" Type="http://schemas.openxmlformats.org/officeDocument/2006/relationships/image" Target="../media/image132.wmf"/><Relationship Id="rId2" Type="http://schemas.openxmlformats.org/officeDocument/2006/relationships/image" Target="../media/image117.emf"/><Relationship Id="rId16" Type="http://schemas.openxmlformats.org/officeDocument/2006/relationships/image" Target="../media/image131.emf"/><Relationship Id="rId20" Type="http://schemas.openxmlformats.org/officeDocument/2006/relationships/image" Target="../media/image135.wmf"/><Relationship Id="rId1" Type="http://schemas.openxmlformats.org/officeDocument/2006/relationships/image" Target="../media/image116.png"/><Relationship Id="rId6" Type="http://schemas.openxmlformats.org/officeDocument/2006/relationships/image" Target="../media/image121.emf"/><Relationship Id="rId11" Type="http://schemas.openxmlformats.org/officeDocument/2006/relationships/image" Target="../media/image126.wmf"/><Relationship Id="rId5" Type="http://schemas.openxmlformats.org/officeDocument/2006/relationships/image" Target="../media/image120.emf"/><Relationship Id="rId15" Type="http://schemas.openxmlformats.org/officeDocument/2006/relationships/image" Target="../media/image130.emf"/><Relationship Id="rId10" Type="http://schemas.openxmlformats.org/officeDocument/2006/relationships/image" Target="../media/image125.emf"/><Relationship Id="rId19" Type="http://schemas.openxmlformats.org/officeDocument/2006/relationships/image" Target="../media/image134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Relationship Id="rId14" Type="http://schemas.openxmlformats.org/officeDocument/2006/relationships/image" Target="../media/image12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47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12" Type="http://schemas.openxmlformats.org/officeDocument/2006/relationships/image" Target="../media/image146.emf"/><Relationship Id="rId2" Type="http://schemas.openxmlformats.org/officeDocument/2006/relationships/image" Target="../media/image137.e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5.emf"/><Relationship Id="rId5" Type="http://schemas.openxmlformats.org/officeDocument/2006/relationships/image" Target="../media/image140.wmf"/><Relationship Id="rId10" Type="http://schemas.openxmlformats.org/officeDocument/2006/relationships/image" Target="../media/image144.emf"/><Relationship Id="rId4" Type="http://schemas.openxmlformats.org/officeDocument/2006/relationships/image" Target="../media/image139.wmf"/><Relationship Id="rId9" Type="http://schemas.openxmlformats.org/officeDocument/2006/relationships/image" Target="../media/image14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wmf"/><Relationship Id="rId3" Type="http://schemas.openxmlformats.org/officeDocument/2006/relationships/image" Target="../media/image150.emf"/><Relationship Id="rId7" Type="http://schemas.openxmlformats.org/officeDocument/2006/relationships/image" Target="../media/image154.wmf"/><Relationship Id="rId12" Type="http://schemas.openxmlformats.org/officeDocument/2006/relationships/image" Target="../media/image159.emf"/><Relationship Id="rId2" Type="http://schemas.openxmlformats.org/officeDocument/2006/relationships/image" Target="../media/image149.emf"/><Relationship Id="rId1" Type="http://schemas.openxmlformats.org/officeDocument/2006/relationships/image" Target="../media/image148.wmf"/><Relationship Id="rId6" Type="http://schemas.openxmlformats.org/officeDocument/2006/relationships/image" Target="../media/image153.emf"/><Relationship Id="rId11" Type="http://schemas.openxmlformats.org/officeDocument/2006/relationships/image" Target="../media/image158.wmf"/><Relationship Id="rId5" Type="http://schemas.openxmlformats.org/officeDocument/2006/relationships/image" Target="../media/image152.emf"/><Relationship Id="rId10" Type="http://schemas.openxmlformats.org/officeDocument/2006/relationships/image" Target="../media/image157.emf"/><Relationship Id="rId4" Type="http://schemas.openxmlformats.org/officeDocument/2006/relationships/image" Target="../media/image151.emf"/><Relationship Id="rId9" Type="http://schemas.openxmlformats.org/officeDocument/2006/relationships/image" Target="../media/image1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emf"/><Relationship Id="rId6" Type="http://schemas.openxmlformats.org/officeDocument/2006/relationships/image" Target="../media/image166.wmf"/><Relationship Id="rId5" Type="http://schemas.openxmlformats.org/officeDocument/2006/relationships/image" Target="../media/image165.emf"/><Relationship Id="rId4" Type="http://schemas.openxmlformats.org/officeDocument/2006/relationships/image" Target="../media/image1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e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e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e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88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13" Type="http://schemas.openxmlformats.org/officeDocument/2006/relationships/image" Target="../media/image211.emf"/><Relationship Id="rId3" Type="http://schemas.openxmlformats.org/officeDocument/2006/relationships/image" Target="../media/image201.emf"/><Relationship Id="rId7" Type="http://schemas.openxmlformats.org/officeDocument/2006/relationships/image" Target="../media/image205.emf"/><Relationship Id="rId12" Type="http://schemas.openxmlformats.org/officeDocument/2006/relationships/image" Target="../media/image210.emf"/><Relationship Id="rId17" Type="http://schemas.openxmlformats.org/officeDocument/2006/relationships/image" Target="../media/image215.emf"/><Relationship Id="rId2" Type="http://schemas.openxmlformats.org/officeDocument/2006/relationships/image" Target="../media/image200.wmf"/><Relationship Id="rId16" Type="http://schemas.openxmlformats.org/officeDocument/2006/relationships/image" Target="../media/image214.emf"/><Relationship Id="rId1" Type="http://schemas.openxmlformats.org/officeDocument/2006/relationships/image" Target="../media/image199.emf"/><Relationship Id="rId6" Type="http://schemas.openxmlformats.org/officeDocument/2006/relationships/image" Target="../media/image204.emf"/><Relationship Id="rId11" Type="http://schemas.openxmlformats.org/officeDocument/2006/relationships/image" Target="../media/image209.emf"/><Relationship Id="rId5" Type="http://schemas.openxmlformats.org/officeDocument/2006/relationships/image" Target="../media/image203.emf"/><Relationship Id="rId15" Type="http://schemas.openxmlformats.org/officeDocument/2006/relationships/image" Target="../media/image213.emf"/><Relationship Id="rId10" Type="http://schemas.openxmlformats.org/officeDocument/2006/relationships/image" Target="../media/image208.emf"/><Relationship Id="rId4" Type="http://schemas.openxmlformats.org/officeDocument/2006/relationships/image" Target="../media/image202.emf"/><Relationship Id="rId9" Type="http://schemas.openxmlformats.org/officeDocument/2006/relationships/image" Target="../media/image207.emf"/><Relationship Id="rId14" Type="http://schemas.openxmlformats.org/officeDocument/2006/relationships/image" Target="../media/image212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e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11" Type="http://schemas.openxmlformats.org/officeDocument/2006/relationships/image" Target="../media/image234.wmf"/><Relationship Id="rId5" Type="http://schemas.openxmlformats.org/officeDocument/2006/relationships/image" Target="../media/image228.wmf"/><Relationship Id="rId10" Type="http://schemas.openxmlformats.org/officeDocument/2006/relationships/image" Target="../media/image233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3" Type="http://schemas.openxmlformats.org/officeDocument/2006/relationships/image" Target="../media/image237.emf"/><Relationship Id="rId7" Type="http://schemas.openxmlformats.org/officeDocument/2006/relationships/image" Target="../media/image241.e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Relationship Id="rId6" Type="http://schemas.openxmlformats.org/officeDocument/2006/relationships/image" Target="../media/image240.emf"/><Relationship Id="rId5" Type="http://schemas.openxmlformats.org/officeDocument/2006/relationships/image" Target="../media/image239.emf"/><Relationship Id="rId4" Type="http://schemas.openxmlformats.org/officeDocument/2006/relationships/image" Target="../media/image238.emf"/><Relationship Id="rId9" Type="http://schemas.openxmlformats.org/officeDocument/2006/relationships/image" Target="../media/image24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6.emf"/><Relationship Id="rId3" Type="http://schemas.openxmlformats.org/officeDocument/2006/relationships/image" Target="../media/image246.emf"/><Relationship Id="rId7" Type="http://schemas.openxmlformats.org/officeDocument/2006/relationships/image" Target="../media/image250.emf"/><Relationship Id="rId12" Type="http://schemas.openxmlformats.org/officeDocument/2006/relationships/image" Target="../media/image255.emf"/><Relationship Id="rId2" Type="http://schemas.openxmlformats.org/officeDocument/2006/relationships/image" Target="../media/image245.emf"/><Relationship Id="rId1" Type="http://schemas.openxmlformats.org/officeDocument/2006/relationships/image" Target="../media/image244.emf"/><Relationship Id="rId6" Type="http://schemas.openxmlformats.org/officeDocument/2006/relationships/image" Target="../media/image249.emf"/><Relationship Id="rId11" Type="http://schemas.openxmlformats.org/officeDocument/2006/relationships/image" Target="../media/image254.emf"/><Relationship Id="rId5" Type="http://schemas.openxmlformats.org/officeDocument/2006/relationships/image" Target="../media/image248.emf"/><Relationship Id="rId10" Type="http://schemas.openxmlformats.org/officeDocument/2006/relationships/image" Target="../media/image253.emf"/><Relationship Id="rId4" Type="http://schemas.openxmlformats.org/officeDocument/2006/relationships/image" Target="../media/image247.emf"/><Relationship Id="rId9" Type="http://schemas.openxmlformats.org/officeDocument/2006/relationships/image" Target="../media/image252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emf"/><Relationship Id="rId6" Type="http://schemas.openxmlformats.org/officeDocument/2006/relationships/image" Target="../media/image262.e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e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4.wmf"/><Relationship Id="rId7" Type="http://schemas.openxmlformats.org/officeDocument/2006/relationships/image" Target="../media/image6.wmf"/><Relationship Id="rId12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5.wmf"/><Relationship Id="rId11" Type="http://schemas.openxmlformats.org/officeDocument/2006/relationships/image" Target="../media/image15.wmf"/><Relationship Id="rId5" Type="http://schemas.openxmlformats.org/officeDocument/2006/relationships/image" Target="../media/image4.wmf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emf"/><Relationship Id="rId3" Type="http://schemas.openxmlformats.org/officeDocument/2006/relationships/image" Target="../media/image273.emf"/><Relationship Id="rId7" Type="http://schemas.openxmlformats.org/officeDocument/2006/relationships/image" Target="../media/image277.emf"/><Relationship Id="rId12" Type="http://schemas.openxmlformats.org/officeDocument/2006/relationships/image" Target="../media/image282.emf"/><Relationship Id="rId2" Type="http://schemas.openxmlformats.org/officeDocument/2006/relationships/image" Target="../media/image272.emf"/><Relationship Id="rId1" Type="http://schemas.openxmlformats.org/officeDocument/2006/relationships/image" Target="../media/image271.emf"/><Relationship Id="rId6" Type="http://schemas.openxmlformats.org/officeDocument/2006/relationships/image" Target="../media/image276.emf"/><Relationship Id="rId11" Type="http://schemas.openxmlformats.org/officeDocument/2006/relationships/image" Target="../media/image281.emf"/><Relationship Id="rId5" Type="http://schemas.openxmlformats.org/officeDocument/2006/relationships/image" Target="../media/image275.emf"/><Relationship Id="rId10" Type="http://schemas.openxmlformats.org/officeDocument/2006/relationships/image" Target="../media/image280.emf"/><Relationship Id="rId4" Type="http://schemas.openxmlformats.org/officeDocument/2006/relationships/image" Target="../media/image274.emf"/><Relationship Id="rId9" Type="http://schemas.openxmlformats.org/officeDocument/2006/relationships/image" Target="../media/image27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5" Type="http://schemas.openxmlformats.org/officeDocument/2006/relationships/image" Target="../media/image287.emf"/><Relationship Id="rId4" Type="http://schemas.openxmlformats.org/officeDocument/2006/relationships/image" Target="../media/image286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3" Type="http://schemas.openxmlformats.org/officeDocument/2006/relationships/image" Target="../media/image290.emf"/><Relationship Id="rId7" Type="http://schemas.openxmlformats.org/officeDocument/2006/relationships/image" Target="../media/image294.emf"/><Relationship Id="rId2" Type="http://schemas.openxmlformats.org/officeDocument/2006/relationships/image" Target="../media/image289.emf"/><Relationship Id="rId1" Type="http://schemas.openxmlformats.org/officeDocument/2006/relationships/image" Target="../media/image288.emf"/><Relationship Id="rId6" Type="http://schemas.openxmlformats.org/officeDocument/2006/relationships/image" Target="../media/image293.emf"/><Relationship Id="rId11" Type="http://schemas.openxmlformats.org/officeDocument/2006/relationships/image" Target="../media/image298.emf"/><Relationship Id="rId5" Type="http://schemas.openxmlformats.org/officeDocument/2006/relationships/image" Target="../media/image292.emf"/><Relationship Id="rId10" Type="http://schemas.openxmlformats.org/officeDocument/2006/relationships/image" Target="../media/image297.emf"/><Relationship Id="rId4" Type="http://schemas.openxmlformats.org/officeDocument/2006/relationships/image" Target="../media/image291.emf"/><Relationship Id="rId9" Type="http://schemas.openxmlformats.org/officeDocument/2006/relationships/image" Target="../media/image296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emf"/><Relationship Id="rId3" Type="http://schemas.openxmlformats.org/officeDocument/2006/relationships/image" Target="../media/image301.emf"/><Relationship Id="rId7" Type="http://schemas.openxmlformats.org/officeDocument/2006/relationships/image" Target="../media/image305.emf"/><Relationship Id="rId12" Type="http://schemas.openxmlformats.org/officeDocument/2006/relationships/image" Target="../media/image310.emf"/><Relationship Id="rId2" Type="http://schemas.openxmlformats.org/officeDocument/2006/relationships/image" Target="../media/image300.emf"/><Relationship Id="rId1" Type="http://schemas.openxmlformats.org/officeDocument/2006/relationships/image" Target="../media/image299.emf"/><Relationship Id="rId6" Type="http://schemas.openxmlformats.org/officeDocument/2006/relationships/image" Target="../media/image304.emf"/><Relationship Id="rId11" Type="http://schemas.openxmlformats.org/officeDocument/2006/relationships/image" Target="../media/image309.emf"/><Relationship Id="rId5" Type="http://schemas.openxmlformats.org/officeDocument/2006/relationships/image" Target="../media/image303.emf"/><Relationship Id="rId10" Type="http://schemas.openxmlformats.org/officeDocument/2006/relationships/image" Target="../media/image308.emf"/><Relationship Id="rId4" Type="http://schemas.openxmlformats.org/officeDocument/2006/relationships/image" Target="../media/image302.emf"/><Relationship Id="rId9" Type="http://schemas.openxmlformats.org/officeDocument/2006/relationships/image" Target="../media/image30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5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20" Type="http://schemas.openxmlformats.org/officeDocument/2006/relationships/image" Target="../media/image53.emf"/><Relationship Id="rId1" Type="http://schemas.openxmlformats.org/officeDocument/2006/relationships/image" Target="../media/image34.png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10" Type="http://schemas.openxmlformats.org/officeDocument/2006/relationships/image" Target="../media/image43.emf"/><Relationship Id="rId19" Type="http://schemas.openxmlformats.org/officeDocument/2006/relationships/image" Target="../media/image52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7D939-37D7-4B82-B1E2-AEC49F563076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277BE-E9AD-466E-A30E-C4BC86680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37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9EF5D-2F2D-42EB-9D68-A1F7E53423D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D42CE-80F2-49A2-8A9B-2846FB032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9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1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4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5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6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2CE-80F2-49A2-8A9B-2846FB032C9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2F99-1F64-4527-A920-28A36E33AB42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0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45ED-9580-41C5-AD26-C4D96B778210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E20B-06F7-42DF-88EA-588ABE775AF3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1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1076-B1D9-4DF1-B1F0-4C2BFBBF2B3D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3F8-2C08-42E1-A853-AE5B77AD7279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9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99A6-CAB5-4039-9A40-57DE42CE3B7C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6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7F8C-59CF-46CC-82B7-847A13E1D1C1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2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E9C8-FC01-4113-B1A1-31AB588B121B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691C-7DF4-4CD3-A40F-162D5A6CDF01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0DC9-F9BC-43C9-B0CE-5E0DF833A458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0574-9429-401D-A970-749A3E813A61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2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9348-962A-4666-A35F-4E855CF9A665}" type="datetime1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EEA0-4E1A-4F92-810A-3B6AD6CDF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3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w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7.bin"/><Relationship Id="rId39" Type="http://schemas.openxmlformats.org/officeDocument/2006/relationships/image" Target="../media/image93.emf"/><Relationship Id="rId21" Type="http://schemas.openxmlformats.org/officeDocument/2006/relationships/image" Target="../media/image84.wmf"/><Relationship Id="rId34" Type="http://schemas.openxmlformats.org/officeDocument/2006/relationships/oleObject" Target="../embeddings/oleObject101.bin"/><Relationship Id="rId42" Type="http://schemas.openxmlformats.org/officeDocument/2006/relationships/oleObject" Target="../embeddings/oleObject105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29" Type="http://schemas.openxmlformats.org/officeDocument/2006/relationships/image" Target="../media/image88.wmf"/><Relationship Id="rId41" Type="http://schemas.openxmlformats.org/officeDocument/2006/relationships/image" Target="../media/image94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79.wmf"/><Relationship Id="rId24" Type="http://schemas.openxmlformats.org/officeDocument/2006/relationships/oleObject" Target="../embeddings/oleObject96.bin"/><Relationship Id="rId32" Type="http://schemas.openxmlformats.org/officeDocument/2006/relationships/oleObject" Target="../embeddings/oleObject100.bin"/><Relationship Id="rId37" Type="http://schemas.openxmlformats.org/officeDocument/2006/relationships/image" Target="../media/image92.wmf"/><Relationship Id="rId40" Type="http://schemas.openxmlformats.org/officeDocument/2006/relationships/oleObject" Target="../embeddings/oleObject104.bin"/><Relationship Id="rId5" Type="http://schemas.openxmlformats.org/officeDocument/2006/relationships/image" Target="../media/image76.wmf"/><Relationship Id="rId15" Type="http://schemas.openxmlformats.org/officeDocument/2006/relationships/image" Target="../media/image81.emf"/><Relationship Id="rId23" Type="http://schemas.openxmlformats.org/officeDocument/2006/relationships/image" Target="../media/image85.wmf"/><Relationship Id="rId28" Type="http://schemas.openxmlformats.org/officeDocument/2006/relationships/oleObject" Target="../embeddings/oleObject98.bin"/><Relationship Id="rId36" Type="http://schemas.openxmlformats.org/officeDocument/2006/relationships/oleObject" Target="../embeddings/oleObject102.bin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83.wmf"/><Relationship Id="rId31" Type="http://schemas.openxmlformats.org/officeDocument/2006/relationships/image" Target="../media/image89.e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87.wmf"/><Relationship Id="rId30" Type="http://schemas.openxmlformats.org/officeDocument/2006/relationships/oleObject" Target="../embeddings/oleObject99.bin"/><Relationship Id="rId35" Type="http://schemas.openxmlformats.org/officeDocument/2006/relationships/image" Target="../media/image91.wmf"/><Relationship Id="rId43" Type="http://schemas.openxmlformats.org/officeDocument/2006/relationships/image" Target="../media/image95.wmf"/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82.wmf"/><Relationship Id="rId25" Type="http://schemas.openxmlformats.org/officeDocument/2006/relationships/image" Target="../media/image86.wmf"/><Relationship Id="rId33" Type="http://schemas.openxmlformats.org/officeDocument/2006/relationships/image" Target="../media/image90.wmf"/><Relationship Id="rId38" Type="http://schemas.openxmlformats.org/officeDocument/2006/relationships/oleObject" Target="../embeddings/oleObject10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Microsoft_Word_97_-_2003___2.doc"/><Relationship Id="rId7" Type="http://schemas.openxmlformats.org/officeDocument/2006/relationships/oleObject" Target="../embeddings/Microsoft_Word_97_-_2003___4.doc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Microsoft_Word_97_-_2003___3.doc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99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12.png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4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3.emf"/><Relationship Id="rId26" Type="http://schemas.openxmlformats.org/officeDocument/2006/relationships/image" Target="../media/image127.wmf"/><Relationship Id="rId39" Type="http://schemas.openxmlformats.org/officeDocument/2006/relationships/oleObject" Target="../embeddings/oleObject143.bin"/><Relationship Id="rId21" Type="http://schemas.openxmlformats.org/officeDocument/2006/relationships/oleObject" Target="../embeddings/oleObject134.bin"/><Relationship Id="rId34" Type="http://schemas.openxmlformats.org/officeDocument/2006/relationships/image" Target="../media/image131.emf"/><Relationship Id="rId42" Type="http://schemas.openxmlformats.org/officeDocument/2006/relationships/image" Target="../media/image135.wmf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29" Type="http://schemas.openxmlformats.org/officeDocument/2006/relationships/oleObject" Target="../embeddings/oleObject138.bin"/><Relationship Id="rId41" Type="http://schemas.openxmlformats.org/officeDocument/2006/relationships/oleObject" Target="../embeddings/oleObject14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26.wmf"/><Relationship Id="rId32" Type="http://schemas.openxmlformats.org/officeDocument/2006/relationships/image" Target="../media/image130.emf"/><Relationship Id="rId37" Type="http://schemas.openxmlformats.org/officeDocument/2006/relationships/oleObject" Target="../embeddings/oleObject142.bin"/><Relationship Id="rId40" Type="http://schemas.openxmlformats.org/officeDocument/2006/relationships/image" Target="../media/image134.e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28.wmf"/><Relationship Id="rId36" Type="http://schemas.openxmlformats.org/officeDocument/2006/relationships/image" Target="../media/image132.wmf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39.bin"/><Relationship Id="rId4" Type="http://schemas.openxmlformats.org/officeDocument/2006/relationships/image" Target="../media/image116.png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1.emf"/><Relationship Id="rId22" Type="http://schemas.openxmlformats.org/officeDocument/2006/relationships/image" Target="../media/image125.e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129.emf"/><Relationship Id="rId35" Type="http://schemas.openxmlformats.org/officeDocument/2006/relationships/oleObject" Target="../embeddings/oleObject141.bin"/><Relationship Id="rId8" Type="http://schemas.openxmlformats.org/officeDocument/2006/relationships/image" Target="../media/image118.emf"/><Relationship Id="rId3" Type="http://schemas.openxmlformats.org/officeDocument/2006/relationships/oleObject" Target="../embeddings/oleObject125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33" Type="http://schemas.openxmlformats.org/officeDocument/2006/relationships/oleObject" Target="../embeddings/oleObject140.bin"/><Relationship Id="rId38" Type="http://schemas.openxmlformats.org/officeDocument/2006/relationships/image" Target="../media/image13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16.png"/><Relationship Id="rId26" Type="http://schemas.openxmlformats.org/officeDocument/2006/relationships/image" Target="../media/image146.e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2.wmf"/><Relationship Id="rId20" Type="http://schemas.openxmlformats.org/officeDocument/2006/relationships/image" Target="../media/image143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45.e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47.wmf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1.wmf"/><Relationship Id="rId22" Type="http://schemas.openxmlformats.org/officeDocument/2006/relationships/image" Target="../media/image144.emf"/><Relationship Id="rId27" Type="http://schemas.openxmlformats.org/officeDocument/2006/relationships/oleObject" Target="../embeddings/oleObject15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55.wmf"/><Relationship Id="rId26" Type="http://schemas.openxmlformats.org/officeDocument/2006/relationships/image" Target="../media/image159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58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60.wmf"/><Relationship Id="rId10" Type="http://schemas.openxmlformats.org/officeDocument/2006/relationships/image" Target="../media/image151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3.emf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7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6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64.w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6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75.wmf"/><Relationship Id="rId3" Type="http://schemas.openxmlformats.org/officeDocument/2006/relationships/image" Target="../media/image178.png"/><Relationship Id="rId7" Type="http://schemas.openxmlformats.org/officeDocument/2006/relationships/image" Target="../media/image172.w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74.wmf"/><Relationship Id="rId5" Type="http://schemas.openxmlformats.org/officeDocument/2006/relationships/image" Target="../media/image171.emf"/><Relationship Id="rId15" Type="http://schemas.openxmlformats.org/officeDocument/2006/relationships/image" Target="../media/image176.w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Microsoft_Word_97_-_2003___5.doc"/><Relationship Id="rId9" Type="http://schemas.openxmlformats.org/officeDocument/2006/relationships/image" Target="../media/image173.wmf"/><Relationship Id="rId14" Type="http://schemas.openxmlformats.org/officeDocument/2006/relationships/oleObject" Target="../embeddings/oleObject18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1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86.w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82.wmf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Microsoft_Word_97_-_2003___7.doc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90.wmf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19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198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96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06.emf"/><Relationship Id="rId26" Type="http://schemas.openxmlformats.org/officeDocument/2006/relationships/image" Target="../media/image210.e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34" Type="http://schemas.openxmlformats.org/officeDocument/2006/relationships/image" Target="../media/image214.emf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3.emf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33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emf"/><Relationship Id="rId20" Type="http://schemas.openxmlformats.org/officeDocument/2006/relationships/image" Target="../media/image207.emf"/><Relationship Id="rId29" Type="http://schemas.openxmlformats.org/officeDocument/2006/relationships/oleObject" Target="../embeddings/oleObject21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209.emf"/><Relationship Id="rId32" Type="http://schemas.openxmlformats.org/officeDocument/2006/relationships/image" Target="../media/image213.emf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28" Type="http://schemas.openxmlformats.org/officeDocument/2006/relationships/image" Target="../media/image211.emf"/><Relationship Id="rId36" Type="http://schemas.openxmlformats.org/officeDocument/2006/relationships/image" Target="../media/image215.emf"/><Relationship Id="rId10" Type="http://schemas.openxmlformats.org/officeDocument/2006/relationships/image" Target="../media/image202.emf"/><Relationship Id="rId19" Type="http://schemas.openxmlformats.org/officeDocument/2006/relationships/oleObject" Target="../embeddings/oleObject214.bin"/><Relationship Id="rId31" Type="http://schemas.openxmlformats.org/officeDocument/2006/relationships/oleObject" Target="../embeddings/oleObject220.bin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04.emf"/><Relationship Id="rId22" Type="http://schemas.openxmlformats.org/officeDocument/2006/relationships/image" Target="../media/image208.emf"/><Relationship Id="rId27" Type="http://schemas.openxmlformats.org/officeDocument/2006/relationships/oleObject" Target="../embeddings/oleObject218.bin"/><Relationship Id="rId30" Type="http://schemas.openxmlformats.org/officeDocument/2006/relationships/image" Target="../media/image212.emf"/><Relationship Id="rId35" Type="http://schemas.openxmlformats.org/officeDocument/2006/relationships/oleObject" Target="../embeddings/oleObject222.bin"/><Relationship Id="rId8" Type="http://schemas.openxmlformats.org/officeDocument/2006/relationships/image" Target="../media/image20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23.wmf"/><Relationship Id="rId3" Type="http://schemas.openxmlformats.org/officeDocument/2006/relationships/oleObject" Target="../embeddings/Microsoft_Word_97_-_2003___8.doc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19.wmf"/><Relationship Id="rId4" Type="http://schemas.openxmlformats.org/officeDocument/2006/relationships/image" Target="../media/image216.e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31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28.wmf"/><Relationship Id="rId17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0.wmf"/><Relationship Id="rId20" Type="http://schemas.openxmlformats.org/officeDocument/2006/relationships/image" Target="../media/image23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34.w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10" Type="http://schemas.openxmlformats.org/officeDocument/2006/relationships/image" Target="../media/image227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29.wmf"/><Relationship Id="rId22" Type="http://schemas.openxmlformats.org/officeDocument/2006/relationships/image" Target="../media/image23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image" Target="../media/image239.emf"/><Relationship Id="rId18" Type="http://schemas.openxmlformats.org/officeDocument/2006/relationships/oleObject" Target="../embeddings/oleObject248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43.emf"/><Relationship Id="rId7" Type="http://schemas.openxmlformats.org/officeDocument/2006/relationships/image" Target="../media/image236.emf"/><Relationship Id="rId12" Type="http://schemas.openxmlformats.org/officeDocument/2006/relationships/oleObject" Target="../embeddings/oleObject245.bin"/><Relationship Id="rId17" Type="http://schemas.openxmlformats.org/officeDocument/2006/relationships/image" Target="../media/image24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7.bin"/><Relationship Id="rId20" Type="http://schemas.openxmlformats.org/officeDocument/2006/relationships/oleObject" Target="../embeddings/oleObject249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42.bin"/><Relationship Id="rId11" Type="http://schemas.openxmlformats.org/officeDocument/2006/relationships/image" Target="../media/image238.emf"/><Relationship Id="rId5" Type="http://schemas.openxmlformats.org/officeDocument/2006/relationships/image" Target="../media/image235.emf"/><Relationship Id="rId15" Type="http://schemas.openxmlformats.org/officeDocument/2006/relationships/image" Target="../media/image240.emf"/><Relationship Id="rId10" Type="http://schemas.openxmlformats.org/officeDocument/2006/relationships/oleObject" Target="../embeddings/oleObject244.bin"/><Relationship Id="rId19" Type="http://schemas.openxmlformats.org/officeDocument/2006/relationships/image" Target="../media/image242.emf"/><Relationship Id="rId4" Type="http://schemas.openxmlformats.org/officeDocument/2006/relationships/oleObject" Target="../embeddings/oleObject241.bin"/><Relationship Id="rId9" Type="http://schemas.openxmlformats.org/officeDocument/2006/relationships/image" Target="../media/image237.emf"/><Relationship Id="rId14" Type="http://schemas.openxmlformats.org/officeDocument/2006/relationships/oleObject" Target="../embeddings/oleObject24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51.emf"/><Relationship Id="rId26" Type="http://schemas.openxmlformats.org/officeDocument/2006/relationships/image" Target="../media/image255.emf"/><Relationship Id="rId3" Type="http://schemas.openxmlformats.org/officeDocument/2006/relationships/oleObject" Target="../embeddings/oleObject250.bin"/><Relationship Id="rId21" Type="http://schemas.openxmlformats.org/officeDocument/2006/relationships/oleObject" Target="../embeddings/oleObject259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48.emf"/><Relationship Id="rId17" Type="http://schemas.openxmlformats.org/officeDocument/2006/relationships/oleObject" Target="../embeddings/oleObject257.bin"/><Relationship Id="rId25" Type="http://schemas.openxmlformats.org/officeDocument/2006/relationships/oleObject" Target="../embeddings/oleObject2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0.emf"/><Relationship Id="rId20" Type="http://schemas.openxmlformats.org/officeDocument/2006/relationships/image" Target="../media/image252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5.emf"/><Relationship Id="rId11" Type="http://schemas.openxmlformats.org/officeDocument/2006/relationships/oleObject" Target="../embeddings/oleObject254.bin"/><Relationship Id="rId24" Type="http://schemas.openxmlformats.org/officeDocument/2006/relationships/image" Target="../media/image254.emf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oleObject" Target="../embeddings/oleObject260.bin"/><Relationship Id="rId28" Type="http://schemas.openxmlformats.org/officeDocument/2006/relationships/image" Target="../media/image256.emf"/><Relationship Id="rId10" Type="http://schemas.openxmlformats.org/officeDocument/2006/relationships/image" Target="../media/image247.e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49.emf"/><Relationship Id="rId22" Type="http://schemas.openxmlformats.org/officeDocument/2006/relationships/image" Target="../media/image253.emf"/><Relationship Id="rId27" Type="http://schemas.openxmlformats.org/officeDocument/2006/relationships/oleObject" Target="../embeddings/oleObject26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61.wmf"/><Relationship Id="rId18" Type="http://schemas.openxmlformats.org/officeDocument/2006/relationships/oleObject" Target="../embeddings/oleObject27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8.w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6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9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60.wmf"/><Relationship Id="rId5" Type="http://schemas.openxmlformats.org/officeDocument/2006/relationships/image" Target="../media/image257.emf"/><Relationship Id="rId15" Type="http://schemas.openxmlformats.org/officeDocument/2006/relationships/image" Target="../media/image262.emf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264.w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59.wmf"/><Relationship Id="rId14" Type="http://schemas.openxmlformats.org/officeDocument/2006/relationships/oleObject" Target="../embeddings/oleObject26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276.bin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68.wmf"/><Relationship Id="rId4" Type="http://schemas.openxmlformats.org/officeDocument/2006/relationships/image" Target="../media/image265.e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7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6.wmf"/><Relationship Id="rId26" Type="http://schemas.openxmlformats.org/officeDocument/2006/relationships/oleObject" Target="../embeddings/oleObject26.bin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1.bin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29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8.bin"/><Relationship Id="rId24" Type="http://schemas.openxmlformats.org/officeDocument/2006/relationships/oleObject" Target="../embeddings/oleObject25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oleObject" Target="../embeddings/oleObject2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.wmf"/><Relationship Id="rId22" Type="http://schemas.openxmlformats.org/officeDocument/2006/relationships/image" Target="../media/image8.wmf"/><Relationship Id="rId27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78.emf"/><Relationship Id="rId26" Type="http://schemas.openxmlformats.org/officeDocument/2006/relationships/image" Target="../media/image282.emf"/><Relationship Id="rId3" Type="http://schemas.openxmlformats.org/officeDocument/2006/relationships/oleObject" Target="../embeddings/oleObject277.bin"/><Relationship Id="rId21" Type="http://schemas.openxmlformats.org/officeDocument/2006/relationships/oleObject" Target="../embeddings/oleObject286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75.emf"/><Relationship Id="rId17" Type="http://schemas.openxmlformats.org/officeDocument/2006/relationships/oleObject" Target="../embeddings/oleObject284.bin"/><Relationship Id="rId25" Type="http://schemas.openxmlformats.org/officeDocument/2006/relationships/oleObject" Target="../embeddings/oleObject2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emf"/><Relationship Id="rId20" Type="http://schemas.openxmlformats.org/officeDocument/2006/relationships/image" Target="../media/image279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2.emf"/><Relationship Id="rId11" Type="http://schemas.openxmlformats.org/officeDocument/2006/relationships/oleObject" Target="../embeddings/oleObject281.bin"/><Relationship Id="rId24" Type="http://schemas.openxmlformats.org/officeDocument/2006/relationships/image" Target="../media/image281.emf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23" Type="http://schemas.openxmlformats.org/officeDocument/2006/relationships/oleObject" Target="../embeddings/oleObject287.bin"/><Relationship Id="rId10" Type="http://schemas.openxmlformats.org/officeDocument/2006/relationships/image" Target="../media/image274.emf"/><Relationship Id="rId19" Type="http://schemas.openxmlformats.org/officeDocument/2006/relationships/oleObject" Target="../embeddings/oleObject285.bin"/><Relationship Id="rId4" Type="http://schemas.openxmlformats.org/officeDocument/2006/relationships/image" Target="../media/image271.e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76.emf"/><Relationship Id="rId22" Type="http://schemas.openxmlformats.org/officeDocument/2006/relationships/image" Target="../media/image28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8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84.emf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90.bin"/><Relationship Id="rId10" Type="http://schemas.openxmlformats.org/officeDocument/2006/relationships/image" Target="../media/image286.emf"/><Relationship Id="rId4" Type="http://schemas.openxmlformats.org/officeDocument/2006/relationships/image" Target="../media/image283.emf"/><Relationship Id="rId9" Type="http://schemas.openxmlformats.org/officeDocument/2006/relationships/oleObject" Target="../embeddings/oleObject29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oleObject" Target="../embeddings/oleObject299.bin"/><Relationship Id="rId18" Type="http://schemas.openxmlformats.org/officeDocument/2006/relationships/image" Target="../media/image295.emf"/><Relationship Id="rId3" Type="http://schemas.openxmlformats.org/officeDocument/2006/relationships/oleObject" Target="../embeddings/oleObject294.bin"/><Relationship Id="rId21" Type="http://schemas.openxmlformats.org/officeDocument/2006/relationships/oleObject" Target="../embeddings/oleObject303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92.emf"/><Relationship Id="rId17" Type="http://schemas.openxmlformats.org/officeDocument/2006/relationships/oleObject" Target="../embeddings/oleObject30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4.emf"/><Relationship Id="rId20" Type="http://schemas.openxmlformats.org/officeDocument/2006/relationships/image" Target="../media/image296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89.emf"/><Relationship Id="rId11" Type="http://schemas.openxmlformats.org/officeDocument/2006/relationships/oleObject" Target="../embeddings/oleObject298.bin"/><Relationship Id="rId24" Type="http://schemas.openxmlformats.org/officeDocument/2006/relationships/image" Target="../media/image298.emf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23" Type="http://schemas.openxmlformats.org/officeDocument/2006/relationships/oleObject" Target="../embeddings/oleObject304.bin"/><Relationship Id="rId10" Type="http://schemas.openxmlformats.org/officeDocument/2006/relationships/image" Target="../media/image291.emf"/><Relationship Id="rId19" Type="http://schemas.openxmlformats.org/officeDocument/2006/relationships/oleObject" Target="../embeddings/oleObject302.bin"/><Relationship Id="rId4" Type="http://schemas.openxmlformats.org/officeDocument/2006/relationships/image" Target="../media/image288.e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93.emf"/><Relationship Id="rId22" Type="http://schemas.openxmlformats.org/officeDocument/2006/relationships/image" Target="../media/image29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306.emf"/><Relationship Id="rId26" Type="http://schemas.openxmlformats.org/officeDocument/2006/relationships/image" Target="../media/image310.emf"/><Relationship Id="rId3" Type="http://schemas.openxmlformats.org/officeDocument/2006/relationships/oleObject" Target="../embeddings/oleObject305.bin"/><Relationship Id="rId21" Type="http://schemas.openxmlformats.org/officeDocument/2006/relationships/oleObject" Target="../embeddings/oleObject314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03.emf"/><Relationship Id="rId17" Type="http://schemas.openxmlformats.org/officeDocument/2006/relationships/oleObject" Target="../embeddings/oleObject312.bin"/><Relationship Id="rId25" Type="http://schemas.openxmlformats.org/officeDocument/2006/relationships/oleObject" Target="../embeddings/oleObject3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5.emf"/><Relationship Id="rId20" Type="http://schemas.openxmlformats.org/officeDocument/2006/relationships/image" Target="../media/image307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0.e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309.emf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23" Type="http://schemas.openxmlformats.org/officeDocument/2006/relationships/oleObject" Target="../embeddings/oleObject315.bin"/><Relationship Id="rId10" Type="http://schemas.openxmlformats.org/officeDocument/2006/relationships/image" Target="../media/image302.emf"/><Relationship Id="rId19" Type="http://schemas.openxmlformats.org/officeDocument/2006/relationships/oleObject" Target="../embeddings/oleObject313.bin"/><Relationship Id="rId4" Type="http://schemas.openxmlformats.org/officeDocument/2006/relationships/image" Target="../media/image299.e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304.emf"/><Relationship Id="rId22" Type="http://schemas.openxmlformats.org/officeDocument/2006/relationships/image" Target="../media/image30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3" Type="http://schemas.openxmlformats.org/officeDocument/2006/relationships/oleObject" Target="../embeddings/Microsoft_Word_97_-_2003___1.doc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33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e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9" Type="http://schemas.openxmlformats.org/officeDocument/2006/relationships/image" Target="../media/image51.emf"/><Relationship Id="rId21" Type="http://schemas.openxmlformats.org/officeDocument/2006/relationships/image" Target="../media/image42.emf"/><Relationship Id="rId34" Type="http://schemas.openxmlformats.org/officeDocument/2006/relationships/oleObject" Target="../embeddings/oleObject59.bin"/><Relationship Id="rId42" Type="http://schemas.openxmlformats.org/officeDocument/2006/relationships/oleObject" Target="../embeddings/oleObject63.bin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46.emf"/><Relationship Id="rId41" Type="http://schemas.openxmlformats.org/officeDocument/2006/relationships/image" Target="../media/image52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7.emf"/><Relationship Id="rId24" Type="http://schemas.openxmlformats.org/officeDocument/2006/relationships/oleObject" Target="../embeddings/oleObject54.bin"/><Relationship Id="rId32" Type="http://schemas.openxmlformats.org/officeDocument/2006/relationships/oleObject" Target="../embeddings/oleObject58.bin"/><Relationship Id="rId37" Type="http://schemas.openxmlformats.org/officeDocument/2006/relationships/image" Target="../media/image50.emf"/><Relationship Id="rId40" Type="http://schemas.openxmlformats.org/officeDocument/2006/relationships/oleObject" Target="../embeddings/oleObject62.bin"/><Relationship Id="rId5" Type="http://schemas.openxmlformats.org/officeDocument/2006/relationships/image" Target="../media/image34.png"/><Relationship Id="rId15" Type="http://schemas.openxmlformats.org/officeDocument/2006/relationships/image" Target="../media/image39.emf"/><Relationship Id="rId23" Type="http://schemas.openxmlformats.org/officeDocument/2006/relationships/image" Target="../media/image43.emf"/><Relationship Id="rId28" Type="http://schemas.openxmlformats.org/officeDocument/2006/relationships/oleObject" Target="../embeddings/oleObject56.bin"/><Relationship Id="rId36" Type="http://schemas.openxmlformats.org/officeDocument/2006/relationships/oleObject" Target="../embeddings/oleObject60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45.emf"/><Relationship Id="rId30" Type="http://schemas.openxmlformats.org/officeDocument/2006/relationships/oleObject" Target="../embeddings/oleObject57.bin"/><Relationship Id="rId35" Type="http://schemas.openxmlformats.org/officeDocument/2006/relationships/image" Target="../media/image49.emf"/><Relationship Id="rId43" Type="http://schemas.openxmlformats.org/officeDocument/2006/relationships/image" Target="../media/image53.emf"/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0.emf"/><Relationship Id="rId25" Type="http://schemas.openxmlformats.org/officeDocument/2006/relationships/image" Target="../media/image44.emf"/><Relationship Id="rId33" Type="http://schemas.openxmlformats.org/officeDocument/2006/relationships/image" Target="../media/image48.emf"/><Relationship Id="rId38" Type="http://schemas.openxmlformats.org/officeDocument/2006/relationships/oleObject" Target="../embeddings/oleObject6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7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68.wmf"/><Relationship Id="rId25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74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82.bin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28" Type="http://schemas.openxmlformats.org/officeDocument/2006/relationships/oleObject" Target="../embeddings/oleObject84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69.wmf"/><Relationship Id="rId31" Type="http://schemas.openxmlformats.org/officeDocument/2006/relationships/image" Target="../media/image75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73.wmf"/><Relationship Id="rId30" Type="http://schemas.openxmlformats.org/officeDocument/2006/relationships/oleObject" Target="../embeddings/oleObject8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2943996" y="2715684"/>
            <a:ext cx="550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一、空间曲线的切线与法平面</a:t>
            </a:r>
          </a:p>
        </p:txBody>
      </p:sp>
      <p:sp>
        <p:nvSpPr>
          <p:cNvPr id="2052" name="Text Box 11"/>
          <p:cNvSpPr txBox="1">
            <a:spLocks noChangeArrowheads="1"/>
          </p:cNvSpPr>
          <p:nvPr/>
        </p:nvSpPr>
        <p:spPr bwMode="auto">
          <a:xfrm>
            <a:off x="2943996" y="3705225"/>
            <a:ext cx="56479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二、空间曲面的切平面与</a:t>
            </a:r>
            <a:r>
              <a:rPr lang="zh-CN" altLang="en-US" dirty="0" smtClean="0">
                <a:latin typeface="+mn-ea"/>
                <a:ea typeface="+mn-ea"/>
              </a:rPr>
              <a:t>法线</a:t>
            </a:r>
            <a:endParaRPr lang="en-US" altLang="zh-CN" b="0" dirty="0">
              <a:latin typeface="+mn-ea"/>
              <a:ea typeface="+mn-ea"/>
            </a:endParaRPr>
          </a:p>
        </p:txBody>
      </p:sp>
      <p:sp>
        <p:nvSpPr>
          <p:cNvPr id="2054" name="Text Box 13"/>
          <p:cNvSpPr txBox="1">
            <a:spLocks noChangeArrowheads="1"/>
          </p:cNvSpPr>
          <p:nvPr/>
        </p:nvSpPr>
        <p:spPr bwMode="auto">
          <a:xfrm>
            <a:off x="2384485" y="1446421"/>
            <a:ext cx="7880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第七节</a:t>
            </a:r>
            <a:r>
              <a:rPr lang="zh-CN" altLang="en-US" sz="40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多元函数</a:t>
            </a:r>
            <a:r>
              <a:rPr lang="zh-CN" altLang="en-US" sz="4000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微分学的几何应用</a:t>
            </a:r>
          </a:p>
        </p:txBody>
      </p:sp>
      <p:graphicFrame>
        <p:nvGraphicFramePr>
          <p:cNvPr id="2055" name="Object 14"/>
          <p:cNvGraphicFramePr>
            <a:graphicFrameLocks noChangeAspect="1"/>
          </p:cNvGraphicFramePr>
          <p:nvPr/>
        </p:nvGraphicFramePr>
        <p:xfrm>
          <a:off x="5994400" y="3213100"/>
          <a:ext cx="20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203112" imgH="431613" progId="Equation.3">
                  <p:embed/>
                </p:oleObj>
              </mc:Choice>
              <mc:Fallback>
                <p:oleObj name="Equation" r:id="rId4" imgW="20311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3213100"/>
                        <a:ext cx="20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6"/>
          <p:cNvSpPr>
            <a:spLocks noChangeArrowheads="1"/>
          </p:cNvSpPr>
          <p:nvPr/>
        </p:nvSpPr>
        <p:spPr bwMode="auto">
          <a:xfrm>
            <a:off x="2943996" y="4700103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三、</a:t>
            </a:r>
            <a:r>
              <a:rPr lang="zh-CN" altLang="en-US" dirty="0" smtClean="0">
                <a:latin typeface="+mn-ea"/>
                <a:ea typeface="+mn-ea"/>
              </a:rPr>
              <a:t>小结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965870"/>
              </p:ext>
            </p:extLst>
          </p:nvPr>
        </p:nvGraphicFramePr>
        <p:xfrm>
          <a:off x="2168012" y="1251394"/>
          <a:ext cx="3463780" cy="117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6" name="Equation" r:id="rId4" imgW="1396800" imgH="469800" progId="Equation.DSMT4">
                  <p:embed/>
                </p:oleObj>
              </mc:Choice>
              <mc:Fallback>
                <p:oleObj name="Equation" r:id="rId4" imgW="1396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012" y="1251394"/>
                        <a:ext cx="3463780" cy="117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28124"/>
              </p:ext>
            </p:extLst>
          </p:nvPr>
        </p:nvGraphicFramePr>
        <p:xfrm>
          <a:off x="1840112" y="3623164"/>
          <a:ext cx="5660826" cy="49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7" name="Equation" r:id="rId6" imgW="2501640" imgH="215640" progId="Equation.DSMT4">
                  <p:embed/>
                </p:oleObj>
              </mc:Choice>
              <mc:Fallback>
                <p:oleObj name="Equation" r:id="rId6" imgW="2501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112" y="3623164"/>
                        <a:ext cx="5660826" cy="494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253630"/>
              </p:ext>
            </p:extLst>
          </p:nvPr>
        </p:nvGraphicFramePr>
        <p:xfrm>
          <a:off x="3648797" y="138779"/>
          <a:ext cx="2308369" cy="11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8" name="Equation" r:id="rId8" imgW="965160" imgH="469800" progId="Equation.DSMT4">
                  <p:embed/>
                </p:oleObj>
              </mc:Choice>
              <mc:Fallback>
                <p:oleObj name="Equation" r:id="rId8" imgW="96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797" y="138779"/>
                        <a:ext cx="2308369" cy="11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5957166" y="4524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有隐函数组</a:t>
            </a:r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9525000" y="424299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则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830026" y="2660786"/>
            <a:ext cx="278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两边对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zh-CN" altLang="en-US" sz="2800" b="1" dirty="0">
                <a:ea typeface="楷体_GB2312" pitchFamily="49" charset="-122"/>
              </a:rPr>
              <a:t>求导得</a:t>
            </a: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168849"/>
              </p:ext>
            </p:extLst>
          </p:nvPr>
        </p:nvGraphicFramePr>
        <p:xfrm>
          <a:off x="7768457" y="182307"/>
          <a:ext cx="1754234" cy="1082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9" name="Equation" r:id="rId10" imgW="761760" imgH="469800" progId="Equation.DSMT4">
                  <p:embed/>
                </p:oleObj>
              </mc:Choice>
              <mc:Fallback>
                <p:oleObj name="Equation" r:id="rId10" imgW="761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8457" y="182307"/>
                        <a:ext cx="1754234" cy="1082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0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2084388" y="311588"/>
            <a:ext cx="1752600" cy="744535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设方程组</a:t>
            </a:r>
          </a:p>
        </p:txBody>
      </p:sp>
      <p:graphicFrame>
        <p:nvGraphicFramePr>
          <p:cNvPr id="3195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70481"/>
              </p:ext>
            </p:extLst>
          </p:nvPr>
        </p:nvGraphicFramePr>
        <p:xfrm>
          <a:off x="3836988" y="3986213"/>
          <a:ext cx="26812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0" name="Equation" r:id="rId12" imgW="1155600" imgH="520560" progId="Equation.DSMT4">
                  <p:embed/>
                </p:oleObj>
              </mc:Choice>
              <mc:Fallback>
                <p:oleObj name="Equation" r:id="rId12" imgW="1155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3986213"/>
                        <a:ext cx="2681287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1" name="Text Box 23"/>
          <p:cNvSpPr txBox="1">
            <a:spLocks noChangeArrowheads="1"/>
          </p:cNvSpPr>
          <p:nvPr/>
        </p:nvSpPr>
        <p:spPr bwMode="auto">
          <a:xfrm>
            <a:off x="7428294" y="3556834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在点</a:t>
            </a:r>
            <a:r>
              <a:rPr lang="en-US" altLang="zh-CN" sz="2800" b="1" i="1" dirty="0">
                <a:ea typeface="楷体_GB2312" pitchFamily="49" charset="-122"/>
              </a:rPr>
              <a:t>P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的某邻域内</a:t>
            </a:r>
          </a:p>
        </p:txBody>
      </p:sp>
      <p:graphicFrame>
        <p:nvGraphicFramePr>
          <p:cNvPr id="3195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073942"/>
              </p:ext>
            </p:extLst>
          </p:nvPr>
        </p:nvGraphicFramePr>
        <p:xfrm>
          <a:off x="4596622" y="2396701"/>
          <a:ext cx="427347" cy="101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1" name="Equation" r:id="rId14" imgW="371312" imgH="895247" progId="Equation.3">
                  <p:embed/>
                </p:oleObj>
              </mc:Choice>
              <mc:Fallback>
                <p:oleObj name="Equation" r:id="rId14" imgW="371312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622" y="2396701"/>
                        <a:ext cx="427347" cy="1013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92885"/>
              </p:ext>
            </p:extLst>
          </p:nvPr>
        </p:nvGraphicFramePr>
        <p:xfrm>
          <a:off x="5884346" y="2416032"/>
          <a:ext cx="9509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2" name="Equation" r:id="rId16" imgW="419040" imgH="203040" progId="Equation.DSMT4">
                  <p:embed/>
                </p:oleObj>
              </mc:Choice>
              <mc:Fallback>
                <p:oleObj name="Equation" r:id="rId16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346" y="2416032"/>
                        <a:ext cx="9509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406220"/>
              </p:ext>
            </p:extLst>
          </p:nvPr>
        </p:nvGraphicFramePr>
        <p:xfrm>
          <a:off x="7428294" y="2440100"/>
          <a:ext cx="860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3" name="Equation" r:id="rId18" imgW="393480" imgH="203040" progId="Equation.DSMT4">
                  <p:embed/>
                </p:oleObj>
              </mc:Choice>
              <mc:Fallback>
                <p:oleObj name="Equation" r:id="rId18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8294" y="2440100"/>
                        <a:ext cx="860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230822"/>
              </p:ext>
            </p:extLst>
          </p:nvPr>
        </p:nvGraphicFramePr>
        <p:xfrm>
          <a:off x="5884346" y="3032781"/>
          <a:ext cx="950958" cy="45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4" name="Equation" r:id="rId20" imgW="419040" imgH="203040" progId="Equation.DSMT4">
                  <p:embed/>
                </p:oleObj>
              </mc:Choice>
              <mc:Fallback>
                <p:oleObj name="Equation" r:id="rId20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346" y="3032781"/>
                        <a:ext cx="950958" cy="459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06884"/>
              </p:ext>
            </p:extLst>
          </p:nvPr>
        </p:nvGraphicFramePr>
        <p:xfrm>
          <a:off x="7415735" y="2997444"/>
          <a:ext cx="8255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5" name="Equation" r:id="rId22" imgW="393480" imgH="203040" progId="Equation.DSMT4">
                  <p:embed/>
                </p:oleObj>
              </mc:Choice>
              <mc:Fallback>
                <p:oleObj name="Equation" r:id="rId22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735" y="2997444"/>
                        <a:ext cx="8255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353542"/>
              </p:ext>
            </p:extLst>
          </p:nvPr>
        </p:nvGraphicFramePr>
        <p:xfrm>
          <a:off x="4840737" y="2342770"/>
          <a:ext cx="485403" cy="548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6" name="Equation" r:id="rId24" imgW="203040" imgH="228600" progId="Equation.DSMT4">
                  <p:embed/>
                </p:oleObj>
              </mc:Choice>
              <mc:Fallback>
                <p:oleObj name="Equation" r:id="rId24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737" y="2342770"/>
                        <a:ext cx="485403" cy="548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035143"/>
              </p:ext>
            </p:extLst>
          </p:nvPr>
        </p:nvGraphicFramePr>
        <p:xfrm>
          <a:off x="5253903" y="2365451"/>
          <a:ext cx="7032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7" name="Equation" r:id="rId26" imgW="304560" imgH="241200" progId="Equation.DSMT4">
                  <p:embed/>
                </p:oleObj>
              </mc:Choice>
              <mc:Fallback>
                <p:oleObj name="Equation" r:id="rId26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03" y="2365451"/>
                        <a:ext cx="7032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820945"/>
              </p:ext>
            </p:extLst>
          </p:nvPr>
        </p:nvGraphicFramePr>
        <p:xfrm>
          <a:off x="6746401" y="2383513"/>
          <a:ext cx="711200" cy="53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8" name="Equation" r:id="rId28" imgW="304560" imgH="228600" progId="Equation.DSMT4">
                  <p:embed/>
                </p:oleObj>
              </mc:Choice>
              <mc:Fallback>
                <p:oleObj name="Equation" r:id="rId28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401" y="2383513"/>
                        <a:ext cx="711200" cy="537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72105"/>
              </p:ext>
            </p:extLst>
          </p:nvPr>
        </p:nvGraphicFramePr>
        <p:xfrm>
          <a:off x="8288719" y="2505183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9" name="公式" r:id="rId30" imgW="485829" imgH="304787" progId="Equation.3">
                  <p:embed/>
                </p:oleObj>
              </mc:Choice>
              <mc:Fallback>
                <p:oleObj name="公式" r:id="rId30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8719" y="2505183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91890"/>
              </p:ext>
            </p:extLst>
          </p:nvPr>
        </p:nvGraphicFramePr>
        <p:xfrm>
          <a:off x="4840737" y="2986577"/>
          <a:ext cx="463178" cy="52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0" name="Equation" r:id="rId32" imgW="203040" imgH="228600" progId="Equation.DSMT4">
                  <p:embed/>
                </p:oleObj>
              </mc:Choice>
              <mc:Fallback>
                <p:oleObj name="Equation" r:id="rId32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737" y="2986577"/>
                        <a:ext cx="463178" cy="527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57438"/>
              </p:ext>
            </p:extLst>
          </p:nvPr>
        </p:nvGraphicFramePr>
        <p:xfrm>
          <a:off x="5281746" y="2997444"/>
          <a:ext cx="6794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1" name="Equation" r:id="rId34" imgW="304560" imgH="241200" progId="Equation.DSMT4">
                  <p:embed/>
                </p:oleObj>
              </mc:Choice>
              <mc:Fallback>
                <p:oleObj name="Equation" r:id="rId34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746" y="2997444"/>
                        <a:ext cx="6794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81557"/>
              </p:ext>
            </p:extLst>
          </p:nvPr>
        </p:nvGraphicFramePr>
        <p:xfrm>
          <a:off x="6762614" y="2957441"/>
          <a:ext cx="665680" cy="533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2" name="Equation" r:id="rId36" imgW="291960" imgH="228600" progId="Equation.DSMT4">
                  <p:embed/>
                </p:oleObj>
              </mc:Choice>
              <mc:Fallback>
                <p:oleObj name="Equation" r:id="rId36" imgW="29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614" y="2957441"/>
                        <a:ext cx="665680" cy="533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71529"/>
              </p:ext>
            </p:extLst>
          </p:nvPr>
        </p:nvGraphicFramePr>
        <p:xfrm>
          <a:off x="8288719" y="3033054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3" name="公式" r:id="rId38" imgW="485829" imgH="304787" progId="Equation.3">
                  <p:embed/>
                </p:oleObj>
              </mc:Choice>
              <mc:Fallback>
                <p:oleObj name="公式" r:id="rId38" imgW="4858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8719" y="3033054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32" name="Text Box 44"/>
          <p:cNvSpPr txBox="1">
            <a:spLocks noChangeArrowheads="1"/>
          </p:cNvSpPr>
          <p:nvPr/>
        </p:nvSpPr>
        <p:spPr bwMode="auto">
          <a:xfrm>
            <a:off x="6591813" y="429956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ea typeface="楷体_GB2312" pitchFamily="49" charset="-122"/>
              </a:rPr>
              <a:t>故解得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19537" name="Text Box 49"/>
          <p:cNvSpPr txBox="1">
            <a:spLocks noChangeArrowheads="1"/>
          </p:cNvSpPr>
          <p:nvPr/>
        </p:nvSpPr>
        <p:spPr bwMode="auto">
          <a:xfrm>
            <a:off x="1743076" y="4265448"/>
            <a:ext cx="2093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系数行列式</a:t>
            </a: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41997"/>
              </p:ext>
            </p:extLst>
          </p:nvPr>
        </p:nvGraphicFramePr>
        <p:xfrm>
          <a:off x="1779588" y="5133975"/>
          <a:ext cx="27368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4" name="Equation" r:id="rId40" imgW="1358640" imgH="431640" progId="Equation.DSMT4">
                  <p:embed/>
                </p:oleObj>
              </mc:Choice>
              <mc:Fallback>
                <p:oleObj name="Equation" r:id="rId40" imgW="1358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5133975"/>
                        <a:ext cx="27368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74948"/>
              </p:ext>
            </p:extLst>
          </p:nvPr>
        </p:nvGraphicFramePr>
        <p:xfrm>
          <a:off x="5404170" y="5176805"/>
          <a:ext cx="26844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5" name="Equation" r:id="rId42" imgW="1333440" imgH="431640" progId="Equation.DSMT4">
                  <p:embed/>
                </p:oleObj>
              </mc:Choice>
              <mc:Fallback>
                <p:oleObj name="Equation" r:id="rId42" imgW="1333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170" y="5176805"/>
                        <a:ext cx="268446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89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4" grpId="0" autoUpdateAnimBg="0"/>
      <p:bldP spid="319495" grpId="0" autoUpdateAnimBg="0"/>
      <p:bldP spid="319511" grpId="0" autoUpdateAnimBg="0"/>
      <p:bldP spid="319532" grpId="0" build="p" autoUpdateAnimBg="0"/>
      <p:bldP spid="31953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98172"/>
              </p:ext>
            </p:extLst>
          </p:nvPr>
        </p:nvGraphicFramePr>
        <p:xfrm>
          <a:off x="2519363" y="989013"/>
          <a:ext cx="72390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Document" r:id="rId3" imgW="7280541" imgH="1047573" progId="Word.Document.8">
                  <p:embed/>
                </p:oleObj>
              </mc:Choice>
              <mc:Fallback>
                <p:oleObj name="Document" r:id="rId3" imgW="7280541" imgH="10475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989013"/>
                        <a:ext cx="72390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34819"/>
              </p:ext>
            </p:extLst>
          </p:nvPr>
        </p:nvGraphicFramePr>
        <p:xfrm>
          <a:off x="3354387" y="2169319"/>
          <a:ext cx="5635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Document" r:id="rId5" imgW="5667684" imgH="462228" progId="Word.Document.8">
                  <p:embed/>
                </p:oleObj>
              </mc:Choice>
              <mc:Fallback>
                <p:oleObj name="Document" r:id="rId5" imgW="5667684" imgH="462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7" y="2169319"/>
                        <a:ext cx="5635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991762"/>
              </p:ext>
            </p:extLst>
          </p:nvPr>
        </p:nvGraphicFramePr>
        <p:xfrm>
          <a:off x="2602683" y="2874129"/>
          <a:ext cx="76644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Document" r:id="rId7" imgW="7707157" imgH="498587" progId="Word.Document.8">
                  <p:embed/>
                </p:oleObj>
              </mc:Choice>
              <mc:Fallback>
                <p:oleObj name="Document" r:id="rId7" imgW="7707157" imgH="4985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683" y="2874129"/>
                        <a:ext cx="76644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ChangeAspect="1"/>
          </p:cNvGraphicFramePr>
          <p:nvPr/>
        </p:nvGraphicFramePr>
        <p:xfrm>
          <a:off x="2819400" y="3733800"/>
          <a:ext cx="27686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公式" r:id="rId9" imgW="2768600" imgH="1930400" progId="Equation.3">
                  <p:embed/>
                </p:oleObj>
              </mc:Choice>
              <mc:Fallback>
                <p:oleObj name="公式" r:id="rId9" imgW="2768600" imgH="193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33800"/>
                        <a:ext cx="27686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/>
        </p:nvGraphicFramePr>
        <p:xfrm>
          <a:off x="5753100" y="4548188"/>
          <a:ext cx="4191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公式" r:id="rId11" imgW="418918" imgH="253890" progId="Equation.3">
                  <p:embed/>
                </p:oleObj>
              </mc:Choice>
              <mc:Fallback>
                <p:oleObj name="公式" r:id="rId11" imgW="41891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548188"/>
                        <a:ext cx="4191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1" name="Object 7"/>
          <p:cNvGraphicFramePr>
            <a:graphicFrameLocks noChangeAspect="1"/>
          </p:cNvGraphicFramePr>
          <p:nvPr/>
        </p:nvGraphicFramePr>
        <p:xfrm>
          <a:off x="6616700" y="3657600"/>
          <a:ext cx="176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公式" r:id="rId13" imgW="1765300" imgH="965200" progId="Equation.3">
                  <p:embed/>
                </p:oleObj>
              </mc:Choice>
              <mc:Fallback>
                <p:oleObj name="公式" r:id="rId13" imgW="1765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657600"/>
                        <a:ext cx="1765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419260"/>
              </p:ext>
            </p:extLst>
          </p:nvPr>
        </p:nvGraphicFramePr>
        <p:xfrm>
          <a:off x="6654800" y="4800600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公式" r:id="rId15" imgW="1727200" imgH="914400" progId="Equation.3">
                  <p:embed/>
                </p:oleObj>
              </mc:Choice>
              <mc:Fallback>
                <p:oleObj name="公式" r:id="rId15" imgW="1727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800600"/>
                        <a:ext cx="172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87303" y="932590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7303" y="2103807"/>
            <a:ext cx="782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7303" y="2826405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098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090" name="Object 2"/>
          <p:cNvGraphicFramePr>
            <a:graphicFrameLocks noChangeAspect="1"/>
          </p:cNvGraphicFramePr>
          <p:nvPr/>
        </p:nvGraphicFramePr>
        <p:xfrm>
          <a:off x="2622550" y="2401888"/>
          <a:ext cx="24828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文档" r:id="rId3" imgW="2416957" imgH="459497" progId="Word.Document.8">
                  <p:embed/>
                </p:oleObj>
              </mc:Choice>
              <mc:Fallback>
                <p:oleObj name="文档" r:id="rId3" imgW="2416957" imgH="459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401888"/>
                        <a:ext cx="24828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1" name="Object 3"/>
          <p:cNvGraphicFramePr>
            <a:graphicFrameLocks noChangeAspect="1"/>
          </p:cNvGraphicFramePr>
          <p:nvPr/>
        </p:nvGraphicFramePr>
        <p:xfrm>
          <a:off x="5022850" y="2408238"/>
          <a:ext cx="195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公式" r:id="rId5" imgW="1955800" imgH="457200" progId="Equation.3">
                  <p:embed/>
                </p:oleObj>
              </mc:Choice>
              <mc:Fallback>
                <p:oleObj name="公式" r:id="rId5" imgW="195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2408238"/>
                        <a:ext cx="195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2590800" y="33289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所求切线方程为</a:t>
            </a:r>
          </a:p>
        </p:txBody>
      </p:sp>
      <p:graphicFrame>
        <p:nvGraphicFramePr>
          <p:cNvPr id="473093" name="Object 5"/>
          <p:cNvGraphicFramePr>
            <a:graphicFrameLocks noChangeAspect="1"/>
          </p:cNvGraphicFramePr>
          <p:nvPr/>
        </p:nvGraphicFramePr>
        <p:xfrm>
          <a:off x="5416550" y="3125788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公式" r:id="rId7" imgW="3073400" imgH="838200" progId="Equation.3">
                  <p:embed/>
                </p:oleObj>
              </mc:Choice>
              <mc:Fallback>
                <p:oleObj name="公式" r:id="rId7" imgW="3073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3125788"/>
                        <a:ext cx="307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4" name="Text Box 6"/>
          <p:cNvSpPr txBox="1">
            <a:spLocks noChangeArrowheads="1"/>
          </p:cNvSpPr>
          <p:nvPr/>
        </p:nvSpPr>
        <p:spPr bwMode="auto">
          <a:xfrm>
            <a:off x="2590800" y="425767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法平面方程为</a:t>
            </a: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5016500" y="4378326"/>
          <a:ext cx="4559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" name="公式" r:id="rId9" imgW="4559300" imgH="393700" progId="Equation.3">
                  <p:embed/>
                </p:oleObj>
              </mc:Choice>
              <mc:Fallback>
                <p:oleObj name="公式" r:id="rId9" imgW="4559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378326"/>
                        <a:ext cx="4559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6" name="Object 8"/>
          <p:cNvGraphicFramePr>
            <a:graphicFrameLocks noChangeAspect="1"/>
          </p:cNvGraphicFramePr>
          <p:nvPr/>
        </p:nvGraphicFramePr>
        <p:xfrm>
          <a:off x="4953000" y="5233988"/>
          <a:ext cx="2108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公式" r:id="rId11" imgW="2108200" imgH="406400" progId="Equation.3">
                  <p:embed/>
                </p:oleObj>
              </mc:Choice>
              <mc:Fallback>
                <p:oleObj name="公式" r:id="rId11" imgW="2108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33988"/>
                        <a:ext cx="2108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3524250" y="1016000"/>
          <a:ext cx="200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公式" r:id="rId13" imgW="2006600" imgH="1028700" progId="Equation.3">
                  <p:embed/>
                </p:oleObj>
              </mc:Choice>
              <mc:Fallback>
                <p:oleObj name="公式" r:id="rId13" imgW="20066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016000"/>
                        <a:ext cx="200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743200" y="1373188"/>
          <a:ext cx="4191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公式" r:id="rId15" imgW="418918" imgH="253890" progId="Equation.3">
                  <p:embed/>
                </p:oleObj>
              </mc:Choice>
              <mc:Fallback>
                <p:oleObj name="公式" r:id="rId15" imgW="41891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73188"/>
                        <a:ext cx="4191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6102350" y="1060450"/>
          <a:ext cx="207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公式" r:id="rId17" imgW="2070100" imgH="965200" progId="Equation.3">
                  <p:embed/>
                </p:oleObj>
              </mc:Choice>
              <mc:Fallback>
                <p:oleObj name="公式" r:id="rId17" imgW="2070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1060450"/>
                        <a:ext cx="2070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43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autoUpdateAnimBg="0"/>
      <p:bldP spid="4730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2667000" y="17526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设曲面方程为</a:t>
            </a:r>
          </a:p>
        </p:txBody>
      </p:sp>
      <p:graphicFrame>
        <p:nvGraphicFramePr>
          <p:cNvPr id="474115" name="Object 3"/>
          <p:cNvGraphicFramePr>
            <a:graphicFrameLocks noChangeAspect="1"/>
          </p:cNvGraphicFramePr>
          <p:nvPr/>
        </p:nvGraphicFramePr>
        <p:xfrm>
          <a:off x="3124200" y="2490788"/>
          <a:ext cx="2095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公式" r:id="rId3" imgW="2094591" imgH="406224" progId="Equation.3">
                  <p:embed/>
                </p:oleObj>
              </mc:Choice>
              <mc:Fallback>
                <p:oleObj name="公式" r:id="rId3" imgW="20945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90788"/>
                        <a:ext cx="2095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6055"/>
              </p:ext>
            </p:extLst>
          </p:nvPr>
        </p:nvGraphicFramePr>
        <p:xfrm>
          <a:off x="5903914" y="5629637"/>
          <a:ext cx="4023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Equation" r:id="rId5" imgW="1676160" imgH="253800" progId="Equation.DSMT4">
                  <p:embed/>
                </p:oleObj>
              </mc:Choice>
              <mc:Fallback>
                <p:oleObj name="Equation" r:id="rId5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4" y="5629637"/>
                        <a:ext cx="40233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2514601" y="5653088"/>
            <a:ext cx="3389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曲线在</a:t>
            </a:r>
            <a:r>
              <a:rPr lang="en-US" altLang="zh-CN" sz="2800" i="1" dirty="0"/>
              <a:t>M</a:t>
            </a:r>
            <a:r>
              <a:rPr lang="zh-CN" altLang="en-US" sz="2800" dirty="0"/>
              <a:t>处的切向量</a:t>
            </a:r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auto">
          <a:xfrm>
            <a:off x="2514600" y="30480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在曲面上任取一条通过点</a:t>
            </a:r>
            <a:r>
              <a:rPr lang="en-US" altLang="zh-CN" sz="2800" i="1" dirty="0"/>
              <a:t>M</a:t>
            </a:r>
            <a:r>
              <a:rPr lang="zh-CN" altLang="en-US" sz="2800" dirty="0"/>
              <a:t>的曲线</a:t>
            </a:r>
          </a:p>
        </p:txBody>
      </p:sp>
      <p:graphicFrame>
        <p:nvGraphicFramePr>
          <p:cNvPr id="474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21856"/>
              </p:ext>
            </p:extLst>
          </p:nvPr>
        </p:nvGraphicFramePr>
        <p:xfrm>
          <a:off x="3003550" y="4025178"/>
          <a:ext cx="2216150" cy="152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7" imgW="1015920" imgH="698400" progId="Equation.DSMT4">
                  <p:embed/>
                </p:oleObj>
              </mc:Choice>
              <mc:Fallback>
                <p:oleObj name="Equation" r:id="rId7" imgW="10159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025178"/>
                        <a:ext cx="2216150" cy="1523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>
          <a:xfrm>
            <a:off x="2094345" y="597479"/>
            <a:ext cx="5105400" cy="697057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二、曲面的切平面与法线</a:t>
            </a:r>
          </a:p>
        </p:txBody>
      </p:sp>
      <p:grpSp>
        <p:nvGrpSpPr>
          <p:cNvPr id="474121" name="Group 9"/>
          <p:cNvGrpSpPr>
            <a:grpSpLocks/>
          </p:cNvGrpSpPr>
          <p:nvPr/>
        </p:nvGrpSpPr>
        <p:grpSpPr bwMode="auto">
          <a:xfrm>
            <a:off x="6263640" y="1883137"/>
            <a:ext cx="3657600" cy="3181350"/>
            <a:chOff x="3024" y="1186"/>
            <a:chExt cx="2304" cy="2004"/>
          </a:xfrm>
        </p:grpSpPr>
        <p:graphicFrame>
          <p:nvGraphicFramePr>
            <p:cNvPr id="1229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9890026"/>
                </p:ext>
              </p:extLst>
            </p:nvPr>
          </p:nvGraphicFramePr>
          <p:xfrm>
            <a:off x="3024" y="1186"/>
            <a:ext cx="2304" cy="2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3" name="BMP 图象" r:id="rId9" imgW="3657143" imgH="3180952" progId="Paint.Picture">
                    <p:embed/>
                  </p:oleObj>
                </mc:Choice>
                <mc:Fallback>
                  <p:oleObj name="BMP 图象" r:id="rId9" imgW="3657143" imgH="318095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186"/>
                          <a:ext cx="2304" cy="2004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1"/>
            <p:cNvGraphicFramePr>
              <a:graphicFrameLocks noChangeAspect="1"/>
            </p:cNvGraphicFramePr>
            <p:nvPr/>
          </p:nvGraphicFramePr>
          <p:xfrm>
            <a:off x="3996" y="1564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4" name="公式" r:id="rId11" imgW="209601" imgH="266558" progId="Equation.3">
                    <p:embed/>
                  </p:oleObj>
                </mc:Choice>
                <mc:Fallback>
                  <p:oleObj name="公式" r:id="rId11" imgW="209601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1564"/>
                          <a:ext cx="12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2"/>
            <p:cNvGraphicFramePr>
              <a:graphicFrameLocks noChangeAspect="1"/>
            </p:cNvGraphicFramePr>
            <p:nvPr/>
          </p:nvGraphicFramePr>
          <p:xfrm>
            <a:off x="4560" y="1584"/>
            <a:ext cx="14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5" name="公式" r:id="rId13" imgW="247773" imgH="333285" progId="Equation.3">
                    <p:embed/>
                  </p:oleObj>
                </mc:Choice>
                <mc:Fallback>
                  <p:oleObj name="公式" r:id="rId13" imgW="247773" imgH="3332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84"/>
                          <a:ext cx="14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3"/>
            <p:cNvGraphicFramePr>
              <a:graphicFrameLocks noChangeAspect="1"/>
            </p:cNvGraphicFramePr>
            <p:nvPr/>
          </p:nvGraphicFramePr>
          <p:xfrm>
            <a:off x="4176" y="1968"/>
            <a:ext cx="17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6" name="公式" r:id="rId15" imgW="361943" imgH="247792" progId="Equation.3">
                    <p:embed/>
                  </p:oleObj>
                </mc:Choice>
                <mc:Fallback>
                  <p:oleObj name="公式" r:id="rId15" imgW="361943" imgH="2477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68"/>
                          <a:ext cx="17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487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625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4" grpId="0" autoUpdateAnimBg="0"/>
      <p:bldP spid="474117" grpId="0" autoUpdateAnimBg="0"/>
      <p:bldP spid="4741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9523413" y="578644"/>
            <a:ext cx="2090738" cy="1719263"/>
            <a:chOff x="4368" y="498"/>
            <a:chExt cx="1317" cy="1083"/>
          </a:xfrm>
        </p:grpSpPr>
        <p:graphicFrame>
          <p:nvGraphicFramePr>
            <p:cNvPr id="13354" name="Object 3"/>
            <p:cNvGraphicFramePr>
              <a:graphicFrameLocks noChangeAspect="1"/>
            </p:cNvGraphicFramePr>
            <p:nvPr/>
          </p:nvGraphicFramePr>
          <p:xfrm>
            <a:off x="4368" y="666"/>
            <a:ext cx="1317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0" name="BMP 图象" r:id="rId3" imgW="2580952" imgH="1790476" progId="Paint.Picture">
                    <p:embed/>
                  </p:oleObj>
                </mc:Choice>
                <mc:Fallback>
                  <p:oleObj name="BMP 图象" r:id="rId3" imgW="2580952" imgH="179047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66"/>
                          <a:ext cx="1317" cy="9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5" name="Object 4"/>
            <p:cNvGraphicFramePr>
              <a:graphicFrameLocks noChangeAspect="1"/>
            </p:cNvGraphicFramePr>
            <p:nvPr/>
          </p:nvGraphicFramePr>
          <p:xfrm>
            <a:off x="4990" y="958"/>
            <a:ext cx="24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1" name="公式" r:id="rId5" imgW="152342" imgH="114339" progId="Equation.3">
                    <p:embed/>
                  </p:oleObj>
                </mc:Choice>
                <mc:Fallback>
                  <p:oleObj name="公式" r:id="rId5" imgW="152342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0" y="958"/>
                          <a:ext cx="24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Object 5"/>
            <p:cNvGraphicFramePr>
              <a:graphicFrameLocks noChangeAspect="1"/>
            </p:cNvGraphicFramePr>
            <p:nvPr/>
          </p:nvGraphicFramePr>
          <p:xfrm>
            <a:off x="5288" y="717"/>
            <a:ext cx="2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52" name="公式" r:id="rId7" imgW="114170" imgH="142836" progId="Equation.3">
                    <p:embed/>
                  </p:oleObj>
                </mc:Choice>
                <mc:Fallback>
                  <p:oleObj name="公式" r:id="rId7" imgW="114170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717"/>
                          <a:ext cx="2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Freeform 6"/>
            <p:cNvSpPr>
              <a:spLocks/>
            </p:cNvSpPr>
            <p:nvPr/>
          </p:nvSpPr>
          <p:spPr bwMode="auto">
            <a:xfrm>
              <a:off x="4835" y="802"/>
              <a:ext cx="466" cy="506"/>
            </a:xfrm>
            <a:custGeom>
              <a:avLst/>
              <a:gdLst>
                <a:gd name="T0" fmla="*/ 0 w 576"/>
                <a:gd name="T1" fmla="*/ 218 h 624"/>
                <a:gd name="T2" fmla="*/ 66 w 576"/>
                <a:gd name="T3" fmla="*/ 84 h 624"/>
                <a:gd name="T4" fmla="*/ 200 w 576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624">
                  <a:moveTo>
                    <a:pt x="0" y="624"/>
                  </a:moveTo>
                  <a:cubicBezTo>
                    <a:pt x="48" y="484"/>
                    <a:pt x="96" y="344"/>
                    <a:pt x="192" y="240"/>
                  </a:cubicBezTo>
                  <a:cubicBezTo>
                    <a:pt x="288" y="136"/>
                    <a:pt x="512" y="40"/>
                    <a:pt x="576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58" name="Group 7"/>
            <p:cNvGrpSpPr>
              <a:grpSpLocks/>
            </p:cNvGrpSpPr>
            <p:nvPr/>
          </p:nvGrpSpPr>
          <p:grpSpPr bwMode="auto">
            <a:xfrm>
              <a:off x="4835" y="498"/>
              <a:ext cx="526" cy="652"/>
              <a:chOff x="4835" y="498"/>
              <a:chExt cx="526" cy="652"/>
            </a:xfrm>
          </p:grpSpPr>
          <p:sp>
            <p:nvSpPr>
              <p:cNvPr id="13360" name="Line 8"/>
              <p:cNvSpPr>
                <a:spLocks noChangeShapeType="1"/>
              </p:cNvSpPr>
              <p:nvPr/>
            </p:nvSpPr>
            <p:spPr bwMode="auto">
              <a:xfrm flipV="1">
                <a:off x="4835" y="724"/>
                <a:ext cx="427" cy="4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6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01122"/>
                  </p:ext>
                </p:extLst>
              </p:nvPr>
            </p:nvGraphicFramePr>
            <p:xfrm>
              <a:off x="5193" y="511"/>
              <a:ext cx="168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53" name="Equation" r:id="rId9" imgW="218970" imgH="257175" progId="Equation.3">
                      <p:embed/>
                    </p:oleObj>
                  </mc:Choice>
                  <mc:Fallback>
                    <p:oleObj name="Equation" r:id="rId9" imgW="218970" imgH="2571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511"/>
                            <a:ext cx="168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62" name="Line 10"/>
              <p:cNvSpPr>
                <a:spLocks noChangeShapeType="1"/>
              </p:cNvSpPr>
              <p:nvPr/>
            </p:nvSpPr>
            <p:spPr bwMode="auto">
              <a:xfrm>
                <a:off x="5191" y="498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59" name="Oval 11"/>
            <p:cNvSpPr>
              <a:spLocks noChangeArrowheads="1"/>
            </p:cNvSpPr>
            <p:nvPr/>
          </p:nvSpPr>
          <p:spPr bwMode="auto">
            <a:xfrm>
              <a:off x="4990" y="964"/>
              <a:ext cx="33" cy="3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475148" name="AutoShape 12"/>
          <p:cNvSpPr>
            <a:spLocks noChangeArrowheads="1"/>
          </p:cNvSpPr>
          <p:nvPr/>
        </p:nvSpPr>
        <p:spPr bwMode="auto">
          <a:xfrm>
            <a:off x="9805193" y="907257"/>
            <a:ext cx="1420813" cy="989012"/>
          </a:xfrm>
          <a:prstGeom prst="parallelogram">
            <a:avLst>
              <a:gd name="adj" fmla="val 35915"/>
            </a:avLst>
          </a:prstGeom>
          <a:solidFill>
            <a:srgbClr val="6666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475156" name="Text Box 20"/>
          <p:cNvSpPr txBox="1">
            <a:spLocks noChangeArrowheads="1"/>
          </p:cNvSpPr>
          <p:nvPr/>
        </p:nvSpPr>
        <p:spPr bwMode="auto">
          <a:xfrm>
            <a:off x="7696200" y="3190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在  </a:t>
            </a:r>
            <a:r>
              <a:rPr lang="zh-CN" altLang="en-US" sz="2800">
                <a:ea typeface="楷体_GB2312" pitchFamily="49" charset="-122"/>
              </a:rPr>
              <a:t>上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475157" name="Object 21"/>
          <p:cNvGraphicFramePr>
            <a:graphicFrameLocks noChangeAspect="1"/>
          </p:cNvGraphicFramePr>
          <p:nvPr/>
        </p:nvGraphicFramePr>
        <p:xfrm>
          <a:off x="2916238" y="438150"/>
          <a:ext cx="4773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4" name="公式" r:id="rId11" imgW="4753145" imgH="343016" progId="Equation.3">
                  <p:embed/>
                </p:oleObj>
              </mc:Choice>
              <mc:Fallback>
                <p:oleObj name="公式" r:id="rId11" imgW="4753145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38150"/>
                        <a:ext cx="4773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8" name="Object 22"/>
          <p:cNvGraphicFramePr>
            <a:graphicFrameLocks noChangeAspect="1"/>
          </p:cNvGraphicFramePr>
          <p:nvPr/>
        </p:nvGraphicFramePr>
        <p:xfrm>
          <a:off x="2932114" y="996951"/>
          <a:ext cx="3990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5" name="公式" r:id="rId13" imgW="3962284" imgH="343016" progId="Equation.3">
                  <p:embed/>
                </p:oleObj>
              </mc:Choice>
              <mc:Fallback>
                <p:oleObj name="公式" r:id="rId13" imgW="3962284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4" y="996951"/>
                        <a:ext cx="3990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59" name="Object 23"/>
          <p:cNvGraphicFramePr>
            <a:graphicFrameLocks noChangeAspect="1"/>
          </p:cNvGraphicFramePr>
          <p:nvPr/>
        </p:nvGraphicFramePr>
        <p:xfrm>
          <a:off x="2135188" y="1557338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" name="公式" r:id="rId15" imgW="3105143" imgH="409742" progId="Equation.3">
                  <p:embed/>
                </p:oleObj>
              </mc:Choice>
              <mc:Fallback>
                <p:oleObj name="公式" r:id="rId15" imgW="3105143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557338"/>
                        <a:ext cx="313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0" name="Object 24"/>
          <p:cNvGraphicFramePr>
            <a:graphicFrameLocks noChangeAspect="1"/>
          </p:cNvGraphicFramePr>
          <p:nvPr/>
        </p:nvGraphicFramePr>
        <p:xfrm>
          <a:off x="5251450" y="1557338"/>
          <a:ext cx="31623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7" name="公式" r:id="rId17" imgW="3124229" imgH="409742" progId="Equation.3">
                  <p:embed/>
                </p:oleObj>
              </mc:Choice>
              <mc:Fallback>
                <p:oleObj name="公式" r:id="rId17" imgW="31242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1557338"/>
                        <a:ext cx="31623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1" name="Object 25"/>
          <p:cNvGraphicFramePr>
            <a:graphicFrameLocks noChangeAspect="1"/>
          </p:cNvGraphicFramePr>
          <p:nvPr/>
        </p:nvGraphicFramePr>
        <p:xfrm>
          <a:off x="7866063" y="2825750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8" name="公式" r:id="rId19" imgW="828686" imgH="380897" progId="Equation.3">
                  <p:embed/>
                </p:oleObj>
              </mc:Choice>
              <mc:Fallback>
                <p:oleObj name="公式" r:id="rId19" imgW="82868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063" y="2825750"/>
                        <a:ext cx="87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2" name="Object 26"/>
          <p:cNvGraphicFramePr>
            <a:graphicFrameLocks noChangeAspect="1"/>
          </p:cNvGraphicFramePr>
          <p:nvPr/>
        </p:nvGraphicFramePr>
        <p:xfrm>
          <a:off x="8837613" y="28670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" name="公式" r:id="rId21" imgW="447657" imgH="266558" progId="Equation.3">
                  <p:embed/>
                </p:oleObj>
              </mc:Choice>
              <mc:Fallback>
                <p:oleObj name="公式" r:id="rId21" imgW="447657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7613" y="2867025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69321"/>
              </p:ext>
            </p:extLst>
          </p:nvPr>
        </p:nvGraphicFramePr>
        <p:xfrm>
          <a:off x="2719385" y="2184400"/>
          <a:ext cx="1962154" cy="57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0" name="Equation" r:id="rId23" imgW="863280" imgH="228600" progId="Equation.DSMT4">
                  <p:embed/>
                </p:oleObj>
              </mc:Choice>
              <mc:Fallback>
                <p:oleObj name="Equation" r:id="rId23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5" y="2184400"/>
                        <a:ext cx="1962154" cy="570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1822"/>
              </p:ext>
            </p:extLst>
          </p:nvPr>
        </p:nvGraphicFramePr>
        <p:xfrm>
          <a:off x="5657420" y="2208214"/>
          <a:ext cx="2285422" cy="60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1" name="Equation" r:id="rId25" imgW="952200" imgH="241200" progId="Equation.DSMT4">
                  <p:embed/>
                </p:oleObj>
              </mc:Choice>
              <mc:Fallback>
                <p:oleObj name="Equation" r:id="rId25" imgW="952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420" y="2208214"/>
                        <a:ext cx="2285422" cy="602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63473"/>
              </p:ext>
            </p:extLst>
          </p:nvPr>
        </p:nvGraphicFramePr>
        <p:xfrm>
          <a:off x="5701037" y="2749315"/>
          <a:ext cx="2106866" cy="55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2" name="Equation" r:id="rId27" imgW="939600" imgH="228600" progId="Equation.DSMT4">
                  <p:embed/>
                </p:oleObj>
              </mc:Choice>
              <mc:Fallback>
                <p:oleObj name="Equation" r:id="rId27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037" y="2749315"/>
                        <a:ext cx="2106866" cy="559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6" name="Object 30"/>
          <p:cNvGraphicFramePr>
            <a:graphicFrameLocks noChangeAspect="1"/>
          </p:cNvGraphicFramePr>
          <p:nvPr/>
        </p:nvGraphicFramePr>
        <p:xfrm>
          <a:off x="4681539" y="2235201"/>
          <a:ext cx="847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3" name="公式" r:id="rId29" imgW="800230" imgH="380897" progId="Equation.3">
                  <p:embed/>
                </p:oleObj>
              </mc:Choice>
              <mc:Fallback>
                <p:oleObj name="公式" r:id="rId29" imgW="80023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9" y="2235201"/>
                        <a:ext cx="847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67" name="Object 31"/>
          <p:cNvGraphicFramePr>
            <a:graphicFrameLocks noChangeAspect="1"/>
          </p:cNvGraphicFramePr>
          <p:nvPr/>
        </p:nvGraphicFramePr>
        <p:xfrm>
          <a:off x="7935913" y="2251075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4" name="公式" r:id="rId31" imgW="838055" imgH="380897" progId="Equation.3">
                  <p:embed/>
                </p:oleObj>
              </mc:Choice>
              <mc:Fallback>
                <p:oleObj name="公式" r:id="rId31" imgW="83805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913" y="2251075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68" name="Text Box 32"/>
          <p:cNvSpPr txBox="1">
            <a:spLocks noChangeArrowheads="1"/>
          </p:cNvSpPr>
          <p:nvPr/>
        </p:nvSpPr>
        <p:spPr bwMode="auto">
          <a:xfrm>
            <a:off x="1919289" y="2060576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得</a:t>
            </a:r>
          </a:p>
        </p:txBody>
      </p:sp>
      <p:grpSp>
        <p:nvGrpSpPr>
          <p:cNvPr id="475169" name="Group 33"/>
          <p:cNvGrpSpPr>
            <a:grpSpLocks/>
          </p:cNvGrpSpPr>
          <p:nvPr/>
        </p:nvGrpSpPr>
        <p:grpSpPr bwMode="auto">
          <a:xfrm>
            <a:off x="3421063" y="3468689"/>
            <a:ext cx="3841750" cy="454025"/>
            <a:chOff x="1195" y="2185"/>
            <a:chExt cx="2420" cy="286"/>
          </a:xfrm>
        </p:grpSpPr>
        <p:graphicFrame>
          <p:nvGraphicFramePr>
            <p:cNvPr id="13352" name="Object 34"/>
            <p:cNvGraphicFramePr>
              <a:graphicFrameLocks noChangeAspect="1"/>
            </p:cNvGraphicFramePr>
            <p:nvPr/>
          </p:nvGraphicFramePr>
          <p:xfrm>
            <a:off x="1224" y="2201"/>
            <a:ext cx="23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5" name="公式" r:id="rId33" imgW="3762400" imgH="380897" progId="Equation.3">
                    <p:embed/>
                  </p:oleObj>
                </mc:Choice>
                <mc:Fallback>
                  <p:oleObj name="公式" r:id="rId33" imgW="3762400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201"/>
                          <a:ext cx="239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3" name="Line 35"/>
            <p:cNvSpPr>
              <a:spLocks noChangeShapeType="1"/>
            </p:cNvSpPr>
            <p:nvPr/>
          </p:nvSpPr>
          <p:spPr bwMode="auto">
            <a:xfrm flipV="1">
              <a:off x="1195" y="2185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5172" name="Group 36"/>
          <p:cNvGrpSpPr>
            <a:grpSpLocks/>
          </p:cNvGrpSpPr>
          <p:nvPr/>
        </p:nvGrpSpPr>
        <p:grpSpPr bwMode="auto">
          <a:xfrm>
            <a:off x="2916238" y="4017975"/>
            <a:ext cx="6438901" cy="563564"/>
            <a:chOff x="1022" y="2540"/>
            <a:chExt cx="4056" cy="355"/>
          </a:xfrm>
        </p:grpSpPr>
        <p:graphicFrame>
          <p:nvGraphicFramePr>
            <p:cNvPr id="13350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380556"/>
                </p:ext>
              </p:extLst>
            </p:nvPr>
          </p:nvGraphicFramePr>
          <p:xfrm>
            <a:off x="1022" y="2540"/>
            <a:ext cx="405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6" name="Equation" r:id="rId35" imgW="2997000" imgH="241200" progId="Equation.DSMT4">
                    <p:embed/>
                  </p:oleObj>
                </mc:Choice>
                <mc:Fallback>
                  <p:oleObj name="Equation" r:id="rId35" imgW="2997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" y="2540"/>
                          <a:ext cx="405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1" name="Line 38"/>
            <p:cNvSpPr>
              <a:spLocks noChangeShapeType="1"/>
            </p:cNvSpPr>
            <p:nvPr/>
          </p:nvSpPr>
          <p:spPr bwMode="auto">
            <a:xfrm flipV="1">
              <a:off x="1056" y="259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5175" name="Rectangle 39"/>
          <p:cNvSpPr>
            <a:spLocks noChangeArrowheads="1"/>
          </p:cNvSpPr>
          <p:nvPr/>
        </p:nvSpPr>
        <p:spPr bwMode="auto">
          <a:xfrm>
            <a:off x="2436813" y="2133600"/>
            <a:ext cx="7086600" cy="12192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475176" name="Text Box 40"/>
          <p:cNvSpPr txBox="1">
            <a:spLocks noChangeArrowheads="1"/>
          </p:cNvSpPr>
          <p:nvPr/>
        </p:nvSpPr>
        <p:spPr bwMode="auto">
          <a:xfrm>
            <a:off x="2817814" y="33528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令</a:t>
            </a:r>
          </a:p>
        </p:txBody>
      </p:sp>
      <p:sp>
        <p:nvSpPr>
          <p:cNvPr id="475177" name="Line 41"/>
          <p:cNvSpPr>
            <a:spLocks noChangeShapeType="1"/>
          </p:cNvSpPr>
          <p:nvPr/>
        </p:nvSpPr>
        <p:spPr bwMode="auto">
          <a:xfrm>
            <a:off x="2817813" y="34147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5178" name="Group 42"/>
          <p:cNvGrpSpPr>
            <a:grpSpLocks/>
          </p:cNvGrpSpPr>
          <p:nvPr/>
        </p:nvGrpSpPr>
        <p:grpSpPr bwMode="auto">
          <a:xfrm>
            <a:off x="1954648" y="4646687"/>
            <a:ext cx="2019301" cy="431800"/>
            <a:chOff x="456" y="3620"/>
            <a:chExt cx="1272" cy="272"/>
          </a:xfrm>
        </p:grpSpPr>
        <p:graphicFrame>
          <p:nvGraphicFramePr>
            <p:cNvPr id="1334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2944375"/>
                </p:ext>
              </p:extLst>
            </p:nvPr>
          </p:nvGraphicFramePr>
          <p:xfrm>
            <a:off x="456" y="3620"/>
            <a:ext cx="1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7" name="公式" r:id="rId37" imgW="1971773" imgH="380897" progId="Equation.3">
                    <p:embed/>
                  </p:oleObj>
                </mc:Choice>
                <mc:Fallback>
                  <p:oleObj name="公式" r:id="rId37" imgW="1971773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3620"/>
                          <a:ext cx="1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8" name="Line 44"/>
            <p:cNvSpPr>
              <a:spLocks noChangeShapeType="1"/>
            </p:cNvSpPr>
            <p:nvPr/>
          </p:nvSpPr>
          <p:spPr bwMode="auto">
            <a:xfrm>
              <a:off x="1183" y="3622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45"/>
            <p:cNvSpPr>
              <a:spLocks noChangeShapeType="1"/>
            </p:cNvSpPr>
            <p:nvPr/>
          </p:nvSpPr>
          <p:spPr bwMode="auto">
            <a:xfrm>
              <a:off x="1558" y="364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5182" name="Text Box 46"/>
          <p:cNvSpPr txBox="1">
            <a:spLocks noChangeArrowheads="1"/>
          </p:cNvSpPr>
          <p:nvPr/>
        </p:nvSpPr>
        <p:spPr bwMode="auto">
          <a:xfrm>
            <a:off x="1847851" y="5157788"/>
            <a:ext cx="370046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由于曲线 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</a:t>
            </a:r>
            <a:r>
              <a:rPr lang="zh-CN" altLang="en-US" sz="2800">
                <a:ea typeface="楷体_GB2312" pitchFamily="49" charset="-122"/>
              </a:rPr>
              <a:t> 的任意性 </a:t>
            </a:r>
            <a:r>
              <a:rPr lang="en-US" altLang="zh-CN" sz="2800">
                <a:ea typeface="楷体_GB2312" pitchFamily="49" charset="-122"/>
              </a:rPr>
              <a:t>, </a:t>
            </a:r>
          </a:p>
        </p:txBody>
      </p:sp>
      <p:sp>
        <p:nvSpPr>
          <p:cNvPr id="475183" name="Text Box 47"/>
          <p:cNvSpPr txBox="1">
            <a:spLocks noChangeArrowheads="1"/>
          </p:cNvSpPr>
          <p:nvPr/>
        </p:nvSpPr>
        <p:spPr bwMode="auto">
          <a:xfrm>
            <a:off x="5257801" y="5135563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表明这些切线都在以</a:t>
            </a:r>
          </a:p>
        </p:txBody>
      </p:sp>
      <p:sp>
        <p:nvSpPr>
          <p:cNvPr id="475184" name="Text Box 48"/>
          <p:cNvSpPr txBox="1">
            <a:spLocks noChangeArrowheads="1"/>
          </p:cNvSpPr>
          <p:nvPr/>
        </p:nvSpPr>
        <p:spPr bwMode="auto">
          <a:xfrm>
            <a:off x="8839200" y="5105401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ea typeface="楷体_GB2312" pitchFamily="49" charset="-122"/>
              </a:rPr>
              <a:t>为法向量</a:t>
            </a:r>
          </a:p>
        </p:txBody>
      </p:sp>
      <p:sp>
        <p:nvSpPr>
          <p:cNvPr id="13338" name="Line 51"/>
          <p:cNvSpPr>
            <a:spLocks noChangeShapeType="1"/>
          </p:cNvSpPr>
          <p:nvPr/>
        </p:nvSpPr>
        <p:spPr bwMode="auto">
          <a:xfrm>
            <a:off x="8472488" y="-2465388"/>
            <a:ext cx="36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88" name="Text Box 52"/>
          <p:cNvSpPr txBox="1">
            <a:spLocks noChangeArrowheads="1"/>
          </p:cNvSpPr>
          <p:nvPr/>
        </p:nvSpPr>
        <p:spPr bwMode="auto">
          <a:xfrm>
            <a:off x="1919288" y="5661026"/>
            <a:ext cx="179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的平面上 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75189" name="Text Box 53"/>
          <p:cNvSpPr txBox="1">
            <a:spLocks noChangeArrowheads="1"/>
          </p:cNvSpPr>
          <p:nvPr/>
        </p:nvSpPr>
        <p:spPr bwMode="auto">
          <a:xfrm>
            <a:off x="3575051" y="5734051"/>
            <a:ext cx="68754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称此平面为该点的切平面</a:t>
            </a:r>
            <a:r>
              <a:rPr lang="en-US" altLang="zh-CN" sz="2800">
                <a:ea typeface="楷体_GB2312" pitchFamily="49" charset="-122"/>
              </a:rPr>
              <a:t>,</a:t>
            </a:r>
            <a:r>
              <a:rPr lang="zh-CN" altLang="en-US" sz="2800">
                <a:ea typeface="楷体_GB2312" pitchFamily="49" charset="-122"/>
              </a:rPr>
              <a:t>从而切平面存在 </a:t>
            </a:r>
            <a:r>
              <a:rPr lang="en-US" altLang="zh-CN" sz="2800">
                <a:ea typeface="楷体_GB2312" pitchFamily="49" charset="-122"/>
              </a:rPr>
              <a:t>.</a:t>
            </a:r>
            <a:endParaRPr lang="en-US" altLang="zh-CN" sz="2800">
              <a:solidFill>
                <a:schemeClr val="accent1"/>
              </a:solidFill>
              <a:ea typeface="楷体_GB2312" pitchFamily="49" charset="-122"/>
            </a:endParaRPr>
          </a:p>
        </p:txBody>
      </p:sp>
      <p:grpSp>
        <p:nvGrpSpPr>
          <p:cNvPr id="475190" name="Group 54"/>
          <p:cNvGrpSpPr>
            <a:grpSpLocks/>
          </p:cNvGrpSpPr>
          <p:nvPr/>
        </p:nvGrpSpPr>
        <p:grpSpPr bwMode="auto">
          <a:xfrm>
            <a:off x="9707781" y="815182"/>
            <a:ext cx="838200" cy="533400"/>
            <a:chOff x="4464" y="624"/>
            <a:chExt cx="528" cy="336"/>
          </a:xfrm>
        </p:grpSpPr>
        <p:sp>
          <p:nvSpPr>
            <p:cNvPr id="13343" name="Line 55"/>
            <p:cNvSpPr>
              <a:spLocks noChangeShapeType="1"/>
            </p:cNvSpPr>
            <p:nvPr/>
          </p:nvSpPr>
          <p:spPr bwMode="auto">
            <a:xfrm flipH="1" flipV="1">
              <a:off x="4656" y="720"/>
              <a:ext cx="336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44" name="Group 56"/>
            <p:cNvGrpSpPr>
              <a:grpSpLocks/>
            </p:cNvGrpSpPr>
            <p:nvPr/>
          </p:nvGrpSpPr>
          <p:grpSpPr bwMode="auto">
            <a:xfrm>
              <a:off x="4464" y="624"/>
              <a:ext cx="170" cy="195"/>
              <a:chOff x="4390" y="3264"/>
              <a:chExt cx="170" cy="195"/>
            </a:xfrm>
          </p:grpSpPr>
          <p:graphicFrame>
            <p:nvGraphicFramePr>
              <p:cNvPr id="13345" name="Object 57"/>
              <p:cNvGraphicFramePr>
                <a:graphicFrameLocks noChangeAspect="1"/>
              </p:cNvGraphicFramePr>
              <p:nvPr/>
            </p:nvGraphicFramePr>
            <p:xfrm>
              <a:off x="4406" y="3307"/>
              <a:ext cx="143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68" name="Equation" r:id="rId39" imgW="181145" imgH="190449" progId="Equation.3">
                      <p:embed/>
                    </p:oleObj>
                  </mc:Choice>
                  <mc:Fallback>
                    <p:oleObj name="Equation" r:id="rId39" imgW="181145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6" y="3307"/>
                            <a:ext cx="143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6" name="Line 58"/>
              <p:cNvSpPr>
                <a:spLocks noChangeShapeType="1"/>
              </p:cNvSpPr>
              <p:nvPr/>
            </p:nvSpPr>
            <p:spPr bwMode="auto">
              <a:xfrm>
                <a:off x="4390" y="3264"/>
                <a:ext cx="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562976" y="5041901"/>
          <a:ext cx="3270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9" name="Equation" r:id="rId41" imgW="126780" imgH="215526" progId="Equation.DSMT4">
                  <p:embed/>
                </p:oleObj>
              </mc:Choice>
              <mc:Fallback>
                <p:oleObj name="Equation" r:id="rId41" imgW="126780" imgH="2155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976" y="5041901"/>
                        <a:ext cx="3270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142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7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75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7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8" grpId="0" animBg="1"/>
      <p:bldP spid="475156" grpId="0" autoUpdateAnimBg="0"/>
      <p:bldP spid="475168" grpId="0" build="p" autoUpdateAnimBg="0"/>
      <p:bldP spid="475175" grpId="0" animBg="1"/>
      <p:bldP spid="475176" grpId="0" build="p" autoUpdateAnimBg="0"/>
      <p:bldP spid="475177" grpId="0" animBg="1"/>
      <p:bldP spid="475182" grpId="0" build="p" autoUpdateAnimBg="0"/>
      <p:bldP spid="475183" grpId="0" build="p" autoUpdateAnimBg="0"/>
      <p:bldP spid="475184" grpId="0" build="p" autoUpdateAnimBg="0" advAuto="0"/>
      <p:bldP spid="475188" grpId="0" build="p" autoUpdateAnimBg="0" advAuto="0"/>
      <p:bldP spid="4751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880751"/>
              </p:ext>
            </p:extLst>
          </p:nvPr>
        </p:nvGraphicFramePr>
        <p:xfrm>
          <a:off x="2677393" y="2183679"/>
          <a:ext cx="3053483" cy="55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" name="Equation" r:id="rId3" imgW="1409400" imgH="228600" progId="Equation.DSMT4">
                  <p:embed/>
                </p:oleObj>
              </mc:Choice>
              <mc:Fallback>
                <p:oleObj name="Equation" r:id="rId3" imgW="140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393" y="2183679"/>
                        <a:ext cx="3053483" cy="552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133600" y="4714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曲面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 在点 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M 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法向量</a:t>
            </a: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2133600" y="31384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法线方程</a:t>
            </a:r>
          </a:p>
        </p:txBody>
      </p:sp>
      <p:graphicFrame>
        <p:nvGraphicFramePr>
          <p:cNvPr id="476165" name="Object 5"/>
          <p:cNvGraphicFramePr>
            <a:graphicFrameLocks noChangeAspect="1"/>
          </p:cNvGraphicFramePr>
          <p:nvPr/>
        </p:nvGraphicFramePr>
        <p:xfrm>
          <a:off x="2794000" y="3670300"/>
          <a:ext cx="66246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" name="公式" r:id="rId5" imgW="6629487" imgH="866749" progId="Equation.3">
                  <p:embed/>
                </p:oleObj>
              </mc:Choice>
              <mc:Fallback>
                <p:oleObj name="公式" r:id="rId5" imgW="6629487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670300"/>
                        <a:ext cx="66246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52700"/>
              </p:ext>
            </p:extLst>
          </p:nvPr>
        </p:nvGraphicFramePr>
        <p:xfrm>
          <a:off x="5704682" y="2179826"/>
          <a:ext cx="3277609" cy="581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2" name="Equation" r:id="rId7" imgW="1485720" imgH="241200" progId="Equation.DSMT4">
                  <p:embed/>
                </p:oleObj>
              </mc:Choice>
              <mc:Fallback>
                <p:oleObj name="Equation" r:id="rId7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682" y="2179826"/>
                        <a:ext cx="3277609" cy="581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692133"/>
              </p:ext>
            </p:extLst>
          </p:nvPr>
        </p:nvGraphicFramePr>
        <p:xfrm>
          <a:off x="6253164" y="2798985"/>
          <a:ext cx="3671743" cy="55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3" name="Equation" r:id="rId9" imgW="1663560" imgH="228600" progId="Equation.DSMT4">
                  <p:embed/>
                </p:oleObj>
              </mc:Choice>
              <mc:Fallback>
                <p:oleObj name="Equation" r:id="rId9" imgW="1663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4" y="2798985"/>
                        <a:ext cx="3671743" cy="55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8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00200"/>
            <a:ext cx="2667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切平面方程</a:t>
            </a:r>
          </a:p>
        </p:txBody>
      </p:sp>
      <p:graphicFrame>
        <p:nvGraphicFramePr>
          <p:cNvPr id="4761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660899"/>
              </p:ext>
            </p:extLst>
          </p:nvPr>
        </p:nvGraphicFramePr>
        <p:xfrm>
          <a:off x="2867923" y="4079873"/>
          <a:ext cx="1932677" cy="56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4" name="Equation" r:id="rId11" imgW="863280" imgH="228600" progId="Equation.DSMT4">
                  <p:embed/>
                </p:oleObj>
              </mc:Choice>
              <mc:Fallback>
                <p:oleObj name="Equation" r:id="rId11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923" y="4079873"/>
                        <a:ext cx="1932677" cy="565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488236"/>
              </p:ext>
            </p:extLst>
          </p:nvPr>
        </p:nvGraphicFramePr>
        <p:xfrm>
          <a:off x="5217152" y="4104437"/>
          <a:ext cx="1910097" cy="57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5" name="Equation" r:id="rId13" imgW="863280" imgH="241200" progId="Equation.DSMT4">
                  <p:embed/>
                </p:oleObj>
              </mc:Choice>
              <mc:Fallback>
                <p:oleObj name="Equation" r:id="rId13" imgW="863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152" y="4104437"/>
                        <a:ext cx="1910097" cy="572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265709"/>
              </p:ext>
            </p:extLst>
          </p:nvPr>
        </p:nvGraphicFramePr>
        <p:xfrm>
          <a:off x="7542502" y="4104437"/>
          <a:ext cx="1861994" cy="53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" name="Equation" r:id="rId15" imgW="850680" imgH="228600" progId="Equation.DSMT4">
                  <p:embed/>
                </p:oleObj>
              </mc:Choice>
              <mc:Fallback>
                <p:oleObj name="Equation" r:id="rId15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502" y="4104437"/>
                        <a:ext cx="1861994" cy="539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691064" y="4724401"/>
            <a:ext cx="2090737" cy="1719263"/>
            <a:chOff x="4368" y="498"/>
            <a:chExt cx="1317" cy="1083"/>
          </a:xfrm>
        </p:grpSpPr>
        <p:grpSp>
          <p:nvGrpSpPr>
            <p:cNvPr id="14352" name="Group 13"/>
            <p:cNvGrpSpPr>
              <a:grpSpLocks/>
            </p:cNvGrpSpPr>
            <p:nvPr/>
          </p:nvGrpSpPr>
          <p:grpSpPr bwMode="auto">
            <a:xfrm>
              <a:off x="4368" y="498"/>
              <a:ext cx="1317" cy="1083"/>
              <a:chOff x="4368" y="498"/>
              <a:chExt cx="1317" cy="1083"/>
            </a:xfrm>
          </p:grpSpPr>
          <p:graphicFrame>
            <p:nvGraphicFramePr>
              <p:cNvPr id="14359" name="Object 14"/>
              <p:cNvGraphicFramePr>
                <a:graphicFrameLocks noChangeAspect="1"/>
              </p:cNvGraphicFramePr>
              <p:nvPr/>
            </p:nvGraphicFramePr>
            <p:xfrm>
              <a:off x="4368" y="666"/>
              <a:ext cx="1317" cy="9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07" name="BMP 图象" r:id="rId17" imgW="2580952" imgH="1790476" progId="Paint.Picture">
                      <p:embed/>
                    </p:oleObj>
                  </mc:Choice>
                  <mc:Fallback>
                    <p:oleObj name="BMP 图象" r:id="rId17" imgW="2580952" imgH="1790476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666"/>
                            <a:ext cx="1317" cy="9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0" name="Object 15"/>
              <p:cNvGraphicFramePr>
                <a:graphicFrameLocks noChangeAspect="1"/>
              </p:cNvGraphicFramePr>
              <p:nvPr/>
            </p:nvGraphicFramePr>
            <p:xfrm>
              <a:off x="4990" y="958"/>
              <a:ext cx="248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08" name="公式" r:id="rId19" imgW="152342" imgH="114339" progId="Equation.3">
                      <p:embed/>
                    </p:oleObj>
                  </mc:Choice>
                  <mc:Fallback>
                    <p:oleObj name="公式" r:id="rId19" imgW="152342" imgH="1143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0" y="958"/>
                            <a:ext cx="248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1" name="Object 16"/>
              <p:cNvGraphicFramePr>
                <a:graphicFrameLocks noChangeAspect="1"/>
              </p:cNvGraphicFramePr>
              <p:nvPr/>
            </p:nvGraphicFramePr>
            <p:xfrm>
              <a:off x="5288" y="717"/>
              <a:ext cx="24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09" name="公式" r:id="rId21" imgW="114170" imgH="142836" progId="Equation.3">
                      <p:embed/>
                    </p:oleObj>
                  </mc:Choice>
                  <mc:Fallback>
                    <p:oleObj name="公式" r:id="rId21" imgW="114170" imgH="1428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717"/>
                            <a:ext cx="24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2" name="Freeform 17"/>
              <p:cNvSpPr>
                <a:spLocks/>
              </p:cNvSpPr>
              <p:nvPr/>
            </p:nvSpPr>
            <p:spPr bwMode="auto">
              <a:xfrm>
                <a:off x="4835" y="802"/>
                <a:ext cx="466" cy="506"/>
              </a:xfrm>
              <a:custGeom>
                <a:avLst/>
                <a:gdLst>
                  <a:gd name="T0" fmla="*/ 0 w 576"/>
                  <a:gd name="T1" fmla="*/ 218 h 624"/>
                  <a:gd name="T2" fmla="*/ 66 w 576"/>
                  <a:gd name="T3" fmla="*/ 84 h 624"/>
                  <a:gd name="T4" fmla="*/ 200 w 576"/>
                  <a:gd name="T5" fmla="*/ 0 h 6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624">
                    <a:moveTo>
                      <a:pt x="0" y="624"/>
                    </a:moveTo>
                    <a:cubicBezTo>
                      <a:pt x="48" y="484"/>
                      <a:pt x="96" y="344"/>
                      <a:pt x="192" y="240"/>
                    </a:cubicBezTo>
                    <a:cubicBezTo>
                      <a:pt x="288" y="136"/>
                      <a:pt x="512" y="40"/>
                      <a:pt x="576" y="0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63" name="Group 18"/>
              <p:cNvGrpSpPr>
                <a:grpSpLocks/>
              </p:cNvGrpSpPr>
              <p:nvPr/>
            </p:nvGrpSpPr>
            <p:grpSpPr bwMode="auto">
              <a:xfrm>
                <a:off x="4835" y="498"/>
                <a:ext cx="526" cy="652"/>
                <a:chOff x="4835" y="498"/>
                <a:chExt cx="526" cy="652"/>
              </a:xfrm>
            </p:grpSpPr>
            <p:sp>
              <p:nvSpPr>
                <p:cNvPr id="1436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835" y="724"/>
                  <a:ext cx="427" cy="42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4366" name="Object 20"/>
                <p:cNvGraphicFramePr>
                  <a:graphicFrameLocks noChangeAspect="1"/>
                </p:cNvGraphicFramePr>
                <p:nvPr/>
              </p:nvGraphicFramePr>
              <p:xfrm>
                <a:off x="5184" y="528"/>
                <a:ext cx="168" cy="1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610" name="Equation" r:id="rId23" imgW="218970" imgH="257175" progId="Equation.3">
                        <p:embed/>
                      </p:oleObj>
                    </mc:Choice>
                    <mc:Fallback>
                      <p:oleObj name="Equation" r:id="rId23" imgW="218970" imgH="25717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4" y="528"/>
                              <a:ext cx="168" cy="1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67" name="Line 21"/>
                <p:cNvSpPr>
                  <a:spLocks noChangeShapeType="1"/>
                </p:cNvSpPr>
                <p:nvPr/>
              </p:nvSpPr>
              <p:spPr bwMode="auto">
                <a:xfrm>
                  <a:off x="5191" y="498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64" name="Oval 22"/>
              <p:cNvSpPr>
                <a:spLocks noChangeArrowheads="1"/>
              </p:cNvSpPr>
              <p:nvPr/>
            </p:nvSpPr>
            <p:spPr bwMode="auto">
              <a:xfrm>
                <a:off x="4990" y="964"/>
                <a:ext cx="33" cy="3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 b="0"/>
              </a:p>
            </p:txBody>
          </p:sp>
        </p:grpSp>
        <p:sp>
          <p:nvSpPr>
            <p:cNvPr id="14353" name="AutoShape 23"/>
            <p:cNvSpPr>
              <a:spLocks noChangeArrowheads="1"/>
            </p:cNvSpPr>
            <p:nvPr/>
          </p:nvSpPr>
          <p:spPr bwMode="auto">
            <a:xfrm>
              <a:off x="4640" y="673"/>
              <a:ext cx="895" cy="623"/>
            </a:xfrm>
            <a:prstGeom prst="parallelogram">
              <a:avLst>
                <a:gd name="adj" fmla="val 35915"/>
              </a:avLst>
            </a:prstGeom>
            <a:solidFill>
              <a:srgbClr val="6666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grpSp>
          <p:nvGrpSpPr>
            <p:cNvPr id="14354" name="Group 24"/>
            <p:cNvGrpSpPr>
              <a:grpSpLocks/>
            </p:cNvGrpSpPr>
            <p:nvPr/>
          </p:nvGrpSpPr>
          <p:grpSpPr bwMode="auto">
            <a:xfrm>
              <a:off x="4464" y="624"/>
              <a:ext cx="528" cy="336"/>
              <a:chOff x="4464" y="624"/>
              <a:chExt cx="528" cy="336"/>
            </a:xfrm>
          </p:grpSpPr>
          <p:sp>
            <p:nvSpPr>
              <p:cNvPr id="14355" name="Line 25"/>
              <p:cNvSpPr>
                <a:spLocks noChangeShapeType="1"/>
              </p:cNvSpPr>
              <p:nvPr/>
            </p:nvSpPr>
            <p:spPr bwMode="auto">
              <a:xfrm flipH="1" flipV="1">
                <a:off x="4656" y="720"/>
                <a:ext cx="336" cy="24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56" name="Group 26"/>
              <p:cNvGrpSpPr>
                <a:grpSpLocks/>
              </p:cNvGrpSpPr>
              <p:nvPr/>
            </p:nvGrpSpPr>
            <p:grpSpPr bwMode="auto">
              <a:xfrm>
                <a:off x="4464" y="624"/>
                <a:ext cx="170" cy="195"/>
                <a:chOff x="4390" y="3264"/>
                <a:chExt cx="170" cy="195"/>
              </a:xfrm>
            </p:grpSpPr>
            <p:graphicFrame>
              <p:nvGraphicFramePr>
                <p:cNvPr id="14357" name="Object 27"/>
                <p:cNvGraphicFramePr>
                  <a:graphicFrameLocks noChangeAspect="1"/>
                </p:cNvGraphicFramePr>
                <p:nvPr/>
              </p:nvGraphicFramePr>
              <p:xfrm>
                <a:off x="4406" y="3307"/>
                <a:ext cx="143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611" name="Equation" r:id="rId25" imgW="181145" imgH="190449" progId="Equation.3">
                        <p:embed/>
                      </p:oleObj>
                    </mc:Choice>
                    <mc:Fallback>
                      <p:oleObj name="Equation" r:id="rId25" imgW="181145" imgH="19044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grayscl/>
                              <a:biLevel thresh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06" y="3307"/>
                              <a:ext cx="143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58" name="Line 28"/>
                <p:cNvSpPr>
                  <a:spLocks noChangeShapeType="1"/>
                </p:cNvSpPr>
                <p:nvPr/>
              </p:nvSpPr>
              <p:spPr bwMode="auto">
                <a:xfrm>
                  <a:off x="4390" y="3264"/>
                  <a:ext cx="1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349" name="Group 29"/>
          <p:cNvGrpSpPr>
            <a:grpSpLocks/>
          </p:cNvGrpSpPr>
          <p:nvPr/>
        </p:nvGrpSpPr>
        <p:grpSpPr bwMode="auto">
          <a:xfrm>
            <a:off x="2590800" y="1074740"/>
            <a:ext cx="6797676" cy="592138"/>
            <a:chOff x="672" y="677"/>
            <a:chExt cx="4282" cy="373"/>
          </a:xfrm>
        </p:grpSpPr>
        <p:graphicFrame>
          <p:nvGraphicFramePr>
            <p:cNvPr id="1435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276329"/>
                </p:ext>
              </p:extLst>
            </p:nvPr>
          </p:nvGraphicFramePr>
          <p:xfrm>
            <a:off x="682" y="677"/>
            <a:ext cx="4272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2" name="Equation" r:id="rId27" imgW="3022560" imgH="241200" progId="Equation.DSMT4">
                    <p:embed/>
                  </p:oleObj>
                </mc:Choice>
                <mc:Fallback>
                  <p:oleObj name="Equation" r:id="rId27" imgW="3022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677"/>
                          <a:ext cx="4272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Line 31"/>
            <p:cNvSpPr>
              <a:spLocks noChangeShapeType="1"/>
            </p:cNvSpPr>
            <p:nvPr/>
          </p:nvSpPr>
          <p:spPr bwMode="auto">
            <a:xfrm>
              <a:off x="672" y="72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127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build="p" autoUpdateAnimBg="0"/>
      <p:bldP spid="47616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907169"/>
              </p:ext>
            </p:extLst>
          </p:nvPr>
        </p:nvGraphicFramePr>
        <p:xfrm>
          <a:off x="4039394" y="4039923"/>
          <a:ext cx="2775744" cy="5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7" name="Equation" r:id="rId3" imgW="1206360" imgH="228600" progId="Equation.DSMT4">
                  <p:embed/>
                </p:oleObj>
              </mc:Choice>
              <mc:Fallback>
                <p:oleObj name="Equation" r:id="rId3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394" y="4039923"/>
                        <a:ext cx="2775744" cy="57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9448800" y="22098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曲面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363364" y="4572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仿宋_GB2312" pitchFamily="49" charset="-122"/>
              </a:rPr>
              <a:t>, 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04221"/>
              </p:ext>
            </p:extLst>
          </p:nvPr>
        </p:nvGraphicFramePr>
        <p:xfrm>
          <a:off x="7746712" y="527844"/>
          <a:ext cx="16446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8" name="公式" r:id="rId5" imgW="1600113" imgH="343016" progId="Equation.3">
                  <p:embed/>
                </p:oleObj>
              </mc:Choice>
              <mc:Fallback>
                <p:oleObj name="公式" r:id="rId5" imgW="1600113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6712" y="527844"/>
                        <a:ext cx="16446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3816350" y="1073151"/>
          <a:ext cx="3365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9" name="公式" r:id="rId7" imgW="3333830" imgH="343016" progId="Equation.3">
                  <p:embed/>
                </p:oleObj>
              </mc:Choice>
              <mc:Fallback>
                <p:oleObj name="公式" r:id="rId7" imgW="3333830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073151"/>
                        <a:ext cx="3365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1" name="Text Box 7"/>
          <p:cNvSpPr txBox="1">
            <a:spLocks noChangeArrowheads="1"/>
          </p:cNvSpPr>
          <p:nvPr/>
        </p:nvSpPr>
        <p:spPr bwMode="auto">
          <a:xfrm>
            <a:off x="2135188" y="155733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则在点</a:t>
            </a:r>
          </a:p>
        </p:txBody>
      </p:sp>
      <p:graphicFrame>
        <p:nvGraphicFramePr>
          <p:cNvPr id="477192" name="Object 8"/>
          <p:cNvGraphicFramePr>
            <a:graphicFrameLocks noChangeAspect="1"/>
          </p:cNvGraphicFramePr>
          <p:nvPr/>
        </p:nvGraphicFramePr>
        <p:xfrm>
          <a:off x="3432175" y="1628776"/>
          <a:ext cx="12144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0" name="公式" r:id="rId9" imgW="1171542" imgH="343016" progId="Equation.3">
                  <p:embed/>
                </p:oleObj>
              </mc:Choice>
              <mc:Fallback>
                <p:oleObj name="公式" r:id="rId9" imgW="1171542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628776"/>
                        <a:ext cx="12144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3" name="Text Box 9"/>
          <p:cNvSpPr txBox="1">
            <a:spLocks noChangeArrowheads="1"/>
          </p:cNvSpPr>
          <p:nvPr/>
        </p:nvSpPr>
        <p:spPr bwMode="auto">
          <a:xfrm>
            <a:off x="2209800" y="2209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故当函数 </a:t>
            </a:r>
          </a:p>
        </p:txBody>
      </p:sp>
      <p:graphicFrame>
        <p:nvGraphicFramePr>
          <p:cNvPr id="477194" name="Object 10"/>
          <p:cNvGraphicFramePr>
            <a:graphicFrameLocks noChangeAspect="1"/>
          </p:cNvGraphicFramePr>
          <p:nvPr/>
        </p:nvGraphicFramePr>
        <p:xfrm>
          <a:off x="3776664" y="2292351"/>
          <a:ext cx="11128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1" name="公式" r:id="rId11" imgW="1066742" imgH="343016" progId="Equation.3">
                  <p:embed/>
                </p:oleObj>
              </mc:Choice>
              <mc:Fallback>
                <p:oleObj name="公式" r:id="rId11" imgW="1066742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4" y="2292351"/>
                        <a:ext cx="11128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5" name="Object 11"/>
          <p:cNvGraphicFramePr>
            <a:graphicFrameLocks noChangeAspect="1"/>
          </p:cNvGraphicFramePr>
          <p:nvPr/>
        </p:nvGraphicFramePr>
        <p:xfrm>
          <a:off x="5651500" y="2292351"/>
          <a:ext cx="11636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2" name="公式" r:id="rId13" imgW="1124001" imgH="380897" progId="Equation.3">
                  <p:embed/>
                </p:oleObj>
              </mc:Choice>
              <mc:Fallback>
                <p:oleObj name="公式" r:id="rId13" imgW="1124001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92351"/>
                        <a:ext cx="11636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8527"/>
              </p:ext>
            </p:extLst>
          </p:nvPr>
        </p:nvGraphicFramePr>
        <p:xfrm>
          <a:off x="4030664" y="4788351"/>
          <a:ext cx="4640262" cy="106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" name="Equation" r:id="rId15" imgW="2070000" imgH="457200" progId="Equation.DSMT4">
                  <p:embed/>
                </p:oleObj>
              </mc:Choice>
              <mc:Fallback>
                <p:oleObj name="Equation" r:id="rId15" imgW="2070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4" y="4788351"/>
                        <a:ext cx="4640262" cy="106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7" name="Text Box 13"/>
          <p:cNvSpPr txBox="1">
            <a:spLocks noChangeArrowheads="1"/>
          </p:cNvSpPr>
          <p:nvPr/>
        </p:nvSpPr>
        <p:spPr bwMode="auto">
          <a:xfrm>
            <a:off x="2133600" y="488315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法线方程</a:t>
            </a:r>
          </a:p>
        </p:txBody>
      </p:sp>
      <p:graphicFrame>
        <p:nvGraphicFramePr>
          <p:cNvPr id="4771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418308"/>
              </p:ext>
            </p:extLst>
          </p:nvPr>
        </p:nvGraphicFramePr>
        <p:xfrm>
          <a:off x="6149036" y="1571590"/>
          <a:ext cx="1362689" cy="61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" name="Equation" r:id="rId17" imgW="571320" imgH="241200" progId="Equation.DSMT4">
                  <p:embed/>
                </p:oleObj>
              </mc:Choice>
              <mc:Fallback>
                <p:oleObj name="Equation" r:id="rId17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036" y="1571590"/>
                        <a:ext cx="1362689" cy="61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43655"/>
              </p:ext>
            </p:extLst>
          </p:nvPr>
        </p:nvGraphicFramePr>
        <p:xfrm>
          <a:off x="7560468" y="1575433"/>
          <a:ext cx="1319607" cy="578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" name="Equation" r:id="rId19" imgW="558720" imgH="228600" progId="Equation.DSMT4">
                  <p:embed/>
                </p:oleObj>
              </mc:Choice>
              <mc:Fallback>
                <p:oleObj name="Equation" r:id="rId19" imgW="55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0468" y="1575433"/>
                        <a:ext cx="1319607" cy="578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200" name="Text Box 16"/>
          <p:cNvSpPr txBox="1">
            <a:spLocks noChangeArrowheads="1"/>
          </p:cNvSpPr>
          <p:nvPr/>
        </p:nvSpPr>
        <p:spPr bwMode="auto">
          <a:xfrm>
            <a:off x="9906000" y="4572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77201" name="Object 17"/>
          <p:cNvGraphicFramePr>
            <a:graphicFrameLocks noChangeAspect="1"/>
          </p:cNvGraphicFramePr>
          <p:nvPr/>
        </p:nvGraphicFramePr>
        <p:xfrm>
          <a:off x="2208214" y="2924176"/>
          <a:ext cx="30749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" name="公式" r:id="rId21" imgW="3038515" imgH="409742" progId="Equation.3">
                  <p:embed/>
                </p:oleObj>
              </mc:Choice>
              <mc:Fallback>
                <p:oleObj name="公式" r:id="rId21" imgW="303851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924176"/>
                        <a:ext cx="30749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Rectangle 18"/>
          <p:cNvSpPr>
            <a:spLocks noGrp="1" noChangeArrowheads="1"/>
          </p:cNvSpPr>
          <p:nvPr>
            <p:ph type="title"/>
          </p:nvPr>
        </p:nvSpPr>
        <p:spPr>
          <a:xfrm>
            <a:off x="2133600" y="457201"/>
            <a:ext cx="5715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特别</a:t>
            </a:r>
            <a:r>
              <a:rPr lang="en-US" altLang="zh-CN" sz="2800" b="1" dirty="0">
                <a:latin typeface="+mn-ea"/>
                <a:ea typeface="+mn-ea"/>
              </a:rPr>
              <a:t>, </a:t>
            </a:r>
            <a:r>
              <a:rPr lang="zh-CN" altLang="en-US" sz="2800" b="1" dirty="0">
                <a:latin typeface="+mn-ea"/>
                <a:ea typeface="+mn-ea"/>
              </a:rPr>
              <a:t>当光滑曲面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 </a:t>
            </a:r>
            <a:r>
              <a:rPr lang="zh-CN" altLang="en-US" sz="2800" b="1" dirty="0">
                <a:latin typeface="+mn-ea"/>
                <a:ea typeface="+mn-ea"/>
              </a:rPr>
              <a:t>的方程为显式 </a:t>
            </a:r>
          </a:p>
        </p:txBody>
      </p:sp>
      <p:sp>
        <p:nvSpPr>
          <p:cNvPr id="477203" name="Text Box 19"/>
          <p:cNvSpPr txBox="1">
            <a:spLocks noChangeArrowheads="1"/>
          </p:cNvSpPr>
          <p:nvPr/>
        </p:nvSpPr>
        <p:spPr bwMode="auto">
          <a:xfrm>
            <a:off x="4800600" y="22098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在点</a:t>
            </a:r>
          </a:p>
        </p:txBody>
      </p:sp>
      <p:sp>
        <p:nvSpPr>
          <p:cNvPr id="477204" name="Text Box 20"/>
          <p:cNvSpPr txBox="1">
            <a:spLocks noChangeArrowheads="1"/>
          </p:cNvSpPr>
          <p:nvPr/>
        </p:nvSpPr>
        <p:spPr bwMode="auto">
          <a:xfrm>
            <a:off x="6781800" y="22098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有连续偏导数时</a:t>
            </a:r>
            <a:r>
              <a:rPr lang="en-US" altLang="zh-CN" sz="2800">
                <a:ea typeface="楷体_GB2312" pitchFamily="49" charset="-122"/>
              </a:rPr>
              <a:t>, </a:t>
            </a:r>
          </a:p>
        </p:txBody>
      </p:sp>
      <p:graphicFrame>
        <p:nvGraphicFramePr>
          <p:cNvPr id="4772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60276"/>
              </p:ext>
            </p:extLst>
          </p:nvPr>
        </p:nvGraphicFramePr>
        <p:xfrm>
          <a:off x="6765048" y="4071680"/>
          <a:ext cx="2910445" cy="58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" name="Equation" r:id="rId23" imgW="1295280" imgH="241200" progId="Equation.DSMT4">
                  <p:embed/>
                </p:oleObj>
              </mc:Choice>
              <mc:Fallback>
                <p:oleObj name="Equation" r:id="rId23" imgW="1295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048" y="4071680"/>
                        <a:ext cx="2910445" cy="584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06" name="Object 22"/>
          <p:cNvGraphicFramePr>
            <a:graphicFrameLocks noChangeAspect="1"/>
          </p:cNvGraphicFramePr>
          <p:nvPr/>
        </p:nvGraphicFramePr>
        <p:xfrm>
          <a:off x="2789239" y="4094163"/>
          <a:ext cx="1241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" name="公式" r:id="rId25" imgW="1199998" imgH="380897" progId="Equation.3">
                  <p:embed/>
                </p:oleObj>
              </mc:Choice>
              <mc:Fallback>
                <p:oleObj name="公式" r:id="rId25" imgW="119999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9" y="4094163"/>
                        <a:ext cx="1241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2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62022"/>
              </p:ext>
            </p:extLst>
          </p:nvPr>
        </p:nvGraphicFramePr>
        <p:xfrm>
          <a:off x="4744027" y="1606760"/>
          <a:ext cx="1286138" cy="558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" name="Equation" r:id="rId27" imgW="571320" imgH="228600" progId="Equation.DSMT4">
                  <p:embed/>
                </p:oleObj>
              </mc:Choice>
              <mc:Fallback>
                <p:oleObj name="Equation" r:id="rId27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027" y="1606760"/>
                        <a:ext cx="1286138" cy="558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2209800" y="34432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切平面方程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289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7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autoUpdateAnimBg="0"/>
      <p:bldP spid="477191" grpId="0" autoUpdateAnimBg="0"/>
      <p:bldP spid="477193" grpId="0" autoUpdateAnimBg="0"/>
      <p:bldP spid="477197" grpId="0" build="p" autoUpdateAnimBg="0"/>
      <p:bldP spid="477200" grpId="0" autoUpdateAnimBg="0"/>
      <p:bldP spid="477203" grpId="0" autoUpdateAnimBg="0"/>
      <p:bldP spid="477204" grpId="0" autoUpdateAnimBg="0"/>
      <p:bldP spid="47720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724150" y="53340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公式" r:id="rId3" imgW="971658" imgH="343016" progId="Equation.3">
                  <p:embed/>
                </p:oleObj>
              </mc:Choice>
              <mc:Fallback>
                <p:oleObj name="公式" r:id="rId3" imgW="971658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533400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1" name="Text Box 3"/>
          <p:cNvSpPr txBox="1">
            <a:spLocks noChangeArrowheads="1"/>
          </p:cNvSpPr>
          <p:nvPr/>
        </p:nvSpPr>
        <p:spPr bwMode="auto">
          <a:xfrm>
            <a:off x="2133600" y="17526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法向量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133600" y="4572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用</a:t>
            </a:r>
          </a:p>
        </p:txBody>
      </p:sp>
      <p:graphicFrame>
        <p:nvGraphicFramePr>
          <p:cNvPr id="478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72956"/>
              </p:ext>
            </p:extLst>
          </p:nvPr>
        </p:nvGraphicFramePr>
        <p:xfrm>
          <a:off x="2585911" y="5004238"/>
          <a:ext cx="3331441" cy="116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5" imgW="1498320" imgH="507960" progId="Equation.DSMT4">
                  <p:embed/>
                </p:oleObj>
              </mc:Choice>
              <mc:Fallback>
                <p:oleObj name="Equation" r:id="rId5" imgW="14983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911" y="5004238"/>
                        <a:ext cx="3331441" cy="1166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4" name="Text Box 6"/>
          <p:cNvSpPr txBox="1">
            <a:spLocks noChangeArrowheads="1"/>
          </p:cNvSpPr>
          <p:nvPr/>
        </p:nvSpPr>
        <p:spPr bwMode="auto">
          <a:xfrm>
            <a:off x="2133600" y="250825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将</a:t>
            </a:r>
          </a:p>
        </p:txBody>
      </p:sp>
      <p:graphicFrame>
        <p:nvGraphicFramePr>
          <p:cNvPr id="478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340477"/>
              </p:ext>
            </p:extLst>
          </p:nvPr>
        </p:nvGraphicFramePr>
        <p:xfrm>
          <a:off x="2712064" y="2508819"/>
          <a:ext cx="3079136" cy="58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7" imgW="1384200" imgH="241200" progId="Equation.DSMT4">
                  <p:embed/>
                </p:oleObj>
              </mc:Choice>
              <mc:Fallback>
                <p:oleObj name="Equation" r:id="rId7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064" y="2508819"/>
                        <a:ext cx="3079136" cy="58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277935"/>
              </p:ext>
            </p:extLst>
          </p:nvPr>
        </p:nvGraphicFramePr>
        <p:xfrm>
          <a:off x="7325375" y="2508251"/>
          <a:ext cx="1194740" cy="59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9" imgW="507960" imgH="241200" progId="Equation.DSMT4">
                  <p:embed/>
                </p:oleObj>
              </mc:Choice>
              <mc:Fallback>
                <p:oleObj name="Equation" r:id="rId9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375" y="2508251"/>
                        <a:ext cx="1194740" cy="597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7" name="Rectangle 9"/>
          <p:cNvSpPr>
            <a:spLocks noGrp="1" noChangeArrowheads="1"/>
          </p:cNvSpPr>
          <p:nvPr>
            <p:ph type="title"/>
          </p:nvPr>
        </p:nvSpPr>
        <p:spPr>
          <a:xfrm>
            <a:off x="2133600" y="3200400"/>
            <a:ext cx="3429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法向量的方向余弦：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657600" y="457201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表示法向量的方向角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78219" name="Text Box 11"/>
          <p:cNvSpPr txBox="1">
            <a:spLocks noChangeArrowheads="1"/>
          </p:cNvSpPr>
          <p:nvPr/>
        </p:nvSpPr>
        <p:spPr bwMode="auto">
          <a:xfrm>
            <a:off x="7086600" y="457201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并假定法向量方向</a:t>
            </a:r>
          </a:p>
        </p:txBody>
      </p:sp>
      <p:graphicFrame>
        <p:nvGraphicFramePr>
          <p:cNvPr id="478220" name="Object 12"/>
          <p:cNvGraphicFramePr>
            <a:graphicFrameLocks noChangeAspect="1"/>
          </p:cNvGraphicFramePr>
          <p:nvPr/>
        </p:nvGraphicFramePr>
        <p:xfrm>
          <a:off x="3084514" y="1131889"/>
          <a:ext cx="18684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公式" r:id="rId11" imgW="1847886" imgH="380897" progId="Equation.3">
                  <p:embed/>
                </p:oleObj>
              </mc:Choice>
              <mc:Fallback>
                <p:oleObj name="公式" r:id="rId11" imgW="184788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4" y="1131889"/>
                        <a:ext cx="18684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1" name="Text Box 13"/>
          <p:cNvSpPr txBox="1">
            <a:spLocks noChangeArrowheads="1"/>
          </p:cNvSpPr>
          <p:nvPr/>
        </p:nvSpPr>
        <p:spPr bwMode="auto">
          <a:xfrm>
            <a:off x="5791200" y="250825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分别记为</a:t>
            </a:r>
          </a:p>
        </p:txBody>
      </p:sp>
      <p:sp>
        <p:nvSpPr>
          <p:cNvPr id="478222" name="Text Box 14"/>
          <p:cNvSpPr txBox="1">
            <a:spLocks noChangeArrowheads="1"/>
          </p:cNvSpPr>
          <p:nvPr/>
        </p:nvSpPr>
        <p:spPr bwMode="auto">
          <a:xfrm>
            <a:off x="8458200" y="250825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4782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543720"/>
              </p:ext>
            </p:extLst>
          </p:nvPr>
        </p:nvGraphicFramePr>
        <p:xfrm>
          <a:off x="2439438" y="3743940"/>
          <a:ext cx="7388053" cy="120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13" imgW="3327120" imgH="520560" progId="Equation.DSMT4">
                  <p:embed/>
                </p:oleObj>
              </mc:Choice>
              <mc:Fallback>
                <p:oleObj name="Equation" r:id="rId13" imgW="33271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438" y="3743940"/>
                        <a:ext cx="7388053" cy="1205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24" name="Text Box 16"/>
          <p:cNvSpPr txBox="1">
            <a:spLocks noChangeArrowheads="1"/>
          </p:cNvSpPr>
          <p:nvPr/>
        </p:nvSpPr>
        <p:spPr bwMode="auto">
          <a:xfrm>
            <a:off x="2063750" y="10525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向上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pSp>
        <p:nvGrpSpPr>
          <p:cNvPr id="478225" name="Group 17"/>
          <p:cNvGrpSpPr>
            <a:grpSpLocks/>
          </p:cNvGrpSpPr>
          <p:nvPr/>
        </p:nvGrpSpPr>
        <p:grpSpPr bwMode="auto">
          <a:xfrm>
            <a:off x="3516315" y="1763717"/>
            <a:ext cx="5003800" cy="566739"/>
            <a:chOff x="1255" y="1111"/>
            <a:chExt cx="3152" cy="357"/>
          </a:xfrm>
        </p:grpSpPr>
        <p:graphicFrame>
          <p:nvGraphicFramePr>
            <p:cNvPr id="1640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193688"/>
                </p:ext>
              </p:extLst>
            </p:nvPr>
          </p:nvGraphicFramePr>
          <p:xfrm>
            <a:off x="1255" y="1111"/>
            <a:ext cx="315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22" name="Equation" r:id="rId15" imgW="2323800" imgH="241200" progId="Equation.DSMT4">
                    <p:embed/>
                  </p:oleObj>
                </mc:Choice>
                <mc:Fallback>
                  <p:oleObj name="Equation" r:id="rId15" imgW="23238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1111"/>
                          <a:ext cx="315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1255" y="11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218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autoUpdateAnimBg="0"/>
      <p:bldP spid="478214" grpId="0" autoUpdateAnimBg="0"/>
      <p:bldP spid="478217" grpId="0" autoUpdateAnimBg="0"/>
      <p:bldP spid="478219" grpId="0" autoUpdateAnimBg="0"/>
      <p:bldP spid="478221" grpId="0" autoUpdateAnimBg="0"/>
      <p:bldP spid="478222" grpId="0" autoUpdateAnimBg="0"/>
      <p:bldP spid="47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78288"/>
              </p:ext>
            </p:extLst>
          </p:nvPr>
        </p:nvGraphicFramePr>
        <p:xfrm>
          <a:off x="2750994" y="2440850"/>
          <a:ext cx="7166120" cy="59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3" imgW="2908080" imgH="241200" progId="Equation.DSMT4">
                  <p:embed/>
                </p:oleObj>
              </mc:Choice>
              <mc:Fallback>
                <p:oleObj name="Equation" r:id="rId3" imgW="290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994" y="2440850"/>
                        <a:ext cx="7166120" cy="596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9235" name="Group 3"/>
          <p:cNvGrpSpPr>
            <a:grpSpLocks/>
          </p:cNvGrpSpPr>
          <p:nvPr/>
        </p:nvGrpSpPr>
        <p:grpSpPr bwMode="auto">
          <a:xfrm>
            <a:off x="2590800" y="2501900"/>
            <a:ext cx="1066800" cy="1066800"/>
            <a:chOff x="624" y="1104"/>
            <a:chExt cx="672" cy="864"/>
          </a:xfrm>
        </p:grpSpPr>
        <p:sp>
          <p:nvSpPr>
            <p:cNvPr id="17420" name="Rectangle 4"/>
            <p:cNvSpPr>
              <a:spLocks noChangeArrowheads="1"/>
            </p:cNvSpPr>
            <p:nvPr/>
          </p:nvSpPr>
          <p:spPr bwMode="auto">
            <a:xfrm>
              <a:off x="624" y="1104"/>
              <a:ext cx="672" cy="384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17421" name="Line 5"/>
            <p:cNvSpPr>
              <a:spLocks noChangeShapeType="1"/>
            </p:cNvSpPr>
            <p:nvPr/>
          </p:nvSpPr>
          <p:spPr bwMode="auto">
            <a:xfrm>
              <a:off x="960" y="1488"/>
              <a:ext cx="0" cy="48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9238" name="Text Box 6"/>
          <p:cNvSpPr txBox="1">
            <a:spLocks noChangeArrowheads="1"/>
          </p:cNvSpPr>
          <p:nvPr/>
        </p:nvSpPr>
        <p:spPr bwMode="auto">
          <a:xfrm>
            <a:off x="2362200" y="3441701"/>
            <a:ext cx="1600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切平面上点的竖坐标的增量</a:t>
            </a:r>
          </a:p>
        </p:txBody>
      </p:sp>
      <p:grpSp>
        <p:nvGrpSpPr>
          <p:cNvPr id="479239" name="Group 7"/>
          <p:cNvGrpSpPr>
            <a:grpSpLocks/>
          </p:cNvGrpSpPr>
          <p:nvPr/>
        </p:nvGrpSpPr>
        <p:grpSpPr bwMode="auto">
          <a:xfrm>
            <a:off x="3962400" y="2362200"/>
            <a:ext cx="6172200" cy="1371600"/>
            <a:chOff x="1488" y="1056"/>
            <a:chExt cx="3888" cy="864"/>
          </a:xfrm>
        </p:grpSpPr>
        <p:sp>
          <p:nvSpPr>
            <p:cNvPr id="17418" name="Rectangle 8"/>
            <p:cNvSpPr>
              <a:spLocks noChangeArrowheads="1"/>
            </p:cNvSpPr>
            <p:nvPr/>
          </p:nvSpPr>
          <p:spPr bwMode="auto">
            <a:xfrm>
              <a:off x="1488" y="1056"/>
              <a:ext cx="3888" cy="419"/>
            </a:xfrm>
            <a:prstGeom prst="rect">
              <a:avLst/>
            </a:prstGeom>
            <a:noFill/>
            <a:ln w="38100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/>
            </a:p>
          </p:txBody>
        </p:sp>
        <p:sp>
          <p:nvSpPr>
            <p:cNvPr id="17419" name="Line 9"/>
            <p:cNvSpPr>
              <a:spLocks noChangeShapeType="1"/>
            </p:cNvSpPr>
            <p:nvPr/>
          </p:nvSpPr>
          <p:spPr bwMode="auto">
            <a:xfrm>
              <a:off x="4032" y="1475"/>
              <a:ext cx="0" cy="44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79242" name="Object 10"/>
          <p:cNvGraphicFramePr>
            <a:graphicFrameLocks noChangeAspect="1"/>
          </p:cNvGraphicFramePr>
          <p:nvPr/>
        </p:nvGraphicFramePr>
        <p:xfrm>
          <a:off x="4572001" y="3657600"/>
          <a:ext cx="53451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公式" r:id="rId5" imgW="5905500" imgH="469900" progId="Equation.3">
                  <p:embed/>
                </p:oleObj>
              </mc:Choice>
              <mc:Fallback>
                <p:oleObj name="公式" r:id="rId5" imgW="5905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3657600"/>
                        <a:ext cx="53451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2514600" y="167640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因为曲面在</a:t>
            </a:r>
            <a:r>
              <a:rPr lang="en-US" altLang="zh-CN" sz="2800" i="1" dirty="0"/>
              <a:t>M</a:t>
            </a:r>
            <a:r>
              <a:rPr lang="zh-CN" altLang="en-US" sz="2800" dirty="0"/>
              <a:t>处的切平面方程为</a:t>
            </a:r>
          </a:p>
        </p:txBody>
      </p:sp>
      <p:graphicFrame>
        <p:nvGraphicFramePr>
          <p:cNvPr id="479245" name="Object 13"/>
          <p:cNvGraphicFramePr>
            <a:graphicFrameLocks noChangeAspect="1"/>
          </p:cNvGraphicFramePr>
          <p:nvPr/>
        </p:nvGraphicFramePr>
        <p:xfrm>
          <a:off x="3924300" y="4495800"/>
          <a:ext cx="60579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文档" r:id="rId7" imgW="5598160" imgH="1554480" progId="Word.Document.8">
                  <p:embed/>
                </p:oleObj>
              </mc:Choice>
              <mc:Fallback>
                <p:oleObj name="文档" r:id="rId7" imgW="5598160" imgH="1554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495800"/>
                        <a:ext cx="60579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840928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全微分的几何意义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92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71601"/>
            <a:ext cx="3048000" cy="15779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42935"/>
              </p:ext>
            </p:extLst>
          </p:nvPr>
        </p:nvGraphicFramePr>
        <p:xfrm>
          <a:off x="2519363" y="822325"/>
          <a:ext cx="723106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Document" r:id="rId4" imgW="7283062" imgH="1188689" progId="Word.Document.8">
                  <p:embed/>
                </p:oleObj>
              </mc:Choice>
              <mc:Fallback>
                <p:oleObj name="Document" r:id="rId4" imgW="7283062" imgH="1188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822325"/>
                        <a:ext cx="723106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438400" y="22860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3251200" y="2286000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公式" r:id="rId6" imgW="3149600" imgH="469900" progId="Equation.3">
                  <p:embed/>
                </p:oleObj>
              </mc:Choice>
              <mc:Fallback>
                <p:oleObj name="公式" r:id="rId6" imgW="3149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286000"/>
                        <a:ext cx="314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2" name="Object 6"/>
          <p:cNvGraphicFramePr>
            <a:graphicFrameLocks noChangeAspect="1"/>
          </p:cNvGraphicFramePr>
          <p:nvPr/>
        </p:nvGraphicFramePr>
        <p:xfrm>
          <a:off x="2438400" y="3113088"/>
          <a:ext cx="40005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公式" r:id="rId8" imgW="4000500" imgH="546100" progId="Equation.3">
                  <p:embed/>
                </p:oleObj>
              </mc:Choice>
              <mc:Fallback>
                <p:oleObj name="公式" r:id="rId8" imgW="40005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13088"/>
                        <a:ext cx="40005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3" name="Object 7"/>
          <p:cNvGraphicFramePr>
            <a:graphicFrameLocks noChangeAspect="1"/>
          </p:cNvGraphicFramePr>
          <p:nvPr/>
        </p:nvGraphicFramePr>
        <p:xfrm>
          <a:off x="6400800" y="3189288"/>
          <a:ext cx="1663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公式" r:id="rId10" imgW="1663700" imgH="393700" progId="Equation.3">
                  <p:embed/>
                </p:oleObj>
              </mc:Choice>
              <mc:Fallback>
                <p:oleObj name="公式" r:id="rId10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189288"/>
                        <a:ext cx="1663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4" name="Rectangle 8"/>
          <p:cNvSpPr>
            <a:spLocks noChangeArrowheads="1"/>
          </p:cNvSpPr>
          <p:nvPr/>
        </p:nvSpPr>
        <p:spPr bwMode="auto">
          <a:xfrm>
            <a:off x="2438400" y="3886201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切平面方程为</a:t>
            </a:r>
          </a:p>
        </p:txBody>
      </p:sp>
      <p:graphicFrame>
        <p:nvGraphicFramePr>
          <p:cNvPr id="480265" name="Object 9"/>
          <p:cNvGraphicFramePr>
            <a:graphicFrameLocks noChangeAspect="1"/>
          </p:cNvGraphicFramePr>
          <p:nvPr/>
        </p:nvGraphicFramePr>
        <p:xfrm>
          <a:off x="4953000" y="4027488"/>
          <a:ext cx="4572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公式" r:id="rId12" imgW="4572000" imgH="393700" progId="Equation.3">
                  <p:embed/>
                </p:oleObj>
              </mc:Choice>
              <mc:Fallback>
                <p:oleObj name="公式" r:id="rId12" imgW="4572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027488"/>
                        <a:ext cx="4572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6" name="Object 10"/>
          <p:cNvGraphicFramePr>
            <a:graphicFrameLocks noChangeAspect="1"/>
          </p:cNvGraphicFramePr>
          <p:nvPr/>
        </p:nvGraphicFramePr>
        <p:xfrm>
          <a:off x="4845050" y="4630738"/>
          <a:ext cx="3530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公式" r:id="rId14" imgW="3530600" imgH="393700" progId="Equation.3">
                  <p:embed/>
                </p:oleObj>
              </mc:Choice>
              <mc:Fallback>
                <p:oleObj name="公式" r:id="rId14" imgW="353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630738"/>
                        <a:ext cx="3530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7" name="Rectangle 11"/>
          <p:cNvSpPr>
            <a:spLocks noChangeArrowheads="1"/>
          </p:cNvSpPr>
          <p:nvPr/>
        </p:nvSpPr>
        <p:spPr bwMode="auto">
          <a:xfrm>
            <a:off x="2438401" y="5334001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法线方程为</a:t>
            </a:r>
          </a:p>
        </p:txBody>
      </p:sp>
      <p:graphicFrame>
        <p:nvGraphicFramePr>
          <p:cNvPr id="480268" name="Object 12"/>
          <p:cNvGraphicFramePr>
            <a:graphicFrameLocks noChangeAspect="1"/>
          </p:cNvGraphicFramePr>
          <p:nvPr/>
        </p:nvGraphicFramePr>
        <p:xfrm>
          <a:off x="4686300" y="5238750"/>
          <a:ext cx="308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公式" r:id="rId16" imgW="3086100" imgH="825500" progId="Equation.3">
                  <p:embed/>
                </p:oleObj>
              </mc:Choice>
              <mc:Fallback>
                <p:oleObj name="公式" r:id="rId16" imgW="30861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5238750"/>
                        <a:ext cx="3086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8458200" y="24384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sp>
        <p:nvSpPr>
          <p:cNvPr id="2" name="矩形 1"/>
          <p:cNvSpPr/>
          <p:nvPr/>
        </p:nvSpPr>
        <p:spPr>
          <a:xfrm>
            <a:off x="2336224" y="876955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404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480264" grpId="0" autoUpdateAnimBg="0"/>
      <p:bldP spid="480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2340046" y="239395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设空间曲线的方程</a:t>
            </a:r>
          </a:p>
        </p:txBody>
      </p:sp>
      <p:graphicFrame>
        <p:nvGraphicFramePr>
          <p:cNvPr id="463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320425"/>
              </p:ext>
            </p:extLst>
          </p:nvPr>
        </p:nvGraphicFramePr>
        <p:xfrm>
          <a:off x="5330244" y="1819874"/>
          <a:ext cx="3134307" cy="165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Equation" r:id="rId3" imgW="1269720" imgH="698400" progId="Equation.DSMT4">
                  <p:embed/>
                </p:oleObj>
              </mc:Choice>
              <mc:Fallback>
                <p:oleObj name="Equation" r:id="rId3" imgW="12697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244" y="1819874"/>
                        <a:ext cx="3134307" cy="1656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3876" name="Group 4"/>
          <p:cNvGrpSpPr>
            <a:grpSpLocks/>
          </p:cNvGrpSpPr>
          <p:nvPr/>
        </p:nvGrpSpPr>
        <p:grpSpPr bwMode="auto">
          <a:xfrm>
            <a:off x="7088188" y="3657601"/>
            <a:ext cx="2665412" cy="2265363"/>
            <a:chOff x="942" y="2352"/>
            <a:chExt cx="2034" cy="1728"/>
          </a:xfrm>
        </p:grpSpPr>
        <p:grpSp>
          <p:nvGrpSpPr>
            <p:cNvPr id="3088" name="Group 5"/>
            <p:cNvGrpSpPr>
              <a:grpSpLocks/>
            </p:cNvGrpSpPr>
            <p:nvPr/>
          </p:nvGrpSpPr>
          <p:grpSpPr bwMode="auto">
            <a:xfrm>
              <a:off x="1152" y="2352"/>
              <a:ext cx="1824" cy="1728"/>
              <a:chOff x="1152" y="2352"/>
              <a:chExt cx="1824" cy="1728"/>
            </a:xfrm>
          </p:grpSpPr>
          <p:sp>
            <p:nvSpPr>
              <p:cNvPr id="3093" name="Line 6"/>
              <p:cNvSpPr>
                <a:spLocks noChangeShapeType="1"/>
              </p:cNvSpPr>
              <p:nvPr/>
            </p:nvSpPr>
            <p:spPr bwMode="auto">
              <a:xfrm flipV="1">
                <a:off x="1632" y="2352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4" name="Line 7"/>
              <p:cNvSpPr>
                <a:spLocks noChangeShapeType="1"/>
              </p:cNvSpPr>
              <p:nvPr/>
            </p:nvSpPr>
            <p:spPr bwMode="auto">
              <a:xfrm>
                <a:off x="1632" y="3600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5" name="Line 8"/>
              <p:cNvSpPr>
                <a:spLocks noChangeShapeType="1"/>
              </p:cNvSpPr>
              <p:nvPr/>
            </p:nvSpPr>
            <p:spPr bwMode="auto">
              <a:xfrm flipH="1">
                <a:off x="1152" y="3600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089" name="Object 9"/>
            <p:cNvGraphicFramePr>
              <a:graphicFrameLocks noChangeAspect="1"/>
            </p:cNvGraphicFramePr>
            <p:nvPr/>
          </p:nvGraphicFramePr>
          <p:xfrm>
            <a:off x="1632" y="3648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3" name="公式" r:id="rId5" imgW="228600" imgH="241300" progId="Equation.3">
                    <p:embed/>
                  </p:oleObj>
                </mc:Choice>
                <mc:Fallback>
                  <p:oleObj name="公式" r:id="rId5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48"/>
                          <a:ext cx="2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Object 10"/>
            <p:cNvGraphicFramePr>
              <a:graphicFrameLocks noChangeAspect="1"/>
            </p:cNvGraphicFramePr>
            <p:nvPr/>
          </p:nvGraphicFramePr>
          <p:xfrm>
            <a:off x="1388" y="2352"/>
            <a:ext cx="1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" name="公式" r:id="rId7" imgW="215806" imgH="228501" progId="Equation.3">
                    <p:embed/>
                  </p:oleObj>
                </mc:Choice>
                <mc:Fallback>
                  <p:oleObj name="公式" r:id="rId7" imgW="21580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352"/>
                          <a:ext cx="19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1" name="Object 11"/>
            <p:cNvGraphicFramePr>
              <a:graphicFrameLocks noChangeAspect="1"/>
            </p:cNvGraphicFramePr>
            <p:nvPr/>
          </p:nvGraphicFramePr>
          <p:xfrm>
            <a:off x="2736" y="3648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" name="公式" r:id="rId9" imgW="253780" imgH="317225" progId="Equation.3">
                    <p:embed/>
                  </p:oleObj>
                </mc:Choice>
                <mc:Fallback>
                  <p:oleObj name="公式" r:id="rId9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48"/>
                          <a:ext cx="23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" name="Object 12"/>
            <p:cNvGraphicFramePr>
              <a:graphicFrameLocks noChangeAspect="1"/>
            </p:cNvGraphicFramePr>
            <p:nvPr/>
          </p:nvGraphicFramePr>
          <p:xfrm>
            <a:off x="942" y="3840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" name="公式" r:id="rId11" imgW="228600" imgH="241300" progId="Equation.3">
                    <p:embed/>
                  </p:oleObj>
                </mc:Choice>
                <mc:Fallback>
                  <p:oleObj name="公式" r:id="rId11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840"/>
                          <a:ext cx="2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3885" name="Arc 13"/>
          <p:cNvSpPr>
            <a:spLocks/>
          </p:cNvSpPr>
          <p:nvPr/>
        </p:nvSpPr>
        <p:spPr bwMode="auto">
          <a:xfrm rot="21002579" flipV="1">
            <a:off x="8004176" y="3881439"/>
            <a:ext cx="1133475" cy="11334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886" name="Text Box 14"/>
          <p:cNvSpPr txBox="1">
            <a:spLocks noChangeArrowheads="1"/>
          </p:cNvSpPr>
          <p:nvPr/>
        </p:nvSpPr>
        <p:spPr bwMode="auto">
          <a:xfrm>
            <a:off x="2262540" y="3567114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式中的三个函数均可导</a:t>
            </a:r>
            <a:r>
              <a:rPr lang="en-US" altLang="zh-CN" sz="2800" dirty="0"/>
              <a:t>.</a:t>
            </a:r>
          </a:p>
        </p:txBody>
      </p:sp>
      <p:sp>
        <p:nvSpPr>
          <p:cNvPr id="3079" name="Rectangle 15"/>
          <p:cNvSpPr>
            <a:spLocks noGrp="1" noChangeArrowheads="1"/>
          </p:cNvSpPr>
          <p:nvPr>
            <p:ph type="title"/>
          </p:nvPr>
        </p:nvSpPr>
        <p:spPr>
          <a:xfrm>
            <a:off x="2271132" y="1008760"/>
            <a:ext cx="6305551" cy="787819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一、空间曲线的切线与法平面</a:t>
            </a:r>
          </a:p>
        </p:txBody>
      </p:sp>
      <p:grpSp>
        <p:nvGrpSpPr>
          <p:cNvPr id="463888" name="Group 16"/>
          <p:cNvGrpSpPr>
            <a:grpSpLocks/>
          </p:cNvGrpSpPr>
          <p:nvPr/>
        </p:nvGrpSpPr>
        <p:grpSpPr bwMode="auto">
          <a:xfrm>
            <a:off x="8405814" y="4933951"/>
            <a:ext cx="485775" cy="315913"/>
            <a:chOff x="4608" y="1728"/>
            <a:chExt cx="306" cy="199"/>
          </a:xfrm>
        </p:grpSpPr>
        <p:graphicFrame>
          <p:nvGraphicFramePr>
            <p:cNvPr id="3086" name="Object 17"/>
            <p:cNvGraphicFramePr>
              <a:graphicFrameLocks noChangeAspect="1"/>
            </p:cNvGraphicFramePr>
            <p:nvPr/>
          </p:nvGraphicFramePr>
          <p:xfrm>
            <a:off x="4704" y="1776"/>
            <a:ext cx="21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" name="公式" r:id="rId13" imgW="406048" imgH="291847" progId="Equation.3">
                    <p:embed/>
                  </p:oleObj>
                </mc:Choice>
                <mc:Fallback>
                  <p:oleObj name="公式" r:id="rId13" imgW="406048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21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18"/>
            <p:cNvGraphicFramePr>
              <a:graphicFrameLocks noChangeAspect="1"/>
            </p:cNvGraphicFramePr>
            <p:nvPr/>
          </p:nvGraphicFramePr>
          <p:xfrm>
            <a:off x="4608" y="1728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8" name="公式" r:id="rId15" imgW="190417" imgH="203112" progId="Equation.3">
                    <p:embed/>
                  </p:oleObj>
                </mc:Choice>
                <mc:Fallback>
                  <p:oleObj name="公式" r:id="rId15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74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38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466801"/>
              </p:ext>
            </p:extLst>
          </p:nvPr>
        </p:nvGraphicFramePr>
        <p:xfrm>
          <a:off x="2271132" y="5027614"/>
          <a:ext cx="418623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公式" r:id="rId17" imgW="4191000" imgH="990600" progId="Equation.3">
                  <p:embed/>
                </p:oleObj>
              </mc:Choice>
              <mc:Fallback>
                <p:oleObj name="公式" r:id="rId17" imgW="41910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132" y="5027614"/>
                        <a:ext cx="418623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85786"/>
              </p:ext>
            </p:extLst>
          </p:nvPr>
        </p:nvGraphicFramePr>
        <p:xfrm>
          <a:off x="2338060" y="4335464"/>
          <a:ext cx="441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公式" r:id="rId19" imgW="4432300" imgH="444500" progId="Equation.3">
                  <p:embed/>
                </p:oleObj>
              </mc:Choice>
              <mc:Fallback>
                <p:oleObj name="公式" r:id="rId19" imgW="4432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060" y="4335464"/>
                        <a:ext cx="4419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3893" name="Group 21"/>
          <p:cNvGrpSpPr>
            <a:grpSpLocks/>
          </p:cNvGrpSpPr>
          <p:nvPr/>
        </p:nvGrpSpPr>
        <p:grpSpPr bwMode="auto">
          <a:xfrm>
            <a:off x="8996363" y="3887789"/>
            <a:ext cx="609600" cy="261937"/>
            <a:chOff x="4560" y="2064"/>
            <a:chExt cx="384" cy="165"/>
          </a:xfrm>
        </p:grpSpPr>
        <p:graphicFrame>
          <p:nvGraphicFramePr>
            <p:cNvPr id="3084" name="Object 22"/>
            <p:cNvGraphicFramePr>
              <a:graphicFrameLocks noChangeAspect="1"/>
            </p:cNvGraphicFramePr>
            <p:nvPr/>
          </p:nvGraphicFramePr>
          <p:xfrm>
            <a:off x="4560" y="2143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1" name="公式" r:id="rId21" imgW="190417" imgH="203112" progId="Equation.3">
                    <p:embed/>
                  </p:oleObj>
                </mc:Choice>
                <mc:Fallback>
                  <p:oleObj name="公式" r:id="rId21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43"/>
                          <a:ext cx="74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23"/>
            <p:cNvGraphicFramePr>
              <a:graphicFrameLocks noChangeAspect="1"/>
            </p:cNvGraphicFramePr>
            <p:nvPr/>
          </p:nvGraphicFramePr>
          <p:xfrm>
            <a:off x="4687" y="2064"/>
            <a:ext cx="25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" name="公式" r:id="rId22" imgW="494870" imgH="317225" progId="Equation.3">
                    <p:embed/>
                  </p:oleObj>
                </mc:Choice>
                <mc:Fallback>
                  <p:oleObj name="公式" r:id="rId22" imgW="49487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064"/>
                          <a:ext cx="25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704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4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 autoUpdateAnimBg="0"/>
      <p:bldP spid="463885" grpId="0" animBg="1"/>
      <p:bldP spid="46388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05748"/>
              </p:ext>
            </p:extLst>
          </p:nvPr>
        </p:nvGraphicFramePr>
        <p:xfrm>
          <a:off x="2519363" y="690563"/>
          <a:ext cx="7304667" cy="113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0" name="Document" r:id="rId3" imgW="7461628" imgH="1188689" progId="Word.Document.8">
                  <p:embed/>
                </p:oleObj>
              </mc:Choice>
              <mc:Fallback>
                <p:oleObj name="Document" r:id="rId3" imgW="7461628" imgH="1188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690563"/>
                        <a:ext cx="7304667" cy="1137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438400" y="1919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81284" name="Object 4"/>
          <p:cNvGraphicFramePr>
            <a:graphicFrameLocks noChangeAspect="1"/>
          </p:cNvGraphicFramePr>
          <p:nvPr/>
        </p:nvGraphicFramePr>
        <p:xfrm>
          <a:off x="3625850" y="1928813"/>
          <a:ext cx="412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公式" r:id="rId5" imgW="4127500" imgH="469900" progId="Equation.3">
                  <p:embed/>
                </p:oleObj>
              </mc:Choice>
              <mc:Fallback>
                <p:oleObj name="公式" r:id="rId5" imgW="412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1928813"/>
                        <a:ext cx="412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5" name="Object 5"/>
          <p:cNvGraphicFramePr>
            <a:graphicFrameLocks noChangeAspect="1"/>
          </p:cNvGraphicFramePr>
          <p:nvPr/>
        </p:nvGraphicFramePr>
        <p:xfrm>
          <a:off x="2895600" y="2603501"/>
          <a:ext cx="3213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公式" r:id="rId7" imgW="3213100" imgH="533400" progId="Equation.3">
                  <p:embed/>
                </p:oleObj>
              </mc:Choice>
              <mc:Fallback>
                <p:oleObj name="公式" r:id="rId7" imgW="32131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03501"/>
                        <a:ext cx="3213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6" name="Object 6"/>
          <p:cNvGraphicFramePr>
            <a:graphicFrameLocks noChangeAspect="1"/>
          </p:cNvGraphicFramePr>
          <p:nvPr/>
        </p:nvGraphicFramePr>
        <p:xfrm>
          <a:off x="6324600" y="2533650"/>
          <a:ext cx="3213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3" name="公式" r:id="rId9" imgW="3213100" imgH="609600" progId="Equation.3">
                  <p:embed/>
                </p:oleObj>
              </mc:Choice>
              <mc:Fallback>
                <p:oleObj name="公式" r:id="rId9" imgW="32131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33650"/>
                        <a:ext cx="3213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2984500" y="3333750"/>
          <a:ext cx="3568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公式" r:id="rId11" imgW="3568700" imgH="609600" progId="Equation.3">
                  <p:embed/>
                </p:oleObj>
              </mc:Choice>
              <mc:Fallback>
                <p:oleObj name="公式" r:id="rId11" imgW="3568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333750"/>
                        <a:ext cx="3568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3048000" y="19050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令</a:t>
            </a:r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2441576" y="4038601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切平面方程</a:t>
            </a:r>
          </a:p>
        </p:txBody>
      </p:sp>
      <p:sp>
        <p:nvSpPr>
          <p:cNvPr id="481290" name="Rectangle 10"/>
          <p:cNvSpPr>
            <a:spLocks noChangeArrowheads="1"/>
          </p:cNvSpPr>
          <p:nvPr/>
        </p:nvSpPr>
        <p:spPr bwMode="auto">
          <a:xfrm>
            <a:off x="2590800" y="5410201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法线方程</a:t>
            </a:r>
          </a:p>
        </p:txBody>
      </p:sp>
      <p:graphicFrame>
        <p:nvGraphicFramePr>
          <p:cNvPr id="481291" name="Object 11"/>
          <p:cNvGraphicFramePr>
            <a:graphicFrameLocks noChangeAspect="1"/>
          </p:cNvGraphicFramePr>
          <p:nvPr/>
        </p:nvGraphicFramePr>
        <p:xfrm>
          <a:off x="4648200" y="4179888"/>
          <a:ext cx="4940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公式" r:id="rId13" imgW="4940300" imgH="393700" progId="Equation.3">
                  <p:embed/>
                </p:oleObj>
              </mc:Choice>
              <mc:Fallback>
                <p:oleObj name="公式" r:id="rId13" imgW="4940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79888"/>
                        <a:ext cx="4940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2" name="Object 12"/>
          <p:cNvGraphicFramePr>
            <a:graphicFrameLocks noChangeAspect="1"/>
          </p:cNvGraphicFramePr>
          <p:nvPr/>
        </p:nvGraphicFramePr>
        <p:xfrm>
          <a:off x="4902200" y="4783138"/>
          <a:ext cx="2844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6" name="公式" r:id="rId15" imgW="2844800" imgH="393700" progId="Equation.3">
                  <p:embed/>
                </p:oleObj>
              </mc:Choice>
              <mc:Fallback>
                <p:oleObj name="公式" r:id="rId15" imgW="2844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4783138"/>
                        <a:ext cx="2844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3" name="Object 13"/>
          <p:cNvGraphicFramePr>
            <a:graphicFrameLocks noChangeAspect="1"/>
          </p:cNvGraphicFramePr>
          <p:nvPr/>
        </p:nvGraphicFramePr>
        <p:xfrm>
          <a:off x="4737100" y="5308600"/>
          <a:ext cx="308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公式" r:id="rId17" imgW="3086100" imgH="838200" progId="Equation.3">
                  <p:embed/>
                </p:oleObj>
              </mc:Choice>
              <mc:Fallback>
                <p:oleObj name="公式" r:id="rId17" imgW="3086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5308600"/>
                        <a:ext cx="3086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323122" y="708215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949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8" grpId="0" autoUpdateAnimBg="0"/>
      <p:bldP spid="481289" grpId="0" autoUpdateAnimBg="0"/>
      <p:bldP spid="4812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71414"/>
              </p:ext>
            </p:extLst>
          </p:nvPr>
        </p:nvGraphicFramePr>
        <p:xfrm>
          <a:off x="2519363" y="898525"/>
          <a:ext cx="7272337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Document" r:id="rId3" imgW="7316183" imgH="1239808" progId="Word.Document.8">
                  <p:embed/>
                </p:oleObj>
              </mc:Choice>
              <mc:Fallback>
                <p:oleObj name="Document" r:id="rId3" imgW="7316183" imgH="12398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898525"/>
                        <a:ext cx="7272337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2438400" y="2224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pSp>
        <p:nvGrpSpPr>
          <p:cNvPr id="482308" name="Group 4"/>
          <p:cNvGrpSpPr>
            <a:grpSpLocks/>
          </p:cNvGrpSpPr>
          <p:nvPr/>
        </p:nvGrpSpPr>
        <p:grpSpPr bwMode="auto">
          <a:xfrm>
            <a:off x="3124200" y="2241551"/>
            <a:ext cx="5943600" cy="519113"/>
            <a:chOff x="1008" y="1412"/>
            <a:chExt cx="3744" cy="327"/>
          </a:xfrm>
        </p:grpSpPr>
        <p:sp>
          <p:nvSpPr>
            <p:cNvPr id="20490" name="Text Box 5"/>
            <p:cNvSpPr txBox="1">
              <a:spLocks noChangeArrowheads="1"/>
            </p:cNvSpPr>
            <p:nvPr/>
          </p:nvSpPr>
          <p:spPr bwMode="auto">
            <a:xfrm>
              <a:off x="1008" y="1412"/>
              <a:ext cx="37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设                    为曲面上的切点</a:t>
              </a:r>
              <a:r>
                <a:rPr lang="en-US" altLang="zh-CN" sz="2800"/>
                <a:t>,</a:t>
              </a:r>
            </a:p>
          </p:txBody>
        </p:sp>
        <p:graphicFrame>
          <p:nvGraphicFramePr>
            <p:cNvPr id="20491" name="Object 6"/>
            <p:cNvGraphicFramePr>
              <a:graphicFrameLocks noChangeAspect="1"/>
            </p:cNvGraphicFramePr>
            <p:nvPr/>
          </p:nvGraphicFramePr>
          <p:xfrm>
            <a:off x="1352" y="1436"/>
            <a:ext cx="10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" name="公式" r:id="rId5" imgW="1638300" imgH="457200" progId="Equation.3">
                    <p:embed/>
                  </p:oleObj>
                </mc:Choice>
                <mc:Fallback>
                  <p:oleObj name="公式" r:id="rId5" imgW="16383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436"/>
                          <a:ext cx="10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3048000" y="2986088"/>
            <a:ext cx="233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切平面方程为</a:t>
            </a:r>
          </a:p>
        </p:txBody>
      </p:sp>
      <p:graphicFrame>
        <p:nvGraphicFramePr>
          <p:cNvPr id="482312" name="Object 8"/>
          <p:cNvGraphicFramePr>
            <a:graphicFrameLocks noChangeAspect="1"/>
          </p:cNvGraphicFramePr>
          <p:nvPr/>
        </p:nvGraphicFramePr>
        <p:xfrm>
          <a:off x="3211514" y="3657600"/>
          <a:ext cx="65420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公式" r:id="rId7" imgW="6540500" imgH="457200" progId="Equation.3">
                  <p:embed/>
                </p:oleObj>
              </mc:Choice>
              <mc:Fallback>
                <p:oleObj name="公式" r:id="rId7" imgW="6540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4" y="3657600"/>
                        <a:ext cx="65420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3048000" y="4357688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依题意，切平面方程平行于已知平面，得</a:t>
            </a:r>
          </a:p>
        </p:txBody>
      </p:sp>
      <p:graphicFrame>
        <p:nvGraphicFramePr>
          <p:cNvPr id="482314" name="Object 10"/>
          <p:cNvGraphicFramePr>
            <a:graphicFrameLocks noChangeAspect="1"/>
          </p:cNvGraphicFramePr>
          <p:nvPr/>
        </p:nvGraphicFramePr>
        <p:xfrm>
          <a:off x="3213100" y="5080000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公式" r:id="rId9" imgW="2501900" imgH="838200" progId="Equation.3">
                  <p:embed/>
                </p:oleObj>
              </mc:Choice>
              <mc:Fallback>
                <p:oleObj name="公式" r:id="rId9" imgW="2501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5080000"/>
                        <a:ext cx="250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5" name="Object 11"/>
          <p:cNvGraphicFramePr>
            <a:graphicFrameLocks noChangeAspect="1"/>
          </p:cNvGraphicFramePr>
          <p:nvPr/>
        </p:nvGraphicFramePr>
        <p:xfrm>
          <a:off x="5880100" y="5270501"/>
          <a:ext cx="2578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公式" r:id="rId11" imgW="2578100" imgH="431800" progId="Equation.3">
                  <p:embed/>
                </p:oleObj>
              </mc:Choice>
              <mc:Fallback>
                <p:oleObj name="公式" r:id="rId11" imgW="2578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270501"/>
                        <a:ext cx="2578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38400" y="93648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409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/>
      <p:bldP spid="482311" grpId="0" autoUpdateAnimBg="0"/>
      <p:bldP spid="48231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90800" y="609601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因为                   是曲面上的切点，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441700" y="685800"/>
          <a:ext cx="163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公式" r:id="rId3" imgW="1638300" imgH="457200" progId="Equation.3">
                  <p:embed/>
                </p:oleObj>
              </mc:Choice>
              <mc:Fallback>
                <p:oleObj name="公式" r:id="rId3" imgW="1638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685800"/>
                        <a:ext cx="163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09457"/>
              </p:ext>
            </p:extLst>
          </p:nvPr>
        </p:nvGraphicFramePr>
        <p:xfrm>
          <a:off x="4292600" y="1331294"/>
          <a:ext cx="1727200" cy="46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公式" r:id="rId5" imgW="1612900" imgH="431800" progId="Equation.3">
                  <p:embed/>
                </p:oleObj>
              </mc:Choice>
              <mc:Fallback>
                <p:oleObj name="公式" r:id="rId5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1331294"/>
                        <a:ext cx="1727200" cy="460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2584450" y="20574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所求切点为</a:t>
            </a:r>
          </a:p>
        </p:txBody>
      </p:sp>
      <p:sp>
        <p:nvSpPr>
          <p:cNvPr id="483334" name="Rectangle 6"/>
          <p:cNvSpPr>
            <a:spLocks noChangeArrowheads="1"/>
          </p:cNvSpPr>
          <p:nvPr/>
        </p:nvSpPr>
        <p:spPr bwMode="auto">
          <a:xfrm>
            <a:off x="2540001" y="129540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满足方程</a:t>
            </a:r>
          </a:p>
        </p:txBody>
      </p:sp>
      <p:graphicFrame>
        <p:nvGraphicFramePr>
          <p:cNvPr id="483335" name="Object 7"/>
          <p:cNvGraphicFramePr>
            <a:graphicFrameLocks noChangeAspect="1"/>
          </p:cNvGraphicFramePr>
          <p:nvPr/>
        </p:nvGraphicFramePr>
        <p:xfrm>
          <a:off x="4743450" y="2192338"/>
          <a:ext cx="1054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公式" r:id="rId7" imgW="1054100" imgH="393700" progId="Equation.3">
                  <p:embed/>
                </p:oleObj>
              </mc:Choice>
              <mc:Fallback>
                <p:oleObj name="公式" r:id="rId7" imgW="1054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2192338"/>
                        <a:ext cx="1054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6" name="Object 8"/>
          <p:cNvGraphicFramePr>
            <a:graphicFrameLocks noChangeAspect="1"/>
          </p:cNvGraphicFramePr>
          <p:nvPr/>
        </p:nvGraphicFramePr>
        <p:xfrm>
          <a:off x="6019800" y="2198688"/>
          <a:ext cx="1676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3" name="公式" r:id="rId9" imgW="1675673" imgH="393529" progId="Equation.3">
                  <p:embed/>
                </p:oleObj>
              </mc:Choice>
              <mc:Fallback>
                <p:oleObj name="公式" r:id="rId9" imgW="167567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198688"/>
                        <a:ext cx="1676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7" name="Object 9"/>
          <p:cNvGraphicFramePr>
            <a:graphicFrameLocks noChangeAspect="1"/>
          </p:cNvGraphicFramePr>
          <p:nvPr/>
        </p:nvGraphicFramePr>
        <p:xfrm>
          <a:off x="3524250" y="3405188"/>
          <a:ext cx="5092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" name="公式" r:id="rId11" imgW="5092700" imgH="406400" progId="Equation.3">
                  <p:embed/>
                </p:oleObj>
              </mc:Choice>
              <mc:Fallback>
                <p:oleObj name="公式" r:id="rId11" imgW="5092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405188"/>
                        <a:ext cx="50927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8" name="Object 10"/>
          <p:cNvGraphicFramePr>
            <a:graphicFrameLocks noChangeAspect="1"/>
          </p:cNvGraphicFramePr>
          <p:nvPr/>
        </p:nvGraphicFramePr>
        <p:xfrm>
          <a:off x="4483100" y="3938588"/>
          <a:ext cx="3276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5" name="公式" r:id="rId13" imgW="3276600" imgH="406400" progId="Equation.3">
                  <p:embed/>
                </p:oleObj>
              </mc:Choice>
              <mc:Fallback>
                <p:oleObj name="公式" r:id="rId13" imgW="3276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938588"/>
                        <a:ext cx="3276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9" name="Object 11"/>
          <p:cNvGraphicFramePr>
            <a:graphicFrameLocks noChangeAspect="1"/>
          </p:cNvGraphicFramePr>
          <p:nvPr/>
        </p:nvGraphicFramePr>
        <p:xfrm>
          <a:off x="3378200" y="4991101"/>
          <a:ext cx="5384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6" name="公式" r:id="rId15" imgW="5384800" imgH="406400" progId="Equation.3">
                  <p:embed/>
                </p:oleObj>
              </mc:Choice>
              <mc:Fallback>
                <p:oleObj name="公式" r:id="rId15" imgW="5384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991101"/>
                        <a:ext cx="5384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0" name="Object 12"/>
          <p:cNvGraphicFramePr>
            <a:graphicFrameLocks noChangeAspect="1"/>
          </p:cNvGraphicFramePr>
          <p:nvPr/>
        </p:nvGraphicFramePr>
        <p:xfrm>
          <a:off x="4470400" y="5524501"/>
          <a:ext cx="3479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7" name="公式" r:id="rId17" imgW="3479800" imgH="406400" progId="Equation.3">
                  <p:embed/>
                </p:oleObj>
              </mc:Choice>
              <mc:Fallback>
                <p:oleObj name="公式" r:id="rId17" imgW="3479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524501"/>
                        <a:ext cx="3479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1" name="Rectangle 13"/>
          <p:cNvSpPr>
            <a:spLocks noChangeArrowheads="1"/>
          </p:cNvSpPr>
          <p:nvPr/>
        </p:nvSpPr>
        <p:spPr bwMode="auto">
          <a:xfrm>
            <a:off x="2547938" y="2703513"/>
            <a:ext cx="2393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切平面方程</a:t>
            </a:r>
            <a:r>
              <a:rPr lang="en-US" altLang="zh-CN" sz="2800"/>
              <a:t>(1)</a:t>
            </a:r>
          </a:p>
        </p:txBody>
      </p:sp>
      <p:sp>
        <p:nvSpPr>
          <p:cNvPr id="483342" name="Rectangle 14"/>
          <p:cNvSpPr>
            <a:spLocks noChangeArrowheads="1"/>
          </p:cNvSpPr>
          <p:nvPr/>
        </p:nvSpPr>
        <p:spPr bwMode="auto">
          <a:xfrm>
            <a:off x="2547938" y="4289426"/>
            <a:ext cx="239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切平面方程</a:t>
            </a:r>
            <a:r>
              <a:rPr lang="en-US" altLang="zh-CN" sz="2800"/>
              <a:t>(2)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825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3" grpId="0" autoUpdateAnimBg="0"/>
      <p:bldP spid="483334" grpId="0" autoUpdateAnimBg="0"/>
      <p:bldP spid="483341" grpId="0" autoUpdateAnimBg="0"/>
      <p:bldP spid="48334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91382"/>
            <a:ext cx="4038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确定正数</a:t>
            </a:r>
            <a:r>
              <a:rPr lang="zh-CN" altLang="en-US" sz="2800" b="1" i="1" dirty="0"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使曲面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613601"/>
              </p:ext>
            </p:extLst>
          </p:nvPr>
        </p:nvGraphicFramePr>
        <p:xfrm>
          <a:off x="5842000" y="446089"/>
          <a:ext cx="129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8" name="公式" r:id="rId3" imgW="1247887" imgH="266558" progId="Equation.3">
                  <p:embed/>
                </p:oleObj>
              </mc:Choice>
              <mc:Fallback>
                <p:oleObj name="公式" r:id="rId3" imgW="1247887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446089"/>
                        <a:ext cx="1295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474374"/>
              </p:ext>
            </p:extLst>
          </p:nvPr>
        </p:nvGraphicFramePr>
        <p:xfrm>
          <a:off x="8356600" y="331055"/>
          <a:ext cx="2116137" cy="49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9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331055"/>
                        <a:ext cx="2116137" cy="490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085975" y="792163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48202"/>
              </p:ext>
            </p:extLst>
          </p:nvPr>
        </p:nvGraphicFramePr>
        <p:xfrm>
          <a:off x="3022600" y="872332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0" name="公式" r:id="rId7" imgW="1905145" imgH="380897" progId="Equation.3">
                  <p:embed/>
                </p:oleObj>
              </mc:Choice>
              <mc:Fallback>
                <p:oleObj name="公式" r:id="rId7" imgW="190514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872332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2209800" y="1371601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二曲面在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M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点的法向量分别为</a:t>
            </a:r>
          </a:p>
        </p:txBody>
      </p:sp>
      <p:sp>
        <p:nvSpPr>
          <p:cNvPr id="484360" name="Text Box 8"/>
          <p:cNvSpPr txBox="1">
            <a:spLocks noChangeArrowheads="1"/>
          </p:cNvSpPr>
          <p:nvPr/>
        </p:nvSpPr>
        <p:spPr bwMode="auto">
          <a:xfrm>
            <a:off x="2133600" y="257175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二曲面在点 </a:t>
            </a:r>
            <a:r>
              <a:rPr lang="en-US" altLang="zh-CN" sz="2800" i="1">
                <a:ea typeface="楷体_GB2312" pitchFamily="49" charset="-122"/>
              </a:rPr>
              <a:t>M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相切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484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57137"/>
              </p:ext>
            </p:extLst>
          </p:nvPr>
        </p:nvGraphicFramePr>
        <p:xfrm>
          <a:off x="3562350" y="3136900"/>
          <a:ext cx="4229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1" name="Equation" r:id="rId9" imgW="4181602" imgH="876133" progId="Equation.DSMT4">
                  <p:embed/>
                </p:oleObj>
              </mc:Choice>
              <mc:Fallback>
                <p:oleObj name="Equation" r:id="rId9" imgW="4181602" imgH="87613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3136900"/>
                        <a:ext cx="4229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2" name="Object 10"/>
          <p:cNvGraphicFramePr>
            <a:graphicFrameLocks noChangeAspect="1"/>
          </p:cNvGraphicFramePr>
          <p:nvPr/>
        </p:nvGraphicFramePr>
        <p:xfrm>
          <a:off x="3606800" y="314325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2" name="公式" r:id="rId11" imgW="323770" imgH="380897" progId="Equation.3">
                  <p:embed/>
                </p:oleObj>
              </mc:Choice>
              <mc:Fallback>
                <p:oleObj name="公式" r:id="rId11" imgW="32377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143250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3" name="Object 11"/>
          <p:cNvGraphicFramePr>
            <a:graphicFrameLocks noChangeAspect="1"/>
          </p:cNvGraphicFramePr>
          <p:nvPr/>
        </p:nvGraphicFramePr>
        <p:xfrm>
          <a:off x="2717800" y="4184650"/>
          <a:ext cx="311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3" name="公式" r:id="rId13" imgW="3066970" imgH="485852" progId="Equation.3">
                  <p:embed/>
                </p:oleObj>
              </mc:Choice>
              <mc:Fallback>
                <p:oleObj name="公式" r:id="rId13" imgW="3066970" imgH="4858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184650"/>
                        <a:ext cx="311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4" name="Text Box 12"/>
          <p:cNvSpPr txBox="1">
            <a:spLocks noChangeArrowheads="1"/>
          </p:cNvSpPr>
          <p:nvPr/>
        </p:nvSpPr>
        <p:spPr bwMode="auto">
          <a:xfrm>
            <a:off x="2133600" y="48529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又点 </a:t>
            </a:r>
            <a:r>
              <a:rPr lang="en-US" altLang="zh-CN" sz="2800" i="1">
                <a:ea typeface="楷体_GB2312" pitchFamily="49" charset="-122"/>
              </a:rPr>
              <a:t>M </a:t>
            </a:r>
            <a:r>
              <a:rPr lang="zh-CN" altLang="en-US" sz="2800">
                <a:ea typeface="楷体_GB2312" pitchFamily="49" charset="-122"/>
              </a:rPr>
              <a:t>在球面上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484365" name="Object 13"/>
          <p:cNvGraphicFramePr>
            <a:graphicFrameLocks noChangeAspect="1"/>
          </p:cNvGraphicFramePr>
          <p:nvPr/>
        </p:nvGraphicFramePr>
        <p:xfrm>
          <a:off x="5073650" y="4660900"/>
          <a:ext cx="342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4" name="公式" r:id="rId15" imgW="3381371" imgH="866749" progId="Equation.3">
                  <p:embed/>
                </p:oleObj>
              </mc:Choice>
              <mc:Fallback>
                <p:oleObj name="公式" r:id="rId15" imgW="3381371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660900"/>
                        <a:ext cx="3429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6" name="Text Box 14"/>
          <p:cNvSpPr txBox="1">
            <a:spLocks noChangeArrowheads="1"/>
          </p:cNvSpPr>
          <p:nvPr/>
        </p:nvSpPr>
        <p:spPr bwMode="auto">
          <a:xfrm>
            <a:off x="2133600" y="56388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于是有</a:t>
            </a:r>
          </a:p>
        </p:txBody>
      </p:sp>
      <p:graphicFrame>
        <p:nvGraphicFramePr>
          <p:cNvPr id="484367" name="Object 15"/>
          <p:cNvGraphicFramePr>
            <a:graphicFrameLocks noChangeAspect="1"/>
          </p:cNvGraphicFramePr>
          <p:nvPr/>
        </p:nvGraphicFramePr>
        <p:xfrm>
          <a:off x="3714750" y="572135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5" name="公式" r:id="rId17" imgW="1847886" imgH="380897" progId="Equation.3">
                  <p:embed/>
                </p:oleObj>
              </mc:Choice>
              <mc:Fallback>
                <p:oleObj name="公式" r:id="rId17" imgW="184788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721350"/>
                        <a:ext cx="189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989657" y="791296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相切</a:t>
            </a:r>
            <a:r>
              <a:rPr lang="en-US" altLang="zh-CN" sz="2800" dirty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484370" name="Object 18"/>
          <p:cNvGraphicFramePr>
            <a:graphicFrameLocks noChangeAspect="1"/>
          </p:cNvGraphicFramePr>
          <p:nvPr/>
        </p:nvGraphicFramePr>
        <p:xfrm>
          <a:off x="5578475" y="5457825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6" name="公式" r:id="rId19" imgW="1019200" imgH="876133" progId="Equation.3">
                  <p:embed/>
                </p:oleObj>
              </mc:Choice>
              <mc:Fallback>
                <p:oleObj name="公式" r:id="rId19" imgW="1019200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5457825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086600" y="30264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与球面</a:t>
            </a:r>
          </a:p>
        </p:txBody>
      </p:sp>
      <p:grpSp>
        <p:nvGrpSpPr>
          <p:cNvPr id="484379" name="Group 27"/>
          <p:cNvGrpSpPr>
            <a:grpSpLocks/>
          </p:cNvGrpSpPr>
          <p:nvPr/>
        </p:nvGrpSpPr>
        <p:grpSpPr bwMode="auto">
          <a:xfrm>
            <a:off x="3175000" y="2024063"/>
            <a:ext cx="3575050" cy="431800"/>
            <a:chOff x="720" y="1308"/>
            <a:chExt cx="2252" cy="272"/>
          </a:xfrm>
        </p:grpSpPr>
        <p:graphicFrame>
          <p:nvGraphicFramePr>
            <p:cNvPr id="22562" name="Object 28"/>
            <p:cNvGraphicFramePr>
              <a:graphicFrameLocks noChangeAspect="1"/>
            </p:cNvGraphicFramePr>
            <p:nvPr/>
          </p:nvGraphicFramePr>
          <p:xfrm>
            <a:off x="740" y="1308"/>
            <a:ext cx="2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7" name="公式" r:id="rId21" imgW="3495541" imgH="380897" progId="Equation.3">
                    <p:embed/>
                  </p:oleObj>
                </mc:Choice>
                <mc:Fallback>
                  <p:oleObj name="公式" r:id="rId21" imgW="3495541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1308"/>
                          <a:ext cx="2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3" name="Line 29"/>
            <p:cNvSpPr>
              <a:spLocks noChangeShapeType="1"/>
            </p:cNvSpPr>
            <p:nvPr/>
          </p:nvSpPr>
          <p:spPr bwMode="auto">
            <a:xfrm>
              <a:off x="720" y="1319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4382" name="Group 30"/>
          <p:cNvGrpSpPr>
            <a:grpSpLocks/>
          </p:cNvGrpSpPr>
          <p:nvPr/>
        </p:nvGrpSpPr>
        <p:grpSpPr bwMode="auto">
          <a:xfrm>
            <a:off x="7086600" y="2063750"/>
            <a:ext cx="2482850" cy="431800"/>
            <a:chOff x="3216" y="1341"/>
            <a:chExt cx="1564" cy="272"/>
          </a:xfrm>
        </p:grpSpPr>
        <p:graphicFrame>
          <p:nvGraphicFramePr>
            <p:cNvPr id="22560" name="Object 31"/>
            <p:cNvGraphicFramePr>
              <a:graphicFrameLocks noChangeAspect="1"/>
            </p:cNvGraphicFramePr>
            <p:nvPr/>
          </p:nvGraphicFramePr>
          <p:xfrm>
            <a:off x="3252" y="1341"/>
            <a:ext cx="1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8" name="公式" r:id="rId23" imgW="2381257" imgH="380897" progId="Equation.3">
                    <p:embed/>
                  </p:oleObj>
                </mc:Choice>
                <mc:Fallback>
                  <p:oleObj name="公式" r:id="rId23" imgW="2381257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1341"/>
                          <a:ext cx="1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1" name="Line 32"/>
            <p:cNvSpPr>
              <a:spLocks noChangeShapeType="1"/>
            </p:cNvSpPr>
            <p:nvPr/>
          </p:nvSpPr>
          <p:spPr bwMode="auto">
            <a:xfrm>
              <a:off x="3216" y="134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4385" name="Group 33"/>
          <p:cNvGrpSpPr>
            <a:grpSpLocks/>
          </p:cNvGrpSpPr>
          <p:nvPr/>
        </p:nvGrpSpPr>
        <p:grpSpPr bwMode="auto">
          <a:xfrm>
            <a:off x="5791200" y="2692400"/>
            <a:ext cx="990600" cy="419100"/>
            <a:chOff x="3840" y="1676"/>
            <a:chExt cx="624" cy="264"/>
          </a:xfrm>
        </p:grpSpPr>
        <p:graphicFrame>
          <p:nvGraphicFramePr>
            <p:cNvPr id="22557" name="Object 34"/>
            <p:cNvGraphicFramePr>
              <a:graphicFrameLocks noChangeAspect="1"/>
            </p:cNvGraphicFramePr>
            <p:nvPr/>
          </p:nvGraphicFramePr>
          <p:xfrm>
            <a:off x="3844" y="1676"/>
            <a:ext cx="6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9" name="公式" r:id="rId25" imgW="933486" imgH="371514" progId="Equation.3">
                    <p:embed/>
                  </p:oleObj>
                </mc:Choice>
                <mc:Fallback>
                  <p:oleObj name="公式" r:id="rId25" imgW="933486" imgH="3715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1676"/>
                          <a:ext cx="6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8" name="Line 35"/>
            <p:cNvSpPr>
              <a:spLocks noChangeShapeType="1"/>
            </p:cNvSpPr>
            <p:nvPr/>
          </p:nvSpPr>
          <p:spPr bwMode="auto">
            <a:xfrm>
              <a:off x="3840" y="168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36"/>
            <p:cNvSpPr>
              <a:spLocks noChangeShapeType="1"/>
            </p:cNvSpPr>
            <p:nvPr/>
          </p:nvSpPr>
          <p:spPr bwMode="auto">
            <a:xfrm>
              <a:off x="4246" y="1680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4389" name="Text Box 37"/>
          <p:cNvSpPr txBox="1">
            <a:spLocks noChangeArrowheads="1"/>
          </p:cNvSpPr>
          <p:nvPr/>
        </p:nvSpPr>
        <p:spPr bwMode="auto">
          <a:xfrm>
            <a:off x="6724651" y="2608263"/>
            <a:ext cx="143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因此有</a:t>
            </a:r>
          </a:p>
        </p:txBody>
      </p:sp>
      <p:graphicFrame>
        <p:nvGraphicFramePr>
          <p:cNvPr id="484390" name="Object 38"/>
          <p:cNvGraphicFramePr>
            <a:graphicFrameLocks noChangeAspect="1"/>
          </p:cNvGraphicFramePr>
          <p:nvPr/>
        </p:nvGraphicFramePr>
        <p:xfrm>
          <a:off x="4254501" y="3581400"/>
          <a:ext cx="193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0" name="Equation" r:id="rId27" imgW="171428" imgH="257175" progId="Equation.3">
                  <p:embed/>
                </p:oleObj>
              </mc:Choice>
              <mc:Fallback>
                <p:oleObj name="Equation" r:id="rId27" imgW="17142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1" y="3581400"/>
                        <a:ext cx="1936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1" name="Object 39"/>
          <p:cNvGraphicFramePr>
            <a:graphicFrameLocks noChangeAspect="1"/>
          </p:cNvGraphicFramePr>
          <p:nvPr/>
        </p:nvGraphicFramePr>
        <p:xfrm>
          <a:off x="5473700" y="314325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1" name="公式" r:id="rId29" imgW="323770" imgH="380897" progId="Equation.3">
                  <p:embed/>
                </p:oleObj>
              </mc:Choice>
              <mc:Fallback>
                <p:oleObj name="公式" r:id="rId29" imgW="32377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3143250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2" name="Object 40"/>
          <p:cNvGraphicFramePr>
            <a:graphicFrameLocks noChangeAspect="1"/>
          </p:cNvGraphicFramePr>
          <p:nvPr/>
        </p:nvGraphicFramePr>
        <p:xfrm>
          <a:off x="5749926" y="3613150"/>
          <a:ext cx="193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2" name="Equation" r:id="rId31" imgW="171428" imgH="257175" progId="Equation.3">
                  <p:embed/>
                </p:oleObj>
              </mc:Choice>
              <mc:Fallback>
                <p:oleObj name="Equation" r:id="rId31" imgW="17142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6" y="3613150"/>
                        <a:ext cx="1936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3" name="Object 41"/>
          <p:cNvGraphicFramePr>
            <a:graphicFrameLocks noChangeAspect="1"/>
          </p:cNvGraphicFramePr>
          <p:nvPr/>
        </p:nvGraphicFramePr>
        <p:xfrm>
          <a:off x="7366000" y="3143250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3" name="公式" r:id="rId33" imgW="266859" imgH="380897" progId="Equation.3">
                  <p:embed/>
                </p:oleObj>
              </mc:Choice>
              <mc:Fallback>
                <p:oleObj name="公式" r:id="rId33" imgW="26685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3143250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94" name="Object 42"/>
          <p:cNvGraphicFramePr>
            <a:graphicFrameLocks noChangeAspect="1"/>
          </p:cNvGraphicFramePr>
          <p:nvPr/>
        </p:nvGraphicFramePr>
        <p:xfrm>
          <a:off x="7315201" y="3581400"/>
          <a:ext cx="193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" name="Equation" r:id="rId35" imgW="171428" imgH="257175" progId="Equation.3">
                  <p:embed/>
                </p:oleObj>
              </mc:Choice>
              <mc:Fallback>
                <p:oleObj name="Equation" r:id="rId35" imgW="17142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581400"/>
                        <a:ext cx="1936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752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autoUpdateAnimBg="0"/>
      <p:bldP spid="484360" grpId="0" autoUpdateAnimBg="0"/>
      <p:bldP spid="484364" grpId="0" autoUpdateAnimBg="0"/>
      <p:bldP spid="484366" grpId="0" autoUpdateAnimBg="0"/>
      <p:bldP spid="48438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432433"/>
              </p:ext>
            </p:extLst>
          </p:nvPr>
        </p:nvGraphicFramePr>
        <p:xfrm>
          <a:off x="2559050" y="656012"/>
          <a:ext cx="7074904" cy="2605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Document" r:id="rId3" imgW="6543955" imgH="2411217" progId="Word.Document.8">
                  <p:embed/>
                </p:oleObj>
              </mc:Choice>
              <mc:Fallback>
                <p:oleObj name="Document" r:id="rId3" imgW="6543955" imgH="24112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656012"/>
                        <a:ext cx="7074904" cy="2605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438400" y="3443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3200400" y="3443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令</a:t>
            </a:r>
          </a:p>
        </p:txBody>
      </p:sp>
      <p:graphicFrame>
        <p:nvGraphicFramePr>
          <p:cNvPr id="485381" name="Object 5"/>
          <p:cNvGraphicFramePr>
            <a:graphicFrameLocks noChangeAspect="1"/>
          </p:cNvGraphicFramePr>
          <p:nvPr/>
        </p:nvGraphicFramePr>
        <p:xfrm>
          <a:off x="3905250" y="3479800"/>
          <a:ext cx="450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公式" r:id="rId5" imgW="4508500" imgH="469900" progId="Equation.3">
                  <p:embed/>
                </p:oleObj>
              </mc:Choice>
              <mc:Fallback>
                <p:oleObj name="公式" r:id="rId5" imgW="4508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3479800"/>
                        <a:ext cx="450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2" name="Object 6"/>
          <p:cNvGraphicFramePr>
            <a:graphicFrameLocks noChangeAspect="1"/>
          </p:cNvGraphicFramePr>
          <p:nvPr/>
        </p:nvGraphicFramePr>
        <p:xfrm>
          <a:off x="2559050" y="4256088"/>
          <a:ext cx="245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公式" r:id="rId7" imgW="2451100" imgH="508000" progId="Equation.3">
                  <p:embed/>
                </p:oleObj>
              </mc:Choice>
              <mc:Fallback>
                <p:oleObj name="公式" r:id="rId7" imgW="2451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4256088"/>
                        <a:ext cx="245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3" name="Object 7"/>
          <p:cNvGraphicFramePr>
            <a:graphicFrameLocks noChangeAspect="1"/>
          </p:cNvGraphicFramePr>
          <p:nvPr/>
        </p:nvGraphicFramePr>
        <p:xfrm>
          <a:off x="5181600" y="4179888"/>
          <a:ext cx="2438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公式" r:id="rId9" imgW="2438400" imgH="596900" progId="Equation.3">
                  <p:embed/>
                </p:oleObj>
              </mc:Choice>
              <mc:Fallback>
                <p:oleObj name="公式" r:id="rId9" imgW="24384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79888"/>
                        <a:ext cx="2438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4" name="Object 8"/>
          <p:cNvGraphicFramePr>
            <a:graphicFrameLocks noChangeAspect="1"/>
          </p:cNvGraphicFramePr>
          <p:nvPr/>
        </p:nvGraphicFramePr>
        <p:xfrm>
          <a:off x="7797800" y="4248150"/>
          <a:ext cx="222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8" name="公式" r:id="rId11" imgW="2222500" imgH="508000" progId="Equation.3">
                  <p:embed/>
                </p:oleObj>
              </mc:Choice>
              <mc:Fallback>
                <p:oleObj name="公式" r:id="rId11" imgW="2222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4248150"/>
                        <a:ext cx="222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3136900" y="4879976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故</a:t>
            </a:r>
          </a:p>
        </p:txBody>
      </p:sp>
      <p:graphicFrame>
        <p:nvGraphicFramePr>
          <p:cNvPr id="485386" name="Object 10"/>
          <p:cNvGraphicFramePr>
            <a:graphicFrameLocks noChangeAspect="1"/>
          </p:cNvGraphicFramePr>
          <p:nvPr/>
        </p:nvGraphicFramePr>
        <p:xfrm>
          <a:off x="3886200" y="4967288"/>
          <a:ext cx="245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公式" r:id="rId13" imgW="2451100" imgH="508000" progId="Equation.3">
                  <p:embed/>
                </p:oleObj>
              </mc:Choice>
              <mc:Fallback>
                <p:oleObj name="公式" r:id="rId13" imgW="2451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967288"/>
                        <a:ext cx="245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7" name="Object 11"/>
          <p:cNvGraphicFramePr>
            <a:graphicFrameLocks noChangeAspect="1"/>
          </p:cNvGraphicFramePr>
          <p:nvPr/>
        </p:nvGraphicFramePr>
        <p:xfrm>
          <a:off x="6400800" y="498475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公式" r:id="rId15" imgW="1524000" imgH="419100" progId="Equation.3">
                  <p:embed/>
                </p:oleObj>
              </mc:Choice>
              <mc:Fallback>
                <p:oleObj name="公式" r:id="rId15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84750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8" name="Object 12"/>
          <p:cNvGraphicFramePr>
            <a:graphicFrameLocks noChangeAspect="1"/>
          </p:cNvGraphicFramePr>
          <p:nvPr/>
        </p:nvGraphicFramePr>
        <p:xfrm>
          <a:off x="2825750" y="5645150"/>
          <a:ext cx="382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公式" r:id="rId17" imgW="3822700" imgH="508000" progId="Equation.3">
                  <p:embed/>
                </p:oleObj>
              </mc:Choice>
              <mc:Fallback>
                <p:oleObj name="公式" r:id="rId17" imgW="3822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645150"/>
                        <a:ext cx="3822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9" name="Text Box 13"/>
          <p:cNvSpPr txBox="1">
            <a:spLocks noChangeArrowheads="1"/>
          </p:cNvSpPr>
          <p:nvPr/>
        </p:nvSpPr>
        <p:spPr bwMode="auto">
          <a:xfrm>
            <a:off x="7162800" y="55768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方向余弦为</a:t>
            </a:r>
          </a:p>
        </p:txBody>
      </p:sp>
      <p:sp>
        <p:nvSpPr>
          <p:cNvPr id="2" name="矩形 1"/>
          <p:cNvSpPr/>
          <p:nvPr/>
        </p:nvSpPr>
        <p:spPr>
          <a:xfrm>
            <a:off x="2621862" y="656012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272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4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485380" grpId="0" autoUpdateAnimBg="0"/>
      <p:bldP spid="485385" grpId="0" autoUpdateAnimBg="0"/>
      <p:bldP spid="48538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590800" y="546100"/>
          <a:ext cx="199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" name="公式" r:id="rId3" imgW="1993900" imgH="901700" progId="Equation.3">
                  <p:embed/>
                </p:oleObj>
              </mc:Choice>
              <mc:Fallback>
                <p:oleObj name="公式" r:id="rId3" imgW="19939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6100"/>
                        <a:ext cx="1993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39487"/>
              </p:ext>
            </p:extLst>
          </p:nvPr>
        </p:nvGraphicFramePr>
        <p:xfrm>
          <a:off x="4857750" y="546100"/>
          <a:ext cx="2032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6" name="公式" r:id="rId5" imgW="2032000" imgH="901700" progId="Equation.3">
                  <p:embed/>
                </p:oleObj>
              </mc:Choice>
              <mc:Fallback>
                <p:oleObj name="公式" r:id="rId5" imgW="20320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46100"/>
                        <a:ext cx="2032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375763"/>
              </p:ext>
            </p:extLst>
          </p:nvPr>
        </p:nvGraphicFramePr>
        <p:xfrm>
          <a:off x="7162800" y="546100"/>
          <a:ext cx="1928949" cy="87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7" name="公式" r:id="rId7" imgW="1841500" imgH="838200" progId="Equation.3">
                  <p:embed/>
                </p:oleObj>
              </mc:Choice>
              <mc:Fallback>
                <p:oleObj name="公式" r:id="rId7" imgW="1841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6100"/>
                        <a:ext cx="1928949" cy="878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5"/>
          <p:cNvGraphicFramePr>
            <a:graphicFrameLocks noChangeAspect="1"/>
          </p:cNvGraphicFramePr>
          <p:nvPr/>
        </p:nvGraphicFramePr>
        <p:xfrm>
          <a:off x="2743200" y="1600201"/>
          <a:ext cx="28257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" name="公式" r:id="rId9" imgW="3340100" imgH="1130300" progId="Equation.3">
                  <p:embed/>
                </p:oleObj>
              </mc:Choice>
              <mc:Fallback>
                <p:oleObj name="公式" r:id="rId9" imgW="33401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1"/>
                        <a:ext cx="28257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6" name="Object 6"/>
          <p:cNvGraphicFramePr>
            <a:graphicFrameLocks noChangeAspect="1"/>
          </p:cNvGraphicFramePr>
          <p:nvPr/>
        </p:nvGraphicFramePr>
        <p:xfrm>
          <a:off x="5688014" y="1741488"/>
          <a:ext cx="8921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9" name="公式" r:id="rId11" imgW="1054100" imgH="838200" progId="Equation.3">
                  <p:embed/>
                </p:oleObj>
              </mc:Choice>
              <mc:Fallback>
                <p:oleObj name="公式" r:id="rId11" imgW="1054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4" y="1741488"/>
                        <a:ext cx="8921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7" name="Object 7"/>
          <p:cNvGraphicFramePr>
            <a:graphicFrameLocks noChangeAspect="1"/>
          </p:cNvGraphicFramePr>
          <p:nvPr/>
        </p:nvGraphicFramePr>
        <p:xfrm>
          <a:off x="2743200" y="2778126"/>
          <a:ext cx="28257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0" name="公式" r:id="rId13" imgW="3340100" imgH="1130300" progId="Equation.3">
                  <p:embed/>
                </p:oleObj>
              </mc:Choice>
              <mc:Fallback>
                <p:oleObj name="公式" r:id="rId13" imgW="33401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78126"/>
                        <a:ext cx="28257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8" name="Object 8"/>
          <p:cNvGraphicFramePr>
            <a:graphicFrameLocks noChangeAspect="1"/>
          </p:cNvGraphicFramePr>
          <p:nvPr/>
        </p:nvGraphicFramePr>
        <p:xfrm>
          <a:off x="5661026" y="2884488"/>
          <a:ext cx="8921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1" name="公式" r:id="rId15" imgW="1054100" imgH="838200" progId="Equation.3">
                  <p:embed/>
                </p:oleObj>
              </mc:Choice>
              <mc:Fallback>
                <p:oleObj name="公式" r:id="rId15" imgW="1054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6" y="2884488"/>
                        <a:ext cx="8921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9" name="Object 9"/>
          <p:cNvGraphicFramePr>
            <a:graphicFrameLocks noChangeAspect="1"/>
          </p:cNvGraphicFramePr>
          <p:nvPr/>
        </p:nvGraphicFramePr>
        <p:xfrm>
          <a:off x="2803526" y="4083050"/>
          <a:ext cx="29114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2" name="公式" r:id="rId17" imgW="3441700" imgH="1143000" progId="Equation.3">
                  <p:embed/>
                </p:oleObj>
              </mc:Choice>
              <mc:Fallback>
                <p:oleObj name="公式" r:id="rId17" imgW="3441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4083050"/>
                        <a:ext cx="291147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0" name="Object 10"/>
          <p:cNvGraphicFramePr>
            <a:graphicFrameLocks noChangeAspect="1"/>
          </p:cNvGraphicFramePr>
          <p:nvPr/>
        </p:nvGraphicFramePr>
        <p:xfrm>
          <a:off x="5715001" y="4321176"/>
          <a:ext cx="10318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" name="公式" r:id="rId19" imgW="1218671" imgH="380835" progId="Equation.3">
                  <p:embed/>
                </p:oleObj>
              </mc:Choice>
              <mc:Fallback>
                <p:oleObj name="公式" r:id="rId19" imgW="1218671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4321176"/>
                        <a:ext cx="10318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1" name="Object 11"/>
          <p:cNvGraphicFramePr>
            <a:graphicFrameLocks noChangeAspect="1"/>
          </p:cNvGraphicFramePr>
          <p:nvPr/>
        </p:nvGraphicFramePr>
        <p:xfrm>
          <a:off x="3084513" y="5119688"/>
          <a:ext cx="61261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4" name="公式" r:id="rId21" imgW="6057900" imgH="1041400" progId="Equation.3">
                  <p:embed/>
                </p:oleObj>
              </mc:Choice>
              <mc:Fallback>
                <p:oleObj name="公式" r:id="rId21" imgW="60579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5119688"/>
                        <a:ext cx="6126162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2" name="Object 12"/>
          <p:cNvGraphicFramePr>
            <a:graphicFrameLocks noChangeAspect="1"/>
          </p:cNvGraphicFramePr>
          <p:nvPr/>
        </p:nvGraphicFramePr>
        <p:xfrm>
          <a:off x="9164638" y="5237163"/>
          <a:ext cx="7413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5" name="公式" r:id="rId23" imgW="787400" imgH="825500" progId="Equation.3">
                  <p:embed/>
                </p:oleObj>
              </mc:Choice>
              <mc:Fallback>
                <p:oleObj name="公式" r:id="rId23" imgW="7874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638" y="5237163"/>
                        <a:ext cx="74136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3" name="Text Box 13"/>
          <p:cNvSpPr txBox="1">
            <a:spLocks noChangeArrowheads="1"/>
          </p:cNvSpPr>
          <p:nvPr/>
        </p:nvSpPr>
        <p:spPr bwMode="auto">
          <a:xfrm>
            <a:off x="2493963" y="531653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904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2286000" y="1066800"/>
            <a:ext cx="472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空间曲线的切线与法平面 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133600" y="38862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切线方程</a:t>
            </a:r>
          </a:p>
        </p:txBody>
      </p:sp>
      <p:graphicFrame>
        <p:nvGraphicFramePr>
          <p:cNvPr id="491524" name="Object 4"/>
          <p:cNvGraphicFramePr>
            <a:graphicFrameLocks noChangeAspect="1"/>
          </p:cNvGraphicFramePr>
          <p:nvPr/>
        </p:nvGraphicFramePr>
        <p:xfrm>
          <a:off x="3994151" y="3670301"/>
          <a:ext cx="42846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" name="公式" r:id="rId4" imgW="3962284" imgH="866749" progId="Equation.3">
                  <p:embed/>
                </p:oleObj>
              </mc:Choice>
              <mc:Fallback>
                <p:oleObj name="公式" r:id="rId4" imgW="3962284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1" y="3670301"/>
                        <a:ext cx="42846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2133600" y="48006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法平面方程</a:t>
            </a:r>
          </a:p>
        </p:txBody>
      </p:sp>
      <p:graphicFrame>
        <p:nvGraphicFramePr>
          <p:cNvPr id="491526" name="Object 6"/>
          <p:cNvGraphicFramePr>
            <a:graphicFrameLocks noChangeAspect="1"/>
          </p:cNvGraphicFramePr>
          <p:nvPr/>
        </p:nvGraphicFramePr>
        <p:xfrm>
          <a:off x="2365375" y="5492751"/>
          <a:ext cx="2159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" name="公式" r:id="rId6" imgW="1971773" imgH="380897" progId="Equation.3">
                  <p:embed/>
                </p:oleObj>
              </mc:Choice>
              <mc:Fallback>
                <p:oleObj name="公式" r:id="rId6" imgW="197177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5492751"/>
                        <a:ext cx="2159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2268493" y="1801813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1) 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参数式情况</a:t>
            </a: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491528" name="Object 8"/>
          <p:cNvGraphicFramePr>
            <a:graphicFrameLocks noChangeAspect="1"/>
          </p:cNvGraphicFramePr>
          <p:nvPr/>
        </p:nvGraphicFramePr>
        <p:xfrm>
          <a:off x="7335838" y="1293813"/>
          <a:ext cx="2112962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4" name="公式" r:id="rId8" imgW="1933600" imgH="1466940" progId="Equation.3">
                  <p:embed/>
                </p:oleObj>
              </mc:Choice>
              <mc:Fallback>
                <p:oleObj name="公式" r:id="rId8" imgW="1933600" imgH="14669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8" y="1293813"/>
                        <a:ext cx="2112962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4973638" y="1752601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空间光滑曲线</a:t>
            </a: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2209800" y="28194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切向量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1903414" cy="609600"/>
          </a:xfrm>
          <a:ln w="38100" cmpd="dbl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内容小结</a:t>
            </a:r>
          </a:p>
        </p:txBody>
      </p:sp>
      <p:graphicFrame>
        <p:nvGraphicFramePr>
          <p:cNvPr id="491532" name="Object 12"/>
          <p:cNvGraphicFramePr>
            <a:graphicFrameLocks noChangeAspect="1"/>
          </p:cNvGraphicFramePr>
          <p:nvPr/>
        </p:nvGraphicFramePr>
        <p:xfrm>
          <a:off x="4113214" y="4246564"/>
          <a:ext cx="8969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5" name="公式" r:id="rId10" imgW="790514" imgH="380897" progId="Equation.3">
                  <p:embed/>
                </p:oleObj>
              </mc:Choice>
              <mc:Fallback>
                <p:oleObj name="公式" r:id="rId10" imgW="790514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4" y="4246564"/>
                        <a:ext cx="8969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3" name="Object 13"/>
          <p:cNvGraphicFramePr>
            <a:graphicFrameLocks noChangeAspect="1"/>
          </p:cNvGraphicFramePr>
          <p:nvPr/>
        </p:nvGraphicFramePr>
        <p:xfrm>
          <a:off x="5629275" y="4256089"/>
          <a:ext cx="9794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6" name="公式" r:id="rId12" imgW="866858" imgH="380897" progId="Equation.3">
                  <p:embed/>
                </p:oleObj>
              </mc:Choice>
              <mc:Fallback>
                <p:oleObj name="公式" r:id="rId12" imgW="86685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4256089"/>
                        <a:ext cx="9794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4" name="Object 14"/>
          <p:cNvGraphicFramePr>
            <a:graphicFrameLocks noChangeAspect="1"/>
          </p:cNvGraphicFramePr>
          <p:nvPr/>
        </p:nvGraphicFramePr>
        <p:xfrm>
          <a:off x="7235825" y="4254501"/>
          <a:ext cx="9667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" name="公式" r:id="rId14" imgW="857142" imgH="380897" progId="Equation.3">
                  <p:embed/>
                </p:oleObj>
              </mc:Choice>
              <mc:Fallback>
                <p:oleObj name="公式" r:id="rId14" imgW="857142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254501"/>
                        <a:ext cx="9667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5" name="Object 15"/>
          <p:cNvGraphicFramePr>
            <a:graphicFrameLocks noChangeAspect="1"/>
          </p:cNvGraphicFramePr>
          <p:nvPr/>
        </p:nvGraphicFramePr>
        <p:xfrm>
          <a:off x="4551363" y="5492751"/>
          <a:ext cx="2546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" name="公式" r:id="rId16" imgW="2323999" imgH="380897" progId="Equation.3">
                  <p:embed/>
                </p:oleObj>
              </mc:Choice>
              <mc:Fallback>
                <p:oleObj name="公式" r:id="rId16" imgW="2323999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5492751"/>
                        <a:ext cx="25463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486732"/>
              </p:ext>
            </p:extLst>
          </p:nvPr>
        </p:nvGraphicFramePr>
        <p:xfrm>
          <a:off x="7124701" y="5494339"/>
          <a:ext cx="29765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" name="公式" r:id="rId18" imgW="2733830" imgH="380897" progId="Equation.3">
                  <p:embed/>
                </p:oleObj>
              </mc:Choice>
              <mc:Fallback>
                <p:oleObj name="公式" r:id="rId18" imgW="273383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1" y="5494339"/>
                        <a:ext cx="29765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44" name="Group 24"/>
          <p:cNvGrpSpPr>
            <a:grpSpLocks/>
          </p:cNvGrpSpPr>
          <p:nvPr/>
        </p:nvGrpSpPr>
        <p:grpSpPr bwMode="auto">
          <a:xfrm>
            <a:off x="4029075" y="2895601"/>
            <a:ext cx="4132262" cy="522288"/>
            <a:chOff x="1578" y="1824"/>
            <a:chExt cx="2603" cy="329"/>
          </a:xfrm>
        </p:grpSpPr>
        <p:graphicFrame>
          <p:nvGraphicFramePr>
            <p:cNvPr id="2971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1463270"/>
                </p:ext>
              </p:extLst>
            </p:nvPr>
          </p:nvGraphicFramePr>
          <p:xfrm>
            <a:off x="1578" y="1862"/>
            <a:ext cx="260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" name="公式" r:id="rId20" imgW="3809942" imgH="380897" progId="Equation.3">
                    <p:embed/>
                  </p:oleObj>
                </mc:Choice>
                <mc:Fallback>
                  <p:oleObj name="公式" r:id="rId20" imgW="3809942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8" y="1862"/>
                          <a:ext cx="260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5" name="Line 26"/>
            <p:cNvSpPr>
              <a:spLocks noChangeShapeType="1"/>
            </p:cNvSpPr>
            <p:nvPr/>
          </p:nvSpPr>
          <p:spPr bwMode="auto">
            <a:xfrm>
              <a:off x="1591" y="182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441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2" grpId="0" autoUpdateAnimBg="0"/>
      <p:bldP spid="491523" grpId="0" autoUpdateAnimBg="0"/>
      <p:bldP spid="491525" grpId="0" autoUpdateAnimBg="0"/>
      <p:bldP spid="491527" grpId="0" autoUpdateAnimBg="0"/>
      <p:bldP spid="491529" grpId="0" autoUpdateAnimBg="0"/>
      <p:bldP spid="49153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2147888" y="2743201"/>
            <a:ext cx="1814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切线方程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2133600" y="44323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法平面方程</a:t>
            </a:r>
          </a:p>
        </p:txBody>
      </p:sp>
      <p:graphicFrame>
        <p:nvGraphicFramePr>
          <p:cNvPr id="493572" name="Object 4"/>
          <p:cNvGraphicFramePr>
            <a:graphicFrameLocks noChangeAspect="1"/>
          </p:cNvGraphicFramePr>
          <p:nvPr/>
        </p:nvGraphicFramePr>
        <p:xfrm>
          <a:off x="3952876" y="2578100"/>
          <a:ext cx="63214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1" name="公式" r:id="rId3" imgW="6276914" imgH="1361985" progId="Equation.3">
                  <p:embed/>
                </p:oleObj>
              </mc:Choice>
              <mc:Fallback>
                <p:oleObj name="公式" r:id="rId3" imgW="6276914" imgH="13619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6" y="2578100"/>
                        <a:ext cx="632142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572000" y="48895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空间光滑曲线</a:t>
            </a:r>
          </a:p>
        </p:txBody>
      </p:sp>
      <p:graphicFrame>
        <p:nvGraphicFramePr>
          <p:cNvPr id="493574" name="Object 6"/>
          <p:cNvGraphicFramePr>
            <a:graphicFrameLocks noChangeAspect="1"/>
          </p:cNvGraphicFramePr>
          <p:nvPr/>
        </p:nvGraphicFramePr>
        <p:xfrm>
          <a:off x="6927850" y="336550"/>
          <a:ext cx="297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2" name="公式" r:id="rId5" imgW="2924345" imgH="933476" progId="Equation.3">
                  <p:embed/>
                </p:oleObj>
              </mc:Choice>
              <mc:Fallback>
                <p:oleObj name="公式" r:id="rId5" imgW="2924345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336550"/>
                        <a:ext cx="2971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5" name="Object 7"/>
          <p:cNvGraphicFramePr>
            <a:graphicFrameLocks noChangeAspect="1"/>
          </p:cNvGraphicFramePr>
          <p:nvPr/>
        </p:nvGraphicFramePr>
        <p:xfrm>
          <a:off x="4133850" y="4222750"/>
          <a:ext cx="170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3" name="公式" r:id="rId7" imgW="1657372" imgH="914361" progId="Equation.3">
                  <p:embed/>
                </p:oleObj>
              </mc:Choice>
              <mc:Fallback>
                <p:oleObj name="公式" r:id="rId7" imgW="1657372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222750"/>
                        <a:ext cx="170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2133600" y="1524001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切向量</a:t>
            </a:r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title"/>
          </p:nvPr>
        </p:nvSpPr>
        <p:spPr>
          <a:xfrm>
            <a:off x="2133600" y="525034"/>
            <a:ext cx="31242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一般式情况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493578" name="Object 10"/>
          <p:cNvGraphicFramePr>
            <a:graphicFrameLocks noChangeAspect="1"/>
          </p:cNvGraphicFramePr>
          <p:nvPr/>
        </p:nvGraphicFramePr>
        <p:xfrm>
          <a:off x="4686300" y="13589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4" name="公式" r:id="rId9" imgW="1676458" imgH="933476" progId="Equation.3">
                  <p:embed/>
                </p:oleObj>
              </mc:Choice>
              <mc:Fallback>
                <p:oleObj name="公式" r:id="rId9" imgW="1676458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3589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9" name="Object 11"/>
          <p:cNvGraphicFramePr>
            <a:graphicFrameLocks noChangeAspect="1"/>
          </p:cNvGraphicFramePr>
          <p:nvPr/>
        </p:nvGraphicFramePr>
        <p:xfrm>
          <a:off x="6496050" y="14065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5" name="公式" r:id="rId11" imgW="1676458" imgH="933476" progId="Equation.3">
                  <p:embed/>
                </p:oleObj>
              </mc:Choice>
              <mc:Fallback>
                <p:oleObj name="公式" r:id="rId11" imgW="1676458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1406525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0" name="Object 12"/>
          <p:cNvGraphicFramePr>
            <a:graphicFrameLocks noChangeAspect="1"/>
          </p:cNvGraphicFramePr>
          <p:nvPr/>
        </p:nvGraphicFramePr>
        <p:xfrm>
          <a:off x="8331200" y="1406525"/>
          <a:ext cx="1638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6" name="公式" r:id="rId13" imgW="1590744" imgH="933476" progId="Equation.3">
                  <p:embed/>
                </p:oleObj>
              </mc:Choice>
              <mc:Fallback>
                <p:oleObj name="公式" r:id="rId13" imgW="1590744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0" y="1406525"/>
                        <a:ext cx="1638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9753601" y="1431925"/>
          <a:ext cx="3159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7" name="Equation" r:id="rId15" imgW="266859" imgH="895247" progId="Equation.3">
                  <p:embed/>
                </p:oleObj>
              </mc:Choice>
              <mc:Fallback>
                <p:oleObj name="Equation" r:id="rId15" imgW="266859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1" y="1431925"/>
                        <a:ext cx="3159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5789613" y="451485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8" name="公式" r:id="rId17" imgW="1143087" imgH="380897" progId="Equation.3">
                  <p:embed/>
                </p:oleObj>
              </mc:Choice>
              <mc:Fallback>
                <p:oleObj name="公式" r:id="rId17" imgW="114308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4514850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3" name="Object 15"/>
          <p:cNvGraphicFramePr>
            <a:graphicFrameLocks noChangeAspect="1"/>
          </p:cNvGraphicFramePr>
          <p:nvPr/>
        </p:nvGraphicFramePr>
        <p:xfrm>
          <a:off x="7002463" y="4222750"/>
          <a:ext cx="1854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9" name="公式" r:id="rId19" imgW="1809714" imgH="914361" progId="Equation.3">
                  <p:embed/>
                </p:oleObj>
              </mc:Choice>
              <mc:Fallback>
                <p:oleObj name="公式" r:id="rId19" imgW="1809714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4222750"/>
                        <a:ext cx="1854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4" name="Object 16"/>
          <p:cNvGraphicFramePr>
            <a:graphicFrameLocks noChangeAspect="1"/>
          </p:cNvGraphicFramePr>
          <p:nvPr/>
        </p:nvGraphicFramePr>
        <p:xfrm>
          <a:off x="8742363" y="4527550"/>
          <a:ext cx="118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0" name="公式" r:id="rId21" imgW="1133370" imgH="380897" progId="Equation.3">
                  <p:embed/>
                </p:oleObj>
              </mc:Choice>
              <mc:Fallback>
                <p:oleObj name="公式" r:id="rId21" imgW="113337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2363" y="4527550"/>
                        <a:ext cx="118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5" name="Object 17"/>
          <p:cNvGraphicFramePr>
            <a:graphicFrameLocks noChangeAspect="1"/>
          </p:cNvGraphicFramePr>
          <p:nvPr/>
        </p:nvGraphicFramePr>
        <p:xfrm>
          <a:off x="5740400" y="5264150"/>
          <a:ext cx="1866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1" name="公式" r:id="rId23" imgW="1819430" imgH="914361" progId="Equation.3">
                  <p:embed/>
                </p:oleObj>
              </mc:Choice>
              <mc:Fallback>
                <p:oleObj name="公式" r:id="rId23" imgW="1819430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5264150"/>
                        <a:ext cx="1866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6" name="Object 18"/>
          <p:cNvGraphicFramePr>
            <a:graphicFrameLocks noChangeAspect="1"/>
          </p:cNvGraphicFramePr>
          <p:nvPr/>
        </p:nvGraphicFramePr>
        <p:xfrm>
          <a:off x="7607300" y="5505450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2" name="公式" r:id="rId25" imgW="1581027" imgH="380897" progId="Equation.3">
                  <p:embed/>
                </p:oleObj>
              </mc:Choice>
              <mc:Fallback>
                <p:oleObj name="公式" r:id="rId25" imgW="1581027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00" y="5505450"/>
                        <a:ext cx="162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3594" name="Group 26"/>
          <p:cNvGrpSpPr>
            <a:grpSpLocks/>
          </p:cNvGrpSpPr>
          <p:nvPr/>
        </p:nvGrpSpPr>
        <p:grpSpPr bwMode="auto">
          <a:xfrm>
            <a:off x="3848100" y="1412875"/>
            <a:ext cx="876300" cy="977900"/>
            <a:chOff x="1488" y="929"/>
            <a:chExt cx="552" cy="616"/>
          </a:xfrm>
        </p:grpSpPr>
        <p:graphicFrame>
          <p:nvGraphicFramePr>
            <p:cNvPr id="30740" name="Object 27"/>
            <p:cNvGraphicFramePr>
              <a:graphicFrameLocks noChangeAspect="1"/>
            </p:cNvGraphicFramePr>
            <p:nvPr/>
          </p:nvGraphicFramePr>
          <p:xfrm>
            <a:off x="1488" y="929"/>
            <a:ext cx="55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83" name="公式" r:id="rId27" imgW="828686" imgH="933476" progId="Equation.3">
                    <p:embed/>
                  </p:oleObj>
                </mc:Choice>
                <mc:Fallback>
                  <p:oleObj name="公式" r:id="rId27" imgW="828686" imgH="93347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929"/>
                          <a:ext cx="552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1" name="Line 28"/>
            <p:cNvSpPr>
              <a:spLocks noChangeShapeType="1"/>
            </p:cNvSpPr>
            <p:nvPr/>
          </p:nvSpPr>
          <p:spPr bwMode="auto">
            <a:xfrm>
              <a:off x="1488" y="105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48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utoUpdateAnimBg="0"/>
      <p:bldP spid="493571" grpId="0" autoUpdateAnimBg="0"/>
      <p:bldP spid="493573" grpId="0" autoUpdateAnimBg="0"/>
      <p:bldP spid="49357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Text Box 2"/>
          <p:cNvSpPr txBox="1">
            <a:spLocks noChangeArrowheads="1"/>
          </p:cNvSpPr>
          <p:nvPr/>
        </p:nvSpPr>
        <p:spPr bwMode="auto">
          <a:xfrm>
            <a:off x="4572000" y="10048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空间光滑曲面</a:t>
            </a:r>
          </a:p>
        </p:txBody>
      </p:sp>
      <p:graphicFrame>
        <p:nvGraphicFramePr>
          <p:cNvPr id="494595" name="Object 3"/>
          <p:cNvGraphicFramePr>
            <a:graphicFrameLocks noChangeAspect="1"/>
          </p:cNvGraphicFramePr>
          <p:nvPr/>
        </p:nvGraphicFramePr>
        <p:xfrm>
          <a:off x="6934200" y="1123950"/>
          <a:ext cx="241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公式" r:id="rId4" imgW="2362171" imgH="343016" progId="Equation.3">
                  <p:embed/>
                </p:oleObj>
              </mc:Choice>
              <mc:Fallback>
                <p:oleObj name="公式" r:id="rId4" imgW="2362171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23950"/>
                        <a:ext cx="241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2133600" y="15382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曲面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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在点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2133600" y="43434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法线方程</a:t>
            </a:r>
          </a:p>
        </p:txBody>
      </p:sp>
      <p:graphicFrame>
        <p:nvGraphicFramePr>
          <p:cNvPr id="494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5205"/>
              </p:ext>
            </p:extLst>
          </p:nvPr>
        </p:nvGraphicFramePr>
        <p:xfrm>
          <a:off x="3013075" y="4787209"/>
          <a:ext cx="2149475" cy="108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Equation" r:id="rId6" imgW="914400" imgH="444240" progId="Equation.DSMT4">
                  <p:embed/>
                </p:oleObj>
              </mc:Choice>
              <mc:Fallback>
                <p:oleObj name="Equation" r:id="rId6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4787209"/>
                        <a:ext cx="2149475" cy="1080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617082"/>
              </p:ext>
            </p:extLst>
          </p:nvPr>
        </p:nvGraphicFramePr>
        <p:xfrm>
          <a:off x="5162549" y="4821848"/>
          <a:ext cx="2424386" cy="108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Equation" r:id="rId8" imgW="1041120" imgH="457200" progId="Equation.DSMT4">
                  <p:embed/>
                </p:oleObj>
              </mc:Choice>
              <mc:Fallback>
                <p:oleObj name="Equation" r:id="rId8" imgW="1041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49" y="4821848"/>
                        <a:ext cx="2424386" cy="1089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67693"/>
              </p:ext>
            </p:extLst>
          </p:nvPr>
        </p:nvGraphicFramePr>
        <p:xfrm>
          <a:off x="7586935" y="4796217"/>
          <a:ext cx="2416559" cy="107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name="Equation" r:id="rId10" imgW="1028520" imgH="444240" progId="Equation.DSMT4">
                  <p:embed/>
                </p:oleObj>
              </mc:Choice>
              <mc:Fallback>
                <p:oleObj name="Equation" r:id="rId10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935" y="4796217"/>
                        <a:ext cx="2416559" cy="1071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158818"/>
              </p:ext>
            </p:extLst>
          </p:nvPr>
        </p:nvGraphicFramePr>
        <p:xfrm>
          <a:off x="2872557" y="3368354"/>
          <a:ext cx="6271443" cy="57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Equation" r:id="rId12" imgW="2882880" imgH="241200" progId="Equation.DSMT4">
                  <p:embed/>
                </p:oleObj>
              </mc:Choice>
              <mc:Fallback>
                <p:oleObj name="Equation" r:id="rId12" imgW="2882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557" y="3368354"/>
                        <a:ext cx="6271443" cy="572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2" name="Text Box 10"/>
          <p:cNvSpPr txBox="1">
            <a:spLocks noChangeArrowheads="1"/>
          </p:cNvSpPr>
          <p:nvPr/>
        </p:nvSpPr>
        <p:spPr bwMode="auto">
          <a:xfrm>
            <a:off x="2470150" y="9890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1) 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隐式情况 </a:t>
            </a: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6096000" y="15382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法向量</a:t>
            </a:r>
          </a:p>
        </p:txBody>
      </p:sp>
      <p:graphicFrame>
        <p:nvGraphicFramePr>
          <p:cNvPr id="494604" name="Object 12"/>
          <p:cNvGraphicFramePr>
            <a:graphicFrameLocks noChangeAspect="1"/>
          </p:cNvGraphicFramePr>
          <p:nvPr/>
        </p:nvGraphicFramePr>
        <p:xfrm>
          <a:off x="4184650" y="1625600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公式" r:id="rId14" imgW="1905145" imgH="380897" progId="Equation.3">
                  <p:embed/>
                </p:oleObj>
              </mc:Choice>
              <mc:Fallback>
                <p:oleObj name="公式" r:id="rId14" imgW="190514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1625600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661554"/>
              </p:ext>
            </p:extLst>
          </p:nvPr>
        </p:nvGraphicFramePr>
        <p:xfrm>
          <a:off x="6339682" y="3951540"/>
          <a:ext cx="3663813" cy="552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6" name="Equation" r:id="rId16" imgW="1663560" imgH="228600" progId="Equation.DSMT4">
                  <p:embed/>
                </p:oleObj>
              </mc:Choice>
              <mc:Fallback>
                <p:oleObj name="Equation" r:id="rId16" imgW="1663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682" y="3951540"/>
                        <a:ext cx="3663813" cy="552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6" name="Text Box 14"/>
          <p:cNvSpPr txBox="1">
            <a:spLocks noChangeArrowheads="1"/>
          </p:cNvSpPr>
          <p:nvPr/>
        </p:nvSpPr>
        <p:spPr bwMode="auto">
          <a:xfrm>
            <a:off x="2133600" y="281940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切平面方程</a:t>
            </a:r>
          </a:p>
        </p:txBody>
      </p:sp>
      <p:sp>
        <p:nvSpPr>
          <p:cNvPr id="31759" name="Rectangle 15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4038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曲面的切平面与法线</a:t>
            </a:r>
          </a:p>
        </p:txBody>
      </p:sp>
      <p:grpSp>
        <p:nvGrpSpPr>
          <p:cNvPr id="494615" name="Group 23"/>
          <p:cNvGrpSpPr>
            <a:grpSpLocks/>
          </p:cNvGrpSpPr>
          <p:nvPr/>
        </p:nvGrpSpPr>
        <p:grpSpPr bwMode="auto">
          <a:xfrm>
            <a:off x="3000376" y="2236792"/>
            <a:ext cx="5951539" cy="523876"/>
            <a:chOff x="927" y="1391"/>
            <a:chExt cx="3749" cy="330"/>
          </a:xfrm>
        </p:grpSpPr>
        <p:graphicFrame>
          <p:nvGraphicFramePr>
            <p:cNvPr id="3176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5858354"/>
                </p:ext>
              </p:extLst>
            </p:nvPr>
          </p:nvGraphicFramePr>
          <p:xfrm>
            <a:off x="927" y="1391"/>
            <a:ext cx="374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7" name="Equation" r:id="rId18" imgW="2997000" imgH="241200" progId="Equation.DSMT4">
                    <p:embed/>
                  </p:oleObj>
                </mc:Choice>
                <mc:Fallback>
                  <p:oleObj name="Equation" r:id="rId18" imgW="2997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1391"/>
                          <a:ext cx="3749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Line 25"/>
            <p:cNvSpPr>
              <a:spLocks noChangeShapeType="1"/>
            </p:cNvSpPr>
            <p:nvPr/>
          </p:nvSpPr>
          <p:spPr bwMode="auto">
            <a:xfrm>
              <a:off x="927" y="14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772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autoUpdateAnimBg="0"/>
      <p:bldP spid="494596" grpId="0" autoUpdateAnimBg="0"/>
      <p:bldP spid="494597" grpId="0" autoUpdateAnimBg="0"/>
      <p:bldP spid="494602" grpId="0" autoUpdateAnimBg="0"/>
      <p:bldP spid="494603" grpId="0" autoUpdateAnimBg="0"/>
      <p:bldP spid="49460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191000" y="379413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空间光滑曲面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534150" y="514350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公式" r:id="rId3" imgW="2057487" imgH="343016" progId="Equation.3">
                  <p:embed/>
                </p:oleObj>
              </mc:Choice>
              <mc:Fallback>
                <p:oleObj name="公式" r:id="rId3" imgW="2057487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514350"/>
                        <a:ext cx="210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245690"/>
              </p:ext>
            </p:extLst>
          </p:nvPr>
        </p:nvGraphicFramePr>
        <p:xfrm>
          <a:off x="2857499" y="4698717"/>
          <a:ext cx="6348582" cy="55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Equation" r:id="rId5" imgW="2997000" imgH="241200" progId="Equation.DSMT4">
                  <p:embed/>
                </p:oleObj>
              </mc:Choice>
              <mc:Fallback>
                <p:oleObj name="Equation" r:id="rId5" imgW="299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99" y="4698717"/>
                        <a:ext cx="6348582" cy="558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2133600" y="40386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切平面方程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2133600" y="548640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法线方程</a:t>
            </a:r>
          </a:p>
        </p:txBody>
      </p:sp>
      <p:graphicFrame>
        <p:nvGraphicFramePr>
          <p:cNvPr id="495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962910"/>
              </p:ext>
            </p:extLst>
          </p:nvPr>
        </p:nvGraphicFramePr>
        <p:xfrm>
          <a:off x="4080873" y="5443401"/>
          <a:ext cx="4636407" cy="105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Equation" r:id="rId7" imgW="2070000" imgH="457200" progId="Equation.DSMT4">
                  <p:embed/>
                </p:oleObj>
              </mc:Choice>
              <mc:Fallback>
                <p:oleObj name="Equation" r:id="rId7" imgW="2070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873" y="5443401"/>
                        <a:ext cx="4636407" cy="1059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37427"/>
              </p:ext>
            </p:extLst>
          </p:nvPr>
        </p:nvGraphicFramePr>
        <p:xfrm>
          <a:off x="2696217" y="1989224"/>
          <a:ext cx="6839669" cy="1169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Equation" r:id="rId9" imgW="3174840" imgH="520560" progId="Equation.DSMT4">
                  <p:embed/>
                </p:oleObj>
              </mc:Choice>
              <mc:Fallback>
                <p:oleObj name="Equation" r:id="rId9" imgW="31748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217" y="1989224"/>
                        <a:ext cx="6839669" cy="1169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25908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 dirty="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显式情况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95626" name="Text Box 10"/>
          <p:cNvSpPr txBox="1">
            <a:spLocks noChangeArrowheads="1"/>
          </p:cNvSpPr>
          <p:nvPr/>
        </p:nvSpPr>
        <p:spPr bwMode="auto">
          <a:xfrm>
            <a:off x="2133600" y="16144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法线的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方向余弦</a:t>
            </a:r>
          </a:p>
        </p:txBody>
      </p:sp>
      <p:graphicFrame>
        <p:nvGraphicFramePr>
          <p:cNvPr id="4956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89667"/>
              </p:ext>
            </p:extLst>
          </p:nvPr>
        </p:nvGraphicFramePr>
        <p:xfrm>
          <a:off x="4394534" y="3049250"/>
          <a:ext cx="3274513" cy="114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Equation" r:id="rId11" imgW="1498320" imgH="507960" progId="Equation.DSMT4">
                  <p:embed/>
                </p:oleObj>
              </mc:Choice>
              <mc:Fallback>
                <p:oleObj name="Equation" r:id="rId11" imgW="14983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534" y="3049250"/>
                        <a:ext cx="3274513" cy="1147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2133600" y="10048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法向量</a:t>
            </a:r>
          </a:p>
        </p:txBody>
      </p:sp>
      <p:grpSp>
        <p:nvGrpSpPr>
          <p:cNvPr id="495636" name="Group 20"/>
          <p:cNvGrpSpPr>
            <a:grpSpLocks/>
          </p:cNvGrpSpPr>
          <p:nvPr/>
        </p:nvGrpSpPr>
        <p:grpSpPr bwMode="auto">
          <a:xfrm>
            <a:off x="4267201" y="1023939"/>
            <a:ext cx="2374901" cy="550863"/>
            <a:chOff x="1728" y="645"/>
            <a:chExt cx="1496" cy="347"/>
          </a:xfrm>
        </p:grpSpPr>
        <p:graphicFrame>
          <p:nvGraphicFramePr>
            <p:cNvPr id="3278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550078"/>
                </p:ext>
              </p:extLst>
            </p:nvPr>
          </p:nvGraphicFramePr>
          <p:xfrm>
            <a:off x="1728" y="645"/>
            <a:ext cx="149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7" name="Equation" r:id="rId13" imgW="1130040" imgH="241200" progId="Equation.DSMT4">
                    <p:embed/>
                  </p:oleObj>
                </mc:Choice>
                <mc:Fallback>
                  <p:oleObj name="Equation" r:id="rId13" imgW="1130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645"/>
                          <a:ext cx="1496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3" name="Line 22"/>
            <p:cNvSpPr>
              <a:spLocks noChangeShapeType="1"/>
            </p:cNvSpPr>
            <p:nvPr/>
          </p:nvSpPr>
          <p:spPr bwMode="auto">
            <a:xfrm>
              <a:off x="1728" y="70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93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autoUpdateAnimBg="0"/>
      <p:bldP spid="495622" grpId="0" autoUpdateAnimBg="0"/>
      <p:bldP spid="495626" grpId="0" autoUpdateAnimBg="0"/>
      <p:bldP spid="4956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2362200" y="3429001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考察割线趋近于极限位置</a:t>
            </a:r>
            <a:r>
              <a:rPr lang="en-US" altLang="zh-CN" sz="2800"/>
              <a:t>——</a:t>
            </a:r>
            <a:r>
              <a:rPr lang="zh-CN" altLang="en-US" sz="2800"/>
              <a:t>切线的过程</a:t>
            </a:r>
          </a:p>
        </p:txBody>
      </p:sp>
      <p:graphicFrame>
        <p:nvGraphicFramePr>
          <p:cNvPr id="464899" name="Object 3"/>
          <p:cNvGraphicFramePr>
            <a:graphicFrameLocks noChangeAspect="1"/>
          </p:cNvGraphicFramePr>
          <p:nvPr/>
        </p:nvGraphicFramePr>
        <p:xfrm>
          <a:off x="2819400" y="1995488"/>
          <a:ext cx="39893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公式" r:id="rId3" imgW="3657600" imgH="965200" progId="Equation.3">
                  <p:embed/>
                </p:oleObj>
              </mc:Choice>
              <mc:Fallback>
                <p:oleObj name="公式" r:id="rId3" imgW="3657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95488"/>
                        <a:ext cx="3989388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956908"/>
              </p:ext>
            </p:extLst>
          </p:nvPr>
        </p:nvGraphicFramePr>
        <p:xfrm>
          <a:off x="5054600" y="5537633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公式" r:id="rId5" imgW="508000" imgH="469900" progId="Equation.3">
                  <p:embed/>
                </p:oleObj>
              </mc:Choice>
              <mc:Fallback>
                <p:oleObj name="公式" r:id="rId5" imgW="50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5537633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65048"/>
              </p:ext>
            </p:extLst>
          </p:nvPr>
        </p:nvGraphicFramePr>
        <p:xfrm>
          <a:off x="3606800" y="5511656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公式" r:id="rId7" imgW="508000" imgH="469900" progId="Equation.3">
                  <p:embed/>
                </p:oleObj>
              </mc:Choice>
              <mc:Fallback>
                <p:oleObj name="公式" r:id="rId7" imgW="50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5511656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314984"/>
              </p:ext>
            </p:extLst>
          </p:nvPr>
        </p:nvGraphicFramePr>
        <p:xfrm>
          <a:off x="6410325" y="5540953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公式" r:id="rId8" imgW="508000" imgH="469900" progId="Equation.3">
                  <p:embed/>
                </p:oleObj>
              </mc:Choice>
              <mc:Fallback>
                <p:oleObj name="公式" r:id="rId8" imgW="508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5540953"/>
                        <a:ext cx="50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4903" name="Group 7"/>
          <p:cNvGrpSpPr>
            <a:grpSpLocks/>
          </p:cNvGrpSpPr>
          <p:nvPr/>
        </p:nvGrpSpPr>
        <p:grpSpPr bwMode="auto">
          <a:xfrm>
            <a:off x="2438400" y="4038601"/>
            <a:ext cx="3886200" cy="519113"/>
            <a:chOff x="576" y="2544"/>
            <a:chExt cx="2448" cy="327"/>
          </a:xfrm>
        </p:grpSpPr>
        <p:sp>
          <p:nvSpPr>
            <p:cNvPr id="4126" name="Text Box 8"/>
            <p:cNvSpPr txBox="1">
              <a:spLocks noChangeArrowheads="1"/>
            </p:cNvSpPr>
            <p:nvPr/>
          </p:nvSpPr>
          <p:spPr bwMode="auto">
            <a:xfrm>
              <a:off x="576" y="2544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上式分母同除以</a:t>
              </a:r>
            </a:p>
          </p:txBody>
        </p:sp>
        <p:graphicFrame>
          <p:nvGraphicFramePr>
            <p:cNvPr id="4127" name="Object 9"/>
            <p:cNvGraphicFramePr>
              <a:graphicFrameLocks noChangeAspect="1"/>
            </p:cNvGraphicFramePr>
            <p:nvPr/>
          </p:nvGraphicFramePr>
          <p:xfrm>
            <a:off x="2236" y="2633"/>
            <a:ext cx="29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8" name="公式" r:id="rId9" imgW="469696" imgH="355446" progId="Equation.3">
                    <p:embed/>
                  </p:oleObj>
                </mc:Choice>
                <mc:Fallback>
                  <p:oleObj name="公式" r:id="rId9" imgW="469696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2633"/>
                          <a:ext cx="29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4" name="Group 10"/>
          <p:cNvGrpSpPr>
            <a:grpSpLocks/>
          </p:cNvGrpSpPr>
          <p:nvPr/>
        </p:nvGrpSpPr>
        <p:grpSpPr bwMode="auto">
          <a:xfrm>
            <a:off x="7086601" y="1087438"/>
            <a:ext cx="2665413" cy="2265362"/>
            <a:chOff x="942" y="2352"/>
            <a:chExt cx="2034" cy="1728"/>
          </a:xfrm>
        </p:grpSpPr>
        <p:grpSp>
          <p:nvGrpSpPr>
            <p:cNvPr id="4118" name="Group 11"/>
            <p:cNvGrpSpPr>
              <a:grpSpLocks/>
            </p:cNvGrpSpPr>
            <p:nvPr/>
          </p:nvGrpSpPr>
          <p:grpSpPr bwMode="auto">
            <a:xfrm>
              <a:off x="1152" y="2352"/>
              <a:ext cx="1824" cy="1728"/>
              <a:chOff x="1152" y="2352"/>
              <a:chExt cx="1824" cy="1728"/>
            </a:xfrm>
          </p:grpSpPr>
          <p:sp>
            <p:nvSpPr>
              <p:cNvPr id="4123" name="Line 12"/>
              <p:cNvSpPr>
                <a:spLocks noChangeShapeType="1"/>
              </p:cNvSpPr>
              <p:nvPr/>
            </p:nvSpPr>
            <p:spPr bwMode="auto">
              <a:xfrm flipV="1">
                <a:off x="1632" y="2352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4" name="Line 13"/>
              <p:cNvSpPr>
                <a:spLocks noChangeShapeType="1"/>
              </p:cNvSpPr>
              <p:nvPr/>
            </p:nvSpPr>
            <p:spPr bwMode="auto">
              <a:xfrm>
                <a:off x="1632" y="3600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5" name="Line 14"/>
              <p:cNvSpPr>
                <a:spLocks noChangeShapeType="1"/>
              </p:cNvSpPr>
              <p:nvPr/>
            </p:nvSpPr>
            <p:spPr bwMode="auto">
              <a:xfrm flipH="1">
                <a:off x="1152" y="3600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119" name="Object 15"/>
            <p:cNvGraphicFramePr>
              <a:graphicFrameLocks noChangeAspect="1"/>
            </p:cNvGraphicFramePr>
            <p:nvPr/>
          </p:nvGraphicFramePr>
          <p:xfrm>
            <a:off x="1632" y="3648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" name="公式" r:id="rId11" imgW="228600" imgH="241300" progId="Equation.3">
                    <p:embed/>
                  </p:oleObj>
                </mc:Choice>
                <mc:Fallback>
                  <p:oleObj name="公式" r:id="rId11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48"/>
                          <a:ext cx="2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0" name="Object 16"/>
            <p:cNvGraphicFramePr>
              <a:graphicFrameLocks noChangeAspect="1"/>
            </p:cNvGraphicFramePr>
            <p:nvPr/>
          </p:nvGraphicFramePr>
          <p:xfrm>
            <a:off x="1388" y="2352"/>
            <a:ext cx="1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" name="公式" r:id="rId13" imgW="215806" imgH="228501" progId="Equation.3">
                    <p:embed/>
                  </p:oleObj>
                </mc:Choice>
                <mc:Fallback>
                  <p:oleObj name="公式" r:id="rId13" imgW="215806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352"/>
                          <a:ext cx="19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1" name="Object 17"/>
            <p:cNvGraphicFramePr>
              <a:graphicFrameLocks noChangeAspect="1"/>
            </p:cNvGraphicFramePr>
            <p:nvPr/>
          </p:nvGraphicFramePr>
          <p:xfrm>
            <a:off x="2736" y="3648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" name="公式" r:id="rId15" imgW="253780" imgH="317225" progId="Equation.3">
                    <p:embed/>
                  </p:oleObj>
                </mc:Choice>
                <mc:Fallback>
                  <p:oleObj name="公式" r:id="rId15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48"/>
                          <a:ext cx="23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2" name="Object 18"/>
            <p:cNvGraphicFramePr>
              <a:graphicFrameLocks noChangeAspect="1"/>
            </p:cNvGraphicFramePr>
            <p:nvPr/>
          </p:nvGraphicFramePr>
          <p:xfrm>
            <a:off x="942" y="3840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" name="公式" r:id="rId17" imgW="228600" imgH="241300" progId="Equation.3">
                    <p:embed/>
                  </p:oleObj>
                </mc:Choice>
                <mc:Fallback>
                  <p:oleObj name="公式" r:id="rId17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840"/>
                          <a:ext cx="21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5" name="Arc 19"/>
          <p:cNvSpPr>
            <a:spLocks/>
          </p:cNvSpPr>
          <p:nvPr/>
        </p:nvSpPr>
        <p:spPr bwMode="auto">
          <a:xfrm rot="21002579" flipV="1">
            <a:off x="8075614" y="1214439"/>
            <a:ext cx="1133475" cy="11334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6" name="Line 20"/>
          <p:cNvSpPr>
            <a:spLocks noChangeShapeType="1"/>
          </p:cNvSpPr>
          <p:nvPr/>
        </p:nvSpPr>
        <p:spPr bwMode="auto">
          <a:xfrm flipH="1">
            <a:off x="8377238" y="1066800"/>
            <a:ext cx="9144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7" name="Line 21"/>
          <p:cNvSpPr>
            <a:spLocks noChangeShapeType="1"/>
          </p:cNvSpPr>
          <p:nvPr/>
        </p:nvSpPr>
        <p:spPr bwMode="auto">
          <a:xfrm rot="805010" flipV="1">
            <a:off x="8207376" y="1912938"/>
            <a:ext cx="1069975" cy="692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8" name="Group 22"/>
          <p:cNvGrpSpPr>
            <a:grpSpLocks/>
          </p:cNvGrpSpPr>
          <p:nvPr/>
        </p:nvGrpSpPr>
        <p:grpSpPr bwMode="auto">
          <a:xfrm>
            <a:off x="8477251" y="2266951"/>
            <a:ext cx="485775" cy="315913"/>
            <a:chOff x="4608" y="1728"/>
            <a:chExt cx="306" cy="199"/>
          </a:xfrm>
        </p:grpSpPr>
        <p:graphicFrame>
          <p:nvGraphicFramePr>
            <p:cNvPr id="4116" name="Object 23"/>
            <p:cNvGraphicFramePr>
              <a:graphicFrameLocks noChangeAspect="1"/>
            </p:cNvGraphicFramePr>
            <p:nvPr/>
          </p:nvGraphicFramePr>
          <p:xfrm>
            <a:off x="4704" y="1776"/>
            <a:ext cx="21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" name="公式" r:id="rId19" imgW="406048" imgH="291847" progId="Equation.3">
                    <p:embed/>
                  </p:oleObj>
                </mc:Choice>
                <mc:Fallback>
                  <p:oleObj name="公式" r:id="rId19" imgW="406048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21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24"/>
            <p:cNvGraphicFramePr>
              <a:graphicFrameLocks noChangeAspect="1"/>
            </p:cNvGraphicFramePr>
            <p:nvPr/>
          </p:nvGraphicFramePr>
          <p:xfrm>
            <a:off x="4608" y="1728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" name="公式" r:id="rId21" imgW="190417" imgH="203112" progId="Equation.3">
                    <p:embed/>
                  </p:oleObj>
                </mc:Choice>
                <mc:Fallback>
                  <p:oleObj name="公式" r:id="rId21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74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9" name="Group 25"/>
          <p:cNvGrpSpPr>
            <a:grpSpLocks/>
          </p:cNvGrpSpPr>
          <p:nvPr/>
        </p:nvGrpSpPr>
        <p:grpSpPr bwMode="auto">
          <a:xfrm>
            <a:off x="9067800" y="1220789"/>
            <a:ext cx="609600" cy="261937"/>
            <a:chOff x="4560" y="2064"/>
            <a:chExt cx="384" cy="165"/>
          </a:xfrm>
        </p:grpSpPr>
        <p:graphicFrame>
          <p:nvGraphicFramePr>
            <p:cNvPr id="4114" name="Object 26"/>
            <p:cNvGraphicFramePr>
              <a:graphicFrameLocks noChangeAspect="1"/>
            </p:cNvGraphicFramePr>
            <p:nvPr/>
          </p:nvGraphicFramePr>
          <p:xfrm>
            <a:off x="4560" y="2143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" name="公式" r:id="rId23" imgW="190417" imgH="203112" progId="Equation.3">
                    <p:embed/>
                  </p:oleObj>
                </mc:Choice>
                <mc:Fallback>
                  <p:oleObj name="公式" r:id="rId23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43"/>
                          <a:ext cx="74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27"/>
            <p:cNvGraphicFramePr>
              <a:graphicFrameLocks noChangeAspect="1"/>
            </p:cNvGraphicFramePr>
            <p:nvPr/>
          </p:nvGraphicFramePr>
          <p:xfrm>
            <a:off x="4687" y="2064"/>
            <a:ext cx="25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" name="公式" r:id="rId24" imgW="494870" imgH="317225" progId="Equation.3">
                    <p:embed/>
                  </p:oleObj>
                </mc:Choice>
                <mc:Fallback>
                  <p:oleObj name="公式" r:id="rId24" imgW="49487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064"/>
                          <a:ext cx="25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10" name="Group 28"/>
          <p:cNvGrpSpPr>
            <a:grpSpLocks/>
          </p:cNvGrpSpPr>
          <p:nvPr/>
        </p:nvGrpSpPr>
        <p:grpSpPr bwMode="auto">
          <a:xfrm>
            <a:off x="2438400" y="1219201"/>
            <a:ext cx="3352800" cy="519113"/>
            <a:chOff x="576" y="768"/>
            <a:chExt cx="2112" cy="327"/>
          </a:xfrm>
        </p:grpSpPr>
        <p:sp>
          <p:nvSpPr>
            <p:cNvPr id="4112" name="Text Box 29"/>
            <p:cNvSpPr txBox="1">
              <a:spLocks noChangeArrowheads="1"/>
            </p:cNvSpPr>
            <p:nvPr/>
          </p:nvSpPr>
          <p:spPr bwMode="auto">
            <a:xfrm>
              <a:off x="576" y="768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割线           的方程为</a:t>
              </a:r>
              <a:endParaRPr lang="zh-CN" altLang="en-US" sz="2800" b="0"/>
            </a:p>
          </p:txBody>
        </p:sp>
        <p:graphicFrame>
          <p:nvGraphicFramePr>
            <p:cNvPr id="4113" name="Object 30"/>
            <p:cNvGraphicFramePr>
              <a:graphicFrameLocks noChangeAspect="1"/>
            </p:cNvGraphicFramePr>
            <p:nvPr/>
          </p:nvGraphicFramePr>
          <p:xfrm>
            <a:off x="1116" y="828"/>
            <a:ext cx="51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" name="公式" r:id="rId26" imgW="812447" imgH="317362" progId="Equation.3">
                    <p:embed/>
                  </p:oleObj>
                </mc:Choice>
                <mc:Fallback>
                  <p:oleObj name="公式" r:id="rId26" imgW="812447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828"/>
                          <a:ext cx="51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49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900950"/>
              </p:ext>
            </p:extLst>
          </p:nvPr>
        </p:nvGraphicFramePr>
        <p:xfrm>
          <a:off x="3355181" y="4619193"/>
          <a:ext cx="39068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公式" r:id="rId28" imgW="3581400" imgH="914400" progId="Equation.3">
                  <p:embed/>
                </p:oleObj>
              </mc:Choice>
              <mc:Fallback>
                <p:oleObj name="公式" r:id="rId28" imgW="3581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81" y="4619193"/>
                        <a:ext cx="390683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96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 autoUpdateAnimBg="0"/>
      <p:bldP spid="464916" grpId="0" animBg="1"/>
      <p:bldP spid="4649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2362200" cy="685800"/>
          </a:xfrm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CC"/>
                    </a:gs>
                    <a:gs pos="100000">
                      <a:srgbClr val="003972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思考与练习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2286000" y="122396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1. </a:t>
            </a:r>
            <a:r>
              <a:rPr lang="zh-CN" altLang="en-US" sz="2800">
                <a:ea typeface="楷体_GB2312" pitchFamily="49" charset="-122"/>
              </a:rPr>
              <a:t>如果平面</a:t>
            </a:r>
          </a:p>
        </p:txBody>
      </p:sp>
      <p:graphicFrame>
        <p:nvGraphicFramePr>
          <p:cNvPr id="496644" name="Object 4"/>
          <p:cNvGraphicFramePr>
            <a:graphicFrameLocks noChangeAspect="1"/>
          </p:cNvGraphicFramePr>
          <p:nvPr/>
        </p:nvGraphicFramePr>
        <p:xfrm>
          <a:off x="4254500" y="1358900"/>
          <a:ext cx="307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4" name="公式" r:id="rId3" imgW="3028798" imgH="343016" progId="Equation.3">
                  <p:embed/>
                </p:oleObj>
              </mc:Choice>
              <mc:Fallback>
                <p:oleObj name="公式" r:id="rId3" imgW="3028798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1358900"/>
                        <a:ext cx="307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7315200" y="122396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与椭球面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3648075" y="1844676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相切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496647" name="Text Box 7"/>
          <p:cNvSpPr txBox="1">
            <a:spLocks noChangeArrowheads="1"/>
          </p:cNvSpPr>
          <p:nvPr/>
        </p:nvSpPr>
        <p:spPr bwMode="auto">
          <a:xfrm>
            <a:off x="2209800" y="24384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提示</a:t>
            </a:r>
            <a:r>
              <a:rPr lang="en-US" altLang="zh-CN" sz="2800" dirty="0">
                <a:solidFill>
                  <a:srgbClr val="0000CC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设切点为</a:t>
            </a:r>
          </a:p>
        </p:txBody>
      </p:sp>
      <p:graphicFrame>
        <p:nvGraphicFramePr>
          <p:cNvPr id="496648" name="Object 8"/>
          <p:cNvGraphicFramePr>
            <a:graphicFrameLocks noChangeAspect="1"/>
          </p:cNvGraphicFramePr>
          <p:nvPr/>
        </p:nvGraphicFramePr>
        <p:xfrm>
          <a:off x="4787900" y="2528888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5" name="公式" r:id="rId5" imgW="2076573" imgH="380897" progId="Equation.3">
                  <p:embed/>
                </p:oleObj>
              </mc:Choice>
              <mc:Fallback>
                <p:oleObj name="公式" r:id="rId5" imgW="207657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528888"/>
                        <a:ext cx="212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6934200" y="2452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496650" name="Object 10"/>
          <p:cNvGraphicFramePr>
            <a:graphicFrameLocks noChangeAspect="1"/>
          </p:cNvGraphicFramePr>
          <p:nvPr/>
        </p:nvGraphicFramePr>
        <p:xfrm>
          <a:off x="8909050" y="1219200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6" name="公式" r:id="rId7" imgW="1247887" imgH="457354" progId="Equation.3">
                  <p:embed/>
                </p:oleObj>
              </mc:Choice>
              <mc:Fallback>
                <p:oleObj name="公式" r:id="rId7" imgW="1247887" imgH="4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050" y="1219200"/>
                        <a:ext cx="129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1" name="Object 11"/>
          <p:cNvGraphicFramePr>
            <a:graphicFrameLocks noChangeAspect="1"/>
          </p:cNvGraphicFramePr>
          <p:nvPr/>
        </p:nvGraphicFramePr>
        <p:xfrm>
          <a:off x="4656138" y="1916113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7" name="公式" r:id="rId9" imgW="742972" imgH="400011" progId="Equation.3">
                  <p:embed/>
                </p:oleObj>
              </mc:Choice>
              <mc:Fallback>
                <p:oleObj name="公式" r:id="rId9" imgW="742972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916113"/>
                        <a:ext cx="78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2" name="AutoShape 12"/>
          <p:cNvSpPr>
            <a:spLocks/>
          </p:cNvSpPr>
          <p:nvPr/>
        </p:nvSpPr>
        <p:spPr bwMode="auto">
          <a:xfrm>
            <a:off x="3200400" y="32766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96653" name="Object 13"/>
          <p:cNvGraphicFramePr>
            <a:graphicFrameLocks noChangeAspect="1"/>
          </p:cNvGraphicFramePr>
          <p:nvPr/>
        </p:nvGraphicFramePr>
        <p:xfrm>
          <a:off x="3619500" y="3060700"/>
          <a:ext cx="242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8" name="公式" r:id="rId11" imgW="2381257" imgH="866749" progId="Equation.3">
                  <p:embed/>
                </p:oleObj>
              </mc:Choice>
              <mc:Fallback>
                <p:oleObj name="公式" r:id="rId11" imgW="2381257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060700"/>
                        <a:ext cx="2425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4" name="Object 14"/>
          <p:cNvGraphicFramePr>
            <a:graphicFrameLocks noChangeAspect="1"/>
          </p:cNvGraphicFramePr>
          <p:nvPr/>
        </p:nvGraphicFramePr>
        <p:xfrm>
          <a:off x="3759200" y="3595688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9" name="公式" r:id="rId13" imgW="171428" imgH="266558" progId="Equation.3">
                  <p:embed/>
                </p:oleObj>
              </mc:Choice>
              <mc:Fallback>
                <p:oleObj name="公式" r:id="rId13" imgW="171428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3595688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5" name="Object 15"/>
          <p:cNvGraphicFramePr>
            <a:graphicFrameLocks noChangeAspect="1"/>
          </p:cNvGraphicFramePr>
          <p:nvPr/>
        </p:nvGraphicFramePr>
        <p:xfrm>
          <a:off x="4673600" y="3595688"/>
          <a:ext cx="2413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0" name="公式" r:id="rId15" imgW="190514" imgH="266558" progId="Equation.3">
                  <p:embed/>
                </p:oleObj>
              </mc:Choice>
              <mc:Fallback>
                <p:oleObj name="公式" r:id="rId15" imgW="190514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3595688"/>
                        <a:ext cx="2413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6" name="Object 16"/>
          <p:cNvGraphicFramePr>
            <a:graphicFrameLocks noChangeAspect="1"/>
          </p:cNvGraphicFramePr>
          <p:nvPr/>
        </p:nvGraphicFramePr>
        <p:xfrm>
          <a:off x="5435600" y="3597276"/>
          <a:ext cx="4826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1" name="公式" r:id="rId17" imgW="438287" imgH="266558" progId="Equation.3">
                  <p:embed/>
                </p:oleObj>
              </mc:Choice>
              <mc:Fallback>
                <p:oleObj name="公式" r:id="rId17" imgW="438287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597276"/>
                        <a:ext cx="4826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7" name="Object 17"/>
          <p:cNvGraphicFramePr>
            <a:graphicFrameLocks noChangeAspect="1"/>
          </p:cNvGraphicFramePr>
          <p:nvPr/>
        </p:nvGraphicFramePr>
        <p:xfrm>
          <a:off x="3552826" y="4006850"/>
          <a:ext cx="3514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2" name="公式" r:id="rId19" imgW="3467086" imgH="380897" progId="Equation.3">
                  <p:embed/>
                </p:oleObj>
              </mc:Choice>
              <mc:Fallback>
                <p:oleObj name="公式" r:id="rId19" imgW="346708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6" y="4006850"/>
                        <a:ext cx="3514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8" name="Object 18"/>
          <p:cNvGraphicFramePr>
            <a:graphicFrameLocks noChangeAspect="1"/>
          </p:cNvGraphicFramePr>
          <p:nvPr/>
        </p:nvGraphicFramePr>
        <p:xfrm>
          <a:off x="3536950" y="4679950"/>
          <a:ext cx="2692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3" name="公式" r:id="rId21" imgW="2648116" imgH="476121" progId="Equation.3">
                  <p:embed/>
                </p:oleObj>
              </mc:Choice>
              <mc:Fallback>
                <p:oleObj name="公式" r:id="rId21" imgW="2648116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4679950"/>
                        <a:ext cx="2692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9" name="AutoShape 19"/>
          <p:cNvSpPr>
            <a:spLocks noChangeArrowheads="1"/>
          </p:cNvSpPr>
          <p:nvPr/>
        </p:nvSpPr>
        <p:spPr bwMode="auto">
          <a:xfrm>
            <a:off x="3302000" y="5732463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96660" name="Object 20"/>
          <p:cNvGraphicFramePr>
            <a:graphicFrameLocks noChangeAspect="1"/>
          </p:cNvGraphicFramePr>
          <p:nvPr/>
        </p:nvGraphicFramePr>
        <p:xfrm>
          <a:off x="4737100" y="5638800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4" name="公式" r:id="rId23" imgW="942856" imgH="266558" progId="Equation.3">
                  <p:embed/>
                </p:oleObj>
              </mc:Choice>
              <mc:Fallback>
                <p:oleObj name="公式" r:id="rId23" imgW="942856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5638800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8" name="Object 28"/>
          <p:cNvGraphicFramePr>
            <a:graphicFrameLocks noChangeAspect="1"/>
          </p:cNvGraphicFramePr>
          <p:nvPr/>
        </p:nvGraphicFramePr>
        <p:xfrm>
          <a:off x="2208213" y="1844675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5" name="公式" r:id="rId25" imgW="1295429" imgH="409742" progId="Equation.3">
                  <p:embed/>
                </p:oleObj>
              </mc:Choice>
              <mc:Fallback>
                <p:oleObj name="公式" r:id="rId25" imgW="1295429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844675"/>
                        <a:ext cx="134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69" name="Text Box 29"/>
          <p:cNvSpPr txBox="1">
            <a:spLocks noChangeArrowheads="1"/>
          </p:cNvSpPr>
          <p:nvPr/>
        </p:nvSpPr>
        <p:spPr bwMode="auto">
          <a:xfrm>
            <a:off x="7451726" y="3160713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(</a:t>
            </a:r>
            <a:r>
              <a:rPr lang="zh-CN" altLang="en-US" sz="2800">
                <a:ea typeface="楷体_GB2312" pitchFamily="49" charset="-122"/>
              </a:rPr>
              <a:t>二法向量平行</a:t>
            </a:r>
            <a:r>
              <a:rPr lang="en-US" altLang="zh-CN" sz="2800">
                <a:ea typeface="楷体_GB2312" pitchFamily="49" charset="-122"/>
              </a:rPr>
              <a:t>) </a:t>
            </a:r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7467601" y="3886201"/>
            <a:ext cx="257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(</a:t>
            </a:r>
            <a:r>
              <a:rPr lang="zh-CN" altLang="en-US" sz="2800">
                <a:ea typeface="楷体_GB2312" pitchFamily="49" charset="-122"/>
              </a:rPr>
              <a:t>切点在平面上</a:t>
            </a:r>
            <a:r>
              <a:rPr lang="en-US" altLang="zh-CN" sz="2800">
                <a:ea typeface="楷体_GB2312" pitchFamily="49" charset="-122"/>
              </a:rPr>
              <a:t>)</a:t>
            </a:r>
          </a:p>
        </p:txBody>
      </p:sp>
      <p:sp>
        <p:nvSpPr>
          <p:cNvPr id="496671" name="Text Box 31"/>
          <p:cNvSpPr txBox="1">
            <a:spLocks noChangeArrowheads="1"/>
          </p:cNvSpPr>
          <p:nvPr/>
        </p:nvSpPr>
        <p:spPr bwMode="auto">
          <a:xfrm>
            <a:off x="7502525" y="4648201"/>
            <a:ext cx="2933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(</a:t>
            </a:r>
            <a:r>
              <a:rPr lang="zh-CN" altLang="en-US" sz="2800">
                <a:ea typeface="楷体_GB2312" pitchFamily="49" charset="-122"/>
              </a:rPr>
              <a:t>切点在椭球面上</a:t>
            </a:r>
            <a:r>
              <a:rPr lang="en-US" altLang="zh-CN" sz="2800">
                <a:ea typeface="楷体_GB2312" pitchFamily="49" charset="-122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6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6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6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5" grpId="0" autoUpdateAnimBg="0"/>
      <p:bldP spid="496646" grpId="0" autoUpdateAnimBg="0"/>
      <p:bldP spid="496647" grpId="0" autoUpdateAnimBg="0"/>
      <p:bldP spid="496649" grpId="0" autoUpdateAnimBg="0"/>
      <p:bldP spid="496652" grpId="0" animBg="1"/>
      <p:bldP spid="496659" grpId="0" animBg="1"/>
      <p:bldP spid="496669" grpId="0" build="p" autoUpdateAnimBg="0"/>
      <p:bldP spid="496670" grpId="0" build="p" autoUpdateAnimBg="0"/>
      <p:bldP spid="49667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812723" y="420690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证明 曲面</a:t>
            </a:r>
          </a:p>
        </p:txBody>
      </p:sp>
      <p:graphicFrame>
        <p:nvGraphicFramePr>
          <p:cNvPr id="497667" name="Object 3"/>
          <p:cNvGraphicFramePr>
            <a:graphicFrameLocks noChangeAspect="1"/>
          </p:cNvGraphicFramePr>
          <p:nvPr/>
        </p:nvGraphicFramePr>
        <p:xfrm>
          <a:off x="6464300" y="234950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" name="公式" r:id="rId3" imgW="1505030" imgH="790639" progId="Equation.3">
                  <p:embed/>
                </p:oleObj>
              </mc:Choice>
              <mc:Fallback>
                <p:oleObj name="公式" r:id="rId3" imgW="1505030" imgH="790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234950"/>
                        <a:ext cx="154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68" name="Text Box 4"/>
          <p:cNvSpPr txBox="1">
            <a:spLocks noChangeArrowheads="1"/>
          </p:cNvSpPr>
          <p:nvPr/>
        </p:nvSpPr>
        <p:spPr bwMode="auto">
          <a:xfrm>
            <a:off x="8001000" y="381001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上任一点处的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063750" y="981076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切平面都通过原点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2133600" y="1600201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提示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在曲面上任意取一点</a:t>
            </a:r>
          </a:p>
        </p:txBody>
      </p:sp>
      <p:graphicFrame>
        <p:nvGraphicFramePr>
          <p:cNvPr id="497671" name="Object 7"/>
          <p:cNvGraphicFramePr>
            <a:graphicFrameLocks noChangeAspect="1"/>
          </p:cNvGraphicFramePr>
          <p:nvPr/>
        </p:nvGraphicFramePr>
        <p:xfrm>
          <a:off x="6515100" y="1682750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" name="公式" r:id="rId5" imgW="2019314" imgH="380897" progId="Equation.3">
                  <p:embed/>
                </p:oleObj>
              </mc:Choice>
              <mc:Fallback>
                <p:oleObj name="公式" r:id="rId5" imgW="2019314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1682750"/>
                        <a:ext cx="207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2" name="Text Box 8"/>
          <p:cNvSpPr txBox="1">
            <a:spLocks noChangeArrowheads="1"/>
          </p:cNvSpPr>
          <p:nvPr/>
        </p:nvSpPr>
        <p:spPr bwMode="auto">
          <a:xfrm>
            <a:off x="8534400" y="1600201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则通过此</a:t>
            </a:r>
          </a:p>
        </p:txBody>
      </p:sp>
      <p:graphicFrame>
        <p:nvGraphicFramePr>
          <p:cNvPr id="497673" name="Object 9"/>
          <p:cNvGraphicFramePr>
            <a:graphicFrameLocks noChangeAspect="1"/>
          </p:cNvGraphicFramePr>
          <p:nvPr/>
        </p:nvGraphicFramePr>
        <p:xfrm>
          <a:off x="3295650" y="2828925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" name="公式" r:id="rId7" imgW="1085828" imgH="380897" progId="Equation.3">
                  <p:embed/>
                </p:oleObj>
              </mc:Choice>
              <mc:Fallback>
                <p:oleObj name="公式" r:id="rId7" imgW="108582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828925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4" name="Object 10"/>
          <p:cNvGraphicFramePr>
            <a:graphicFrameLocks noChangeAspect="1"/>
          </p:cNvGraphicFramePr>
          <p:nvPr/>
        </p:nvGraphicFramePr>
        <p:xfrm>
          <a:off x="4552950" y="2571750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" name="公式" r:id="rId9" imgW="2000228" imgH="933476" progId="Equation.3">
                  <p:embed/>
                </p:oleObj>
              </mc:Choice>
              <mc:Fallback>
                <p:oleObj name="公式" r:id="rId9" imgW="2000228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2571750"/>
                        <a:ext cx="204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5" name="Object 11"/>
          <p:cNvGraphicFramePr>
            <a:graphicFrameLocks noChangeAspect="1"/>
          </p:cNvGraphicFramePr>
          <p:nvPr/>
        </p:nvGraphicFramePr>
        <p:xfrm>
          <a:off x="6667500" y="2571750"/>
          <a:ext cx="229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" name="公式" r:id="rId11" imgW="2248001" imgH="933476" progId="Equation.3">
                  <p:embed/>
                </p:oleObj>
              </mc:Choice>
              <mc:Fallback>
                <p:oleObj name="公式" r:id="rId11" imgW="2248001" imgH="9334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571750"/>
                        <a:ext cx="2298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12"/>
          <p:cNvSpPr>
            <a:spLocks noGrp="1" noChangeArrowheads="1"/>
          </p:cNvSpPr>
          <p:nvPr>
            <p:ph type="title"/>
          </p:nvPr>
        </p:nvSpPr>
        <p:spPr>
          <a:xfrm>
            <a:off x="2063750" y="398465"/>
            <a:ext cx="30480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+mn-ea"/>
                <a:ea typeface="+mn-ea"/>
              </a:rPr>
              <a:t>. </a:t>
            </a:r>
            <a:r>
              <a:rPr lang="zh-CN" altLang="en-US" sz="2800" b="1" dirty="0">
                <a:latin typeface="+mn-ea"/>
                <a:ea typeface="+mn-ea"/>
              </a:rPr>
              <a:t>设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(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</a:t>
            </a:r>
            <a:r>
              <a:rPr lang="zh-CN" altLang="en-US" sz="2800" b="1" dirty="0">
                <a:latin typeface="+mn-ea"/>
                <a:ea typeface="+mn-ea"/>
              </a:rPr>
              <a:t>可微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</a:p>
        </p:txBody>
      </p:sp>
      <p:sp>
        <p:nvSpPr>
          <p:cNvPr id="497684" name="Text Box 20"/>
          <p:cNvSpPr txBox="1">
            <a:spLocks noChangeArrowheads="1"/>
          </p:cNvSpPr>
          <p:nvPr/>
        </p:nvSpPr>
        <p:spPr bwMode="auto">
          <a:xfrm>
            <a:off x="2135188" y="371633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证明原点坐标满足上述方程 </a:t>
            </a:r>
            <a:r>
              <a:rPr lang="en-US" altLang="zh-CN" sz="2800" dirty="0">
                <a:ea typeface="楷体_GB2312" pitchFamily="49" charset="-122"/>
              </a:rPr>
              <a:t>.</a:t>
            </a:r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992313" y="2133601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点的切平面为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37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7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autoUpdateAnimBg="0"/>
      <p:bldP spid="497669" grpId="0" autoUpdateAnimBg="0"/>
      <p:bldP spid="497670" grpId="0" autoUpdateAnimBg="0"/>
      <p:bldP spid="497672" grpId="0" autoUpdateAnimBg="0"/>
      <p:bldP spid="497684" grpId="0" build="p" autoUpdateAnimBg="0"/>
      <p:bldP spid="49768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1076471"/>
            <a:ext cx="3657600" cy="5334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+mn-ea"/>
                <a:ea typeface="+mn-ea"/>
              </a:rPr>
              <a:t>证明曲面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198939" y="1131888"/>
          <a:ext cx="3355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" name="公式" r:id="rId3" imgW="3257485" imgH="343016" progId="Equation.3">
                  <p:embed/>
                </p:oleObj>
              </mc:Choice>
              <mc:Fallback>
                <p:oleObj name="公式" r:id="rId3" imgW="3257485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9" y="1131888"/>
                        <a:ext cx="3355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063750" y="155733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与定直线平行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583113" y="1628775"/>
          <a:ext cx="267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" name="公式" r:id="rId5" imgW="2629030" imgH="400011" progId="Equation.3">
                  <p:embed/>
                </p:oleObj>
              </mc:Choice>
              <mc:Fallback>
                <p:oleObj name="公式" r:id="rId5" imgW="2629030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1628775"/>
                        <a:ext cx="267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4" name="Text Box 6"/>
          <p:cNvSpPr txBox="1">
            <a:spLocks noChangeArrowheads="1"/>
          </p:cNvSpPr>
          <p:nvPr/>
        </p:nvSpPr>
        <p:spPr bwMode="auto">
          <a:xfrm>
            <a:off x="2057400" y="2147888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曲面上任一点的法向量</a:t>
            </a:r>
          </a:p>
        </p:txBody>
      </p:sp>
      <p:graphicFrame>
        <p:nvGraphicFramePr>
          <p:cNvPr id="498695" name="Object 7"/>
          <p:cNvGraphicFramePr>
            <a:graphicFrameLocks noChangeAspect="1"/>
          </p:cNvGraphicFramePr>
          <p:nvPr/>
        </p:nvGraphicFramePr>
        <p:xfrm>
          <a:off x="3797300" y="2782888"/>
          <a:ext cx="55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2" name="公式" r:id="rId7" imgW="514285" imgH="371514" progId="Equation.3">
                  <p:embed/>
                </p:oleObj>
              </mc:Choice>
              <mc:Fallback>
                <p:oleObj name="公式" r:id="rId7" imgW="514285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2782888"/>
                        <a:ext cx="55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6" name="Object 8"/>
          <p:cNvGraphicFramePr>
            <a:graphicFrameLocks noChangeAspect="1"/>
          </p:cNvGraphicFramePr>
          <p:nvPr/>
        </p:nvGraphicFramePr>
        <p:xfrm>
          <a:off x="4432300" y="2782888"/>
          <a:ext cx="304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3" name="公式" r:id="rId9" imgW="3000342" imgH="371514" progId="Equation.3">
                  <p:embed/>
                </p:oleObj>
              </mc:Choice>
              <mc:Fallback>
                <p:oleObj name="公式" r:id="rId9" imgW="3000342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2782888"/>
                        <a:ext cx="304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7" name="Object 9"/>
          <p:cNvGraphicFramePr>
            <a:graphicFrameLocks noChangeAspect="1"/>
          </p:cNvGraphicFramePr>
          <p:nvPr/>
        </p:nvGraphicFramePr>
        <p:xfrm>
          <a:off x="7550150" y="2782888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4" name="公式" r:id="rId11" imgW="524002" imgH="371514" progId="Equation.3">
                  <p:embed/>
                </p:oleObj>
              </mc:Choice>
              <mc:Fallback>
                <p:oleObj name="公式" r:id="rId11" imgW="524002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2782888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8" name="Text Box 10"/>
          <p:cNvSpPr txBox="1">
            <a:spLocks noChangeArrowheads="1"/>
          </p:cNvSpPr>
          <p:nvPr/>
        </p:nvSpPr>
        <p:spPr bwMode="auto">
          <a:xfrm>
            <a:off x="2133600" y="335280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取定直线的方向向量为</a:t>
            </a:r>
          </a:p>
        </p:txBody>
      </p:sp>
      <p:graphicFrame>
        <p:nvGraphicFramePr>
          <p:cNvPr id="498699" name="Object 11"/>
          <p:cNvGraphicFramePr>
            <a:graphicFrameLocks noChangeAspect="1"/>
          </p:cNvGraphicFramePr>
          <p:nvPr/>
        </p:nvGraphicFramePr>
        <p:xfrm>
          <a:off x="6616700" y="363696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5" name="公式" r:id="rId13" imgW="447657" imgH="266558" progId="Equation.3">
                  <p:embed/>
                </p:oleObj>
              </mc:Choice>
              <mc:Fallback>
                <p:oleObj name="公式" r:id="rId13" imgW="447657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636963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00" name="Object 12"/>
          <p:cNvGraphicFramePr>
            <a:graphicFrameLocks noChangeAspect="1"/>
          </p:cNvGraphicFramePr>
          <p:nvPr/>
        </p:nvGraphicFramePr>
        <p:xfrm>
          <a:off x="7150100" y="3568700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6" name="公式" r:id="rId15" imgW="295315" imgH="343016" progId="Equation.3">
                  <p:embed/>
                </p:oleObj>
              </mc:Choice>
              <mc:Fallback>
                <p:oleObj name="公式" r:id="rId15" imgW="295315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3568700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01" name="Object 13"/>
          <p:cNvGraphicFramePr>
            <a:graphicFrameLocks noChangeAspect="1"/>
          </p:cNvGraphicFramePr>
          <p:nvPr/>
        </p:nvGraphicFramePr>
        <p:xfrm>
          <a:off x="7543800" y="3554413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7" name="公式" r:id="rId17" imgW="304684" imgH="343016" progId="Equation.3">
                  <p:embed/>
                </p:oleObj>
              </mc:Choice>
              <mc:Fallback>
                <p:oleObj name="公式" r:id="rId17" imgW="304684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554413"/>
                        <a:ext cx="35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2" name="Text Box 14"/>
          <p:cNvSpPr txBox="1">
            <a:spLocks noChangeArrowheads="1"/>
          </p:cNvSpPr>
          <p:nvPr/>
        </p:nvSpPr>
        <p:spPr bwMode="auto">
          <a:xfrm>
            <a:off x="2133600" y="39766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</a:t>
            </a:r>
          </a:p>
        </p:txBody>
      </p:sp>
      <p:sp>
        <p:nvSpPr>
          <p:cNvPr id="498703" name="Text Box 15"/>
          <p:cNvSpPr txBox="1">
            <a:spLocks noChangeArrowheads="1"/>
          </p:cNvSpPr>
          <p:nvPr/>
        </p:nvSpPr>
        <p:spPr bwMode="auto">
          <a:xfrm>
            <a:off x="8458200" y="3519488"/>
            <a:ext cx="13046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定向量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498704" name="Text Box 16"/>
          <p:cNvSpPr txBox="1">
            <a:spLocks noChangeArrowheads="1"/>
          </p:cNvSpPr>
          <p:nvPr/>
        </p:nvSpPr>
        <p:spPr bwMode="auto">
          <a:xfrm>
            <a:off x="3886200" y="40528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故结论成立 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7594600" y="1004888"/>
            <a:ext cx="269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的所有切平面恒</a:t>
            </a:r>
          </a:p>
        </p:txBody>
      </p:sp>
      <p:grpSp>
        <p:nvGrpSpPr>
          <p:cNvPr id="498713" name="Group 25"/>
          <p:cNvGrpSpPr>
            <a:grpSpLocks/>
          </p:cNvGrpSpPr>
          <p:nvPr/>
        </p:nvGrpSpPr>
        <p:grpSpPr bwMode="auto">
          <a:xfrm>
            <a:off x="3073400" y="2778126"/>
            <a:ext cx="742950" cy="404813"/>
            <a:chOff x="864" y="1750"/>
            <a:chExt cx="468" cy="255"/>
          </a:xfrm>
        </p:grpSpPr>
        <p:graphicFrame>
          <p:nvGraphicFramePr>
            <p:cNvPr id="35866" name="Object 26"/>
            <p:cNvGraphicFramePr>
              <a:graphicFrameLocks noChangeAspect="1"/>
            </p:cNvGraphicFramePr>
            <p:nvPr/>
          </p:nvGraphicFramePr>
          <p:xfrm>
            <a:off x="876" y="1757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68" name="公式" r:id="rId19" imgW="676344" imgH="343016" progId="Equation.3">
                    <p:embed/>
                  </p:oleObj>
                </mc:Choice>
                <mc:Fallback>
                  <p:oleObj name="公式" r:id="rId19" imgW="676344" imgH="343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1757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864" y="175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8716" name="Group 28"/>
          <p:cNvGrpSpPr>
            <a:grpSpLocks/>
          </p:cNvGrpSpPr>
          <p:nvPr/>
        </p:nvGrpSpPr>
        <p:grpSpPr bwMode="auto">
          <a:xfrm>
            <a:off x="5921376" y="3489325"/>
            <a:ext cx="676275" cy="438150"/>
            <a:chOff x="2770" y="2198"/>
            <a:chExt cx="426" cy="276"/>
          </a:xfrm>
        </p:grpSpPr>
        <p:graphicFrame>
          <p:nvGraphicFramePr>
            <p:cNvPr id="35864" name="Object 29"/>
            <p:cNvGraphicFramePr>
              <a:graphicFrameLocks noChangeAspect="1"/>
            </p:cNvGraphicFramePr>
            <p:nvPr/>
          </p:nvGraphicFramePr>
          <p:xfrm>
            <a:off x="2788" y="2226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69" name="公式" r:id="rId21" imgW="599999" imgH="343016" progId="Equation.3">
                    <p:embed/>
                  </p:oleObj>
                </mc:Choice>
                <mc:Fallback>
                  <p:oleObj name="公式" r:id="rId21" imgW="599999" imgH="343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226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5" name="Line 30"/>
            <p:cNvSpPr>
              <a:spLocks noChangeShapeType="1"/>
            </p:cNvSpPr>
            <p:nvPr/>
          </p:nvSpPr>
          <p:spPr bwMode="auto">
            <a:xfrm>
              <a:off x="2770" y="2198"/>
              <a:ext cx="17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8719" name="Group 31"/>
          <p:cNvGrpSpPr>
            <a:grpSpLocks/>
          </p:cNvGrpSpPr>
          <p:nvPr/>
        </p:nvGrpSpPr>
        <p:grpSpPr bwMode="auto">
          <a:xfrm>
            <a:off x="2667000" y="4052889"/>
            <a:ext cx="1238250" cy="471487"/>
            <a:chOff x="624" y="2688"/>
            <a:chExt cx="780" cy="297"/>
          </a:xfrm>
        </p:grpSpPr>
        <p:graphicFrame>
          <p:nvGraphicFramePr>
            <p:cNvPr id="35861" name="Object 32"/>
            <p:cNvGraphicFramePr>
              <a:graphicFrameLocks noChangeAspect="1"/>
            </p:cNvGraphicFramePr>
            <p:nvPr/>
          </p:nvGraphicFramePr>
          <p:xfrm>
            <a:off x="644" y="2737"/>
            <a:ext cx="7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0" name="公式" r:id="rId23" imgW="1162173" imgH="343016" progId="Equation.3">
                    <p:embed/>
                  </p:oleObj>
                </mc:Choice>
                <mc:Fallback>
                  <p:oleObj name="公式" r:id="rId23" imgW="1162173" imgH="343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2737"/>
                          <a:ext cx="7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2" name="Line 33"/>
            <p:cNvSpPr>
              <a:spLocks noChangeShapeType="1"/>
            </p:cNvSpPr>
            <p:nvPr/>
          </p:nvSpPr>
          <p:spPr bwMode="auto">
            <a:xfrm>
              <a:off x="624" y="268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34"/>
            <p:cNvSpPr>
              <a:spLocks noChangeShapeType="1"/>
            </p:cNvSpPr>
            <p:nvPr/>
          </p:nvSpPr>
          <p:spPr bwMode="auto">
            <a:xfrm>
              <a:off x="838" y="2736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450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4" grpId="0" autoUpdateAnimBg="0"/>
      <p:bldP spid="498698" grpId="0" autoUpdateAnimBg="0"/>
      <p:bldP spid="498702" grpId="0" autoUpdateAnimBg="0"/>
      <p:bldP spid="498703" grpId="0" autoUpdateAnimBg="0"/>
      <p:bldP spid="4987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8789"/>
            <a:ext cx="16764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求曲线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941763" y="228600"/>
          <a:ext cx="3276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6" name="公式" r:id="rId3" imgW="3229029" imgH="1009586" progId="Equation.3">
                  <p:embed/>
                </p:oleObj>
              </mc:Choice>
              <mc:Fallback>
                <p:oleObj name="公式" r:id="rId3" imgW="3229029" imgH="1009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228600"/>
                        <a:ext cx="3276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315200" y="52705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在点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(1,1,1)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的切线</a:t>
            </a: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2209800" y="1766888"/>
            <a:ext cx="556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点 </a:t>
            </a:r>
            <a:r>
              <a:rPr lang="en-US" altLang="zh-CN" sz="2800" dirty="0">
                <a:ea typeface="楷体_GB2312" pitchFamily="49" charset="-122"/>
              </a:rPr>
              <a:t>(1,1,1) </a:t>
            </a:r>
            <a:r>
              <a:rPr lang="zh-CN" altLang="en-US" sz="2800" dirty="0">
                <a:ea typeface="楷体_GB2312" pitchFamily="49" charset="-122"/>
              </a:rPr>
              <a:t>处两曲面的法向量为</a:t>
            </a:r>
          </a:p>
        </p:txBody>
      </p:sp>
      <p:sp>
        <p:nvSpPr>
          <p:cNvPr id="499718" name="Line 6"/>
          <p:cNvSpPr>
            <a:spLocks noChangeShapeType="1"/>
          </p:cNvSpPr>
          <p:nvPr/>
        </p:nvSpPr>
        <p:spPr bwMode="auto">
          <a:xfrm>
            <a:off x="4038600" y="838200"/>
            <a:ext cx="3124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9719" name="Object 7"/>
          <p:cNvGraphicFramePr>
            <a:graphicFrameLocks noChangeAspect="1"/>
          </p:cNvGraphicFramePr>
          <p:nvPr/>
        </p:nvGraphicFramePr>
        <p:xfrm>
          <a:off x="7035800" y="2530475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7" name="公式" r:id="rId5" imgW="1581027" imgH="343016" progId="Equation.3">
                  <p:embed/>
                </p:oleObj>
              </mc:Choice>
              <mc:Fallback>
                <p:oleObj name="公式" r:id="rId5" imgW="1581027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530475"/>
                        <a:ext cx="162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0" name="Line 8"/>
          <p:cNvSpPr>
            <a:spLocks noChangeShapeType="1"/>
          </p:cNvSpPr>
          <p:nvPr/>
        </p:nvSpPr>
        <p:spPr bwMode="auto">
          <a:xfrm>
            <a:off x="4038600" y="838200"/>
            <a:ext cx="3124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721" name="Line 9"/>
          <p:cNvSpPr>
            <a:spLocks noChangeShapeType="1"/>
          </p:cNvSpPr>
          <p:nvPr/>
        </p:nvSpPr>
        <p:spPr bwMode="auto">
          <a:xfrm>
            <a:off x="4038600" y="1295400"/>
            <a:ext cx="2895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1828800" y="3657601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因此切线的方向向量为</a:t>
            </a:r>
          </a:p>
        </p:txBody>
      </p:sp>
      <p:graphicFrame>
        <p:nvGraphicFramePr>
          <p:cNvPr id="499723" name="Object 11"/>
          <p:cNvGraphicFramePr>
            <a:graphicFrameLocks noChangeAspect="1"/>
          </p:cNvGraphicFramePr>
          <p:nvPr/>
        </p:nvGraphicFramePr>
        <p:xfrm>
          <a:off x="7285038" y="3790950"/>
          <a:ext cx="1852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8" name="公式" r:id="rId7" imgW="1809714" imgH="343016" progId="Equation.3">
                  <p:embed/>
                </p:oleObj>
              </mc:Choice>
              <mc:Fallback>
                <p:oleObj name="公式" r:id="rId7" imgW="1809714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3790950"/>
                        <a:ext cx="1852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1816100" y="44196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由此得切线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499725" name="Object 13"/>
          <p:cNvGraphicFramePr>
            <a:graphicFrameLocks noChangeAspect="1"/>
          </p:cNvGraphicFramePr>
          <p:nvPr/>
        </p:nvGraphicFramePr>
        <p:xfrm>
          <a:off x="4679951" y="4273550"/>
          <a:ext cx="2868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9" name="公式" r:id="rId9" imgW="2819545" imgH="866749" progId="Equation.3">
                  <p:embed/>
                </p:oleObj>
              </mc:Choice>
              <mc:Fallback>
                <p:oleObj name="公式" r:id="rId9" imgW="2819545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1" y="4273550"/>
                        <a:ext cx="28686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6" name="Object 14"/>
          <p:cNvGraphicFramePr>
            <a:graphicFrameLocks noChangeAspect="1"/>
          </p:cNvGraphicFramePr>
          <p:nvPr/>
        </p:nvGraphicFramePr>
        <p:xfrm>
          <a:off x="4895850" y="4760913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0" name="公式" r:id="rId11" imgW="323770" imgH="266558" progId="Equation.3">
                  <p:embed/>
                </p:oleObj>
              </mc:Choice>
              <mc:Fallback>
                <p:oleObj name="公式" r:id="rId11" imgW="323770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760913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7" name="Object 15"/>
          <p:cNvGraphicFramePr>
            <a:graphicFrameLocks noChangeAspect="1"/>
          </p:cNvGraphicFramePr>
          <p:nvPr/>
        </p:nvGraphicFramePr>
        <p:xfrm>
          <a:off x="6045200" y="476091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1" name="公式" r:id="rId13" imgW="152342" imgH="266558" progId="Equation.3">
                  <p:embed/>
                </p:oleObj>
              </mc:Choice>
              <mc:Fallback>
                <p:oleObj name="公式" r:id="rId13" imgW="152342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760913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8" name="Object 16"/>
          <p:cNvGraphicFramePr>
            <a:graphicFrameLocks noChangeAspect="1"/>
          </p:cNvGraphicFramePr>
          <p:nvPr/>
        </p:nvGraphicFramePr>
        <p:xfrm>
          <a:off x="6883400" y="4760913"/>
          <a:ext cx="44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2" name="公式" r:id="rId15" imgW="400115" imgH="257175" progId="Equation.3">
                  <p:embed/>
                </p:oleObj>
              </mc:Choice>
              <mc:Fallback>
                <p:oleObj name="公式" r:id="rId15" imgW="400115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4760913"/>
                        <a:ext cx="444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9" name="Text Box 17"/>
          <p:cNvSpPr txBox="1">
            <a:spLocks noChangeArrowheads="1"/>
          </p:cNvSpPr>
          <p:nvPr/>
        </p:nvSpPr>
        <p:spPr bwMode="auto">
          <a:xfrm>
            <a:off x="2514600" y="51958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法平面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499730" name="Object 18"/>
          <p:cNvGraphicFramePr>
            <a:graphicFrameLocks noChangeAspect="1"/>
          </p:cNvGraphicFramePr>
          <p:nvPr/>
        </p:nvGraphicFramePr>
        <p:xfrm>
          <a:off x="4035426" y="5340350"/>
          <a:ext cx="4506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3" name="公式" r:id="rId17" imgW="4457830" imgH="343016" progId="Equation.3">
                  <p:embed/>
                </p:oleObj>
              </mc:Choice>
              <mc:Fallback>
                <p:oleObj name="公式" r:id="rId17" imgW="4457830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5340350"/>
                        <a:ext cx="4506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1" name="Object 19"/>
          <p:cNvGraphicFramePr>
            <a:graphicFrameLocks noChangeAspect="1"/>
          </p:cNvGraphicFramePr>
          <p:nvPr/>
        </p:nvGraphicFramePr>
        <p:xfrm>
          <a:off x="4725988" y="5943600"/>
          <a:ext cx="30464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4" name="公式" r:id="rId19" imgW="3000342" imgH="343016" progId="Equation.3">
                  <p:embed/>
                </p:oleObj>
              </mc:Choice>
              <mc:Fallback>
                <p:oleObj name="公式" r:id="rId19" imgW="3000342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5943600"/>
                        <a:ext cx="30464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32" name="Text Box 20"/>
          <p:cNvSpPr txBox="1">
            <a:spLocks noChangeArrowheads="1"/>
          </p:cNvSpPr>
          <p:nvPr/>
        </p:nvSpPr>
        <p:spPr bwMode="auto">
          <a:xfrm>
            <a:off x="3200400" y="57912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208213" y="1196976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与法平面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grpSp>
        <p:nvGrpSpPr>
          <p:cNvPr id="499741" name="Group 29"/>
          <p:cNvGrpSpPr>
            <a:grpSpLocks/>
          </p:cNvGrpSpPr>
          <p:nvPr/>
        </p:nvGrpSpPr>
        <p:grpSpPr bwMode="auto">
          <a:xfrm>
            <a:off x="3235326" y="2438400"/>
            <a:ext cx="3787775" cy="571500"/>
            <a:chOff x="1078" y="1536"/>
            <a:chExt cx="2386" cy="360"/>
          </a:xfrm>
        </p:grpSpPr>
        <p:graphicFrame>
          <p:nvGraphicFramePr>
            <p:cNvPr id="36896" name="Object 30"/>
            <p:cNvGraphicFramePr>
              <a:graphicFrameLocks noChangeAspect="1"/>
            </p:cNvGraphicFramePr>
            <p:nvPr/>
          </p:nvGraphicFramePr>
          <p:xfrm>
            <a:off x="1089" y="1536"/>
            <a:ext cx="237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5" name="公式" r:id="rId21" imgW="3724228" imgH="523733" progId="Equation.3">
                    <p:embed/>
                  </p:oleObj>
                </mc:Choice>
                <mc:Fallback>
                  <p:oleObj name="公式" r:id="rId21" imgW="3724228" imgH="52373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1536"/>
                          <a:ext cx="2375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7" name="Line 31"/>
            <p:cNvSpPr>
              <a:spLocks noChangeShapeType="1"/>
            </p:cNvSpPr>
            <p:nvPr/>
          </p:nvSpPr>
          <p:spPr bwMode="auto">
            <a:xfrm>
              <a:off x="1078" y="158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9744" name="Group 32"/>
          <p:cNvGrpSpPr>
            <a:grpSpLocks/>
          </p:cNvGrpSpPr>
          <p:nvPr/>
        </p:nvGrpSpPr>
        <p:grpSpPr bwMode="auto">
          <a:xfrm>
            <a:off x="3200400" y="3130550"/>
            <a:ext cx="2190750" cy="482600"/>
            <a:chOff x="1056" y="1972"/>
            <a:chExt cx="1380" cy="304"/>
          </a:xfrm>
        </p:grpSpPr>
        <p:graphicFrame>
          <p:nvGraphicFramePr>
            <p:cNvPr id="36894" name="Object 33"/>
            <p:cNvGraphicFramePr>
              <a:graphicFrameLocks noChangeAspect="1"/>
            </p:cNvGraphicFramePr>
            <p:nvPr/>
          </p:nvGraphicFramePr>
          <p:xfrm>
            <a:off x="1076" y="1972"/>
            <a:ext cx="13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6" name="公式" r:id="rId23" imgW="2114398" imgH="438240" progId="Equation.3">
                    <p:embed/>
                  </p:oleObj>
                </mc:Choice>
                <mc:Fallback>
                  <p:oleObj name="公式" r:id="rId23" imgW="2114398" imgH="43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1972"/>
                          <a:ext cx="13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Line 34"/>
            <p:cNvSpPr>
              <a:spLocks noChangeShapeType="1"/>
            </p:cNvSpPr>
            <p:nvPr/>
          </p:nvSpPr>
          <p:spPr bwMode="auto">
            <a:xfrm>
              <a:off x="1056" y="199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9747" name="Group 35"/>
          <p:cNvGrpSpPr>
            <a:grpSpLocks/>
          </p:cNvGrpSpPr>
          <p:nvPr/>
        </p:nvGrpSpPr>
        <p:grpSpPr bwMode="auto">
          <a:xfrm>
            <a:off x="5657850" y="3733801"/>
            <a:ext cx="1593850" cy="525463"/>
            <a:chOff x="2470" y="2352"/>
            <a:chExt cx="1004" cy="331"/>
          </a:xfrm>
        </p:grpSpPr>
        <p:graphicFrame>
          <p:nvGraphicFramePr>
            <p:cNvPr id="36890" name="Object 36"/>
            <p:cNvGraphicFramePr>
              <a:graphicFrameLocks noChangeAspect="1"/>
            </p:cNvGraphicFramePr>
            <p:nvPr/>
          </p:nvGraphicFramePr>
          <p:xfrm>
            <a:off x="2514" y="2379"/>
            <a:ext cx="9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7" name="公式" r:id="rId25" imgW="1476227" imgH="438240" progId="Equation.3">
                    <p:embed/>
                  </p:oleObj>
                </mc:Choice>
                <mc:Fallback>
                  <p:oleObj name="公式" r:id="rId25" imgW="1476227" imgH="438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2379"/>
                          <a:ext cx="9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1" name="Line 37"/>
            <p:cNvSpPr>
              <a:spLocks noChangeShapeType="1"/>
            </p:cNvSpPr>
            <p:nvPr/>
          </p:nvSpPr>
          <p:spPr bwMode="auto">
            <a:xfrm>
              <a:off x="2815" y="240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Line 38"/>
            <p:cNvSpPr>
              <a:spLocks noChangeShapeType="1"/>
            </p:cNvSpPr>
            <p:nvPr/>
          </p:nvSpPr>
          <p:spPr bwMode="auto">
            <a:xfrm>
              <a:off x="2470" y="2352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Line 39"/>
            <p:cNvSpPr>
              <a:spLocks noChangeShapeType="1"/>
            </p:cNvSpPr>
            <p:nvPr/>
          </p:nvSpPr>
          <p:spPr bwMode="auto">
            <a:xfrm>
              <a:off x="3216" y="240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9752" name="Line 40"/>
          <p:cNvSpPr>
            <a:spLocks noChangeShapeType="1"/>
          </p:cNvSpPr>
          <p:nvPr/>
        </p:nvSpPr>
        <p:spPr bwMode="auto">
          <a:xfrm>
            <a:off x="4038600" y="1295400"/>
            <a:ext cx="2895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4802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7" grpId="0" autoUpdateAnimBg="0"/>
      <p:bldP spid="499718" grpId="0" animBg="1"/>
      <p:bldP spid="499720" grpId="0" animBg="1"/>
      <p:bldP spid="499721" grpId="0" animBg="1"/>
      <p:bldP spid="499722" grpId="0" autoUpdateAnimBg="0"/>
      <p:bldP spid="499724" grpId="0" autoUpdateAnimBg="0"/>
      <p:bldP spid="499729" grpId="0" autoUpdateAnimBg="0"/>
      <p:bldP spid="499732" grpId="0" autoUpdateAnimBg="0"/>
      <p:bldP spid="4997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667000" y="941388"/>
          <a:ext cx="36957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公式" r:id="rId3" imgW="3695700" imgH="431800" progId="Equation.3">
                  <p:embed/>
                </p:oleObj>
              </mc:Choice>
              <mc:Fallback>
                <p:oleObj name="公式" r:id="rId3" imgW="369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41388"/>
                        <a:ext cx="36957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2514600" y="1524001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曲线在</a:t>
            </a:r>
            <a:r>
              <a:rPr lang="en-US" altLang="zh-CN" sz="2800"/>
              <a:t>M</a:t>
            </a:r>
            <a:r>
              <a:rPr lang="zh-CN" altLang="en-US" sz="2800"/>
              <a:t>处的切线方程</a:t>
            </a:r>
            <a:endParaRPr lang="zh-CN" altLang="en-US" sz="2800" b="0"/>
          </a:p>
        </p:txBody>
      </p:sp>
      <p:graphicFrame>
        <p:nvGraphicFramePr>
          <p:cNvPr id="465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27449"/>
              </p:ext>
            </p:extLst>
          </p:nvPr>
        </p:nvGraphicFramePr>
        <p:xfrm>
          <a:off x="3581401" y="2043114"/>
          <a:ext cx="4317024" cy="118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5" imgW="1612800" imgH="444240" progId="Equation.DSMT4">
                  <p:embed/>
                </p:oleObj>
              </mc:Choice>
              <mc:Fallback>
                <p:oleObj name="Equation" r:id="rId5" imgW="1612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2043114"/>
                        <a:ext cx="4317024" cy="1187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5" name="Text Box 5"/>
          <p:cNvSpPr txBox="1">
            <a:spLocks noChangeArrowheads="1"/>
          </p:cNvSpPr>
          <p:nvPr/>
        </p:nvSpPr>
        <p:spPr bwMode="auto">
          <a:xfrm>
            <a:off x="2514600" y="3429001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切向量：切线的方向向量称为曲线的切向量</a:t>
            </a:r>
            <a:r>
              <a:rPr lang="en-US" altLang="zh-CN" sz="2800" dirty="0"/>
              <a:t>.  </a:t>
            </a:r>
            <a:endParaRPr lang="en-US" altLang="zh-CN" sz="2800" b="0" dirty="0"/>
          </a:p>
        </p:txBody>
      </p:sp>
      <p:graphicFrame>
        <p:nvGraphicFramePr>
          <p:cNvPr id="465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252944"/>
              </p:ext>
            </p:extLst>
          </p:nvPr>
        </p:nvGraphicFramePr>
        <p:xfrm>
          <a:off x="3548352" y="3981654"/>
          <a:ext cx="4350073" cy="71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7" imgW="1625400" imgH="266400" progId="Equation.DSMT4">
                  <p:embed/>
                </p:oleObj>
              </mc:Choice>
              <mc:Fallback>
                <p:oleObj name="Equation" r:id="rId7" imgW="1625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352" y="3981654"/>
                        <a:ext cx="4350073" cy="710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2438400" y="4891088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法平面：过</a:t>
            </a:r>
            <a:r>
              <a:rPr lang="en-US" altLang="zh-CN" sz="2800" i="1" dirty="0"/>
              <a:t>M</a:t>
            </a:r>
            <a:r>
              <a:rPr lang="zh-CN" altLang="en-US" sz="2800" dirty="0"/>
              <a:t>点且与切线垂直的平面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465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552421"/>
              </p:ext>
            </p:extLst>
          </p:nvPr>
        </p:nvGraphicFramePr>
        <p:xfrm>
          <a:off x="2514600" y="5479823"/>
          <a:ext cx="8021969" cy="5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9" imgW="3060360" imgH="228600" progId="Equation.DSMT4">
                  <p:embed/>
                </p:oleObj>
              </mc:Choice>
              <mc:Fallback>
                <p:oleObj name="Equation" r:id="rId9" imgW="306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79823"/>
                        <a:ext cx="8021969" cy="598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779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autoUpdateAnimBg="0"/>
      <p:bldP spid="465925" grpId="0" autoUpdateAnimBg="0"/>
      <p:bldP spid="4659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04571"/>
              </p:ext>
            </p:extLst>
          </p:nvPr>
        </p:nvGraphicFramePr>
        <p:xfrm>
          <a:off x="2219325" y="515938"/>
          <a:ext cx="7482024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" name="Document" r:id="rId3" imgW="7693836" imgH="1386684" progId="Word.Document.8">
                  <p:embed/>
                </p:oleObj>
              </mc:Choice>
              <mc:Fallback>
                <p:oleObj name="Document" r:id="rId3" imgW="7693836" imgH="13866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15938"/>
                        <a:ext cx="7482024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19325" y="204444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523210"/>
              </p:ext>
            </p:extLst>
          </p:nvPr>
        </p:nvGraphicFramePr>
        <p:xfrm>
          <a:off x="3225800" y="2024857"/>
          <a:ext cx="1873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文档" r:id="rId5" imgW="1865560" imgH="601942" progId="Word.Document.8">
                  <p:embed/>
                </p:oleObj>
              </mc:Choice>
              <mc:Fallback>
                <p:oleObj name="文档" r:id="rId5" imgW="1865560" imgH="601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2024857"/>
                        <a:ext cx="1873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80247"/>
              </p:ext>
            </p:extLst>
          </p:nvPr>
        </p:nvGraphicFramePr>
        <p:xfrm>
          <a:off x="4934790" y="2136775"/>
          <a:ext cx="2603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公式" r:id="rId7" imgW="2603500" imgH="393700" progId="Equation.3">
                  <p:embed/>
                </p:oleObj>
              </mc:Choice>
              <mc:Fallback>
                <p:oleObj name="公式" r:id="rId7" imgW="260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4790" y="2136775"/>
                        <a:ext cx="2603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51477"/>
              </p:ext>
            </p:extLst>
          </p:nvPr>
        </p:nvGraphicFramePr>
        <p:xfrm>
          <a:off x="2997200" y="2726531"/>
          <a:ext cx="1866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公式" r:id="rId9" imgW="1866900" imgH="482600" progId="Equation.3">
                  <p:embed/>
                </p:oleObj>
              </mc:Choice>
              <mc:Fallback>
                <p:oleObj name="公式" r:id="rId9" imgW="1866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726531"/>
                        <a:ext cx="1866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423127"/>
              </p:ext>
            </p:extLst>
          </p:nvPr>
        </p:nvGraphicFramePr>
        <p:xfrm>
          <a:off x="4972050" y="2787396"/>
          <a:ext cx="2730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" name="公式" r:id="rId11" imgW="2730500" imgH="431800" progId="Equation.3">
                  <p:embed/>
                </p:oleObj>
              </mc:Choice>
              <mc:Fallback>
                <p:oleObj name="公式" r:id="rId11" imgW="2730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2787396"/>
                        <a:ext cx="2730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509960"/>
              </p:ext>
            </p:extLst>
          </p:nvPr>
        </p:nvGraphicFramePr>
        <p:xfrm>
          <a:off x="7881668" y="2774696"/>
          <a:ext cx="1333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" name="公式" r:id="rId13" imgW="1333500" imgH="444500" progId="Equation.3">
                  <p:embed/>
                </p:oleObj>
              </mc:Choice>
              <mc:Fallback>
                <p:oleObj name="公式" r:id="rId13" imgW="1333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668" y="2774696"/>
                        <a:ext cx="1333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3" name="Object 9"/>
          <p:cNvGraphicFramePr>
            <a:graphicFrameLocks noChangeAspect="1"/>
          </p:cNvGraphicFramePr>
          <p:nvPr/>
        </p:nvGraphicFramePr>
        <p:xfrm>
          <a:off x="3200400" y="3633788"/>
          <a:ext cx="4191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公式" r:id="rId15" imgW="418918" imgH="253890" progId="Equation.3">
                  <p:embed/>
                </p:oleObj>
              </mc:Choice>
              <mc:Fallback>
                <p:oleObj name="公式" r:id="rId15" imgW="41891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33788"/>
                        <a:ext cx="4191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4" name="Object 10"/>
          <p:cNvGraphicFramePr>
            <a:graphicFrameLocks noChangeAspect="1"/>
          </p:cNvGraphicFramePr>
          <p:nvPr/>
        </p:nvGraphicFramePr>
        <p:xfrm>
          <a:off x="3727450" y="3544888"/>
          <a:ext cx="1371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name="公式" r:id="rId17" imgW="1371600" imgH="406400" progId="Equation.3">
                  <p:embed/>
                </p:oleObj>
              </mc:Choice>
              <mc:Fallback>
                <p:oleObj name="公式" r:id="rId17" imgW="1371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3544888"/>
                        <a:ext cx="1371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5" name="Object 11"/>
          <p:cNvGraphicFramePr>
            <a:graphicFrameLocks noChangeAspect="1"/>
          </p:cNvGraphicFramePr>
          <p:nvPr/>
        </p:nvGraphicFramePr>
        <p:xfrm>
          <a:off x="5461000" y="3505201"/>
          <a:ext cx="1397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公式" r:id="rId19" imgW="1396394" imgH="406224" progId="Equation.3">
                  <p:embed/>
                </p:oleObj>
              </mc:Choice>
              <mc:Fallback>
                <p:oleObj name="公式" r:id="rId19" imgW="139639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3505201"/>
                        <a:ext cx="1397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6" name="Object 12"/>
          <p:cNvGraphicFramePr>
            <a:graphicFrameLocks noChangeAspect="1"/>
          </p:cNvGraphicFramePr>
          <p:nvPr/>
        </p:nvGraphicFramePr>
        <p:xfrm>
          <a:off x="7112000" y="3505201"/>
          <a:ext cx="1346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公式" r:id="rId21" imgW="1345616" imgH="406224" progId="Equation.3">
                  <p:embed/>
                </p:oleObj>
              </mc:Choice>
              <mc:Fallback>
                <p:oleObj name="公式" r:id="rId21" imgW="134561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3505201"/>
                        <a:ext cx="1346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2743200" y="420528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切线方程</a:t>
            </a:r>
          </a:p>
        </p:txBody>
      </p:sp>
      <p:graphicFrame>
        <p:nvGraphicFramePr>
          <p:cNvPr id="466958" name="Object 14"/>
          <p:cNvGraphicFramePr>
            <a:graphicFrameLocks noChangeAspect="1"/>
          </p:cNvGraphicFramePr>
          <p:nvPr/>
        </p:nvGraphicFramePr>
        <p:xfrm>
          <a:off x="4576764" y="4129088"/>
          <a:ext cx="29606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" name="公式" r:id="rId23" imgW="3098800" imgH="838200" progId="Equation.3">
                  <p:embed/>
                </p:oleObj>
              </mc:Choice>
              <mc:Fallback>
                <p:oleObj name="公式" r:id="rId23" imgW="30988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4" y="4129088"/>
                        <a:ext cx="2960687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2438400" y="50292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法平面方程</a:t>
            </a:r>
          </a:p>
        </p:txBody>
      </p:sp>
      <p:graphicFrame>
        <p:nvGraphicFramePr>
          <p:cNvPr id="466960" name="Object 16"/>
          <p:cNvGraphicFramePr>
            <a:graphicFrameLocks noChangeAspect="1"/>
          </p:cNvGraphicFramePr>
          <p:nvPr/>
        </p:nvGraphicFramePr>
        <p:xfrm>
          <a:off x="4629150" y="5111751"/>
          <a:ext cx="3822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" name="公式" r:id="rId25" imgW="3822700" imgH="393700" progId="Equation.3">
                  <p:embed/>
                </p:oleObj>
              </mc:Choice>
              <mc:Fallback>
                <p:oleObj name="公式" r:id="rId25" imgW="382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5111751"/>
                        <a:ext cx="3822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61" name="Object 17"/>
          <p:cNvGraphicFramePr>
            <a:graphicFrameLocks noChangeAspect="1"/>
          </p:cNvGraphicFramePr>
          <p:nvPr/>
        </p:nvGraphicFramePr>
        <p:xfrm>
          <a:off x="4724400" y="5753100"/>
          <a:ext cx="322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公式" r:id="rId27" imgW="3225800" imgH="419100" progId="Equation.3">
                  <p:embed/>
                </p:oleObj>
              </mc:Choice>
              <mc:Fallback>
                <p:oleObj name="公式" r:id="rId27" imgW="322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53100"/>
                        <a:ext cx="322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76762" y="636123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696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466957" grpId="0" autoUpdateAnimBg="0"/>
      <p:bldP spid="4669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970" name="Group 2"/>
          <p:cNvGrpSpPr>
            <a:grpSpLocks/>
          </p:cNvGrpSpPr>
          <p:nvPr/>
        </p:nvGrpSpPr>
        <p:grpSpPr bwMode="auto">
          <a:xfrm>
            <a:off x="8153400" y="3200400"/>
            <a:ext cx="1828800" cy="2819400"/>
            <a:chOff x="4224" y="912"/>
            <a:chExt cx="1152" cy="1776"/>
          </a:xfrm>
        </p:grpSpPr>
        <p:graphicFrame>
          <p:nvGraphicFramePr>
            <p:cNvPr id="7201" name="Object 3"/>
            <p:cNvGraphicFramePr>
              <a:graphicFrameLocks noChangeAspect="1"/>
            </p:cNvGraphicFramePr>
            <p:nvPr/>
          </p:nvGraphicFramePr>
          <p:xfrm>
            <a:off x="4338" y="936"/>
            <a:ext cx="1038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" name="BMP 图象" r:id="rId4" imgW="1647619" imgH="2629267" progId="Paint.Picture">
                    <p:embed/>
                  </p:oleObj>
                </mc:Choice>
                <mc:Fallback>
                  <p:oleObj name="BMP 图象" r:id="rId4" imgW="1647619" imgH="26292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936"/>
                          <a:ext cx="1038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4"/>
            <p:cNvGraphicFramePr>
              <a:graphicFrameLocks noChangeAspect="1"/>
            </p:cNvGraphicFramePr>
            <p:nvPr/>
          </p:nvGraphicFramePr>
          <p:xfrm>
            <a:off x="4803" y="9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" name="Equation" r:id="rId6" imgW="171428" imgH="171334" progId="Equation.3">
                    <p:embed/>
                  </p:oleObj>
                </mc:Choice>
                <mc:Fallback>
                  <p:oleObj name="Equation" r:id="rId6" imgW="171428" imgH="171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9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5"/>
            <p:cNvGraphicFramePr>
              <a:graphicFrameLocks noChangeAspect="1"/>
            </p:cNvGraphicFramePr>
            <p:nvPr/>
          </p:nvGraphicFramePr>
          <p:xfrm>
            <a:off x="5224" y="248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8" name="Equation" r:id="rId8" imgW="190514" imgH="266558" progId="Equation.3">
                    <p:embed/>
                  </p:oleObj>
                </mc:Choice>
                <mc:Fallback>
                  <p:oleObj name="Equation" r:id="rId8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248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4" name="Object 6"/>
            <p:cNvGraphicFramePr>
              <a:graphicFrameLocks noChangeAspect="1"/>
            </p:cNvGraphicFramePr>
            <p:nvPr/>
          </p:nvGraphicFramePr>
          <p:xfrm>
            <a:off x="4224" y="24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9" name="Equation" r:id="rId10" imgW="181145" imgH="190449" progId="Equation.3">
                    <p:embed/>
                  </p:oleObj>
                </mc:Choice>
                <mc:Fallback>
                  <p:oleObj name="Equation" r:id="rId10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7"/>
            <p:cNvGraphicFramePr>
              <a:graphicFrameLocks noChangeAspect="1"/>
            </p:cNvGraphicFramePr>
            <p:nvPr/>
          </p:nvGraphicFramePr>
          <p:xfrm>
            <a:off x="4656" y="2154"/>
            <a:ext cx="1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0" name="Equation" r:id="rId12" imgW="171428" imgH="190449" progId="Equation.3">
                    <p:embed/>
                  </p:oleObj>
                </mc:Choice>
                <mc:Fallback>
                  <p:oleObj name="Equation" r:id="rId12" imgW="171428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54"/>
                          <a:ext cx="13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382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970213" y="457201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求圆柱螺旋线                                                          </a:t>
            </a:r>
          </a:p>
        </p:txBody>
      </p:sp>
      <p:graphicFrame>
        <p:nvGraphicFramePr>
          <p:cNvPr id="7173" name="Object 10"/>
          <p:cNvGraphicFramePr>
            <a:graphicFrameLocks noChangeAspect="1"/>
          </p:cNvGraphicFramePr>
          <p:nvPr/>
        </p:nvGraphicFramePr>
        <p:xfrm>
          <a:off x="5297488" y="539750"/>
          <a:ext cx="45323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" name="公式" r:id="rId14" imgW="4486286" imgH="343016" progId="Equation.3">
                  <p:embed/>
                </p:oleObj>
              </mc:Choice>
              <mc:Fallback>
                <p:oleObj name="公式" r:id="rId14" imgW="4486286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539750"/>
                        <a:ext cx="45323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9" name="Object 11"/>
          <p:cNvGraphicFramePr>
            <a:graphicFrameLocks noChangeAspect="1"/>
          </p:cNvGraphicFramePr>
          <p:nvPr/>
        </p:nvGraphicFramePr>
        <p:xfrm>
          <a:off x="2135188" y="981075"/>
          <a:ext cx="812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" name="公式" r:id="rId16" imgW="762058" imgH="476121" progId="Equation.3">
                  <p:embed/>
                </p:oleObj>
              </mc:Choice>
              <mc:Fallback>
                <p:oleObj name="公式" r:id="rId16" imgW="762058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981075"/>
                        <a:ext cx="812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0" name="Text Box 12"/>
          <p:cNvSpPr txBox="1">
            <a:spLocks noChangeArrowheads="1"/>
          </p:cNvSpPr>
          <p:nvPr/>
        </p:nvSpPr>
        <p:spPr bwMode="auto">
          <a:xfrm>
            <a:off x="2819400" y="10048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对应点处的切线方程和法平面方程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467981" name="Object 13"/>
          <p:cNvGraphicFramePr>
            <a:graphicFrameLocks noChangeAspect="1"/>
          </p:cNvGraphicFramePr>
          <p:nvPr/>
        </p:nvGraphicFramePr>
        <p:xfrm>
          <a:off x="8629650" y="1625600"/>
          <a:ext cx="161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" name="公式" r:id="rId18" imgW="1561941" imgH="476121" progId="Equation.3">
                  <p:embed/>
                </p:oleObj>
              </mc:Choice>
              <mc:Fallback>
                <p:oleObj name="公式" r:id="rId18" imgW="1561941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9650" y="1625600"/>
                        <a:ext cx="1612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2" name="Text Box 14"/>
          <p:cNvSpPr txBox="1">
            <a:spLocks noChangeArrowheads="1"/>
          </p:cNvSpPr>
          <p:nvPr/>
        </p:nvSpPr>
        <p:spPr bwMode="auto">
          <a:xfrm>
            <a:off x="2136776" y="2971801"/>
            <a:ext cx="1673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切线方程</a:t>
            </a:r>
          </a:p>
        </p:txBody>
      </p:sp>
      <p:graphicFrame>
        <p:nvGraphicFramePr>
          <p:cNvPr id="467983" name="Object 15"/>
          <p:cNvGraphicFramePr>
            <a:graphicFrameLocks noChangeAspect="1"/>
          </p:cNvGraphicFramePr>
          <p:nvPr/>
        </p:nvGraphicFramePr>
        <p:xfrm>
          <a:off x="3863975" y="2852738"/>
          <a:ext cx="93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" name="公式" r:id="rId20" imgW="895314" imgH="780908" progId="Equation.3">
                  <p:embed/>
                </p:oleObj>
              </mc:Choice>
              <mc:Fallback>
                <p:oleObj name="公式" r:id="rId20" imgW="895314" imgH="7809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852738"/>
                        <a:ext cx="93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4" name="Text Box 16"/>
          <p:cNvSpPr txBox="1">
            <a:spLocks noChangeArrowheads="1"/>
          </p:cNvSpPr>
          <p:nvPr/>
        </p:nvSpPr>
        <p:spPr bwMode="auto">
          <a:xfrm>
            <a:off x="2143125" y="50292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法平面方程</a:t>
            </a:r>
          </a:p>
        </p:txBody>
      </p:sp>
      <p:graphicFrame>
        <p:nvGraphicFramePr>
          <p:cNvPr id="467985" name="Object 17"/>
          <p:cNvGraphicFramePr>
            <a:graphicFrameLocks noChangeAspect="1"/>
          </p:cNvGraphicFramePr>
          <p:nvPr/>
        </p:nvGraphicFramePr>
        <p:xfrm>
          <a:off x="4102100" y="5140325"/>
          <a:ext cx="9350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" name="公式" r:id="rId22" imgW="828686" imgH="333285" progId="Equation.3">
                  <p:embed/>
                </p:oleObj>
              </mc:Choice>
              <mc:Fallback>
                <p:oleObj name="公式" r:id="rId22" imgW="828686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5140325"/>
                        <a:ext cx="9350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6" name="Object 18"/>
          <p:cNvGraphicFramePr>
            <a:graphicFrameLocks noChangeAspect="1"/>
          </p:cNvGraphicFramePr>
          <p:nvPr/>
        </p:nvGraphicFramePr>
        <p:xfrm>
          <a:off x="4000501" y="5651500"/>
          <a:ext cx="27289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" name="公式" r:id="rId24" imgW="2685942" imgH="514350" progId="Equation.3">
                  <p:embed/>
                </p:oleObj>
              </mc:Choice>
              <mc:Fallback>
                <p:oleObj name="公式" r:id="rId24" imgW="2685942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1" y="5651500"/>
                        <a:ext cx="27289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7" name="Text Box 19"/>
          <p:cNvSpPr txBox="1">
            <a:spLocks noChangeArrowheads="1"/>
          </p:cNvSpPr>
          <p:nvPr/>
        </p:nvSpPr>
        <p:spPr bwMode="auto">
          <a:xfrm>
            <a:off x="2895600" y="57277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67988" name="Object 20"/>
          <p:cNvGraphicFramePr>
            <a:graphicFrameLocks noChangeAspect="1"/>
          </p:cNvGraphicFramePr>
          <p:nvPr/>
        </p:nvGraphicFramePr>
        <p:xfrm>
          <a:off x="3832226" y="3867150"/>
          <a:ext cx="31734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" name="公式" r:id="rId26" imgW="3124229" imgH="981088" progId="Equation.3">
                  <p:embed/>
                </p:oleObj>
              </mc:Choice>
              <mc:Fallback>
                <p:oleObj name="公式" r:id="rId26" imgW="3124229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6" y="3867150"/>
                        <a:ext cx="31734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9" name="Text Box 21"/>
          <p:cNvSpPr txBox="1">
            <a:spLocks noChangeArrowheads="1"/>
          </p:cNvSpPr>
          <p:nvPr/>
        </p:nvSpPr>
        <p:spPr bwMode="auto">
          <a:xfrm>
            <a:off x="2905126" y="4038601"/>
            <a:ext cx="98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sp>
        <p:nvSpPr>
          <p:cNvPr id="467990" name="Text Box 22"/>
          <p:cNvSpPr txBox="1">
            <a:spLocks noChangeArrowheads="1"/>
          </p:cNvSpPr>
          <p:nvPr/>
        </p:nvSpPr>
        <p:spPr bwMode="auto">
          <a:xfrm>
            <a:off x="2209800" y="16129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由于</a:t>
            </a:r>
          </a:p>
        </p:txBody>
      </p:sp>
      <p:graphicFrame>
        <p:nvGraphicFramePr>
          <p:cNvPr id="467991" name="Object 23"/>
          <p:cNvGraphicFramePr>
            <a:graphicFrameLocks noChangeAspect="1"/>
          </p:cNvGraphicFramePr>
          <p:nvPr/>
        </p:nvGraphicFramePr>
        <p:xfrm>
          <a:off x="3633788" y="1720850"/>
          <a:ext cx="20177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" name="公式" r:id="rId28" imgW="1971773" imgH="361783" progId="Equation.3">
                  <p:embed/>
                </p:oleObj>
              </mc:Choice>
              <mc:Fallback>
                <p:oleObj name="公式" r:id="rId28" imgW="1971773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1720850"/>
                        <a:ext cx="20177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92" name="Oval 24"/>
          <p:cNvSpPr>
            <a:spLocks noChangeArrowheads="1"/>
          </p:cNvSpPr>
          <p:nvPr/>
        </p:nvSpPr>
        <p:spPr bwMode="auto">
          <a:xfrm>
            <a:off x="9448801" y="5299076"/>
            <a:ext cx="53975" cy="539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/>
          </a:p>
        </p:txBody>
      </p:sp>
      <p:graphicFrame>
        <p:nvGraphicFramePr>
          <p:cNvPr id="467993" name="Object 25"/>
          <p:cNvGraphicFramePr>
            <a:graphicFrameLocks noChangeAspect="1"/>
          </p:cNvGraphicFramePr>
          <p:nvPr/>
        </p:nvGraphicFramePr>
        <p:xfrm>
          <a:off x="4794250" y="2859088"/>
          <a:ext cx="92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" name="公式" r:id="rId30" imgW="876228" imgH="790639" progId="Equation.3">
                  <p:embed/>
                </p:oleObj>
              </mc:Choice>
              <mc:Fallback>
                <p:oleObj name="公式" r:id="rId30" imgW="876228" imgH="790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859088"/>
                        <a:ext cx="92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4" name="Object 26"/>
          <p:cNvGraphicFramePr>
            <a:graphicFrameLocks noChangeAspect="1"/>
          </p:cNvGraphicFramePr>
          <p:nvPr/>
        </p:nvGraphicFramePr>
        <p:xfrm>
          <a:off x="5816600" y="2768600"/>
          <a:ext cx="132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" name="公式" r:id="rId32" imgW="1276343" imgH="866749" progId="Equation.3">
                  <p:embed/>
                </p:oleObj>
              </mc:Choice>
              <mc:Fallback>
                <p:oleObj name="公式" r:id="rId32" imgW="1276343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768600"/>
                        <a:ext cx="132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5" name="Object 27"/>
          <p:cNvGraphicFramePr>
            <a:graphicFrameLocks noChangeAspect="1"/>
          </p:cNvGraphicFramePr>
          <p:nvPr/>
        </p:nvGraphicFramePr>
        <p:xfrm>
          <a:off x="5702300" y="172085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1" name="公式" r:id="rId34" imgW="1781258" imgH="361783" progId="Equation.3">
                  <p:embed/>
                </p:oleObj>
              </mc:Choice>
              <mc:Fallback>
                <p:oleObj name="公式" r:id="rId34" imgW="1781258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172085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6" name="Object 28"/>
          <p:cNvGraphicFramePr>
            <a:graphicFrameLocks noChangeAspect="1"/>
          </p:cNvGraphicFramePr>
          <p:nvPr/>
        </p:nvGraphicFramePr>
        <p:xfrm>
          <a:off x="7581900" y="1746250"/>
          <a:ext cx="95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2" name="公式" r:id="rId36" imgW="905030" imgH="333285" progId="Equation.3">
                  <p:embed/>
                </p:oleObj>
              </mc:Choice>
              <mc:Fallback>
                <p:oleObj name="公式" r:id="rId36" imgW="905030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1746250"/>
                        <a:ext cx="95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7" name="Object 29"/>
          <p:cNvGraphicFramePr>
            <a:graphicFrameLocks noChangeAspect="1"/>
          </p:cNvGraphicFramePr>
          <p:nvPr/>
        </p:nvGraphicFramePr>
        <p:xfrm>
          <a:off x="8197850" y="2578100"/>
          <a:ext cx="204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" name="公式" r:id="rId38" imgW="2000228" imgH="476121" progId="Equation.3">
                  <p:embed/>
                </p:oleObj>
              </mc:Choice>
              <mc:Fallback>
                <p:oleObj name="公式" r:id="rId38" imgW="2000228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2578100"/>
                        <a:ext cx="204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98" name="Freeform 30"/>
          <p:cNvSpPr>
            <a:spLocks/>
          </p:cNvSpPr>
          <p:nvPr/>
        </p:nvSpPr>
        <p:spPr bwMode="auto">
          <a:xfrm>
            <a:off x="9601200" y="3124200"/>
            <a:ext cx="381000" cy="2209800"/>
          </a:xfrm>
          <a:custGeom>
            <a:avLst/>
            <a:gdLst>
              <a:gd name="T0" fmla="*/ 2147483647 w 336"/>
              <a:gd name="T1" fmla="*/ 0 h 1488"/>
              <a:gd name="T2" fmla="*/ 2147483647 w 336"/>
              <a:gd name="T3" fmla="*/ 2147483647 h 1488"/>
              <a:gd name="T4" fmla="*/ 0 w 336"/>
              <a:gd name="T5" fmla="*/ 2147483647 h 14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1488">
                <a:moveTo>
                  <a:pt x="288" y="0"/>
                </a:moveTo>
                <a:cubicBezTo>
                  <a:pt x="312" y="428"/>
                  <a:pt x="336" y="856"/>
                  <a:pt x="288" y="1104"/>
                </a:cubicBezTo>
                <a:cubicBezTo>
                  <a:pt x="240" y="1352"/>
                  <a:pt x="120" y="1420"/>
                  <a:pt x="0" y="14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9" name="Text Box 31"/>
          <p:cNvSpPr txBox="1">
            <a:spLocks noChangeArrowheads="1"/>
          </p:cNvSpPr>
          <p:nvPr/>
        </p:nvSpPr>
        <p:spPr bwMode="auto">
          <a:xfrm>
            <a:off x="2208213" y="220503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对应的切向量为</a:t>
            </a:r>
          </a:p>
        </p:txBody>
      </p:sp>
      <p:graphicFrame>
        <p:nvGraphicFramePr>
          <p:cNvPr id="468000" name="Object 32"/>
          <p:cNvGraphicFramePr>
            <a:graphicFrameLocks noChangeAspect="1"/>
          </p:cNvGraphicFramePr>
          <p:nvPr/>
        </p:nvGraphicFramePr>
        <p:xfrm>
          <a:off x="5060950" y="5073650"/>
          <a:ext cx="2374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" name="公式" r:id="rId40" imgW="2323999" imgH="476121" progId="Equation.3">
                  <p:embed/>
                </p:oleObj>
              </mc:Choice>
              <mc:Fallback>
                <p:oleObj name="公式" r:id="rId40" imgW="2323999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5073650"/>
                        <a:ext cx="2374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Text Box 33"/>
          <p:cNvSpPr txBox="1">
            <a:spLocks noChangeArrowheads="1"/>
          </p:cNvSpPr>
          <p:nvPr/>
        </p:nvSpPr>
        <p:spPr bwMode="auto">
          <a:xfrm>
            <a:off x="9829801" y="4333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在</a:t>
            </a:r>
          </a:p>
        </p:txBody>
      </p:sp>
      <p:grpSp>
        <p:nvGrpSpPr>
          <p:cNvPr id="468009" name="Group 41"/>
          <p:cNvGrpSpPr>
            <a:grpSpLocks/>
          </p:cNvGrpSpPr>
          <p:nvPr/>
        </p:nvGrpSpPr>
        <p:grpSpPr bwMode="auto">
          <a:xfrm>
            <a:off x="5016501" y="2276475"/>
            <a:ext cx="2132013" cy="450850"/>
            <a:chOff x="2976" y="1392"/>
            <a:chExt cx="1343" cy="284"/>
          </a:xfrm>
        </p:grpSpPr>
        <p:graphicFrame>
          <p:nvGraphicFramePr>
            <p:cNvPr id="7199" name="Object 42"/>
            <p:cNvGraphicFramePr>
              <a:graphicFrameLocks noChangeAspect="1"/>
            </p:cNvGraphicFramePr>
            <p:nvPr/>
          </p:nvGraphicFramePr>
          <p:xfrm>
            <a:off x="2976" y="1428"/>
            <a:ext cx="134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5" name="公式" r:id="rId42" imgW="2085942" imgH="343016" progId="Equation.3">
                    <p:embed/>
                  </p:oleObj>
                </mc:Choice>
                <mc:Fallback>
                  <p:oleObj name="公式" r:id="rId42" imgW="2085942" imgH="343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428"/>
                          <a:ext cx="134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0" name="Line 43"/>
            <p:cNvSpPr>
              <a:spLocks noChangeShapeType="1"/>
            </p:cNvSpPr>
            <p:nvPr/>
          </p:nvSpPr>
          <p:spPr bwMode="auto">
            <a:xfrm>
              <a:off x="2976" y="1392"/>
              <a:ext cx="1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8012" name="Text Box 44"/>
          <p:cNvSpPr txBox="1">
            <a:spLocks noChangeArrowheads="1"/>
          </p:cNvSpPr>
          <p:nvPr/>
        </p:nvSpPr>
        <p:spPr bwMode="auto">
          <a:xfrm>
            <a:off x="7032626" y="220503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721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7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7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7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7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80" grpId="0" build="p" autoUpdateAnimBg="0" advAuto="0"/>
      <p:bldP spid="467982" grpId="0" build="p" autoUpdateAnimBg="0"/>
      <p:bldP spid="467984" grpId="0" autoUpdateAnimBg="0"/>
      <p:bldP spid="467987" grpId="0" autoUpdateAnimBg="0"/>
      <p:bldP spid="467989" grpId="0" build="p" autoUpdateAnimBg="0"/>
      <p:bldP spid="467990" grpId="0" build="p" autoUpdateAnimBg="0"/>
      <p:bldP spid="467992" grpId="0" animBg="1"/>
      <p:bldP spid="467998" grpId="0" animBg="1"/>
      <p:bldP spid="467999" grpId="0" build="p" autoUpdateAnimBg="0"/>
      <p:bldP spid="46801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743200" y="1871663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空间曲线方程为</a:t>
            </a:r>
            <a:endParaRPr lang="zh-CN" altLang="en-US" sz="2800" b="0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136236"/>
              </p:ext>
            </p:extLst>
          </p:nvPr>
        </p:nvGraphicFramePr>
        <p:xfrm>
          <a:off x="5819367" y="1562525"/>
          <a:ext cx="1922553" cy="113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3" imgW="736560" imgH="469800" progId="Equation.DSMT4">
                  <p:embed/>
                </p:oleObj>
              </mc:Choice>
              <mc:Fallback>
                <p:oleObj name="Equation" r:id="rId3" imgW="736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367" y="1562525"/>
                        <a:ext cx="1922553" cy="113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0" name="Object 4"/>
          <p:cNvGraphicFramePr>
            <a:graphicFrameLocks noChangeAspect="1"/>
          </p:cNvGraphicFramePr>
          <p:nvPr/>
        </p:nvGraphicFramePr>
        <p:xfrm>
          <a:off x="2819401" y="2728914"/>
          <a:ext cx="24685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公式" r:id="rId5" imgW="2768600" imgH="444500" progId="Equation.3">
                  <p:embed/>
                </p:oleObj>
              </mc:Choice>
              <mc:Fallback>
                <p:oleObj name="公式" r:id="rId5" imgW="2768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728914"/>
                        <a:ext cx="24685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54661"/>
              </p:ext>
            </p:extLst>
          </p:nvPr>
        </p:nvGraphicFramePr>
        <p:xfrm>
          <a:off x="5131163" y="3285330"/>
          <a:ext cx="4044916" cy="107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7" imgW="1676160" imgH="444240" progId="Equation.DSMT4">
                  <p:embed/>
                </p:oleObj>
              </mc:Choice>
              <mc:Fallback>
                <p:oleObj name="Equation" r:id="rId7" imgW="1676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163" y="3285330"/>
                        <a:ext cx="4044916" cy="1072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214315"/>
              </p:ext>
            </p:extLst>
          </p:nvPr>
        </p:nvGraphicFramePr>
        <p:xfrm>
          <a:off x="2975609" y="5048158"/>
          <a:ext cx="6786699" cy="5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9" imgW="2819160" imgH="228600" progId="Equation.DSMT4">
                  <p:embed/>
                </p:oleObj>
              </mc:Choice>
              <mc:Fallback>
                <p:oleObj name="Equation" r:id="rId9" imgW="281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609" y="5048158"/>
                        <a:ext cx="6786699" cy="54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3" name="Text Box 7"/>
          <p:cNvSpPr txBox="1">
            <a:spLocks noChangeArrowheads="1"/>
          </p:cNvSpPr>
          <p:nvPr/>
        </p:nvSpPr>
        <p:spPr bwMode="auto">
          <a:xfrm>
            <a:off x="2667000" y="43576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/>
              <a:t>法平面方程为</a:t>
            </a:r>
            <a:endParaRPr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70024" name="Object 8"/>
          <p:cNvGraphicFramePr>
            <a:graphicFrameLocks noChangeAspect="1"/>
          </p:cNvGraphicFramePr>
          <p:nvPr/>
        </p:nvGraphicFramePr>
        <p:xfrm>
          <a:off x="2909888" y="3597275"/>
          <a:ext cx="18653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公式" r:id="rId11" imgW="1917700" imgH="431800" progId="Equation.3">
                  <p:embed/>
                </p:oleObj>
              </mc:Choice>
              <mc:Fallback>
                <p:oleObj name="公式" r:id="rId11" imgW="191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597275"/>
                        <a:ext cx="18653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743200" y="1066801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特殊地：</a:t>
            </a:r>
            <a:endParaRPr lang="zh-CN" altLang="en-US" sz="2800" b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38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15128" y="1202010"/>
            <a:ext cx="305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空间曲线方程为</a:t>
            </a:r>
            <a:endParaRPr lang="zh-CN" altLang="en-US" sz="2800" b="0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56921"/>
              </p:ext>
            </p:extLst>
          </p:nvPr>
        </p:nvGraphicFramePr>
        <p:xfrm>
          <a:off x="5101791" y="1080703"/>
          <a:ext cx="20224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公式" r:id="rId3" imgW="2260600" imgH="977900" progId="Equation.3">
                  <p:embed/>
                </p:oleObj>
              </mc:Choice>
              <mc:Fallback>
                <p:oleObj name="公式" r:id="rId3" imgW="22606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791" y="1080703"/>
                        <a:ext cx="20224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1778973" y="2504966"/>
            <a:ext cx="218901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切线方程为</a:t>
            </a:r>
            <a:endParaRPr lang="zh-CN" altLang="en-US" sz="2800" b="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147951"/>
              </p:ext>
            </p:extLst>
          </p:nvPr>
        </p:nvGraphicFramePr>
        <p:xfrm>
          <a:off x="4256167" y="2102797"/>
          <a:ext cx="4621501" cy="14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5" imgW="2273040" imgH="736560" progId="Equation.DSMT4">
                  <p:embed/>
                </p:oleObj>
              </mc:Choice>
              <mc:Fallback>
                <p:oleObj name="Equation" r:id="rId5" imgW="2273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167" y="2102797"/>
                        <a:ext cx="4621501" cy="1497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6" name="Text Box 6"/>
          <p:cNvSpPr txBox="1">
            <a:spLocks noChangeArrowheads="1"/>
          </p:cNvSpPr>
          <p:nvPr/>
        </p:nvSpPr>
        <p:spPr bwMode="auto">
          <a:xfrm>
            <a:off x="1778973" y="3663665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法平面方程为</a:t>
            </a:r>
            <a:endParaRPr lang="zh-CN" altLang="en-US" sz="2800" b="0" dirty="0"/>
          </a:p>
        </p:txBody>
      </p:sp>
      <p:graphicFrame>
        <p:nvGraphicFramePr>
          <p:cNvPr id="471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35049"/>
              </p:ext>
            </p:extLst>
          </p:nvPr>
        </p:nvGraphicFramePr>
        <p:xfrm>
          <a:off x="1840921" y="4515347"/>
          <a:ext cx="81978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7" imgW="3860640" imgH="533160" progId="Equation.DSMT4">
                  <p:embed/>
                </p:oleObj>
              </mc:Choice>
              <mc:Fallback>
                <p:oleObj name="Equation" r:id="rId7" imgW="38606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921" y="4515347"/>
                        <a:ext cx="819785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611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4" grpId="0" autoUpdateAnimBg="0"/>
      <p:bldP spid="4710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3894" y="366421"/>
            <a:ext cx="989012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5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90869"/>
              </p:ext>
            </p:extLst>
          </p:nvPr>
        </p:nvGraphicFramePr>
        <p:xfrm>
          <a:off x="3200400" y="1581473"/>
          <a:ext cx="2627457" cy="547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6" name="Equation" r:id="rId4" imgW="1130040" imgH="228600" progId="Equation.DSMT4">
                  <p:embed/>
                </p:oleObj>
              </mc:Choice>
              <mc:Fallback>
                <p:oleObj name="Equation" r:id="rId4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81473"/>
                        <a:ext cx="2627457" cy="547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5601278" y="997869"/>
            <a:ext cx="50515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的某一邻域内具有连续偏导数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750344" y="371777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424034"/>
              </p:ext>
            </p:extLst>
          </p:nvPr>
        </p:nvGraphicFramePr>
        <p:xfrm>
          <a:off x="3687112" y="990307"/>
          <a:ext cx="2074574" cy="596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7" name="Equation" r:id="rId6" imgW="812520" imgH="228600" progId="Equation.DSMT4">
                  <p:embed/>
                </p:oleObj>
              </mc:Choice>
              <mc:Fallback>
                <p:oleObj name="Equation" r:id="rId6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112" y="990307"/>
                        <a:ext cx="2074574" cy="596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651669"/>
              </p:ext>
            </p:extLst>
          </p:nvPr>
        </p:nvGraphicFramePr>
        <p:xfrm>
          <a:off x="3962400" y="455622"/>
          <a:ext cx="273562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8" name="Equation" r:id="rId8" imgW="1333440" imgH="203040" progId="Equation.DSMT4">
                  <p:embed/>
                </p:oleObj>
              </mc:Choice>
              <mc:Fallback>
                <p:oleObj name="Equation" r:id="rId8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5622"/>
                        <a:ext cx="273562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1721644" y="2981925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则方程组</a:t>
            </a:r>
          </a:p>
        </p:txBody>
      </p:sp>
      <p:graphicFrame>
        <p:nvGraphicFramePr>
          <p:cNvPr id="315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50718"/>
              </p:ext>
            </p:extLst>
          </p:nvPr>
        </p:nvGraphicFramePr>
        <p:xfrm>
          <a:off x="3303155" y="3070389"/>
          <a:ext cx="4298156" cy="46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9" name="Equation" r:id="rId10" imgW="1930320" imgH="203040" progId="Equation.DSMT4">
                  <p:embed/>
                </p:oleObj>
              </mc:Choice>
              <mc:Fallback>
                <p:oleObj name="Equation" r:id="rId10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155" y="3070389"/>
                        <a:ext cx="4298156" cy="46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2451100" y="224508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③</a:t>
            </a:r>
          </a:p>
        </p:txBody>
      </p:sp>
      <p:graphicFrame>
        <p:nvGraphicFramePr>
          <p:cNvPr id="315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146906"/>
              </p:ext>
            </p:extLst>
          </p:nvPr>
        </p:nvGraphicFramePr>
        <p:xfrm>
          <a:off x="7531610" y="3016465"/>
          <a:ext cx="1228436" cy="52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0" name="Equation" r:id="rId12" imgW="545760" imgH="228600" progId="Equation.DSMT4">
                  <p:embed/>
                </p:oleObj>
              </mc:Choice>
              <mc:Fallback>
                <p:oleObj name="Equation" r:id="rId12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610" y="3016465"/>
                        <a:ext cx="1228436" cy="52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1721644" y="4105380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单值连续函数</a:t>
            </a:r>
          </a:p>
        </p:txBody>
      </p:sp>
      <p:graphicFrame>
        <p:nvGraphicFramePr>
          <p:cNvPr id="315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475387"/>
              </p:ext>
            </p:extLst>
          </p:nvPr>
        </p:nvGraphicFramePr>
        <p:xfrm>
          <a:off x="4343902" y="4105380"/>
          <a:ext cx="2967909" cy="48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1" name="Equation" r:id="rId14" imgW="1295280" imgH="203040" progId="Equation.DSMT4">
                  <p:embed/>
                </p:oleObj>
              </mc:Choice>
              <mc:Fallback>
                <p:oleObj name="Equation" r:id="rId14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902" y="4105380"/>
                        <a:ext cx="2967909" cy="48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6" name="Text Box 14"/>
          <p:cNvSpPr txBox="1">
            <a:spLocks noChangeArrowheads="1"/>
          </p:cNvSpPr>
          <p:nvPr/>
        </p:nvSpPr>
        <p:spPr bwMode="auto">
          <a:xfrm>
            <a:off x="7311811" y="408676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且有偏导数公式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2438400" y="9953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①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在点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2451100" y="155193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②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1721644" y="3557361"/>
            <a:ext cx="4623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内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唯一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确定一组满足条件</a:t>
            </a:r>
          </a:p>
        </p:txBody>
      </p:sp>
      <p:sp>
        <p:nvSpPr>
          <p:cNvPr id="315410" name="Text Box 18"/>
          <p:cNvSpPr txBox="1">
            <a:spLocks noChangeArrowheads="1"/>
          </p:cNvSpPr>
          <p:nvPr/>
        </p:nvSpPr>
        <p:spPr bwMode="auto">
          <a:xfrm>
            <a:off x="6698028" y="369800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满足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154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758280"/>
              </p:ext>
            </p:extLst>
          </p:nvPr>
        </p:nvGraphicFramePr>
        <p:xfrm>
          <a:off x="3189864" y="2042894"/>
          <a:ext cx="2742911" cy="99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2" name="Equation" r:id="rId16" imgW="1333440" imgH="482400" progId="Equation.DSMT4">
                  <p:embed/>
                </p:oleObj>
              </mc:Choice>
              <mc:Fallback>
                <p:oleObj name="Equation" r:id="rId16" imgW="1333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864" y="2042894"/>
                        <a:ext cx="2742911" cy="997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05101"/>
              </p:ext>
            </p:extLst>
          </p:nvPr>
        </p:nvGraphicFramePr>
        <p:xfrm>
          <a:off x="5827857" y="1608993"/>
          <a:ext cx="2491156" cy="524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3" name="Equation" r:id="rId18" imgW="1117440" imgH="228600" progId="Equation.DSMT4">
                  <p:embed/>
                </p:oleObj>
              </mc:Choice>
              <mc:Fallback>
                <p:oleObj name="Equation" r:id="rId18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857" y="1608993"/>
                        <a:ext cx="2491156" cy="524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261731"/>
              </p:ext>
            </p:extLst>
          </p:nvPr>
        </p:nvGraphicFramePr>
        <p:xfrm>
          <a:off x="6064435" y="3502473"/>
          <a:ext cx="2018000" cy="57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4" name="Equation" r:id="rId20" imgW="825480" imgH="228600" progId="Equation.DSMT4">
                  <p:embed/>
                </p:oleObj>
              </mc:Choice>
              <mc:Fallback>
                <p:oleObj name="Equation" r:id="rId20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435" y="3502473"/>
                        <a:ext cx="2018000" cy="57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113882"/>
              </p:ext>
            </p:extLst>
          </p:nvPr>
        </p:nvGraphicFramePr>
        <p:xfrm>
          <a:off x="8071685" y="3502838"/>
          <a:ext cx="1655474" cy="56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5" name="Equation" r:id="rId22" imgW="685800" imgH="228600" progId="Equation.DSMT4">
                  <p:embed/>
                </p:oleObj>
              </mc:Choice>
              <mc:Fallback>
                <p:oleObj name="Equation" r:id="rId22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685" y="3502838"/>
                        <a:ext cx="1655474" cy="565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8573341" y="2972879"/>
            <a:ext cx="208442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的某一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邻域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98139"/>
              </p:ext>
            </p:extLst>
          </p:nvPr>
        </p:nvGraphicFramePr>
        <p:xfrm>
          <a:off x="3968750" y="4605338"/>
          <a:ext cx="2119313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6" name="Equation" r:id="rId24" imgW="977760" imgH="990360" progId="Equation.DSMT4">
                  <p:embed/>
                </p:oleObj>
              </mc:Choice>
              <mc:Fallback>
                <p:oleObj name="Equation" r:id="rId24" imgW="9777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605338"/>
                        <a:ext cx="2119313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105898"/>
              </p:ext>
            </p:extLst>
          </p:nvPr>
        </p:nvGraphicFramePr>
        <p:xfrm>
          <a:off x="1507143" y="5239157"/>
          <a:ext cx="2635050" cy="87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7" name="Equation" r:id="rId26" imgW="1307880" imgH="431640" progId="Equation.DSMT4">
                  <p:embed/>
                </p:oleObj>
              </mc:Choice>
              <mc:Fallback>
                <p:oleObj name="Equation" r:id="rId26" imgW="1307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143" y="5239157"/>
                        <a:ext cx="2635050" cy="87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429333"/>
              </p:ext>
            </p:extLst>
          </p:nvPr>
        </p:nvGraphicFramePr>
        <p:xfrm>
          <a:off x="6088063" y="5239156"/>
          <a:ext cx="2584238" cy="87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8" name="Equation" r:id="rId28" imgW="1282680" imgH="431640" progId="Equation.DSMT4">
                  <p:embed/>
                </p:oleObj>
              </mc:Choice>
              <mc:Fallback>
                <p:oleObj name="Equation" r:id="rId28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5239156"/>
                        <a:ext cx="2584238" cy="87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341226"/>
              </p:ext>
            </p:extLst>
          </p:nvPr>
        </p:nvGraphicFramePr>
        <p:xfrm>
          <a:off x="8517984" y="4554538"/>
          <a:ext cx="2309812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9" name="Equation" r:id="rId30" imgW="1066680" imgH="1015920" progId="Equation.DSMT4">
                  <p:embed/>
                </p:oleObj>
              </mc:Choice>
              <mc:Fallback>
                <p:oleObj name="Equation" r:id="rId30" imgW="1066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7984" y="4554538"/>
                        <a:ext cx="2309812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EEA0-4E1A-4F92-810A-3B6AD6CDFC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490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utoUpdateAnimBg="0"/>
      <p:bldP spid="315397" grpId="0" autoUpdateAnimBg="0"/>
      <p:bldP spid="315400" grpId="0" autoUpdateAnimBg="0"/>
      <p:bldP spid="315402" grpId="0" autoUpdateAnimBg="0"/>
      <p:bldP spid="315404" grpId="0" autoUpdateAnimBg="0"/>
      <p:bldP spid="315406" grpId="0" autoUpdateAnimBg="0"/>
      <p:bldP spid="315407" grpId="0" autoUpdateAnimBg="0"/>
      <p:bldP spid="315408" grpId="0" autoUpdateAnimBg="0"/>
      <p:bldP spid="315409" grpId="0" autoUpdateAnimBg="0"/>
      <p:bldP spid="315410" grpId="0" autoUpdateAnimBg="0"/>
      <p:bldP spid="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794</Words>
  <Application>Microsoft Office PowerPoint</Application>
  <PresentationFormat>宽屏</PresentationFormat>
  <Paragraphs>226</Paragraphs>
  <Slides>33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仿宋_GB2312</vt:lpstr>
      <vt:lpstr>黑体</vt:lpstr>
      <vt:lpstr>华文行楷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公式</vt:lpstr>
      <vt:lpstr>Document</vt:lpstr>
      <vt:lpstr>文档</vt:lpstr>
      <vt:lpstr>BMP 图象</vt:lpstr>
      <vt:lpstr>PowerPoint 演示文稿</vt:lpstr>
      <vt:lpstr>一、空间曲线的切线与法平面</vt:lpstr>
      <vt:lpstr>PowerPoint 演示文稿</vt:lpstr>
      <vt:lpstr>PowerPoint 演示文稿</vt:lpstr>
      <vt:lpstr>PowerPoint 演示文稿</vt:lpstr>
      <vt:lpstr>例2.</vt:lpstr>
      <vt:lpstr>PowerPoint 演示文稿</vt:lpstr>
      <vt:lpstr>PowerPoint 演示文稿</vt:lpstr>
      <vt:lpstr>定理</vt:lpstr>
      <vt:lpstr>设方程组</vt:lpstr>
      <vt:lpstr>PowerPoint 演示文稿</vt:lpstr>
      <vt:lpstr>PowerPoint 演示文稿</vt:lpstr>
      <vt:lpstr>二、曲面的切平面与法线</vt:lpstr>
      <vt:lpstr>PowerPoint 演示文稿</vt:lpstr>
      <vt:lpstr>切平面方程</vt:lpstr>
      <vt:lpstr>特别, 当光滑曲面 的方程为显式 </vt:lpstr>
      <vt:lpstr>法向量的方向余弦：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例4. 确定正数 使曲面</vt:lpstr>
      <vt:lpstr>PowerPoint 演示文稿</vt:lpstr>
      <vt:lpstr>PowerPoint 演示文稿</vt:lpstr>
      <vt:lpstr>内容小结</vt:lpstr>
      <vt:lpstr>2) 一般式情况.</vt:lpstr>
      <vt:lpstr>2. 曲面的切平面与法线</vt:lpstr>
      <vt:lpstr>2) 显式情况.</vt:lpstr>
      <vt:lpstr>思考与练习</vt:lpstr>
      <vt:lpstr>2. 设 f ( u ) 可微,</vt:lpstr>
      <vt:lpstr> 3.  证明曲面</vt:lpstr>
      <vt:lpstr>4. 求曲线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帐户</cp:lastModifiedBy>
  <cp:revision>37</cp:revision>
  <dcterms:created xsi:type="dcterms:W3CDTF">2021-02-17T01:32:38Z</dcterms:created>
  <dcterms:modified xsi:type="dcterms:W3CDTF">2022-02-22T14:52:15Z</dcterms:modified>
</cp:coreProperties>
</file>