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309" r:id="rId19"/>
    <p:sldId id="310" r:id="rId20"/>
    <p:sldId id="278" r:id="rId21"/>
    <p:sldId id="279" r:id="rId22"/>
    <p:sldId id="280" r:id="rId23"/>
    <p:sldId id="281" r:id="rId24"/>
    <p:sldId id="282" r:id="rId25"/>
    <p:sldId id="311" r:id="rId26"/>
    <p:sldId id="31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13" r:id="rId46"/>
    <p:sldId id="301" r:id="rId47"/>
    <p:sldId id="302" r:id="rId48"/>
    <p:sldId id="303" r:id="rId49"/>
    <p:sldId id="314" r:id="rId50"/>
    <p:sldId id="304" r:id="rId51"/>
    <p:sldId id="305" r:id="rId52"/>
    <p:sldId id="306" r:id="rId53"/>
    <p:sldId id="307" r:id="rId54"/>
    <p:sldId id="308" r:id="rId55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7" autoAdjust="0"/>
    <p:restoredTop sz="94238" autoAdjust="0"/>
  </p:normalViewPr>
  <p:slideViewPr>
    <p:cSldViewPr>
      <p:cViewPr varScale="1">
        <p:scale>
          <a:sx n="114" d="100"/>
          <a:sy n="114" d="100"/>
        </p:scale>
        <p:origin x="108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20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emf"/><Relationship Id="rId3" Type="http://schemas.openxmlformats.org/officeDocument/2006/relationships/image" Target="../media/image61.emf"/><Relationship Id="rId7" Type="http://schemas.openxmlformats.org/officeDocument/2006/relationships/image" Target="../media/image65.emf"/><Relationship Id="rId2" Type="http://schemas.openxmlformats.org/officeDocument/2006/relationships/image" Target="../media/image60.emf"/><Relationship Id="rId1" Type="http://schemas.openxmlformats.org/officeDocument/2006/relationships/image" Target="../media/image59.emf"/><Relationship Id="rId6" Type="http://schemas.openxmlformats.org/officeDocument/2006/relationships/image" Target="../media/image64.emf"/><Relationship Id="rId11" Type="http://schemas.openxmlformats.org/officeDocument/2006/relationships/image" Target="../media/image69.emf"/><Relationship Id="rId5" Type="http://schemas.openxmlformats.org/officeDocument/2006/relationships/image" Target="../media/image63.emf"/><Relationship Id="rId10" Type="http://schemas.openxmlformats.org/officeDocument/2006/relationships/image" Target="../media/image68.emf"/><Relationship Id="rId4" Type="http://schemas.openxmlformats.org/officeDocument/2006/relationships/image" Target="../media/image62.emf"/><Relationship Id="rId9" Type="http://schemas.openxmlformats.org/officeDocument/2006/relationships/image" Target="../media/image67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e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image" Target="../media/image90.emf"/><Relationship Id="rId3" Type="http://schemas.openxmlformats.org/officeDocument/2006/relationships/image" Target="../media/image80.emf"/><Relationship Id="rId7" Type="http://schemas.openxmlformats.org/officeDocument/2006/relationships/image" Target="../media/image84.emf"/><Relationship Id="rId12" Type="http://schemas.openxmlformats.org/officeDocument/2006/relationships/image" Target="../media/image89.emf"/><Relationship Id="rId17" Type="http://schemas.openxmlformats.org/officeDocument/2006/relationships/image" Target="../media/image94.emf"/><Relationship Id="rId2" Type="http://schemas.openxmlformats.org/officeDocument/2006/relationships/image" Target="../media/image79.emf"/><Relationship Id="rId16" Type="http://schemas.openxmlformats.org/officeDocument/2006/relationships/image" Target="../media/image93.emf"/><Relationship Id="rId1" Type="http://schemas.openxmlformats.org/officeDocument/2006/relationships/image" Target="../media/image78.emf"/><Relationship Id="rId6" Type="http://schemas.openxmlformats.org/officeDocument/2006/relationships/image" Target="../media/image83.wmf"/><Relationship Id="rId11" Type="http://schemas.openxmlformats.org/officeDocument/2006/relationships/image" Target="../media/image88.emf"/><Relationship Id="rId5" Type="http://schemas.openxmlformats.org/officeDocument/2006/relationships/image" Target="../media/image82.emf"/><Relationship Id="rId15" Type="http://schemas.openxmlformats.org/officeDocument/2006/relationships/image" Target="../media/image92.emf"/><Relationship Id="rId10" Type="http://schemas.openxmlformats.org/officeDocument/2006/relationships/image" Target="../media/image87.wmf"/><Relationship Id="rId4" Type="http://schemas.openxmlformats.org/officeDocument/2006/relationships/image" Target="../media/image81.wmf"/><Relationship Id="rId9" Type="http://schemas.openxmlformats.org/officeDocument/2006/relationships/image" Target="../media/image86.wmf"/><Relationship Id="rId14" Type="http://schemas.openxmlformats.org/officeDocument/2006/relationships/image" Target="../media/image91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13" Type="http://schemas.openxmlformats.org/officeDocument/2006/relationships/image" Target="../media/image107.emf"/><Relationship Id="rId18" Type="http://schemas.openxmlformats.org/officeDocument/2006/relationships/image" Target="../media/image112.emf"/><Relationship Id="rId3" Type="http://schemas.openxmlformats.org/officeDocument/2006/relationships/image" Target="../media/image97.wmf"/><Relationship Id="rId7" Type="http://schemas.openxmlformats.org/officeDocument/2006/relationships/image" Target="../media/image101.wmf"/><Relationship Id="rId12" Type="http://schemas.openxmlformats.org/officeDocument/2006/relationships/image" Target="../media/image106.emf"/><Relationship Id="rId17" Type="http://schemas.openxmlformats.org/officeDocument/2006/relationships/image" Target="../media/image111.emf"/><Relationship Id="rId2" Type="http://schemas.openxmlformats.org/officeDocument/2006/relationships/image" Target="../media/image96.wmf"/><Relationship Id="rId16" Type="http://schemas.openxmlformats.org/officeDocument/2006/relationships/image" Target="../media/image110.emf"/><Relationship Id="rId1" Type="http://schemas.openxmlformats.org/officeDocument/2006/relationships/image" Target="../media/image95.wmf"/><Relationship Id="rId6" Type="http://schemas.openxmlformats.org/officeDocument/2006/relationships/image" Target="../media/image100.emf"/><Relationship Id="rId11" Type="http://schemas.openxmlformats.org/officeDocument/2006/relationships/image" Target="../media/image105.wmf"/><Relationship Id="rId5" Type="http://schemas.openxmlformats.org/officeDocument/2006/relationships/image" Target="../media/image99.emf"/><Relationship Id="rId15" Type="http://schemas.openxmlformats.org/officeDocument/2006/relationships/image" Target="../media/image109.wmf"/><Relationship Id="rId10" Type="http://schemas.openxmlformats.org/officeDocument/2006/relationships/image" Target="../media/image104.emf"/><Relationship Id="rId4" Type="http://schemas.openxmlformats.org/officeDocument/2006/relationships/image" Target="../media/image98.emf"/><Relationship Id="rId9" Type="http://schemas.openxmlformats.org/officeDocument/2006/relationships/image" Target="../media/image103.emf"/><Relationship Id="rId14" Type="http://schemas.openxmlformats.org/officeDocument/2006/relationships/image" Target="../media/image10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7" Type="http://schemas.openxmlformats.org/officeDocument/2006/relationships/image" Target="../media/image117.wmf"/><Relationship Id="rId2" Type="http://schemas.openxmlformats.org/officeDocument/2006/relationships/image" Target="../media/image113.wmf"/><Relationship Id="rId1" Type="http://schemas.openxmlformats.org/officeDocument/2006/relationships/image" Target="../media/image81.wmf"/><Relationship Id="rId6" Type="http://schemas.openxmlformats.org/officeDocument/2006/relationships/image" Target="../media/image116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13" Type="http://schemas.openxmlformats.org/officeDocument/2006/relationships/image" Target="../media/image129.wmf"/><Relationship Id="rId3" Type="http://schemas.openxmlformats.org/officeDocument/2006/relationships/image" Target="../media/image119.wmf"/><Relationship Id="rId7" Type="http://schemas.openxmlformats.org/officeDocument/2006/relationships/image" Target="../media/image123.wmf"/><Relationship Id="rId12" Type="http://schemas.openxmlformats.org/officeDocument/2006/relationships/image" Target="../media/image128.wmf"/><Relationship Id="rId2" Type="http://schemas.openxmlformats.org/officeDocument/2006/relationships/image" Target="../media/image99.emf"/><Relationship Id="rId1" Type="http://schemas.openxmlformats.org/officeDocument/2006/relationships/image" Target="../media/image118.wmf"/><Relationship Id="rId6" Type="http://schemas.openxmlformats.org/officeDocument/2006/relationships/image" Target="../media/image122.wmf"/><Relationship Id="rId11" Type="http://schemas.openxmlformats.org/officeDocument/2006/relationships/image" Target="../media/image127.wmf"/><Relationship Id="rId5" Type="http://schemas.openxmlformats.org/officeDocument/2006/relationships/image" Target="../media/image121.wmf"/><Relationship Id="rId15" Type="http://schemas.openxmlformats.org/officeDocument/2006/relationships/image" Target="../media/image131.wmf"/><Relationship Id="rId10" Type="http://schemas.openxmlformats.org/officeDocument/2006/relationships/image" Target="../media/image126.wmf"/><Relationship Id="rId4" Type="http://schemas.openxmlformats.org/officeDocument/2006/relationships/image" Target="../media/image120.wmf"/><Relationship Id="rId9" Type="http://schemas.openxmlformats.org/officeDocument/2006/relationships/image" Target="../media/image125.wmf"/><Relationship Id="rId14" Type="http://schemas.openxmlformats.org/officeDocument/2006/relationships/image" Target="../media/image13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7" Type="http://schemas.openxmlformats.org/officeDocument/2006/relationships/image" Target="../media/image138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Relationship Id="rId6" Type="http://schemas.openxmlformats.org/officeDocument/2006/relationships/image" Target="../media/image137.wmf"/><Relationship Id="rId5" Type="http://schemas.openxmlformats.org/officeDocument/2006/relationships/image" Target="../media/image136.wmf"/><Relationship Id="rId4" Type="http://schemas.openxmlformats.org/officeDocument/2006/relationships/image" Target="../media/image135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emf"/><Relationship Id="rId13" Type="http://schemas.openxmlformats.org/officeDocument/2006/relationships/image" Target="../media/image152.emf"/><Relationship Id="rId3" Type="http://schemas.openxmlformats.org/officeDocument/2006/relationships/image" Target="../media/image142.emf"/><Relationship Id="rId7" Type="http://schemas.openxmlformats.org/officeDocument/2006/relationships/image" Target="../media/image146.emf"/><Relationship Id="rId12" Type="http://schemas.openxmlformats.org/officeDocument/2006/relationships/image" Target="../media/image151.emf"/><Relationship Id="rId2" Type="http://schemas.openxmlformats.org/officeDocument/2006/relationships/image" Target="../media/image141.emf"/><Relationship Id="rId1" Type="http://schemas.openxmlformats.org/officeDocument/2006/relationships/image" Target="../media/image140.png"/><Relationship Id="rId6" Type="http://schemas.openxmlformats.org/officeDocument/2006/relationships/image" Target="../media/image145.emf"/><Relationship Id="rId11" Type="http://schemas.openxmlformats.org/officeDocument/2006/relationships/image" Target="../media/image150.wmf"/><Relationship Id="rId5" Type="http://schemas.openxmlformats.org/officeDocument/2006/relationships/image" Target="../media/image144.emf"/><Relationship Id="rId10" Type="http://schemas.openxmlformats.org/officeDocument/2006/relationships/image" Target="../media/image149.emf"/><Relationship Id="rId4" Type="http://schemas.openxmlformats.org/officeDocument/2006/relationships/image" Target="../media/image143.emf"/><Relationship Id="rId9" Type="http://schemas.openxmlformats.org/officeDocument/2006/relationships/image" Target="../media/image148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/><Relationship Id="rId3" Type="http://schemas.openxmlformats.org/officeDocument/2006/relationships/image" Target="../media/image155.wmf"/><Relationship Id="rId7" Type="http://schemas.openxmlformats.org/officeDocument/2006/relationships/image" Target="../media/image159.wmf"/><Relationship Id="rId2" Type="http://schemas.openxmlformats.org/officeDocument/2006/relationships/image" Target="../media/image154.wmf"/><Relationship Id="rId1" Type="http://schemas.openxmlformats.org/officeDocument/2006/relationships/image" Target="../media/image153.emf"/><Relationship Id="rId6" Type="http://schemas.openxmlformats.org/officeDocument/2006/relationships/image" Target="../media/image158.wmf"/><Relationship Id="rId5" Type="http://schemas.openxmlformats.org/officeDocument/2006/relationships/image" Target="../media/image157.wmf"/><Relationship Id="rId4" Type="http://schemas.openxmlformats.org/officeDocument/2006/relationships/image" Target="../media/image15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wmf"/><Relationship Id="rId2" Type="http://schemas.openxmlformats.org/officeDocument/2006/relationships/image" Target="../media/image162.wmf"/><Relationship Id="rId1" Type="http://schemas.openxmlformats.org/officeDocument/2006/relationships/image" Target="../media/image161.wmf"/><Relationship Id="rId6" Type="http://schemas.openxmlformats.org/officeDocument/2006/relationships/image" Target="../media/image166.wmf"/><Relationship Id="rId5" Type="http://schemas.openxmlformats.org/officeDocument/2006/relationships/image" Target="../media/image165.wmf"/><Relationship Id="rId4" Type="http://schemas.openxmlformats.org/officeDocument/2006/relationships/image" Target="../media/image16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emf"/><Relationship Id="rId2" Type="http://schemas.openxmlformats.org/officeDocument/2006/relationships/image" Target="../media/image168.emf"/><Relationship Id="rId1" Type="http://schemas.openxmlformats.org/officeDocument/2006/relationships/image" Target="../media/image167.emf"/><Relationship Id="rId5" Type="http://schemas.openxmlformats.org/officeDocument/2006/relationships/image" Target="../media/image171.wmf"/><Relationship Id="rId4" Type="http://schemas.openxmlformats.org/officeDocument/2006/relationships/image" Target="../media/image170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wmf"/><Relationship Id="rId13" Type="http://schemas.openxmlformats.org/officeDocument/2006/relationships/image" Target="../media/image184.wmf"/><Relationship Id="rId3" Type="http://schemas.openxmlformats.org/officeDocument/2006/relationships/image" Target="../media/image174.wmf"/><Relationship Id="rId7" Type="http://schemas.openxmlformats.org/officeDocument/2006/relationships/image" Target="../media/image178.wmf"/><Relationship Id="rId12" Type="http://schemas.openxmlformats.org/officeDocument/2006/relationships/image" Target="../media/image183.wmf"/><Relationship Id="rId2" Type="http://schemas.openxmlformats.org/officeDocument/2006/relationships/image" Target="../media/image173.wmf"/><Relationship Id="rId1" Type="http://schemas.openxmlformats.org/officeDocument/2006/relationships/image" Target="../media/image172.wmf"/><Relationship Id="rId6" Type="http://schemas.openxmlformats.org/officeDocument/2006/relationships/image" Target="../media/image177.wmf"/><Relationship Id="rId11" Type="http://schemas.openxmlformats.org/officeDocument/2006/relationships/image" Target="../media/image182.wmf"/><Relationship Id="rId5" Type="http://schemas.openxmlformats.org/officeDocument/2006/relationships/image" Target="../media/image176.wmf"/><Relationship Id="rId15" Type="http://schemas.openxmlformats.org/officeDocument/2006/relationships/image" Target="../media/image186.wmf"/><Relationship Id="rId10" Type="http://schemas.openxmlformats.org/officeDocument/2006/relationships/image" Target="../media/image181.wmf"/><Relationship Id="rId4" Type="http://schemas.openxmlformats.org/officeDocument/2006/relationships/image" Target="../media/image175.wmf"/><Relationship Id="rId9" Type="http://schemas.openxmlformats.org/officeDocument/2006/relationships/image" Target="../media/image180.wmf"/><Relationship Id="rId14" Type="http://schemas.openxmlformats.org/officeDocument/2006/relationships/image" Target="../media/image185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wmf"/><Relationship Id="rId3" Type="http://schemas.openxmlformats.org/officeDocument/2006/relationships/image" Target="../media/image189.wmf"/><Relationship Id="rId7" Type="http://schemas.openxmlformats.org/officeDocument/2006/relationships/image" Target="../media/image193.wmf"/><Relationship Id="rId2" Type="http://schemas.openxmlformats.org/officeDocument/2006/relationships/image" Target="../media/image188.wmf"/><Relationship Id="rId1" Type="http://schemas.openxmlformats.org/officeDocument/2006/relationships/image" Target="../media/image187.wmf"/><Relationship Id="rId6" Type="http://schemas.openxmlformats.org/officeDocument/2006/relationships/image" Target="../media/image192.wmf"/><Relationship Id="rId5" Type="http://schemas.openxmlformats.org/officeDocument/2006/relationships/image" Target="../media/image191.wmf"/><Relationship Id="rId10" Type="http://schemas.openxmlformats.org/officeDocument/2006/relationships/image" Target="../media/image196.wmf"/><Relationship Id="rId4" Type="http://schemas.openxmlformats.org/officeDocument/2006/relationships/image" Target="../media/image190.wmf"/><Relationship Id="rId9" Type="http://schemas.openxmlformats.org/officeDocument/2006/relationships/image" Target="../media/image195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emf"/><Relationship Id="rId2" Type="http://schemas.openxmlformats.org/officeDocument/2006/relationships/image" Target="../media/image198.emf"/><Relationship Id="rId1" Type="http://schemas.openxmlformats.org/officeDocument/2006/relationships/image" Target="../media/image197.e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emf"/><Relationship Id="rId13" Type="http://schemas.openxmlformats.org/officeDocument/2006/relationships/image" Target="../media/image212.emf"/><Relationship Id="rId3" Type="http://schemas.openxmlformats.org/officeDocument/2006/relationships/image" Target="../media/image202.emf"/><Relationship Id="rId7" Type="http://schemas.openxmlformats.org/officeDocument/2006/relationships/image" Target="../media/image206.emf"/><Relationship Id="rId12" Type="http://schemas.openxmlformats.org/officeDocument/2006/relationships/image" Target="../media/image211.emf"/><Relationship Id="rId2" Type="http://schemas.openxmlformats.org/officeDocument/2006/relationships/image" Target="../media/image201.emf"/><Relationship Id="rId1" Type="http://schemas.openxmlformats.org/officeDocument/2006/relationships/image" Target="../media/image200.emf"/><Relationship Id="rId6" Type="http://schemas.openxmlformats.org/officeDocument/2006/relationships/image" Target="../media/image205.emf"/><Relationship Id="rId11" Type="http://schemas.openxmlformats.org/officeDocument/2006/relationships/image" Target="../media/image210.emf"/><Relationship Id="rId5" Type="http://schemas.openxmlformats.org/officeDocument/2006/relationships/image" Target="../media/image204.emf"/><Relationship Id="rId10" Type="http://schemas.openxmlformats.org/officeDocument/2006/relationships/image" Target="../media/image209.emf"/><Relationship Id="rId4" Type="http://schemas.openxmlformats.org/officeDocument/2006/relationships/image" Target="../media/image203.emf"/><Relationship Id="rId9" Type="http://schemas.openxmlformats.org/officeDocument/2006/relationships/image" Target="../media/image208.e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emf"/><Relationship Id="rId3" Type="http://schemas.openxmlformats.org/officeDocument/2006/relationships/image" Target="../media/image215.emf"/><Relationship Id="rId7" Type="http://schemas.openxmlformats.org/officeDocument/2006/relationships/image" Target="../media/image219.emf"/><Relationship Id="rId2" Type="http://schemas.openxmlformats.org/officeDocument/2006/relationships/image" Target="../media/image214.emf"/><Relationship Id="rId1" Type="http://schemas.openxmlformats.org/officeDocument/2006/relationships/image" Target="../media/image213.emf"/><Relationship Id="rId6" Type="http://schemas.openxmlformats.org/officeDocument/2006/relationships/image" Target="../media/image218.emf"/><Relationship Id="rId5" Type="http://schemas.openxmlformats.org/officeDocument/2006/relationships/image" Target="../media/image217.emf"/><Relationship Id="rId10" Type="http://schemas.openxmlformats.org/officeDocument/2006/relationships/image" Target="../media/image222.emf"/><Relationship Id="rId4" Type="http://schemas.openxmlformats.org/officeDocument/2006/relationships/image" Target="../media/image216.emf"/><Relationship Id="rId9" Type="http://schemas.openxmlformats.org/officeDocument/2006/relationships/image" Target="../media/image221.e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emf"/><Relationship Id="rId13" Type="http://schemas.openxmlformats.org/officeDocument/2006/relationships/image" Target="../media/image235.emf"/><Relationship Id="rId3" Type="http://schemas.openxmlformats.org/officeDocument/2006/relationships/image" Target="../media/image225.emf"/><Relationship Id="rId7" Type="http://schemas.openxmlformats.org/officeDocument/2006/relationships/image" Target="../media/image229.emf"/><Relationship Id="rId12" Type="http://schemas.openxmlformats.org/officeDocument/2006/relationships/image" Target="../media/image234.emf"/><Relationship Id="rId2" Type="http://schemas.openxmlformats.org/officeDocument/2006/relationships/image" Target="../media/image224.emf"/><Relationship Id="rId1" Type="http://schemas.openxmlformats.org/officeDocument/2006/relationships/image" Target="../media/image223.emf"/><Relationship Id="rId6" Type="http://schemas.openxmlformats.org/officeDocument/2006/relationships/image" Target="../media/image228.emf"/><Relationship Id="rId11" Type="http://schemas.openxmlformats.org/officeDocument/2006/relationships/image" Target="../media/image233.emf"/><Relationship Id="rId5" Type="http://schemas.openxmlformats.org/officeDocument/2006/relationships/image" Target="../media/image227.emf"/><Relationship Id="rId15" Type="http://schemas.openxmlformats.org/officeDocument/2006/relationships/image" Target="../media/image237.emf"/><Relationship Id="rId10" Type="http://schemas.openxmlformats.org/officeDocument/2006/relationships/image" Target="../media/image232.emf"/><Relationship Id="rId4" Type="http://schemas.openxmlformats.org/officeDocument/2006/relationships/image" Target="../media/image226.emf"/><Relationship Id="rId9" Type="http://schemas.openxmlformats.org/officeDocument/2006/relationships/image" Target="../media/image231.emf"/><Relationship Id="rId14" Type="http://schemas.openxmlformats.org/officeDocument/2006/relationships/image" Target="../media/image236.e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4.emf"/><Relationship Id="rId3" Type="http://schemas.openxmlformats.org/officeDocument/2006/relationships/image" Target="../media/image1.wmf"/><Relationship Id="rId7" Type="http://schemas.openxmlformats.org/officeDocument/2006/relationships/image" Target="../media/image243.emf"/><Relationship Id="rId2" Type="http://schemas.openxmlformats.org/officeDocument/2006/relationships/image" Target="../media/image239.wmf"/><Relationship Id="rId1" Type="http://schemas.openxmlformats.org/officeDocument/2006/relationships/image" Target="../media/image238.emf"/><Relationship Id="rId6" Type="http://schemas.openxmlformats.org/officeDocument/2006/relationships/image" Target="../media/image242.wmf"/><Relationship Id="rId5" Type="http://schemas.openxmlformats.org/officeDocument/2006/relationships/image" Target="../media/image241.wmf"/><Relationship Id="rId4" Type="http://schemas.openxmlformats.org/officeDocument/2006/relationships/image" Target="../media/image240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8.wmf"/><Relationship Id="rId7" Type="http://schemas.openxmlformats.org/officeDocument/2006/relationships/image" Target="../media/image252.wmf"/><Relationship Id="rId2" Type="http://schemas.openxmlformats.org/officeDocument/2006/relationships/image" Target="../media/image247.wmf"/><Relationship Id="rId1" Type="http://schemas.openxmlformats.org/officeDocument/2006/relationships/image" Target="../media/image246.wmf"/><Relationship Id="rId6" Type="http://schemas.openxmlformats.org/officeDocument/2006/relationships/image" Target="../media/image251.wmf"/><Relationship Id="rId5" Type="http://schemas.openxmlformats.org/officeDocument/2006/relationships/image" Target="../media/image250.wmf"/><Relationship Id="rId4" Type="http://schemas.openxmlformats.org/officeDocument/2006/relationships/image" Target="../media/image24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wmf"/><Relationship Id="rId13" Type="http://schemas.openxmlformats.org/officeDocument/2006/relationships/image" Target="../media/image261.emf"/><Relationship Id="rId3" Type="http://schemas.openxmlformats.org/officeDocument/2006/relationships/image" Target="../media/image255.wmf"/><Relationship Id="rId7" Type="http://schemas.openxmlformats.org/officeDocument/2006/relationships/image" Target="../media/image259.wmf"/><Relationship Id="rId12" Type="http://schemas.openxmlformats.org/officeDocument/2006/relationships/image" Target="../media/image242.wmf"/><Relationship Id="rId2" Type="http://schemas.openxmlformats.org/officeDocument/2006/relationships/image" Target="../media/image254.wmf"/><Relationship Id="rId1" Type="http://schemas.openxmlformats.org/officeDocument/2006/relationships/image" Target="../media/image253.wmf"/><Relationship Id="rId6" Type="http://schemas.openxmlformats.org/officeDocument/2006/relationships/image" Target="../media/image258.wmf"/><Relationship Id="rId11" Type="http://schemas.openxmlformats.org/officeDocument/2006/relationships/image" Target="../media/image241.wmf"/><Relationship Id="rId5" Type="http://schemas.openxmlformats.org/officeDocument/2006/relationships/image" Target="../media/image257.wmf"/><Relationship Id="rId10" Type="http://schemas.openxmlformats.org/officeDocument/2006/relationships/image" Target="../media/image240.wmf"/><Relationship Id="rId4" Type="http://schemas.openxmlformats.org/officeDocument/2006/relationships/image" Target="../media/image256.wmf"/><Relationship Id="rId9" Type="http://schemas.openxmlformats.org/officeDocument/2006/relationships/image" Target="../media/image1.wmf"/><Relationship Id="rId14" Type="http://schemas.openxmlformats.org/officeDocument/2006/relationships/image" Target="../media/image252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263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6.emf"/><Relationship Id="rId2" Type="http://schemas.openxmlformats.org/officeDocument/2006/relationships/image" Target="../media/image265.emf"/><Relationship Id="rId1" Type="http://schemas.openxmlformats.org/officeDocument/2006/relationships/image" Target="../media/image264.emf"/><Relationship Id="rId4" Type="http://schemas.openxmlformats.org/officeDocument/2006/relationships/image" Target="../media/image267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8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9.e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7.wmf"/><Relationship Id="rId13" Type="http://schemas.openxmlformats.org/officeDocument/2006/relationships/image" Target="../media/image282.wmf"/><Relationship Id="rId3" Type="http://schemas.openxmlformats.org/officeDocument/2006/relationships/image" Target="../media/image272.emf"/><Relationship Id="rId7" Type="http://schemas.openxmlformats.org/officeDocument/2006/relationships/image" Target="../media/image276.emf"/><Relationship Id="rId12" Type="http://schemas.openxmlformats.org/officeDocument/2006/relationships/image" Target="../media/image281.emf"/><Relationship Id="rId2" Type="http://schemas.openxmlformats.org/officeDocument/2006/relationships/image" Target="../media/image271.wmf"/><Relationship Id="rId1" Type="http://schemas.openxmlformats.org/officeDocument/2006/relationships/image" Target="../media/image270.emf"/><Relationship Id="rId6" Type="http://schemas.openxmlformats.org/officeDocument/2006/relationships/image" Target="../media/image275.wmf"/><Relationship Id="rId11" Type="http://schemas.openxmlformats.org/officeDocument/2006/relationships/image" Target="../media/image280.emf"/><Relationship Id="rId5" Type="http://schemas.openxmlformats.org/officeDocument/2006/relationships/image" Target="../media/image274.emf"/><Relationship Id="rId15" Type="http://schemas.openxmlformats.org/officeDocument/2006/relationships/image" Target="../media/image284.wmf"/><Relationship Id="rId10" Type="http://schemas.openxmlformats.org/officeDocument/2006/relationships/image" Target="../media/image279.emf"/><Relationship Id="rId4" Type="http://schemas.openxmlformats.org/officeDocument/2006/relationships/image" Target="../media/image273.wmf"/><Relationship Id="rId9" Type="http://schemas.openxmlformats.org/officeDocument/2006/relationships/image" Target="../media/image278.emf"/><Relationship Id="rId14" Type="http://schemas.openxmlformats.org/officeDocument/2006/relationships/image" Target="../media/image283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2.emf"/><Relationship Id="rId3" Type="http://schemas.openxmlformats.org/officeDocument/2006/relationships/image" Target="../media/image287.emf"/><Relationship Id="rId7" Type="http://schemas.openxmlformats.org/officeDocument/2006/relationships/image" Target="../media/image291.emf"/><Relationship Id="rId2" Type="http://schemas.openxmlformats.org/officeDocument/2006/relationships/image" Target="../media/image286.emf"/><Relationship Id="rId1" Type="http://schemas.openxmlformats.org/officeDocument/2006/relationships/image" Target="../media/image285.emf"/><Relationship Id="rId6" Type="http://schemas.openxmlformats.org/officeDocument/2006/relationships/image" Target="../media/image290.emf"/><Relationship Id="rId5" Type="http://schemas.openxmlformats.org/officeDocument/2006/relationships/image" Target="../media/image289.emf"/><Relationship Id="rId4" Type="http://schemas.openxmlformats.org/officeDocument/2006/relationships/image" Target="../media/image288.emf"/><Relationship Id="rId9" Type="http://schemas.openxmlformats.org/officeDocument/2006/relationships/image" Target="../media/image293.e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6.wmf"/><Relationship Id="rId2" Type="http://schemas.openxmlformats.org/officeDocument/2006/relationships/image" Target="../media/image295.wmf"/><Relationship Id="rId1" Type="http://schemas.openxmlformats.org/officeDocument/2006/relationships/image" Target="../media/image294.emf"/><Relationship Id="rId6" Type="http://schemas.openxmlformats.org/officeDocument/2006/relationships/image" Target="../media/image299.wmf"/><Relationship Id="rId5" Type="http://schemas.openxmlformats.org/officeDocument/2006/relationships/image" Target="../media/image298.wmf"/><Relationship Id="rId4" Type="http://schemas.openxmlformats.org/officeDocument/2006/relationships/image" Target="../media/image297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2.wmf"/><Relationship Id="rId2" Type="http://schemas.openxmlformats.org/officeDocument/2006/relationships/image" Target="../media/image301.wmf"/><Relationship Id="rId1" Type="http://schemas.openxmlformats.org/officeDocument/2006/relationships/image" Target="../media/image300.emf"/><Relationship Id="rId5" Type="http://schemas.openxmlformats.org/officeDocument/2006/relationships/image" Target="../media/image304.wmf"/><Relationship Id="rId4" Type="http://schemas.openxmlformats.org/officeDocument/2006/relationships/image" Target="../media/image303.e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7.wmf"/><Relationship Id="rId2" Type="http://schemas.openxmlformats.org/officeDocument/2006/relationships/image" Target="../media/image306.wmf"/><Relationship Id="rId1" Type="http://schemas.openxmlformats.org/officeDocument/2006/relationships/image" Target="../media/image305.wmf"/><Relationship Id="rId5" Type="http://schemas.openxmlformats.org/officeDocument/2006/relationships/image" Target="../media/image309.wmf"/><Relationship Id="rId4" Type="http://schemas.openxmlformats.org/officeDocument/2006/relationships/image" Target="../media/image30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2.wmf"/><Relationship Id="rId2" Type="http://schemas.openxmlformats.org/officeDocument/2006/relationships/image" Target="../media/image311.wmf"/><Relationship Id="rId1" Type="http://schemas.openxmlformats.org/officeDocument/2006/relationships/image" Target="../media/image310.wmf"/><Relationship Id="rId4" Type="http://schemas.openxmlformats.org/officeDocument/2006/relationships/image" Target="../media/image313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6.emf"/><Relationship Id="rId2" Type="http://schemas.openxmlformats.org/officeDocument/2006/relationships/image" Target="../media/image315.wmf"/><Relationship Id="rId1" Type="http://schemas.openxmlformats.org/officeDocument/2006/relationships/image" Target="../media/image314.wmf"/><Relationship Id="rId4" Type="http://schemas.openxmlformats.org/officeDocument/2006/relationships/image" Target="../media/image317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5.wmf"/><Relationship Id="rId3" Type="http://schemas.openxmlformats.org/officeDocument/2006/relationships/image" Target="../media/image320.wmf"/><Relationship Id="rId7" Type="http://schemas.openxmlformats.org/officeDocument/2006/relationships/image" Target="../media/image324.wmf"/><Relationship Id="rId2" Type="http://schemas.openxmlformats.org/officeDocument/2006/relationships/image" Target="../media/image319.wmf"/><Relationship Id="rId1" Type="http://schemas.openxmlformats.org/officeDocument/2006/relationships/image" Target="../media/image318.wmf"/><Relationship Id="rId6" Type="http://schemas.openxmlformats.org/officeDocument/2006/relationships/image" Target="../media/image323.wmf"/><Relationship Id="rId5" Type="http://schemas.openxmlformats.org/officeDocument/2006/relationships/image" Target="../media/image322.wmf"/><Relationship Id="rId4" Type="http://schemas.openxmlformats.org/officeDocument/2006/relationships/image" Target="../media/image321.wmf"/><Relationship Id="rId9" Type="http://schemas.openxmlformats.org/officeDocument/2006/relationships/image" Target="../media/image326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4.wmf"/><Relationship Id="rId3" Type="http://schemas.openxmlformats.org/officeDocument/2006/relationships/image" Target="../media/image329.wmf"/><Relationship Id="rId7" Type="http://schemas.openxmlformats.org/officeDocument/2006/relationships/image" Target="../media/image333.wmf"/><Relationship Id="rId2" Type="http://schemas.openxmlformats.org/officeDocument/2006/relationships/image" Target="../media/image328.wmf"/><Relationship Id="rId1" Type="http://schemas.openxmlformats.org/officeDocument/2006/relationships/image" Target="../media/image327.wmf"/><Relationship Id="rId6" Type="http://schemas.openxmlformats.org/officeDocument/2006/relationships/image" Target="../media/image332.wmf"/><Relationship Id="rId5" Type="http://schemas.openxmlformats.org/officeDocument/2006/relationships/image" Target="../media/image331.wmf"/><Relationship Id="rId10" Type="http://schemas.openxmlformats.org/officeDocument/2006/relationships/image" Target="../media/image336.wmf"/><Relationship Id="rId4" Type="http://schemas.openxmlformats.org/officeDocument/2006/relationships/image" Target="../media/image330.wmf"/><Relationship Id="rId9" Type="http://schemas.openxmlformats.org/officeDocument/2006/relationships/image" Target="../media/image335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4.wmf"/><Relationship Id="rId3" Type="http://schemas.openxmlformats.org/officeDocument/2006/relationships/image" Target="../media/image339.wmf"/><Relationship Id="rId7" Type="http://schemas.openxmlformats.org/officeDocument/2006/relationships/image" Target="../media/image343.wmf"/><Relationship Id="rId2" Type="http://schemas.openxmlformats.org/officeDocument/2006/relationships/image" Target="../media/image338.wmf"/><Relationship Id="rId1" Type="http://schemas.openxmlformats.org/officeDocument/2006/relationships/image" Target="../media/image337.wmf"/><Relationship Id="rId6" Type="http://schemas.openxmlformats.org/officeDocument/2006/relationships/image" Target="../media/image342.wmf"/><Relationship Id="rId11" Type="http://schemas.openxmlformats.org/officeDocument/2006/relationships/image" Target="../media/image347.wmf"/><Relationship Id="rId5" Type="http://schemas.openxmlformats.org/officeDocument/2006/relationships/image" Target="../media/image341.wmf"/><Relationship Id="rId10" Type="http://schemas.openxmlformats.org/officeDocument/2006/relationships/image" Target="../media/image346.wmf"/><Relationship Id="rId4" Type="http://schemas.openxmlformats.org/officeDocument/2006/relationships/image" Target="../media/image340.wmf"/><Relationship Id="rId9" Type="http://schemas.openxmlformats.org/officeDocument/2006/relationships/image" Target="../media/image345.wmf"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5.wmf"/><Relationship Id="rId3" Type="http://schemas.openxmlformats.org/officeDocument/2006/relationships/image" Target="../media/image350.wmf"/><Relationship Id="rId7" Type="http://schemas.openxmlformats.org/officeDocument/2006/relationships/image" Target="../media/image354.wmf"/><Relationship Id="rId2" Type="http://schemas.openxmlformats.org/officeDocument/2006/relationships/image" Target="../media/image349.wmf"/><Relationship Id="rId1" Type="http://schemas.openxmlformats.org/officeDocument/2006/relationships/image" Target="../media/image348.wmf"/><Relationship Id="rId6" Type="http://schemas.openxmlformats.org/officeDocument/2006/relationships/image" Target="../media/image353.wmf"/><Relationship Id="rId5" Type="http://schemas.openxmlformats.org/officeDocument/2006/relationships/image" Target="../media/image352.wmf"/><Relationship Id="rId10" Type="http://schemas.openxmlformats.org/officeDocument/2006/relationships/image" Target="../media/image357.wmf"/><Relationship Id="rId4" Type="http://schemas.openxmlformats.org/officeDocument/2006/relationships/image" Target="../media/image351.wmf"/><Relationship Id="rId9" Type="http://schemas.openxmlformats.org/officeDocument/2006/relationships/image" Target="../media/image356.wmf"/></Relationships>
</file>

<file path=ppt/drawings/_rels/vmlDrawing4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5.wmf"/><Relationship Id="rId3" Type="http://schemas.openxmlformats.org/officeDocument/2006/relationships/image" Target="../media/image360.wmf"/><Relationship Id="rId7" Type="http://schemas.openxmlformats.org/officeDocument/2006/relationships/image" Target="../media/image364.wmf"/><Relationship Id="rId2" Type="http://schemas.openxmlformats.org/officeDocument/2006/relationships/image" Target="../media/image359.wmf"/><Relationship Id="rId1" Type="http://schemas.openxmlformats.org/officeDocument/2006/relationships/image" Target="../media/image358.wmf"/><Relationship Id="rId6" Type="http://schemas.openxmlformats.org/officeDocument/2006/relationships/image" Target="../media/image363.wmf"/><Relationship Id="rId5" Type="http://schemas.openxmlformats.org/officeDocument/2006/relationships/image" Target="../media/image362.wmf"/><Relationship Id="rId4" Type="http://schemas.openxmlformats.org/officeDocument/2006/relationships/image" Target="../media/image361.wmf"/><Relationship Id="rId9" Type="http://schemas.openxmlformats.org/officeDocument/2006/relationships/image" Target="../media/image366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7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wmf"/><Relationship Id="rId2" Type="http://schemas.openxmlformats.org/officeDocument/2006/relationships/image" Target="../media/image369.wmf"/><Relationship Id="rId1" Type="http://schemas.openxmlformats.org/officeDocument/2006/relationships/image" Target="../media/image368.wmf"/><Relationship Id="rId5" Type="http://schemas.openxmlformats.org/officeDocument/2006/relationships/image" Target="../media/image372.wmf"/><Relationship Id="rId4" Type="http://schemas.openxmlformats.org/officeDocument/2006/relationships/image" Target="../media/image371.wmf"/></Relationships>
</file>

<file path=ppt/drawings/_rels/vmlDrawing4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4.wmf"/><Relationship Id="rId1" Type="http://schemas.openxmlformats.org/officeDocument/2006/relationships/image" Target="../media/image373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image" Target="../media/image27.emf"/><Relationship Id="rId3" Type="http://schemas.openxmlformats.org/officeDocument/2006/relationships/image" Target="../media/image17.emf"/><Relationship Id="rId7" Type="http://schemas.openxmlformats.org/officeDocument/2006/relationships/image" Target="../media/image21.emf"/><Relationship Id="rId12" Type="http://schemas.openxmlformats.org/officeDocument/2006/relationships/image" Target="../media/image26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Relationship Id="rId6" Type="http://schemas.openxmlformats.org/officeDocument/2006/relationships/image" Target="../media/image20.emf"/><Relationship Id="rId11" Type="http://schemas.openxmlformats.org/officeDocument/2006/relationships/image" Target="../media/image25.emf"/><Relationship Id="rId5" Type="http://schemas.openxmlformats.org/officeDocument/2006/relationships/image" Target="../media/image19.emf"/><Relationship Id="rId10" Type="http://schemas.openxmlformats.org/officeDocument/2006/relationships/image" Target="../media/image24.emf"/><Relationship Id="rId4" Type="http://schemas.openxmlformats.org/officeDocument/2006/relationships/image" Target="../media/image18.emf"/><Relationship Id="rId9" Type="http://schemas.openxmlformats.org/officeDocument/2006/relationships/image" Target="../media/image23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5.w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e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5" Type="http://schemas.openxmlformats.org/officeDocument/2006/relationships/image" Target="../media/image38.emf"/><Relationship Id="rId4" Type="http://schemas.openxmlformats.org/officeDocument/2006/relationships/image" Target="../media/image37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12" Type="http://schemas.openxmlformats.org/officeDocument/2006/relationships/image" Target="../media/image56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11" Type="http://schemas.openxmlformats.org/officeDocument/2006/relationships/image" Target="../media/image55.wmf"/><Relationship Id="rId5" Type="http://schemas.openxmlformats.org/officeDocument/2006/relationships/image" Target="../media/image49.wmf"/><Relationship Id="rId10" Type="http://schemas.openxmlformats.org/officeDocument/2006/relationships/image" Target="../media/image54.wmf"/><Relationship Id="rId4" Type="http://schemas.openxmlformats.org/officeDocument/2006/relationships/image" Target="../media/image48.wmf"/><Relationship Id="rId9" Type="http://schemas.openxmlformats.org/officeDocument/2006/relationships/image" Target="../media/image5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8235AF77-A18C-44A2-9887-BA6837F1F8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906F8879-FA83-46F1-812C-B351FEB30C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B71D-1A20-4120-9CE9-BFA7C6A041E6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743EA16B-B790-4A8F-BAFF-8C48811E81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7B0E1DF2-7039-41CB-9779-BF80C8DA71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0DB9D-6B41-4D78-B091-AADE897B3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350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C5F9DC52-4B07-4CFC-87D5-490AC862F5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34031DDA-4355-4854-8C5C-C2AC2978D35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A5888E0-7D9B-4110-B86E-D837CC8393A8}" type="datetimeFigureOut">
              <a:rPr lang="zh-CN" altLang="en-US"/>
              <a:pPr>
                <a:defRPr/>
              </a:pPr>
              <a:t>2022/2/28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xmlns="" id="{362A9837-FF55-4611-8E76-055748A931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xmlns="" id="{B51D619C-3C9F-4618-AFB2-907B7021A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B31C88CE-468D-4237-9B49-B2395263C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8A2225A2-C182-4197-9D89-D94D329198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E0C2EFB-E6F0-4526-A71E-3BEE9C081B9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223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79509" y="4077072"/>
            <a:ext cx="8534400" cy="622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01C6A41-90A8-4EB9-8C2B-1723944C0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45C3B-12B8-44A0-8F52-0F6EF65AD41E}" type="datetimeFigureOut">
              <a:rPr lang="zh-CN" altLang="en-US"/>
              <a:pPr>
                <a:defRPr/>
              </a:pPr>
              <a:t>2022/2/28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53C8C8E-1B6A-40F4-967D-EA7CEF96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1B00CDE-2600-49A6-8D88-57F034EF8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F8BE23-9125-4FCC-9C73-BD04F861CF2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387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3BDD4BC-D884-4375-89CE-7EEF4EC53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C063F-A2BC-463C-8CAF-B19EA2F9C491}" type="datetimeFigureOut">
              <a:rPr lang="zh-CN" altLang="en-US"/>
              <a:pPr>
                <a:defRPr/>
              </a:pPr>
              <a:t>2022/2/28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E74256A-0E7D-4754-A912-FD07C6E2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B7BAAEC-0BA9-41DF-8EBD-836A6ACE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21D670-47FF-458F-87A7-4A231FD2161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7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50080B1-3975-480E-95BC-F6D48504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66B24-CA97-439F-AA6D-C5F31D508A43}" type="datetimeFigureOut">
              <a:rPr lang="zh-CN" altLang="en-US"/>
              <a:pPr>
                <a:defRPr/>
              </a:pPr>
              <a:t>2022/2/28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0ABF498-AFF6-428E-A696-509856D7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541D49B-DC10-4DDF-98D3-3D985A27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EDF25B-788C-4C3E-95C0-95CF9C7F284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7956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219200" y="609600"/>
            <a:ext cx="10058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导数与微分</a:t>
            </a:r>
          </a:p>
        </p:txBody>
      </p:sp>
      <p:sp>
        <p:nvSpPr>
          <p:cNvPr id="5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8FA5FE-2D8D-4FBB-9C51-BCA141DA17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6289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219200" y="609600"/>
            <a:ext cx="10058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219200" y="1981200"/>
            <a:ext cx="49276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350000" y="1981200"/>
            <a:ext cx="49276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1219200" y="4114800"/>
            <a:ext cx="49276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50000" y="4114800"/>
            <a:ext cx="49276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导数与微分</a:t>
            </a:r>
          </a:p>
        </p:txBody>
      </p:sp>
      <p:sp>
        <p:nvSpPr>
          <p:cNvPr id="9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AAF1E9-4B87-4C35-B6FE-D34103A348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869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09" y="255569"/>
            <a:ext cx="9422837" cy="1143000"/>
          </a:xfrm>
        </p:spPr>
        <p:txBody>
          <a:bodyPr/>
          <a:lstStyle>
            <a:lvl1pPr algn="r">
              <a:defRPr sz="32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67" y="1403652"/>
            <a:ext cx="9601067" cy="4608512"/>
          </a:xfrm>
        </p:spPr>
        <p:txBody>
          <a:bodyPr/>
          <a:lstStyle>
            <a:lvl1pPr>
              <a:defRPr sz="20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 sz="2000"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 sz="2000"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 sz="2000"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DC941AA-1ED0-47DF-A392-EB5BA09870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6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D22F5-A067-4F1D-9696-0D3DAD59E1FE}" type="datetimeFigureOut">
              <a:rPr lang="zh-CN" altLang="en-US"/>
              <a:pPr>
                <a:defRPr/>
              </a:pPr>
              <a:t>2022/2/28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2C16850-0787-4BA6-8B93-4879708D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12299" y="6481752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F464477-EFEA-449A-8B4F-EF7109AF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4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DF241AFB-9D3F-4C35-906A-8E91BE35231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7654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228ECEA-04CA-4B21-AFB4-9A8C45439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CCDB1-F5E8-418A-A2C7-83965C4D6368}" type="datetimeFigureOut">
              <a:rPr lang="zh-CN" altLang="en-US"/>
              <a:pPr>
                <a:defRPr/>
              </a:pPr>
              <a:t>2022/2/28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B54874D-11CB-4CF1-9596-B4E872E3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922F02F-58AC-46A9-A73D-43486DC6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E686A-6D74-4894-BF7D-7F6AFA86EB6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214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46847E57-A096-49E6-A2EF-E7EA8C2B0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92DE1-FD72-4770-9694-E5AE515EAF4B}" type="datetimeFigureOut">
              <a:rPr lang="zh-CN" altLang="en-US"/>
              <a:pPr>
                <a:defRPr/>
              </a:pPr>
              <a:t>2022/2/28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632BB91C-E4B0-4A76-A6B2-45ECDDABB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F624A061-66EC-4D77-90B7-FB0F65A2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9B45CD-C86B-48D4-829F-F0E1BCAACD9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592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xmlns="" id="{63275422-D8EF-4BAE-9CAF-14D514E1A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A1612-B0FE-4D56-B49C-D574DB53E80D}" type="datetimeFigureOut">
              <a:rPr lang="zh-CN" altLang="en-US"/>
              <a:pPr>
                <a:defRPr/>
              </a:pPr>
              <a:t>2022/2/28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xmlns="" id="{65A91C3E-A2DD-4326-8D3C-ACB03C5A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xmlns="" id="{A4120A65-DE4C-46BF-9E2E-93AA9EF1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9F5F6-6DAB-47EB-B335-FB1D716CB78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094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xmlns="" id="{2611C3E3-61F8-4E46-9A1B-C756B945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7D166-22B7-43BF-88F6-B15BC8903EDD}" type="datetimeFigureOut">
              <a:rPr lang="zh-CN" altLang="en-US"/>
              <a:pPr>
                <a:defRPr/>
              </a:pPr>
              <a:t>2022/2/28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xmlns="" id="{5BCF57CF-0598-438E-8A5D-EB1085F7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xmlns="" id="{6784F4FC-7E57-4D41-95ED-DE546C1D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87150-5C3E-4439-B216-5F65A4C7C30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43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xmlns="" id="{D650A1EE-2A09-45A9-A90D-1144FEDD0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F86F0-0B1E-4EF6-96EB-165C1041BE10}" type="datetimeFigureOut">
              <a:rPr lang="zh-CN" altLang="en-US"/>
              <a:pPr>
                <a:defRPr/>
              </a:pPr>
              <a:t>2022/2/28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xmlns="" id="{56F56139-E9D8-452A-AFCD-9F64CECF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xmlns="" id="{A52E69B4-70FF-4B93-ACD9-39CB35DA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FDD63B-992A-4963-B4FF-3D8E2E9E157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66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39CBEA3F-5ADC-4C9C-A7B1-7FB6BA591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07046-A6C2-4564-973D-5B55C77B7634}" type="datetimeFigureOut">
              <a:rPr lang="zh-CN" altLang="en-US"/>
              <a:pPr>
                <a:defRPr/>
              </a:pPr>
              <a:t>2022/2/28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5E3A7A82-C3EA-4E48-ADF2-C9F0F4B9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B8977483-C766-4A38-B965-E3487DBB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7B350A-96DE-4831-A299-8751279B269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619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CA563FC7-0B6C-423B-B295-147E40F1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C7F67-FFBA-4598-A363-5A1E3E73D1E5}" type="datetimeFigureOut">
              <a:rPr lang="zh-CN" altLang="en-US"/>
              <a:pPr>
                <a:defRPr/>
              </a:pPr>
              <a:t>2022/2/28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A5076843-BAB1-4854-A445-A0137A16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91EF6D50-E79D-49FA-B76A-6BA66596A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F5F28-11E1-4F09-953A-DB09D1BF25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803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6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xmlns="" id="{C7EC5E42-6E5D-407E-9066-783F041463F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1424" y="273844"/>
            <a:ext cx="1026484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xmlns="" id="{9D24FB56-6E7A-4776-AD9A-1053A7134CA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295467" y="1438518"/>
            <a:ext cx="969707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544D87F-9B01-43C0-BA99-2ADBDACEA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2484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8EFB23F-41D9-4BBE-8B93-E6BE8754B72C}" type="datetimeFigureOut">
              <a:rPr lang="zh-CN" altLang="en-US"/>
              <a:pPr>
                <a:defRPr/>
              </a:pPr>
              <a:t>2022/2/28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DA00A20-4C62-4617-A875-61759F786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8484" y="649287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A342A9B-B8D3-4025-AFBA-96BF91BF6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40484" y="649287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25E571C-9FBD-4713-AA8D-FC2F4955C76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  <p:sldLayoutId id="2147483660" r:id="rId12"/>
    <p:sldLayoutId id="2147483661" r:id="rId13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oleObject" Target="../embeddings/oleObject41.bin"/><Relationship Id="rId18" Type="http://schemas.openxmlformats.org/officeDocument/2006/relationships/image" Target="../media/image44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oleObject" Target="../embeddings/oleObject40.bin"/><Relationship Id="rId17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3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40.wmf"/><Relationship Id="rId11" Type="http://schemas.openxmlformats.org/officeDocument/2006/relationships/image" Target="../media/image42.wmf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3.bin"/><Relationship Id="rId10" Type="http://schemas.openxmlformats.org/officeDocument/2006/relationships/oleObject" Target="../embeddings/oleObject39.bin"/><Relationship Id="rId4" Type="http://schemas.openxmlformats.org/officeDocument/2006/relationships/image" Target="../media/image39.wmf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4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50.bin"/><Relationship Id="rId18" Type="http://schemas.openxmlformats.org/officeDocument/2006/relationships/image" Target="../media/image52.wmf"/><Relationship Id="rId26" Type="http://schemas.openxmlformats.org/officeDocument/2006/relationships/image" Target="../media/image56.wmf"/><Relationship Id="rId3" Type="http://schemas.openxmlformats.org/officeDocument/2006/relationships/oleObject" Target="../embeddings/oleObject45.bin"/><Relationship Id="rId21" Type="http://schemas.openxmlformats.org/officeDocument/2006/relationships/oleObject" Target="../embeddings/oleObject54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49.wmf"/><Relationship Id="rId17" Type="http://schemas.openxmlformats.org/officeDocument/2006/relationships/oleObject" Target="../embeddings/oleObject52.bin"/><Relationship Id="rId25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1.wmf"/><Relationship Id="rId20" Type="http://schemas.openxmlformats.org/officeDocument/2006/relationships/image" Target="../media/image53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49.bin"/><Relationship Id="rId24" Type="http://schemas.openxmlformats.org/officeDocument/2006/relationships/image" Target="../media/image55.wmf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1.bin"/><Relationship Id="rId23" Type="http://schemas.openxmlformats.org/officeDocument/2006/relationships/oleObject" Target="../embeddings/oleObject55.bin"/><Relationship Id="rId10" Type="http://schemas.openxmlformats.org/officeDocument/2006/relationships/image" Target="../media/image48.wmf"/><Relationship Id="rId19" Type="http://schemas.openxmlformats.org/officeDocument/2006/relationships/oleObject" Target="../embeddings/oleObject53.bin"/><Relationship Id="rId4" Type="http://schemas.openxmlformats.org/officeDocument/2006/relationships/image" Target="../media/image45.w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50.wmf"/><Relationship Id="rId22" Type="http://schemas.openxmlformats.org/officeDocument/2006/relationships/image" Target="../media/image5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13" Type="http://schemas.openxmlformats.org/officeDocument/2006/relationships/oleObject" Target="../embeddings/oleObject62.bin"/><Relationship Id="rId18" Type="http://schemas.openxmlformats.org/officeDocument/2006/relationships/image" Target="../media/image66.emf"/><Relationship Id="rId3" Type="http://schemas.openxmlformats.org/officeDocument/2006/relationships/oleObject" Target="../embeddings/oleObject57.bin"/><Relationship Id="rId21" Type="http://schemas.openxmlformats.org/officeDocument/2006/relationships/oleObject" Target="../embeddings/oleObject66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63.emf"/><Relationship Id="rId17" Type="http://schemas.openxmlformats.org/officeDocument/2006/relationships/oleObject" Target="../embeddings/oleObject6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5.emf"/><Relationship Id="rId20" Type="http://schemas.openxmlformats.org/officeDocument/2006/relationships/image" Target="../media/image67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0.emf"/><Relationship Id="rId11" Type="http://schemas.openxmlformats.org/officeDocument/2006/relationships/oleObject" Target="../embeddings/oleObject61.bin"/><Relationship Id="rId24" Type="http://schemas.openxmlformats.org/officeDocument/2006/relationships/image" Target="../media/image69.emf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3.bin"/><Relationship Id="rId23" Type="http://schemas.openxmlformats.org/officeDocument/2006/relationships/oleObject" Target="../embeddings/oleObject67.bin"/><Relationship Id="rId10" Type="http://schemas.openxmlformats.org/officeDocument/2006/relationships/image" Target="../media/image62.emf"/><Relationship Id="rId19" Type="http://schemas.openxmlformats.org/officeDocument/2006/relationships/oleObject" Target="../embeddings/oleObject65.bin"/><Relationship Id="rId4" Type="http://schemas.openxmlformats.org/officeDocument/2006/relationships/image" Target="../media/image59.e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64.emf"/><Relationship Id="rId22" Type="http://schemas.openxmlformats.org/officeDocument/2006/relationships/image" Target="../media/image68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oleObject" Target="../embeddings/oleObject73.bin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7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73.wmf"/><Relationship Id="rId4" Type="http://schemas.openxmlformats.org/officeDocument/2006/relationships/image" Target="../media/image70.e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75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76.wmf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81.bin"/><Relationship Id="rId18" Type="http://schemas.openxmlformats.org/officeDocument/2006/relationships/image" Target="../media/image85.wmf"/><Relationship Id="rId26" Type="http://schemas.openxmlformats.org/officeDocument/2006/relationships/image" Target="../media/image89.emf"/><Relationship Id="rId3" Type="http://schemas.openxmlformats.org/officeDocument/2006/relationships/oleObject" Target="../embeddings/oleObject76.bin"/><Relationship Id="rId21" Type="http://schemas.openxmlformats.org/officeDocument/2006/relationships/oleObject" Target="../embeddings/oleObject85.bin"/><Relationship Id="rId34" Type="http://schemas.openxmlformats.org/officeDocument/2006/relationships/image" Target="../media/image93.emf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82.emf"/><Relationship Id="rId17" Type="http://schemas.openxmlformats.org/officeDocument/2006/relationships/oleObject" Target="../embeddings/oleObject83.bin"/><Relationship Id="rId25" Type="http://schemas.openxmlformats.org/officeDocument/2006/relationships/oleObject" Target="../embeddings/oleObject87.bin"/><Relationship Id="rId33" Type="http://schemas.openxmlformats.org/officeDocument/2006/relationships/oleObject" Target="../embeddings/oleObject9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4.emf"/><Relationship Id="rId20" Type="http://schemas.openxmlformats.org/officeDocument/2006/relationships/image" Target="../media/image86.wmf"/><Relationship Id="rId29" Type="http://schemas.openxmlformats.org/officeDocument/2006/relationships/oleObject" Target="../embeddings/oleObject89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9.emf"/><Relationship Id="rId11" Type="http://schemas.openxmlformats.org/officeDocument/2006/relationships/oleObject" Target="../embeddings/oleObject80.bin"/><Relationship Id="rId24" Type="http://schemas.openxmlformats.org/officeDocument/2006/relationships/image" Target="../media/image88.emf"/><Relationship Id="rId32" Type="http://schemas.openxmlformats.org/officeDocument/2006/relationships/image" Target="../media/image92.emf"/><Relationship Id="rId5" Type="http://schemas.openxmlformats.org/officeDocument/2006/relationships/oleObject" Target="../embeddings/oleObject77.bin"/><Relationship Id="rId15" Type="http://schemas.openxmlformats.org/officeDocument/2006/relationships/oleObject" Target="../embeddings/oleObject82.bin"/><Relationship Id="rId23" Type="http://schemas.openxmlformats.org/officeDocument/2006/relationships/oleObject" Target="../embeddings/oleObject86.bin"/><Relationship Id="rId28" Type="http://schemas.openxmlformats.org/officeDocument/2006/relationships/image" Target="../media/image90.emf"/><Relationship Id="rId36" Type="http://schemas.openxmlformats.org/officeDocument/2006/relationships/image" Target="../media/image94.emf"/><Relationship Id="rId10" Type="http://schemas.openxmlformats.org/officeDocument/2006/relationships/image" Target="../media/image81.wmf"/><Relationship Id="rId19" Type="http://schemas.openxmlformats.org/officeDocument/2006/relationships/oleObject" Target="../embeddings/oleObject84.bin"/><Relationship Id="rId31" Type="http://schemas.openxmlformats.org/officeDocument/2006/relationships/oleObject" Target="../embeddings/oleObject90.bin"/><Relationship Id="rId4" Type="http://schemas.openxmlformats.org/officeDocument/2006/relationships/image" Target="../media/image78.emf"/><Relationship Id="rId9" Type="http://schemas.openxmlformats.org/officeDocument/2006/relationships/oleObject" Target="../embeddings/oleObject79.bin"/><Relationship Id="rId14" Type="http://schemas.openxmlformats.org/officeDocument/2006/relationships/image" Target="../media/image83.wmf"/><Relationship Id="rId22" Type="http://schemas.openxmlformats.org/officeDocument/2006/relationships/image" Target="../media/image87.wmf"/><Relationship Id="rId27" Type="http://schemas.openxmlformats.org/officeDocument/2006/relationships/oleObject" Target="../embeddings/oleObject88.bin"/><Relationship Id="rId30" Type="http://schemas.openxmlformats.org/officeDocument/2006/relationships/image" Target="../media/image91.wmf"/><Relationship Id="rId35" Type="http://schemas.openxmlformats.org/officeDocument/2006/relationships/oleObject" Target="../embeddings/oleObject92.bin"/><Relationship Id="rId8" Type="http://schemas.openxmlformats.org/officeDocument/2006/relationships/image" Target="../media/image80.emf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8.bin"/><Relationship Id="rId18" Type="http://schemas.openxmlformats.org/officeDocument/2006/relationships/image" Target="../media/image102.emf"/><Relationship Id="rId26" Type="http://schemas.openxmlformats.org/officeDocument/2006/relationships/image" Target="../media/image106.emf"/><Relationship Id="rId21" Type="http://schemas.openxmlformats.org/officeDocument/2006/relationships/oleObject" Target="../embeddings/oleObject102.bin"/><Relationship Id="rId34" Type="http://schemas.openxmlformats.org/officeDocument/2006/relationships/image" Target="../media/image110.emf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99.emf"/><Relationship Id="rId17" Type="http://schemas.openxmlformats.org/officeDocument/2006/relationships/oleObject" Target="../embeddings/oleObject100.bin"/><Relationship Id="rId25" Type="http://schemas.openxmlformats.org/officeDocument/2006/relationships/oleObject" Target="../embeddings/oleObject104.bin"/><Relationship Id="rId33" Type="http://schemas.openxmlformats.org/officeDocument/2006/relationships/oleObject" Target="../embeddings/oleObject108.bin"/><Relationship Id="rId38" Type="http://schemas.openxmlformats.org/officeDocument/2006/relationships/image" Target="../media/image112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1.wmf"/><Relationship Id="rId20" Type="http://schemas.openxmlformats.org/officeDocument/2006/relationships/image" Target="../media/image103.emf"/><Relationship Id="rId29" Type="http://schemas.openxmlformats.org/officeDocument/2006/relationships/oleObject" Target="../embeddings/oleObject106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6.wmf"/><Relationship Id="rId11" Type="http://schemas.openxmlformats.org/officeDocument/2006/relationships/oleObject" Target="../embeddings/oleObject97.bin"/><Relationship Id="rId24" Type="http://schemas.openxmlformats.org/officeDocument/2006/relationships/image" Target="../media/image105.wmf"/><Relationship Id="rId32" Type="http://schemas.openxmlformats.org/officeDocument/2006/relationships/image" Target="../media/image109.wmf"/><Relationship Id="rId37" Type="http://schemas.openxmlformats.org/officeDocument/2006/relationships/oleObject" Target="../embeddings/oleObject110.bin"/><Relationship Id="rId5" Type="http://schemas.openxmlformats.org/officeDocument/2006/relationships/oleObject" Target="../embeddings/oleObject94.bin"/><Relationship Id="rId15" Type="http://schemas.openxmlformats.org/officeDocument/2006/relationships/oleObject" Target="../embeddings/oleObject99.bin"/><Relationship Id="rId23" Type="http://schemas.openxmlformats.org/officeDocument/2006/relationships/oleObject" Target="../embeddings/oleObject103.bin"/><Relationship Id="rId28" Type="http://schemas.openxmlformats.org/officeDocument/2006/relationships/image" Target="../media/image107.emf"/><Relationship Id="rId36" Type="http://schemas.openxmlformats.org/officeDocument/2006/relationships/image" Target="../media/image111.emf"/><Relationship Id="rId10" Type="http://schemas.openxmlformats.org/officeDocument/2006/relationships/image" Target="../media/image98.emf"/><Relationship Id="rId19" Type="http://schemas.openxmlformats.org/officeDocument/2006/relationships/oleObject" Target="../embeddings/oleObject101.bin"/><Relationship Id="rId31" Type="http://schemas.openxmlformats.org/officeDocument/2006/relationships/oleObject" Target="../embeddings/oleObject107.bin"/><Relationship Id="rId4" Type="http://schemas.openxmlformats.org/officeDocument/2006/relationships/image" Target="../media/image95.wmf"/><Relationship Id="rId9" Type="http://schemas.openxmlformats.org/officeDocument/2006/relationships/oleObject" Target="../embeddings/oleObject96.bin"/><Relationship Id="rId14" Type="http://schemas.openxmlformats.org/officeDocument/2006/relationships/image" Target="../media/image100.emf"/><Relationship Id="rId22" Type="http://schemas.openxmlformats.org/officeDocument/2006/relationships/image" Target="../media/image104.emf"/><Relationship Id="rId27" Type="http://schemas.openxmlformats.org/officeDocument/2006/relationships/oleObject" Target="../embeddings/oleObject105.bin"/><Relationship Id="rId30" Type="http://schemas.openxmlformats.org/officeDocument/2006/relationships/image" Target="../media/image108.wmf"/><Relationship Id="rId35" Type="http://schemas.openxmlformats.org/officeDocument/2006/relationships/oleObject" Target="../embeddings/oleObject109.bin"/><Relationship Id="rId8" Type="http://schemas.openxmlformats.org/officeDocument/2006/relationships/image" Target="../media/image97.wmf"/><Relationship Id="rId3" Type="http://schemas.openxmlformats.org/officeDocument/2006/relationships/oleObject" Target="../embeddings/oleObject93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oleObject" Target="../embeddings/oleObject116.bin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3.bin"/><Relationship Id="rId12" Type="http://schemas.openxmlformats.org/officeDocument/2006/relationships/image" Target="../media/image11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7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13.wmf"/><Relationship Id="rId11" Type="http://schemas.openxmlformats.org/officeDocument/2006/relationships/oleObject" Target="../embeddings/oleObject115.bin"/><Relationship Id="rId5" Type="http://schemas.openxmlformats.org/officeDocument/2006/relationships/oleObject" Target="../embeddings/oleObject112.bin"/><Relationship Id="rId15" Type="http://schemas.openxmlformats.org/officeDocument/2006/relationships/oleObject" Target="../embeddings/oleObject117.bin"/><Relationship Id="rId10" Type="http://schemas.openxmlformats.org/officeDocument/2006/relationships/image" Target="../media/image114.wmf"/><Relationship Id="rId4" Type="http://schemas.openxmlformats.org/officeDocument/2006/relationships/image" Target="../media/image81.wmf"/><Relationship Id="rId9" Type="http://schemas.openxmlformats.org/officeDocument/2006/relationships/oleObject" Target="../embeddings/oleObject114.bin"/><Relationship Id="rId14" Type="http://schemas.openxmlformats.org/officeDocument/2006/relationships/image" Target="../media/image116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13" Type="http://schemas.openxmlformats.org/officeDocument/2006/relationships/oleObject" Target="../embeddings/oleObject123.bin"/><Relationship Id="rId18" Type="http://schemas.openxmlformats.org/officeDocument/2006/relationships/image" Target="../media/image124.wmf"/><Relationship Id="rId26" Type="http://schemas.openxmlformats.org/officeDocument/2006/relationships/image" Target="../media/image128.wmf"/><Relationship Id="rId3" Type="http://schemas.openxmlformats.org/officeDocument/2006/relationships/oleObject" Target="../embeddings/oleObject118.bin"/><Relationship Id="rId21" Type="http://schemas.openxmlformats.org/officeDocument/2006/relationships/oleObject" Target="../embeddings/oleObject127.bin"/><Relationship Id="rId7" Type="http://schemas.openxmlformats.org/officeDocument/2006/relationships/oleObject" Target="../embeddings/oleObject120.bin"/><Relationship Id="rId12" Type="http://schemas.openxmlformats.org/officeDocument/2006/relationships/image" Target="../media/image121.wmf"/><Relationship Id="rId17" Type="http://schemas.openxmlformats.org/officeDocument/2006/relationships/oleObject" Target="../embeddings/oleObject125.bin"/><Relationship Id="rId25" Type="http://schemas.openxmlformats.org/officeDocument/2006/relationships/oleObject" Target="../embeddings/oleObject12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3.wmf"/><Relationship Id="rId20" Type="http://schemas.openxmlformats.org/officeDocument/2006/relationships/image" Target="../media/image125.wmf"/><Relationship Id="rId29" Type="http://schemas.openxmlformats.org/officeDocument/2006/relationships/oleObject" Target="../embeddings/oleObject131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9.emf"/><Relationship Id="rId11" Type="http://schemas.openxmlformats.org/officeDocument/2006/relationships/oleObject" Target="../embeddings/oleObject122.bin"/><Relationship Id="rId24" Type="http://schemas.openxmlformats.org/officeDocument/2006/relationships/image" Target="../media/image127.wmf"/><Relationship Id="rId32" Type="http://schemas.openxmlformats.org/officeDocument/2006/relationships/image" Target="../media/image131.wmf"/><Relationship Id="rId5" Type="http://schemas.openxmlformats.org/officeDocument/2006/relationships/oleObject" Target="../embeddings/oleObject119.bin"/><Relationship Id="rId15" Type="http://schemas.openxmlformats.org/officeDocument/2006/relationships/oleObject" Target="../embeddings/oleObject124.bin"/><Relationship Id="rId23" Type="http://schemas.openxmlformats.org/officeDocument/2006/relationships/oleObject" Target="../embeddings/oleObject128.bin"/><Relationship Id="rId28" Type="http://schemas.openxmlformats.org/officeDocument/2006/relationships/image" Target="../media/image129.wmf"/><Relationship Id="rId10" Type="http://schemas.openxmlformats.org/officeDocument/2006/relationships/image" Target="../media/image120.wmf"/><Relationship Id="rId19" Type="http://schemas.openxmlformats.org/officeDocument/2006/relationships/oleObject" Target="../embeddings/oleObject126.bin"/><Relationship Id="rId31" Type="http://schemas.openxmlformats.org/officeDocument/2006/relationships/oleObject" Target="../embeddings/oleObject132.bin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121.bin"/><Relationship Id="rId14" Type="http://schemas.openxmlformats.org/officeDocument/2006/relationships/image" Target="../media/image122.wmf"/><Relationship Id="rId22" Type="http://schemas.openxmlformats.org/officeDocument/2006/relationships/image" Target="../media/image126.wmf"/><Relationship Id="rId27" Type="http://schemas.openxmlformats.org/officeDocument/2006/relationships/oleObject" Target="../embeddings/oleObject130.bin"/><Relationship Id="rId30" Type="http://schemas.openxmlformats.org/officeDocument/2006/relationships/image" Target="../media/image13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tags" Target="../tags/tag12.xml"/><Relationship Id="rId18" Type="http://schemas.openxmlformats.org/officeDocument/2006/relationships/tags" Target="../tags/tag17.xml"/><Relationship Id="rId26" Type="http://schemas.openxmlformats.org/officeDocument/2006/relationships/oleObject" Target="../embeddings/oleObject135.bin"/><Relationship Id="rId3" Type="http://schemas.openxmlformats.org/officeDocument/2006/relationships/tags" Target="../tags/tag2.xml"/><Relationship Id="rId21" Type="http://schemas.openxmlformats.org/officeDocument/2006/relationships/slideLayout" Target="../slideLayouts/slideLayout7.xml"/><Relationship Id="rId34" Type="http://schemas.openxmlformats.org/officeDocument/2006/relationships/oleObject" Target="../embeddings/oleObject139.bin"/><Relationship Id="rId7" Type="http://schemas.openxmlformats.org/officeDocument/2006/relationships/tags" Target="../tags/tag6.xml"/><Relationship Id="rId12" Type="http://schemas.openxmlformats.org/officeDocument/2006/relationships/tags" Target="../tags/tag11.xml"/><Relationship Id="rId17" Type="http://schemas.openxmlformats.org/officeDocument/2006/relationships/tags" Target="../tags/tag16.xml"/><Relationship Id="rId25" Type="http://schemas.openxmlformats.org/officeDocument/2006/relationships/image" Target="../media/image133.wmf"/><Relationship Id="rId33" Type="http://schemas.openxmlformats.org/officeDocument/2006/relationships/image" Target="../media/image137.wmf"/><Relationship Id="rId2" Type="http://schemas.openxmlformats.org/officeDocument/2006/relationships/tags" Target="../tags/tag1.xml"/><Relationship Id="rId16" Type="http://schemas.openxmlformats.org/officeDocument/2006/relationships/tags" Target="../tags/tag15.xml"/><Relationship Id="rId20" Type="http://schemas.openxmlformats.org/officeDocument/2006/relationships/tags" Target="../tags/tag19.xml"/><Relationship Id="rId29" Type="http://schemas.openxmlformats.org/officeDocument/2006/relationships/image" Target="../media/image135.wmf"/><Relationship Id="rId1" Type="http://schemas.openxmlformats.org/officeDocument/2006/relationships/vmlDrawing" Target="../drawings/vmlDrawing17.vml"/><Relationship Id="rId6" Type="http://schemas.openxmlformats.org/officeDocument/2006/relationships/tags" Target="../tags/tag5.xml"/><Relationship Id="rId11" Type="http://schemas.openxmlformats.org/officeDocument/2006/relationships/tags" Target="../tags/tag10.xml"/><Relationship Id="rId24" Type="http://schemas.openxmlformats.org/officeDocument/2006/relationships/oleObject" Target="../embeddings/oleObject134.bin"/><Relationship Id="rId32" Type="http://schemas.openxmlformats.org/officeDocument/2006/relationships/oleObject" Target="../embeddings/oleObject138.bin"/><Relationship Id="rId5" Type="http://schemas.openxmlformats.org/officeDocument/2006/relationships/tags" Target="../tags/tag4.xml"/><Relationship Id="rId15" Type="http://schemas.openxmlformats.org/officeDocument/2006/relationships/tags" Target="../tags/tag14.xml"/><Relationship Id="rId23" Type="http://schemas.openxmlformats.org/officeDocument/2006/relationships/image" Target="../media/image132.wmf"/><Relationship Id="rId28" Type="http://schemas.openxmlformats.org/officeDocument/2006/relationships/oleObject" Target="../embeddings/oleObject136.bin"/><Relationship Id="rId36" Type="http://schemas.openxmlformats.org/officeDocument/2006/relationships/image" Target="../media/image139.png"/><Relationship Id="rId10" Type="http://schemas.openxmlformats.org/officeDocument/2006/relationships/tags" Target="../tags/tag9.xml"/><Relationship Id="rId19" Type="http://schemas.openxmlformats.org/officeDocument/2006/relationships/tags" Target="../tags/tag18.xml"/><Relationship Id="rId31" Type="http://schemas.openxmlformats.org/officeDocument/2006/relationships/image" Target="../media/image136.wmf"/><Relationship Id="rId4" Type="http://schemas.openxmlformats.org/officeDocument/2006/relationships/tags" Target="../tags/tag3.xml"/><Relationship Id="rId9" Type="http://schemas.openxmlformats.org/officeDocument/2006/relationships/tags" Target="../tags/tag8.xml"/><Relationship Id="rId14" Type="http://schemas.openxmlformats.org/officeDocument/2006/relationships/tags" Target="../tags/tag13.xml"/><Relationship Id="rId22" Type="http://schemas.openxmlformats.org/officeDocument/2006/relationships/oleObject" Target="../embeddings/oleObject133.bin"/><Relationship Id="rId27" Type="http://schemas.openxmlformats.org/officeDocument/2006/relationships/image" Target="../media/image134.wmf"/><Relationship Id="rId30" Type="http://schemas.openxmlformats.org/officeDocument/2006/relationships/oleObject" Target="../embeddings/oleObject137.bin"/><Relationship Id="rId35" Type="http://schemas.openxmlformats.org/officeDocument/2006/relationships/image" Target="../media/image138.wmf"/><Relationship Id="rId8" Type="http://schemas.openxmlformats.org/officeDocument/2006/relationships/tags" Target="../tags/tag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emf"/><Relationship Id="rId13" Type="http://schemas.openxmlformats.org/officeDocument/2006/relationships/oleObject" Target="../embeddings/oleObject145.bin"/><Relationship Id="rId18" Type="http://schemas.openxmlformats.org/officeDocument/2006/relationships/image" Target="../media/image147.emf"/><Relationship Id="rId26" Type="http://schemas.openxmlformats.org/officeDocument/2006/relationships/image" Target="../media/image151.emf"/><Relationship Id="rId3" Type="http://schemas.openxmlformats.org/officeDocument/2006/relationships/oleObject" Target="../embeddings/oleObject140.bin"/><Relationship Id="rId21" Type="http://schemas.openxmlformats.org/officeDocument/2006/relationships/oleObject" Target="../embeddings/oleObject149.bin"/><Relationship Id="rId7" Type="http://schemas.openxmlformats.org/officeDocument/2006/relationships/oleObject" Target="../embeddings/oleObject142.bin"/><Relationship Id="rId12" Type="http://schemas.openxmlformats.org/officeDocument/2006/relationships/image" Target="../media/image144.emf"/><Relationship Id="rId17" Type="http://schemas.openxmlformats.org/officeDocument/2006/relationships/oleObject" Target="../embeddings/oleObject147.bin"/><Relationship Id="rId25" Type="http://schemas.openxmlformats.org/officeDocument/2006/relationships/oleObject" Target="../embeddings/oleObject15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6.emf"/><Relationship Id="rId20" Type="http://schemas.openxmlformats.org/officeDocument/2006/relationships/image" Target="../media/image148.e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41.emf"/><Relationship Id="rId11" Type="http://schemas.openxmlformats.org/officeDocument/2006/relationships/oleObject" Target="../embeddings/oleObject144.bin"/><Relationship Id="rId24" Type="http://schemas.openxmlformats.org/officeDocument/2006/relationships/image" Target="../media/image150.wmf"/><Relationship Id="rId5" Type="http://schemas.openxmlformats.org/officeDocument/2006/relationships/oleObject" Target="../embeddings/oleObject141.bin"/><Relationship Id="rId15" Type="http://schemas.openxmlformats.org/officeDocument/2006/relationships/oleObject" Target="../embeddings/oleObject146.bin"/><Relationship Id="rId23" Type="http://schemas.openxmlformats.org/officeDocument/2006/relationships/oleObject" Target="../embeddings/oleObject150.bin"/><Relationship Id="rId28" Type="http://schemas.openxmlformats.org/officeDocument/2006/relationships/image" Target="../media/image152.emf"/><Relationship Id="rId10" Type="http://schemas.openxmlformats.org/officeDocument/2006/relationships/image" Target="../media/image143.emf"/><Relationship Id="rId19" Type="http://schemas.openxmlformats.org/officeDocument/2006/relationships/oleObject" Target="../embeddings/oleObject148.bin"/><Relationship Id="rId4" Type="http://schemas.openxmlformats.org/officeDocument/2006/relationships/image" Target="../media/image140.png"/><Relationship Id="rId9" Type="http://schemas.openxmlformats.org/officeDocument/2006/relationships/oleObject" Target="../embeddings/oleObject143.bin"/><Relationship Id="rId14" Type="http://schemas.openxmlformats.org/officeDocument/2006/relationships/image" Target="../media/image145.emf"/><Relationship Id="rId22" Type="http://schemas.openxmlformats.org/officeDocument/2006/relationships/image" Target="../media/image149.emf"/><Relationship Id="rId27" Type="http://schemas.openxmlformats.org/officeDocument/2006/relationships/oleObject" Target="../embeddings/oleObject152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13" Type="http://schemas.openxmlformats.org/officeDocument/2006/relationships/oleObject" Target="../embeddings/oleObject158.bin"/><Relationship Id="rId18" Type="http://schemas.openxmlformats.org/officeDocument/2006/relationships/image" Target="../media/image160.wmf"/><Relationship Id="rId3" Type="http://schemas.openxmlformats.org/officeDocument/2006/relationships/oleObject" Target="../embeddings/oleObject153.bin"/><Relationship Id="rId7" Type="http://schemas.openxmlformats.org/officeDocument/2006/relationships/oleObject" Target="../embeddings/oleObject155.bin"/><Relationship Id="rId12" Type="http://schemas.openxmlformats.org/officeDocument/2006/relationships/image" Target="../media/image157.wmf"/><Relationship Id="rId17" Type="http://schemas.openxmlformats.org/officeDocument/2006/relationships/oleObject" Target="../embeddings/oleObject160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59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54.wmf"/><Relationship Id="rId11" Type="http://schemas.openxmlformats.org/officeDocument/2006/relationships/oleObject" Target="../embeddings/oleObject157.bin"/><Relationship Id="rId5" Type="http://schemas.openxmlformats.org/officeDocument/2006/relationships/oleObject" Target="../embeddings/oleObject154.bin"/><Relationship Id="rId15" Type="http://schemas.openxmlformats.org/officeDocument/2006/relationships/oleObject" Target="../embeddings/oleObject159.bin"/><Relationship Id="rId10" Type="http://schemas.openxmlformats.org/officeDocument/2006/relationships/image" Target="../media/image156.wmf"/><Relationship Id="rId4" Type="http://schemas.openxmlformats.org/officeDocument/2006/relationships/image" Target="../media/image153.emf"/><Relationship Id="rId9" Type="http://schemas.openxmlformats.org/officeDocument/2006/relationships/oleObject" Target="../embeddings/oleObject156.bin"/><Relationship Id="rId14" Type="http://schemas.openxmlformats.org/officeDocument/2006/relationships/image" Target="../media/image158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wmf"/><Relationship Id="rId13" Type="http://schemas.openxmlformats.org/officeDocument/2006/relationships/oleObject" Target="../embeddings/oleObject166.bin"/><Relationship Id="rId3" Type="http://schemas.openxmlformats.org/officeDocument/2006/relationships/oleObject" Target="../embeddings/oleObject161.bin"/><Relationship Id="rId7" Type="http://schemas.openxmlformats.org/officeDocument/2006/relationships/oleObject" Target="../embeddings/oleObject163.bin"/><Relationship Id="rId12" Type="http://schemas.openxmlformats.org/officeDocument/2006/relationships/image" Target="../media/image165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62.wmf"/><Relationship Id="rId11" Type="http://schemas.openxmlformats.org/officeDocument/2006/relationships/oleObject" Target="../embeddings/oleObject165.bin"/><Relationship Id="rId5" Type="http://schemas.openxmlformats.org/officeDocument/2006/relationships/oleObject" Target="../embeddings/oleObject162.bin"/><Relationship Id="rId10" Type="http://schemas.openxmlformats.org/officeDocument/2006/relationships/image" Target="../media/image164.wmf"/><Relationship Id="rId4" Type="http://schemas.openxmlformats.org/officeDocument/2006/relationships/image" Target="../media/image161.wmf"/><Relationship Id="rId9" Type="http://schemas.openxmlformats.org/officeDocument/2006/relationships/oleObject" Target="../embeddings/oleObject164.bin"/><Relationship Id="rId14" Type="http://schemas.openxmlformats.org/officeDocument/2006/relationships/image" Target="../media/image166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emf"/><Relationship Id="rId3" Type="http://schemas.openxmlformats.org/officeDocument/2006/relationships/oleObject" Target="../embeddings/oleObject167.bin"/><Relationship Id="rId7" Type="http://schemas.openxmlformats.org/officeDocument/2006/relationships/oleObject" Target="../embeddings/oleObject169.bin"/><Relationship Id="rId12" Type="http://schemas.openxmlformats.org/officeDocument/2006/relationships/image" Target="../media/image171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68.emf"/><Relationship Id="rId11" Type="http://schemas.openxmlformats.org/officeDocument/2006/relationships/oleObject" Target="../embeddings/oleObject171.bin"/><Relationship Id="rId5" Type="http://schemas.openxmlformats.org/officeDocument/2006/relationships/oleObject" Target="../embeddings/oleObject168.bin"/><Relationship Id="rId10" Type="http://schemas.openxmlformats.org/officeDocument/2006/relationships/image" Target="../media/image170.emf"/><Relationship Id="rId4" Type="http://schemas.openxmlformats.org/officeDocument/2006/relationships/image" Target="../media/image167.emf"/><Relationship Id="rId9" Type="http://schemas.openxmlformats.org/officeDocument/2006/relationships/oleObject" Target="../embeddings/oleObject170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wmf"/><Relationship Id="rId13" Type="http://schemas.openxmlformats.org/officeDocument/2006/relationships/oleObject" Target="../embeddings/oleObject177.bin"/><Relationship Id="rId18" Type="http://schemas.openxmlformats.org/officeDocument/2006/relationships/image" Target="../media/image179.wmf"/><Relationship Id="rId26" Type="http://schemas.openxmlformats.org/officeDocument/2006/relationships/image" Target="../media/image183.wmf"/><Relationship Id="rId3" Type="http://schemas.openxmlformats.org/officeDocument/2006/relationships/oleObject" Target="../embeddings/oleObject172.bin"/><Relationship Id="rId21" Type="http://schemas.openxmlformats.org/officeDocument/2006/relationships/oleObject" Target="../embeddings/oleObject181.bin"/><Relationship Id="rId7" Type="http://schemas.openxmlformats.org/officeDocument/2006/relationships/oleObject" Target="../embeddings/oleObject174.bin"/><Relationship Id="rId12" Type="http://schemas.openxmlformats.org/officeDocument/2006/relationships/image" Target="../media/image176.wmf"/><Relationship Id="rId17" Type="http://schemas.openxmlformats.org/officeDocument/2006/relationships/oleObject" Target="../embeddings/oleObject179.bin"/><Relationship Id="rId25" Type="http://schemas.openxmlformats.org/officeDocument/2006/relationships/oleObject" Target="../embeddings/oleObject183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78.wmf"/><Relationship Id="rId20" Type="http://schemas.openxmlformats.org/officeDocument/2006/relationships/image" Target="../media/image180.wmf"/><Relationship Id="rId29" Type="http://schemas.openxmlformats.org/officeDocument/2006/relationships/oleObject" Target="../embeddings/oleObject185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73.wmf"/><Relationship Id="rId11" Type="http://schemas.openxmlformats.org/officeDocument/2006/relationships/oleObject" Target="../embeddings/oleObject176.bin"/><Relationship Id="rId24" Type="http://schemas.openxmlformats.org/officeDocument/2006/relationships/image" Target="../media/image182.wmf"/><Relationship Id="rId32" Type="http://schemas.openxmlformats.org/officeDocument/2006/relationships/image" Target="../media/image186.wmf"/><Relationship Id="rId5" Type="http://schemas.openxmlformats.org/officeDocument/2006/relationships/oleObject" Target="../embeddings/oleObject173.bin"/><Relationship Id="rId15" Type="http://schemas.openxmlformats.org/officeDocument/2006/relationships/oleObject" Target="../embeddings/oleObject178.bin"/><Relationship Id="rId23" Type="http://schemas.openxmlformats.org/officeDocument/2006/relationships/oleObject" Target="../embeddings/oleObject182.bin"/><Relationship Id="rId28" Type="http://schemas.openxmlformats.org/officeDocument/2006/relationships/image" Target="../media/image184.wmf"/><Relationship Id="rId10" Type="http://schemas.openxmlformats.org/officeDocument/2006/relationships/image" Target="../media/image175.wmf"/><Relationship Id="rId19" Type="http://schemas.openxmlformats.org/officeDocument/2006/relationships/oleObject" Target="../embeddings/oleObject180.bin"/><Relationship Id="rId31" Type="http://schemas.openxmlformats.org/officeDocument/2006/relationships/oleObject" Target="../embeddings/oleObject186.bin"/><Relationship Id="rId4" Type="http://schemas.openxmlformats.org/officeDocument/2006/relationships/image" Target="../media/image172.wmf"/><Relationship Id="rId9" Type="http://schemas.openxmlformats.org/officeDocument/2006/relationships/oleObject" Target="../embeddings/oleObject175.bin"/><Relationship Id="rId14" Type="http://schemas.openxmlformats.org/officeDocument/2006/relationships/image" Target="../media/image177.wmf"/><Relationship Id="rId22" Type="http://schemas.openxmlformats.org/officeDocument/2006/relationships/image" Target="../media/image181.wmf"/><Relationship Id="rId27" Type="http://schemas.openxmlformats.org/officeDocument/2006/relationships/oleObject" Target="../embeddings/oleObject184.bin"/><Relationship Id="rId30" Type="http://schemas.openxmlformats.org/officeDocument/2006/relationships/image" Target="../media/image185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wmf"/><Relationship Id="rId13" Type="http://schemas.openxmlformats.org/officeDocument/2006/relationships/oleObject" Target="../embeddings/oleObject192.bin"/><Relationship Id="rId18" Type="http://schemas.openxmlformats.org/officeDocument/2006/relationships/image" Target="../media/image194.wmf"/><Relationship Id="rId3" Type="http://schemas.openxmlformats.org/officeDocument/2006/relationships/oleObject" Target="../embeddings/oleObject187.bin"/><Relationship Id="rId21" Type="http://schemas.openxmlformats.org/officeDocument/2006/relationships/oleObject" Target="../embeddings/oleObject196.bin"/><Relationship Id="rId7" Type="http://schemas.openxmlformats.org/officeDocument/2006/relationships/oleObject" Target="../embeddings/oleObject189.bin"/><Relationship Id="rId12" Type="http://schemas.openxmlformats.org/officeDocument/2006/relationships/image" Target="../media/image191.wmf"/><Relationship Id="rId17" Type="http://schemas.openxmlformats.org/officeDocument/2006/relationships/oleObject" Target="../embeddings/oleObject194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93.wmf"/><Relationship Id="rId20" Type="http://schemas.openxmlformats.org/officeDocument/2006/relationships/image" Target="../media/image195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88.wmf"/><Relationship Id="rId11" Type="http://schemas.openxmlformats.org/officeDocument/2006/relationships/oleObject" Target="../embeddings/oleObject191.bin"/><Relationship Id="rId5" Type="http://schemas.openxmlformats.org/officeDocument/2006/relationships/oleObject" Target="../embeddings/oleObject188.bin"/><Relationship Id="rId15" Type="http://schemas.openxmlformats.org/officeDocument/2006/relationships/oleObject" Target="../embeddings/oleObject193.bin"/><Relationship Id="rId10" Type="http://schemas.openxmlformats.org/officeDocument/2006/relationships/image" Target="../media/image190.wmf"/><Relationship Id="rId19" Type="http://schemas.openxmlformats.org/officeDocument/2006/relationships/oleObject" Target="../embeddings/oleObject195.bin"/><Relationship Id="rId4" Type="http://schemas.openxmlformats.org/officeDocument/2006/relationships/image" Target="../media/image187.wmf"/><Relationship Id="rId9" Type="http://schemas.openxmlformats.org/officeDocument/2006/relationships/oleObject" Target="../embeddings/oleObject190.bin"/><Relationship Id="rId14" Type="http://schemas.openxmlformats.org/officeDocument/2006/relationships/image" Target="../media/image192.wmf"/><Relationship Id="rId22" Type="http://schemas.openxmlformats.org/officeDocument/2006/relationships/image" Target="../media/image196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emf"/><Relationship Id="rId3" Type="http://schemas.openxmlformats.org/officeDocument/2006/relationships/oleObject" Target="../embeddings/oleObject197.bin"/><Relationship Id="rId7" Type="http://schemas.openxmlformats.org/officeDocument/2006/relationships/oleObject" Target="../embeddings/oleObject19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98.emf"/><Relationship Id="rId5" Type="http://schemas.openxmlformats.org/officeDocument/2006/relationships/oleObject" Target="../embeddings/oleObject198.bin"/><Relationship Id="rId4" Type="http://schemas.openxmlformats.org/officeDocument/2006/relationships/image" Target="../media/image197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emf"/><Relationship Id="rId13" Type="http://schemas.openxmlformats.org/officeDocument/2006/relationships/oleObject" Target="../embeddings/oleObject205.bin"/><Relationship Id="rId18" Type="http://schemas.openxmlformats.org/officeDocument/2006/relationships/image" Target="../media/image207.emf"/><Relationship Id="rId26" Type="http://schemas.openxmlformats.org/officeDocument/2006/relationships/image" Target="../media/image211.emf"/><Relationship Id="rId3" Type="http://schemas.openxmlformats.org/officeDocument/2006/relationships/oleObject" Target="../embeddings/oleObject200.bin"/><Relationship Id="rId21" Type="http://schemas.openxmlformats.org/officeDocument/2006/relationships/oleObject" Target="../embeddings/oleObject209.bin"/><Relationship Id="rId7" Type="http://schemas.openxmlformats.org/officeDocument/2006/relationships/oleObject" Target="../embeddings/oleObject202.bin"/><Relationship Id="rId12" Type="http://schemas.openxmlformats.org/officeDocument/2006/relationships/image" Target="../media/image204.emf"/><Relationship Id="rId17" Type="http://schemas.openxmlformats.org/officeDocument/2006/relationships/oleObject" Target="../embeddings/oleObject207.bin"/><Relationship Id="rId25" Type="http://schemas.openxmlformats.org/officeDocument/2006/relationships/oleObject" Target="../embeddings/oleObject21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6.emf"/><Relationship Id="rId20" Type="http://schemas.openxmlformats.org/officeDocument/2006/relationships/image" Target="../media/image208.e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01.emf"/><Relationship Id="rId11" Type="http://schemas.openxmlformats.org/officeDocument/2006/relationships/oleObject" Target="../embeddings/oleObject204.bin"/><Relationship Id="rId24" Type="http://schemas.openxmlformats.org/officeDocument/2006/relationships/image" Target="../media/image210.emf"/><Relationship Id="rId5" Type="http://schemas.openxmlformats.org/officeDocument/2006/relationships/oleObject" Target="../embeddings/oleObject201.bin"/><Relationship Id="rId15" Type="http://schemas.openxmlformats.org/officeDocument/2006/relationships/oleObject" Target="../embeddings/oleObject206.bin"/><Relationship Id="rId23" Type="http://schemas.openxmlformats.org/officeDocument/2006/relationships/oleObject" Target="../embeddings/oleObject210.bin"/><Relationship Id="rId28" Type="http://schemas.openxmlformats.org/officeDocument/2006/relationships/image" Target="../media/image212.emf"/><Relationship Id="rId10" Type="http://schemas.openxmlformats.org/officeDocument/2006/relationships/image" Target="../media/image203.emf"/><Relationship Id="rId19" Type="http://schemas.openxmlformats.org/officeDocument/2006/relationships/oleObject" Target="../embeddings/oleObject208.bin"/><Relationship Id="rId4" Type="http://schemas.openxmlformats.org/officeDocument/2006/relationships/image" Target="../media/image200.emf"/><Relationship Id="rId9" Type="http://schemas.openxmlformats.org/officeDocument/2006/relationships/oleObject" Target="../embeddings/oleObject203.bin"/><Relationship Id="rId14" Type="http://schemas.openxmlformats.org/officeDocument/2006/relationships/image" Target="../media/image205.emf"/><Relationship Id="rId22" Type="http://schemas.openxmlformats.org/officeDocument/2006/relationships/image" Target="../media/image209.emf"/><Relationship Id="rId27" Type="http://schemas.openxmlformats.org/officeDocument/2006/relationships/oleObject" Target="../embeddings/oleObject212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emf"/><Relationship Id="rId13" Type="http://schemas.openxmlformats.org/officeDocument/2006/relationships/oleObject" Target="../embeddings/oleObject218.bin"/><Relationship Id="rId18" Type="http://schemas.openxmlformats.org/officeDocument/2006/relationships/image" Target="../media/image220.emf"/><Relationship Id="rId3" Type="http://schemas.openxmlformats.org/officeDocument/2006/relationships/oleObject" Target="../embeddings/oleObject213.bin"/><Relationship Id="rId21" Type="http://schemas.openxmlformats.org/officeDocument/2006/relationships/oleObject" Target="../embeddings/oleObject222.bin"/><Relationship Id="rId7" Type="http://schemas.openxmlformats.org/officeDocument/2006/relationships/oleObject" Target="../embeddings/oleObject215.bin"/><Relationship Id="rId12" Type="http://schemas.openxmlformats.org/officeDocument/2006/relationships/image" Target="../media/image217.emf"/><Relationship Id="rId17" Type="http://schemas.openxmlformats.org/officeDocument/2006/relationships/oleObject" Target="../embeddings/oleObject22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9.emf"/><Relationship Id="rId20" Type="http://schemas.openxmlformats.org/officeDocument/2006/relationships/image" Target="../media/image221.e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14.emf"/><Relationship Id="rId11" Type="http://schemas.openxmlformats.org/officeDocument/2006/relationships/oleObject" Target="../embeddings/oleObject217.bin"/><Relationship Id="rId5" Type="http://schemas.openxmlformats.org/officeDocument/2006/relationships/oleObject" Target="../embeddings/oleObject214.bin"/><Relationship Id="rId15" Type="http://schemas.openxmlformats.org/officeDocument/2006/relationships/oleObject" Target="../embeddings/oleObject219.bin"/><Relationship Id="rId10" Type="http://schemas.openxmlformats.org/officeDocument/2006/relationships/image" Target="../media/image216.emf"/><Relationship Id="rId19" Type="http://schemas.openxmlformats.org/officeDocument/2006/relationships/oleObject" Target="../embeddings/oleObject221.bin"/><Relationship Id="rId4" Type="http://schemas.openxmlformats.org/officeDocument/2006/relationships/image" Target="../media/image213.emf"/><Relationship Id="rId9" Type="http://schemas.openxmlformats.org/officeDocument/2006/relationships/oleObject" Target="../embeddings/oleObject216.bin"/><Relationship Id="rId14" Type="http://schemas.openxmlformats.org/officeDocument/2006/relationships/image" Target="../media/image218.emf"/><Relationship Id="rId22" Type="http://schemas.openxmlformats.org/officeDocument/2006/relationships/image" Target="../media/image222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5.emf"/><Relationship Id="rId13" Type="http://schemas.openxmlformats.org/officeDocument/2006/relationships/oleObject" Target="../embeddings/oleObject228.bin"/><Relationship Id="rId18" Type="http://schemas.openxmlformats.org/officeDocument/2006/relationships/image" Target="../media/image230.emf"/><Relationship Id="rId26" Type="http://schemas.openxmlformats.org/officeDocument/2006/relationships/image" Target="../media/image234.emf"/><Relationship Id="rId3" Type="http://schemas.openxmlformats.org/officeDocument/2006/relationships/oleObject" Target="../embeddings/oleObject223.bin"/><Relationship Id="rId21" Type="http://schemas.openxmlformats.org/officeDocument/2006/relationships/oleObject" Target="../embeddings/oleObject232.bin"/><Relationship Id="rId7" Type="http://schemas.openxmlformats.org/officeDocument/2006/relationships/oleObject" Target="../embeddings/oleObject225.bin"/><Relationship Id="rId12" Type="http://schemas.openxmlformats.org/officeDocument/2006/relationships/image" Target="../media/image227.emf"/><Relationship Id="rId17" Type="http://schemas.openxmlformats.org/officeDocument/2006/relationships/oleObject" Target="../embeddings/oleObject230.bin"/><Relationship Id="rId25" Type="http://schemas.openxmlformats.org/officeDocument/2006/relationships/oleObject" Target="../embeddings/oleObject23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9.emf"/><Relationship Id="rId20" Type="http://schemas.openxmlformats.org/officeDocument/2006/relationships/image" Target="../media/image231.emf"/><Relationship Id="rId29" Type="http://schemas.openxmlformats.org/officeDocument/2006/relationships/oleObject" Target="../embeddings/oleObject236.bin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24.emf"/><Relationship Id="rId11" Type="http://schemas.openxmlformats.org/officeDocument/2006/relationships/oleObject" Target="../embeddings/oleObject227.bin"/><Relationship Id="rId24" Type="http://schemas.openxmlformats.org/officeDocument/2006/relationships/image" Target="../media/image233.emf"/><Relationship Id="rId32" Type="http://schemas.openxmlformats.org/officeDocument/2006/relationships/image" Target="../media/image237.emf"/><Relationship Id="rId5" Type="http://schemas.openxmlformats.org/officeDocument/2006/relationships/oleObject" Target="../embeddings/oleObject224.bin"/><Relationship Id="rId15" Type="http://schemas.openxmlformats.org/officeDocument/2006/relationships/oleObject" Target="../embeddings/oleObject229.bin"/><Relationship Id="rId23" Type="http://schemas.openxmlformats.org/officeDocument/2006/relationships/oleObject" Target="../embeddings/oleObject233.bin"/><Relationship Id="rId28" Type="http://schemas.openxmlformats.org/officeDocument/2006/relationships/image" Target="../media/image235.emf"/><Relationship Id="rId10" Type="http://schemas.openxmlformats.org/officeDocument/2006/relationships/image" Target="../media/image226.emf"/><Relationship Id="rId19" Type="http://schemas.openxmlformats.org/officeDocument/2006/relationships/oleObject" Target="../embeddings/oleObject231.bin"/><Relationship Id="rId31" Type="http://schemas.openxmlformats.org/officeDocument/2006/relationships/oleObject" Target="../embeddings/oleObject237.bin"/><Relationship Id="rId4" Type="http://schemas.openxmlformats.org/officeDocument/2006/relationships/image" Target="../media/image223.emf"/><Relationship Id="rId9" Type="http://schemas.openxmlformats.org/officeDocument/2006/relationships/oleObject" Target="../embeddings/oleObject226.bin"/><Relationship Id="rId14" Type="http://schemas.openxmlformats.org/officeDocument/2006/relationships/image" Target="../media/image228.emf"/><Relationship Id="rId22" Type="http://schemas.openxmlformats.org/officeDocument/2006/relationships/image" Target="../media/image232.emf"/><Relationship Id="rId27" Type="http://schemas.openxmlformats.org/officeDocument/2006/relationships/oleObject" Target="../embeddings/oleObject235.bin"/><Relationship Id="rId30" Type="http://schemas.openxmlformats.org/officeDocument/2006/relationships/image" Target="../media/image236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13" Type="http://schemas.openxmlformats.org/officeDocument/2006/relationships/oleObject" Target="../embeddings/oleObject242.bin"/><Relationship Id="rId18" Type="http://schemas.openxmlformats.org/officeDocument/2006/relationships/oleObject" Target="../embeddings/oleObject244.bin"/><Relationship Id="rId3" Type="http://schemas.openxmlformats.org/officeDocument/2006/relationships/oleObject" Target="../embeddings/Microsoft_Word_97_-_2003___3.doc"/><Relationship Id="rId7" Type="http://schemas.openxmlformats.org/officeDocument/2006/relationships/oleObject" Target="../embeddings/oleObject239.bin"/><Relationship Id="rId12" Type="http://schemas.openxmlformats.org/officeDocument/2006/relationships/image" Target="../media/image241.wmf"/><Relationship Id="rId17" Type="http://schemas.openxmlformats.org/officeDocument/2006/relationships/image" Target="../media/image245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3.e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39.wmf"/><Relationship Id="rId11" Type="http://schemas.openxmlformats.org/officeDocument/2006/relationships/oleObject" Target="../embeddings/oleObject241.bin"/><Relationship Id="rId5" Type="http://schemas.openxmlformats.org/officeDocument/2006/relationships/oleObject" Target="../embeddings/oleObject238.bin"/><Relationship Id="rId15" Type="http://schemas.openxmlformats.org/officeDocument/2006/relationships/oleObject" Target="../embeddings/oleObject243.bin"/><Relationship Id="rId10" Type="http://schemas.openxmlformats.org/officeDocument/2006/relationships/image" Target="../media/image240.wmf"/><Relationship Id="rId19" Type="http://schemas.openxmlformats.org/officeDocument/2006/relationships/image" Target="../media/image244.emf"/><Relationship Id="rId4" Type="http://schemas.openxmlformats.org/officeDocument/2006/relationships/image" Target="../media/image238.emf"/><Relationship Id="rId9" Type="http://schemas.openxmlformats.org/officeDocument/2006/relationships/oleObject" Target="../embeddings/oleObject240.bin"/><Relationship Id="rId14" Type="http://schemas.openxmlformats.org/officeDocument/2006/relationships/image" Target="../media/image242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wmf"/><Relationship Id="rId13" Type="http://schemas.openxmlformats.org/officeDocument/2006/relationships/oleObject" Target="../embeddings/oleObject250.bin"/><Relationship Id="rId3" Type="http://schemas.openxmlformats.org/officeDocument/2006/relationships/oleObject" Target="../embeddings/oleObject245.bin"/><Relationship Id="rId7" Type="http://schemas.openxmlformats.org/officeDocument/2006/relationships/oleObject" Target="../embeddings/oleObject247.bin"/><Relationship Id="rId12" Type="http://schemas.openxmlformats.org/officeDocument/2006/relationships/image" Target="../media/image25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2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47.wmf"/><Relationship Id="rId11" Type="http://schemas.openxmlformats.org/officeDocument/2006/relationships/oleObject" Target="../embeddings/oleObject249.bin"/><Relationship Id="rId5" Type="http://schemas.openxmlformats.org/officeDocument/2006/relationships/oleObject" Target="../embeddings/oleObject246.bin"/><Relationship Id="rId15" Type="http://schemas.openxmlformats.org/officeDocument/2006/relationships/oleObject" Target="../embeddings/oleObject251.bin"/><Relationship Id="rId10" Type="http://schemas.openxmlformats.org/officeDocument/2006/relationships/image" Target="../media/image249.wmf"/><Relationship Id="rId4" Type="http://schemas.openxmlformats.org/officeDocument/2006/relationships/image" Target="../media/image246.wmf"/><Relationship Id="rId9" Type="http://schemas.openxmlformats.org/officeDocument/2006/relationships/oleObject" Target="../embeddings/oleObject248.bin"/><Relationship Id="rId14" Type="http://schemas.openxmlformats.org/officeDocument/2006/relationships/image" Target="../media/image251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5.wmf"/><Relationship Id="rId13" Type="http://schemas.openxmlformats.org/officeDocument/2006/relationships/oleObject" Target="../embeddings/oleObject257.bin"/><Relationship Id="rId18" Type="http://schemas.openxmlformats.org/officeDocument/2006/relationships/image" Target="../media/image260.wmf"/><Relationship Id="rId26" Type="http://schemas.openxmlformats.org/officeDocument/2006/relationships/image" Target="../media/image242.wmf"/><Relationship Id="rId3" Type="http://schemas.openxmlformats.org/officeDocument/2006/relationships/oleObject" Target="../embeddings/oleObject252.bin"/><Relationship Id="rId21" Type="http://schemas.openxmlformats.org/officeDocument/2006/relationships/oleObject" Target="../embeddings/oleObject261.bin"/><Relationship Id="rId7" Type="http://schemas.openxmlformats.org/officeDocument/2006/relationships/oleObject" Target="../embeddings/oleObject254.bin"/><Relationship Id="rId12" Type="http://schemas.openxmlformats.org/officeDocument/2006/relationships/image" Target="../media/image257.wmf"/><Relationship Id="rId17" Type="http://schemas.openxmlformats.org/officeDocument/2006/relationships/oleObject" Target="../embeddings/oleObject259.bin"/><Relationship Id="rId25" Type="http://schemas.openxmlformats.org/officeDocument/2006/relationships/oleObject" Target="../embeddings/oleObject26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9.wmf"/><Relationship Id="rId20" Type="http://schemas.openxmlformats.org/officeDocument/2006/relationships/image" Target="../media/image1.wmf"/><Relationship Id="rId29" Type="http://schemas.openxmlformats.org/officeDocument/2006/relationships/oleObject" Target="../embeddings/oleObject265.bin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54.wmf"/><Relationship Id="rId11" Type="http://schemas.openxmlformats.org/officeDocument/2006/relationships/oleObject" Target="../embeddings/oleObject256.bin"/><Relationship Id="rId24" Type="http://schemas.openxmlformats.org/officeDocument/2006/relationships/image" Target="../media/image241.wmf"/><Relationship Id="rId5" Type="http://schemas.openxmlformats.org/officeDocument/2006/relationships/oleObject" Target="../embeddings/oleObject253.bin"/><Relationship Id="rId15" Type="http://schemas.openxmlformats.org/officeDocument/2006/relationships/oleObject" Target="../embeddings/oleObject258.bin"/><Relationship Id="rId23" Type="http://schemas.openxmlformats.org/officeDocument/2006/relationships/oleObject" Target="../embeddings/oleObject262.bin"/><Relationship Id="rId28" Type="http://schemas.openxmlformats.org/officeDocument/2006/relationships/image" Target="../media/image261.emf"/><Relationship Id="rId10" Type="http://schemas.openxmlformats.org/officeDocument/2006/relationships/image" Target="../media/image256.wmf"/><Relationship Id="rId19" Type="http://schemas.openxmlformats.org/officeDocument/2006/relationships/oleObject" Target="../embeddings/oleObject260.bin"/><Relationship Id="rId4" Type="http://schemas.openxmlformats.org/officeDocument/2006/relationships/image" Target="../media/image253.wmf"/><Relationship Id="rId9" Type="http://schemas.openxmlformats.org/officeDocument/2006/relationships/oleObject" Target="../embeddings/oleObject255.bin"/><Relationship Id="rId14" Type="http://schemas.openxmlformats.org/officeDocument/2006/relationships/image" Target="../media/image258.wmf"/><Relationship Id="rId22" Type="http://schemas.openxmlformats.org/officeDocument/2006/relationships/image" Target="../media/image240.wmf"/><Relationship Id="rId27" Type="http://schemas.openxmlformats.org/officeDocument/2006/relationships/oleObject" Target="../embeddings/oleObject264.bin"/><Relationship Id="rId30" Type="http://schemas.openxmlformats.org/officeDocument/2006/relationships/image" Target="../media/image252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2.wmf"/><Relationship Id="rId3" Type="http://schemas.openxmlformats.org/officeDocument/2006/relationships/oleObject" Target="../embeddings/oleObject266.bin"/><Relationship Id="rId7" Type="http://schemas.openxmlformats.org/officeDocument/2006/relationships/oleObject" Target="../embeddings/oleObject26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.wmf"/><Relationship Id="rId11" Type="http://schemas.openxmlformats.org/officeDocument/2006/relationships/image" Target="../media/image263.wmf"/><Relationship Id="rId5" Type="http://schemas.openxmlformats.org/officeDocument/2006/relationships/oleObject" Target="../embeddings/oleObject267.bin"/><Relationship Id="rId10" Type="http://schemas.openxmlformats.org/officeDocument/2006/relationships/oleObject" Target="../embeddings/oleObject270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269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6.emf"/><Relationship Id="rId3" Type="http://schemas.openxmlformats.org/officeDocument/2006/relationships/oleObject" Target="../embeddings/oleObject271.bin"/><Relationship Id="rId7" Type="http://schemas.openxmlformats.org/officeDocument/2006/relationships/oleObject" Target="../embeddings/oleObject2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65.emf"/><Relationship Id="rId5" Type="http://schemas.openxmlformats.org/officeDocument/2006/relationships/oleObject" Target="../embeddings/oleObject272.bin"/><Relationship Id="rId10" Type="http://schemas.openxmlformats.org/officeDocument/2006/relationships/image" Target="../media/image267.emf"/><Relationship Id="rId4" Type="http://schemas.openxmlformats.org/officeDocument/2006/relationships/image" Target="../media/image264.emf"/><Relationship Id="rId9" Type="http://schemas.openxmlformats.org/officeDocument/2006/relationships/oleObject" Target="../embeddings/oleObject274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268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269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2.emf"/><Relationship Id="rId13" Type="http://schemas.openxmlformats.org/officeDocument/2006/relationships/oleObject" Target="../embeddings/oleObject281.bin"/><Relationship Id="rId18" Type="http://schemas.openxmlformats.org/officeDocument/2006/relationships/image" Target="../media/image277.wmf"/><Relationship Id="rId26" Type="http://schemas.openxmlformats.org/officeDocument/2006/relationships/image" Target="../media/image281.emf"/><Relationship Id="rId3" Type="http://schemas.openxmlformats.org/officeDocument/2006/relationships/oleObject" Target="../embeddings/oleObject276.bin"/><Relationship Id="rId21" Type="http://schemas.openxmlformats.org/officeDocument/2006/relationships/oleObject" Target="../embeddings/oleObject285.bin"/><Relationship Id="rId7" Type="http://schemas.openxmlformats.org/officeDocument/2006/relationships/oleObject" Target="../embeddings/oleObject278.bin"/><Relationship Id="rId12" Type="http://schemas.openxmlformats.org/officeDocument/2006/relationships/image" Target="../media/image274.emf"/><Relationship Id="rId17" Type="http://schemas.openxmlformats.org/officeDocument/2006/relationships/oleObject" Target="../embeddings/oleObject283.bin"/><Relationship Id="rId25" Type="http://schemas.openxmlformats.org/officeDocument/2006/relationships/oleObject" Target="../embeddings/oleObject28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6.emf"/><Relationship Id="rId20" Type="http://schemas.openxmlformats.org/officeDocument/2006/relationships/image" Target="../media/image278.emf"/><Relationship Id="rId29" Type="http://schemas.openxmlformats.org/officeDocument/2006/relationships/oleObject" Target="../embeddings/oleObject289.bin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71.wmf"/><Relationship Id="rId11" Type="http://schemas.openxmlformats.org/officeDocument/2006/relationships/oleObject" Target="../embeddings/oleObject280.bin"/><Relationship Id="rId24" Type="http://schemas.openxmlformats.org/officeDocument/2006/relationships/image" Target="../media/image280.emf"/><Relationship Id="rId32" Type="http://schemas.openxmlformats.org/officeDocument/2006/relationships/image" Target="../media/image284.wmf"/><Relationship Id="rId5" Type="http://schemas.openxmlformats.org/officeDocument/2006/relationships/oleObject" Target="../embeddings/oleObject277.bin"/><Relationship Id="rId15" Type="http://schemas.openxmlformats.org/officeDocument/2006/relationships/oleObject" Target="../embeddings/oleObject282.bin"/><Relationship Id="rId23" Type="http://schemas.openxmlformats.org/officeDocument/2006/relationships/oleObject" Target="../embeddings/oleObject286.bin"/><Relationship Id="rId28" Type="http://schemas.openxmlformats.org/officeDocument/2006/relationships/image" Target="../media/image282.wmf"/><Relationship Id="rId10" Type="http://schemas.openxmlformats.org/officeDocument/2006/relationships/image" Target="../media/image273.wmf"/><Relationship Id="rId19" Type="http://schemas.openxmlformats.org/officeDocument/2006/relationships/oleObject" Target="../embeddings/oleObject284.bin"/><Relationship Id="rId31" Type="http://schemas.openxmlformats.org/officeDocument/2006/relationships/oleObject" Target="../embeddings/oleObject290.bin"/><Relationship Id="rId4" Type="http://schemas.openxmlformats.org/officeDocument/2006/relationships/image" Target="../media/image270.emf"/><Relationship Id="rId9" Type="http://schemas.openxmlformats.org/officeDocument/2006/relationships/oleObject" Target="../embeddings/oleObject279.bin"/><Relationship Id="rId14" Type="http://schemas.openxmlformats.org/officeDocument/2006/relationships/image" Target="../media/image275.wmf"/><Relationship Id="rId22" Type="http://schemas.openxmlformats.org/officeDocument/2006/relationships/image" Target="../media/image279.emf"/><Relationship Id="rId27" Type="http://schemas.openxmlformats.org/officeDocument/2006/relationships/oleObject" Target="../embeddings/oleObject288.bin"/><Relationship Id="rId30" Type="http://schemas.openxmlformats.org/officeDocument/2006/relationships/image" Target="../media/image283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7.emf"/><Relationship Id="rId13" Type="http://schemas.openxmlformats.org/officeDocument/2006/relationships/oleObject" Target="../embeddings/oleObject296.bin"/><Relationship Id="rId18" Type="http://schemas.openxmlformats.org/officeDocument/2006/relationships/image" Target="../media/image292.emf"/><Relationship Id="rId3" Type="http://schemas.openxmlformats.org/officeDocument/2006/relationships/oleObject" Target="../embeddings/oleObject291.bin"/><Relationship Id="rId7" Type="http://schemas.openxmlformats.org/officeDocument/2006/relationships/oleObject" Target="../embeddings/oleObject293.bin"/><Relationship Id="rId12" Type="http://schemas.openxmlformats.org/officeDocument/2006/relationships/image" Target="../media/image289.emf"/><Relationship Id="rId17" Type="http://schemas.openxmlformats.org/officeDocument/2006/relationships/oleObject" Target="../embeddings/oleObject29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1.emf"/><Relationship Id="rId20" Type="http://schemas.openxmlformats.org/officeDocument/2006/relationships/image" Target="../media/image293.e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86.emf"/><Relationship Id="rId11" Type="http://schemas.openxmlformats.org/officeDocument/2006/relationships/oleObject" Target="../embeddings/oleObject295.bin"/><Relationship Id="rId5" Type="http://schemas.openxmlformats.org/officeDocument/2006/relationships/oleObject" Target="../embeddings/oleObject292.bin"/><Relationship Id="rId15" Type="http://schemas.openxmlformats.org/officeDocument/2006/relationships/oleObject" Target="../embeddings/oleObject297.bin"/><Relationship Id="rId10" Type="http://schemas.openxmlformats.org/officeDocument/2006/relationships/image" Target="../media/image288.emf"/><Relationship Id="rId19" Type="http://schemas.openxmlformats.org/officeDocument/2006/relationships/oleObject" Target="../embeddings/oleObject299.bin"/><Relationship Id="rId4" Type="http://schemas.openxmlformats.org/officeDocument/2006/relationships/image" Target="../media/image285.emf"/><Relationship Id="rId9" Type="http://schemas.openxmlformats.org/officeDocument/2006/relationships/oleObject" Target="../embeddings/oleObject294.bin"/><Relationship Id="rId14" Type="http://schemas.openxmlformats.org/officeDocument/2006/relationships/image" Target="../media/image29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6.wmf"/><Relationship Id="rId13" Type="http://schemas.openxmlformats.org/officeDocument/2006/relationships/oleObject" Target="../embeddings/oleObject304.bin"/><Relationship Id="rId3" Type="http://schemas.openxmlformats.org/officeDocument/2006/relationships/oleObject" Target="../embeddings/Microsoft_Word_97_-_2003___5.doc"/><Relationship Id="rId7" Type="http://schemas.openxmlformats.org/officeDocument/2006/relationships/oleObject" Target="../embeddings/oleObject301.bin"/><Relationship Id="rId12" Type="http://schemas.openxmlformats.org/officeDocument/2006/relationships/image" Target="../media/image29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95.wmf"/><Relationship Id="rId11" Type="http://schemas.openxmlformats.org/officeDocument/2006/relationships/oleObject" Target="../embeddings/oleObject303.bin"/><Relationship Id="rId5" Type="http://schemas.openxmlformats.org/officeDocument/2006/relationships/oleObject" Target="../embeddings/oleObject300.bin"/><Relationship Id="rId10" Type="http://schemas.openxmlformats.org/officeDocument/2006/relationships/image" Target="../media/image297.wmf"/><Relationship Id="rId4" Type="http://schemas.openxmlformats.org/officeDocument/2006/relationships/image" Target="../media/image294.emf"/><Relationship Id="rId9" Type="http://schemas.openxmlformats.org/officeDocument/2006/relationships/oleObject" Target="../embeddings/oleObject302.bin"/><Relationship Id="rId14" Type="http://schemas.openxmlformats.org/officeDocument/2006/relationships/image" Target="../media/image299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2.wmf"/><Relationship Id="rId3" Type="http://schemas.openxmlformats.org/officeDocument/2006/relationships/oleObject" Target="../embeddings/Microsoft_Word_97_-_2003___6.doc"/><Relationship Id="rId7" Type="http://schemas.openxmlformats.org/officeDocument/2006/relationships/oleObject" Target="../embeddings/oleObject306.bin"/><Relationship Id="rId12" Type="http://schemas.openxmlformats.org/officeDocument/2006/relationships/image" Target="../media/image30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301.wmf"/><Relationship Id="rId11" Type="http://schemas.openxmlformats.org/officeDocument/2006/relationships/oleObject" Target="../embeddings/oleObject307.bin"/><Relationship Id="rId5" Type="http://schemas.openxmlformats.org/officeDocument/2006/relationships/oleObject" Target="../embeddings/oleObject305.bin"/><Relationship Id="rId10" Type="http://schemas.openxmlformats.org/officeDocument/2006/relationships/image" Target="../media/image303.emf"/><Relationship Id="rId4" Type="http://schemas.openxmlformats.org/officeDocument/2006/relationships/image" Target="../media/image300.emf"/><Relationship Id="rId9" Type="http://schemas.openxmlformats.org/officeDocument/2006/relationships/oleObject" Target="../embeddings/Microsoft_Word_97_-_2003___7.doc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7.wmf"/><Relationship Id="rId3" Type="http://schemas.openxmlformats.org/officeDocument/2006/relationships/oleObject" Target="../embeddings/oleObject308.bin"/><Relationship Id="rId7" Type="http://schemas.openxmlformats.org/officeDocument/2006/relationships/oleObject" Target="../embeddings/oleObject310.bin"/><Relationship Id="rId12" Type="http://schemas.openxmlformats.org/officeDocument/2006/relationships/image" Target="../media/image30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306.wmf"/><Relationship Id="rId11" Type="http://schemas.openxmlformats.org/officeDocument/2006/relationships/oleObject" Target="../embeddings/oleObject312.bin"/><Relationship Id="rId5" Type="http://schemas.openxmlformats.org/officeDocument/2006/relationships/oleObject" Target="../embeddings/oleObject309.bin"/><Relationship Id="rId10" Type="http://schemas.openxmlformats.org/officeDocument/2006/relationships/image" Target="../media/image308.wmf"/><Relationship Id="rId4" Type="http://schemas.openxmlformats.org/officeDocument/2006/relationships/image" Target="../media/image305.wmf"/><Relationship Id="rId9" Type="http://schemas.openxmlformats.org/officeDocument/2006/relationships/oleObject" Target="../embeddings/oleObject311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2.wmf"/><Relationship Id="rId3" Type="http://schemas.openxmlformats.org/officeDocument/2006/relationships/oleObject" Target="../embeddings/oleObject313.bin"/><Relationship Id="rId7" Type="http://schemas.openxmlformats.org/officeDocument/2006/relationships/oleObject" Target="../embeddings/oleObject3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311.wmf"/><Relationship Id="rId5" Type="http://schemas.openxmlformats.org/officeDocument/2006/relationships/oleObject" Target="../embeddings/oleObject314.bin"/><Relationship Id="rId10" Type="http://schemas.openxmlformats.org/officeDocument/2006/relationships/image" Target="../media/image313.wmf"/><Relationship Id="rId4" Type="http://schemas.openxmlformats.org/officeDocument/2006/relationships/image" Target="../media/image310.wmf"/><Relationship Id="rId9" Type="http://schemas.openxmlformats.org/officeDocument/2006/relationships/oleObject" Target="../embeddings/oleObject316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6.emf"/><Relationship Id="rId3" Type="http://schemas.openxmlformats.org/officeDocument/2006/relationships/oleObject" Target="../embeddings/oleObject317.bin"/><Relationship Id="rId7" Type="http://schemas.openxmlformats.org/officeDocument/2006/relationships/oleObject" Target="../embeddings/oleObject3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315.wmf"/><Relationship Id="rId5" Type="http://schemas.openxmlformats.org/officeDocument/2006/relationships/oleObject" Target="../embeddings/oleObject318.bin"/><Relationship Id="rId10" Type="http://schemas.openxmlformats.org/officeDocument/2006/relationships/image" Target="../media/image317.wmf"/><Relationship Id="rId4" Type="http://schemas.openxmlformats.org/officeDocument/2006/relationships/image" Target="../media/image314.wmf"/><Relationship Id="rId9" Type="http://schemas.openxmlformats.org/officeDocument/2006/relationships/oleObject" Target="../embeddings/oleObject320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wmf"/><Relationship Id="rId13" Type="http://schemas.openxmlformats.org/officeDocument/2006/relationships/oleObject" Target="../embeddings/oleObject326.bin"/><Relationship Id="rId18" Type="http://schemas.openxmlformats.org/officeDocument/2006/relationships/image" Target="../media/image325.wmf"/><Relationship Id="rId3" Type="http://schemas.openxmlformats.org/officeDocument/2006/relationships/oleObject" Target="../embeddings/oleObject321.bin"/><Relationship Id="rId7" Type="http://schemas.openxmlformats.org/officeDocument/2006/relationships/oleObject" Target="../embeddings/oleObject323.bin"/><Relationship Id="rId12" Type="http://schemas.openxmlformats.org/officeDocument/2006/relationships/image" Target="../media/image322.wmf"/><Relationship Id="rId17" Type="http://schemas.openxmlformats.org/officeDocument/2006/relationships/oleObject" Target="../embeddings/oleObject32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4.wmf"/><Relationship Id="rId20" Type="http://schemas.openxmlformats.org/officeDocument/2006/relationships/image" Target="../media/image326.wmf"/><Relationship Id="rId1" Type="http://schemas.openxmlformats.org/officeDocument/2006/relationships/vmlDrawing" Target="../drawings/vmlDrawing42.vml"/><Relationship Id="rId6" Type="http://schemas.openxmlformats.org/officeDocument/2006/relationships/image" Target="../media/image319.wmf"/><Relationship Id="rId11" Type="http://schemas.openxmlformats.org/officeDocument/2006/relationships/oleObject" Target="../embeddings/oleObject325.bin"/><Relationship Id="rId5" Type="http://schemas.openxmlformats.org/officeDocument/2006/relationships/oleObject" Target="../embeddings/oleObject322.bin"/><Relationship Id="rId15" Type="http://schemas.openxmlformats.org/officeDocument/2006/relationships/oleObject" Target="../embeddings/oleObject327.bin"/><Relationship Id="rId10" Type="http://schemas.openxmlformats.org/officeDocument/2006/relationships/image" Target="../media/image321.wmf"/><Relationship Id="rId19" Type="http://schemas.openxmlformats.org/officeDocument/2006/relationships/oleObject" Target="../embeddings/oleObject329.bin"/><Relationship Id="rId4" Type="http://schemas.openxmlformats.org/officeDocument/2006/relationships/image" Target="../media/image318.wmf"/><Relationship Id="rId9" Type="http://schemas.openxmlformats.org/officeDocument/2006/relationships/oleObject" Target="../embeddings/oleObject324.bin"/><Relationship Id="rId14" Type="http://schemas.openxmlformats.org/officeDocument/2006/relationships/image" Target="../media/image323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9.wmf"/><Relationship Id="rId13" Type="http://schemas.openxmlformats.org/officeDocument/2006/relationships/oleObject" Target="../embeddings/oleObject335.bin"/><Relationship Id="rId18" Type="http://schemas.openxmlformats.org/officeDocument/2006/relationships/image" Target="../media/image334.wmf"/><Relationship Id="rId3" Type="http://schemas.openxmlformats.org/officeDocument/2006/relationships/oleObject" Target="../embeddings/oleObject330.bin"/><Relationship Id="rId21" Type="http://schemas.openxmlformats.org/officeDocument/2006/relationships/oleObject" Target="../embeddings/oleObject339.bin"/><Relationship Id="rId7" Type="http://schemas.openxmlformats.org/officeDocument/2006/relationships/oleObject" Target="../embeddings/oleObject332.bin"/><Relationship Id="rId12" Type="http://schemas.openxmlformats.org/officeDocument/2006/relationships/image" Target="../media/image331.wmf"/><Relationship Id="rId17" Type="http://schemas.openxmlformats.org/officeDocument/2006/relationships/oleObject" Target="../embeddings/oleObject33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3.wmf"/><Relationship Id="rId20" Type="http://schemas.openxmlformats.org/officeDocument/2006/relationships/image" Target="../media/image335.wmf"/><Relationship Id="rId1" Type="http://schemas.openxmlformats.org/officeDocument/2006/relationships/vmlDrawing" Target="../drawings/vmlDrawing43.vml"/><Relationship Id="rId6" Type="http://schemas.openxmlformats.org/officeDocument/2006/relationships/image" Target="../media/image328.wmf"/><Relationship Id="rId11" Type="http://schemas.openxmlformats.org/officeDocument/2006/relationships/oleObject" Target="../embeddings/oleObject334.bin"/><Relationship Id="rId5" Type="http://schemas.openxmlformats.org/officeDocument/2006/relationships/oleObject" Target="../embeddings/oleObject331.bin"/><Relationship Id="rId15" Type="http://schemas.openxmlformats.org/officeDocument/2006/relationships/oleObject" Target="../embeddings/oleObject336.bin"/><Relationship Id="rId10" Type="http://schemas.openxmlformats.org/officeDocument/2006/relationships/image" Target="../media/image330.wmf"/><Relationship Id="rId19" Type="http://schemas.openxmlformats.org/officeDocument/2006/relationships/oleObject" Target="../embeddings/oleObject338.bin"/><Relationship Id="rId4" Type="http://schemas.openxmlformats.org/officeDocument/2006/relationships/image" Target="../media/image327.wmf"/><Relationship Id="rId9" Type="http://schemas.openxmlformats.org/officeDocument/2006/relationships/oleObject" Target="../embeddings/oleObject333.bin"/><Relationship Id="rId14" Type="http://schemas.openxmlformats.org/officeDocument/2006/relationships/image" Target="../media/image332.wmf"/><Relationship Id="rId22" Type="http://schemas.openxmlformats.org/officeDocument/2006/relationships/image" Target="../media/image336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9.wmf"/><Relationship Id="rId13" Type="http://schemas.openxmlformats.org/officeDocument/2006/relationships/oleObject" Target="../embeddings/oleObject345.bin"/><Relationship Id="rId18" Type="http://schemas.openxmlformats.org/officeDocument/2006/relationships/image" Target="../media/image344.wmf"/><Relationship Id="rId3" Type="http://schemas.openxmlformats.org/officeDocument/2006/relationships/oleObject" Target="../embeddings/oleObject340.bin"/><Relationship Id="rId21" Type="http://schemas.openxmlformats.org/officeDocument/2006/relationships/oleObject" Target="../embeddings/oleObject349.bin"/><Relationship Id="rId7" Type="http://schemas.openxmlformats.org/officeDocument/2006/relationships/oleObject" Target="../embeddings/oleObject342.bin"/><Relationship Id="rId12" Type="http://schemas.openxmlformats.org/officeDocument/2006/relationships/image" Target="../media/image341.wmf"/><Relationship Id="rId17" Type="http://schemas.openxmlformats.org/officeDocument/2006/relationships/oleObject" Target="../embeddings/oleObject34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43.wmf"/><Relationship Id="rId20" Type="http://schemas.openxmlformats.org/officeDocument/2006/relationships/image" Target="../media/image345.wmf"/><Relationship Id="rId1" Type="http://schemas.openxmlformats.org/officeDocument/2006/relationships/vmlDrawing" Target="../drawings/vmlDrawing44.vml"/><Relationship Id="rId6" Type="http://schemas.openxmlformats.org/officeDocument/2006/relationships/image" Target="../media/image338.wmf"/><Relationship Id="rId11" Type="http://schemas.openxmlformats.org/officeDocument/2006/relationships/oleObject" Target="../embeddings/oleObject344.bin"/><Relationship Id="rId24" Type="http://schemas.openxmlformats.org/officeDocument/2006/relationships/image" Target="../media/image347.wmf"/><Relationship Id="rId5" Type="http://schemas.openxmlformats.org/officeDocument/2006/relationships/oleObject" Target="../embeddings/oleObject341.bin"/><Relationship Id="rId15" Type="http://schemas.openxmlformats.org/officeDocument/2006/relationships/oleObject" Target="../embeddings/oleObject346.bin"/><Relationship Id="rId23" Type="http://schemas.openxmlformats.org/officeDocument/2006/relationships/oleObject" Target="../embeddings/oleObject350.bin"/><Relationship Id="rId10" Type="http://schemas.openxmlformats.org/officeDocument/2006/relationships/image" Target="../media/image340.wmf"/><Relationship Id="rId19" Type="http://schemas.openxmlformats.org/officeDocument/2006/relationships/oleObject" Target="../embeddings/oleObject348.bin"/><Relationship Id="rId4" Type="http://schemas.openxmlformats.org/officeDocument/2006/relationships/image" Target="../media/image337.wmf"/><Relationship Id="rId9" Type="http://schemas.openxmlformats.org/officeDocument/2006/relationships/oleObject" Target="../embeddings/oleObject343.bin"/><Relationship Id="rId14" Type="http://schemas.openxmlformats.org/officeDocument/2006/relationships/image" Target="../media/image342.wmf"/><Relationship Id="rId22" Type="http://schemas.openxmlformats.org/officeDocument/2006/relationships/image" Target="../media/image346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wmf"/><Relationship Id="rId13" Type="http://schemas.openxmlformats.org/officeDocument/2006/relationships/oleObject" Target="../embeddings/oleObject356.bin"/><Relationship Id="rId18" Type="http://schemas.openxmlformats.org/officeDocument/2006/relationships/image" Target="../media/image355.wmf"/><Relationship Id="rId3" Type="http://schemas.openxmlformats.org/officeDocument/2006/relationships/oleObject" Target="../embeddings/oleObject351.bin"/><Relationship Id="rId21" Type="http://schemas.openxmlformats.org/officeDocument/2006/relationships/oleObject" Target="../embeddings/oleObject360.bin"/><Relationship Id="rId7" Type="http://schemas.openxmlformats.org/officeDocument/2006/relationships/oleObject" Target="../embeddings/oleObject353.bin"/><Relationship Id="rId12" Type="http://schemas.openxmlformats.org/officeDocument/2006/relationships/image" Target="../media/image352.wmf"/><Relationship Id="rId17" Type="http://schemas.openxmlformats.org/officeDocument/2006/relationships/oleObject" Target="../embeddings/oleObject35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4.wmf"/><Relationship Id="rId20" Type="http://schemas.openxmlformats.org/officeDocument/2006/relationships/image" Target="../media/image356.wmf"/><Relationship Id="rId1" Type="http://schemas.openxmlformats.org/officeDocument/2006/relationships/vmlDrawing" Target="../drawings/vmlDrawing45.vml"/><Relationship Id="rId6" Type="http://schemas.openxmlformats.org/officeDocument/2006/relationships/image" Target="../media/image349.wmf"/><Relationship Id="rId11" Type="http://schemas.openxmlformats.org/officeDocument/2006/relationships/oleObject" Target="../embeddings/oleObject355.bin"/><Relationship Id="rId5" Type="http://schemas.openxmlformats.org/officeDocument/2006/relationships/oleObject" Target="../embeddings/oleObject352.bin"/><Relationship Id="rId15" Type="http://schemas.openxmlformats.org/officeDocument/2006/relationships/oleObject" Target="../embeddings/oleObject357.bin"/><Relationship Id="rId10" Type="http://schemas.openxmlformats.org/officeDocument/2006/relationships/image" Target="../media/image351.wmf"/><Relationship Id="rId19" Type="http://schemas.openxmlformats.org/officeDocument/2006/relationships/oleObject" Target="../embeddings/oleObject359.bin"/><Relationship Id="rId4" Type="http://schemas.openxmlformats.org/officeDocument/2006/relationships/image" Target="../media/image348.wmf"/><Relationship Id="rId9" Type="http://schemas.openxmlformats.org/officeDocument/2006/relationships/oleObject" Target="../embeddings/oleObject354.bin"/><Relationship Id="rId14" Type="http://schemas.openxmlformats.org/officeDocument/2006/relationships/image" Target="../media/image353.wmf"/><Relationship Id="rId22" Type="http://schemas.openxmlformats.org/officeDocument/2006/relationships/image" Target="../media/image357.wmf"/></Relationships>
</file>

<file path=ppt/slides/_rels/slide49.xml.rels><?xml version="1.0" encoding="UTF-8" standalone="yes"?>
<Relationships xmlns="http://schemas.openxmlformats.org/package/2006/relationships"><Relationship Id="rId13" Type="http://schemas.openxmlformats.org/officeDocument/2006/relationships/tags" Target="../tags/tag31.xml"/><Relationship Id="rId18" Type="http://schemas.openxmlformats.org/officeDocument/2006/relationships/tags" Target="../tags/tag36.xml"/><Relationship Id="rId26" Type="http://schemas.openxmlformats.org/officeDocument/2006/relationships/image" Target="../media/image359.wmf"/><Relationship Id="rId39" Type="http://schemas.openxmlformats.org/officeDocument/2006/relationships/image" Target="../media/image334.png"/><Relationship Id="rId21" Type="http://schemas.openxmlformats.org/officeDocument/2006/relationships/tags" Target="../tags/tag39.xml"/><Relationship Id="rId34" Type="http://schemas.openxmlformats.org/officeDocument/2006/relationships/image" Target="../media/image363.wmf"/><Relationship Id="rId42" Type="http://schemas.openxmlformats.org/officeDocument/2006/relationships/image" Target="../media/image139.png"/><Relationship Id="rId7" Type="http://schemas.openxmlformats.org/officeDocument/2006/relationships/tags" Target="../tags/tag25.xml"/><Relationship Id="rId2" Type="http://schemas.openxmlformats.org/officeDocument/2006/relationships/tags" Target="../tags/tag20.xml"/><Relationship Id="rId16" Type="http://schemas.openxmlformats.org/officeDocument/2006/relationships/tags" Target="../tags/tag34.xml"/><Relationship Id="rId20" Type="http://schemas.openxmlformats.org/officeDocument/2006/relationships/tags" Target="../tags/tag38.xml"/><Relationship Id="rId29" Type="http://schemas.openxmlformats.org/officeDocument/2006/relationships/oleObject" Target="../embeddings/oleObject364.bin"/><Relationship Id="rId41" Type="http://schemas.openxmlformats.org/officeDocument/2006/relationships/image" Target="../media/image366.wmf"/><Relationship Id="rId1" Type="http://schemas.openxmlformats.org/officeDocument/2006/relationships/vmlDrawing" Target="../drawings/vmlDrawing46.vml"/><Relationship Id="rId6" Type="http://schemas.openxmlformats.org/officeDocument/2006/relationships/tags" Target="../tags/tag24.xml"/><Relationship Id="rId11" Type="http://schemas.openxmlformats.org/officeDocument/2006/relationships/tags" Target="../tags/tag29.xml"/><Relationship Id="rId24" Type="http://schemas.openxmlformats.org/officeDocument/2006/relationships/image" Target="../media/image358.wmf"/><Relationship Id="rId32" Type="http://schemas.openxmlformats.org/officeDocument/2006/relationships/image" Target="../media/image362.wmf"/><Relationship Id="rId37" Type="http://schemas.openxmlformats.org/officeDocument/2006/relationships/oleObject" Target="../embeddings/oleObject368.bin"/><Relationship Id="rId40" Type="http://schemas.openxmlformats.org/officeDocument/2006/relationships/oleObject" Target="../embeddings/oleObject369.bin"/><Relationship Id="rId5" Type="http://schemas.openxmlformats.org/officeDocument/2006/relationships/tags" Target="../tags/tag23.xml"/><Relationship Id="rId15" Type="http://schemas.openxmlformats.org/officeDocument/2006/relationships/tags" Target="../tags/tag33.xml"/><Relationship Id="rId23" Type="http://schemas.openxmlformats.org/officeDocument/2006/relationships/oleObject" Target="../embeddings/oleObject361.bin"/><Relationship Id="rId28" Type="http://schemas.openxmlformats.org/officeDocument/2006/relationships/image" Target="../media/image360.wmf"/><Relationship Id="rId36" Type="http://schemas.openxmlformats.org/officeDocument/2006/relationships/image" Target="../media/image364.wmf"/><Relationship Id="rId10" Type="http://schemas.openxmlformats.org/officeDocument/2006/relationships/tags" Target="../tags/tag28.xml"/><Relationship Id="rId19" Type="http://schemas.openxmlformats.org/officeDocument/2006/relationships/tags" Target="../tags/tag37.xml"/><Relationship Id="rId31" Type="http://schemas.openxmlformats.org/officeDocument/2006/relationships/oleObject" Target="../embeddings/oleObject365.bin"/><Relationship Id="rId4" Type="http://schemas.openxmlformats.org/officeDocument/2006/relationships/tags" Target="../tags/tag22.xml"/><Relationship Id="rId9" Type="http://schemas.openxmlformats.org/officeDocument/2006/relationships/tags" Target="../tags/tag27.xml"/><Relationship Id="rId14" Type="http://schemas.openxmlformats.org/officeDocument/2006/relationships/tags" Target="../tags/tag32.xml"/><Relationship Id="rId22" Type="http://schemas.openxmlformats.org/officeDocument/2006/relationships/slideLayout" Target="../slideLayouts/slideLayout7.xml"/><Relationship Id="rId27" Type="http://schemas.openxmlformats.org/officeDocument/2006/relationships/oleObject" Target="../embeddings/oleObject363.bin"/><Relationship Id="rId30" Type="http://schemas.openxmlformats.org/officeDocument/2006/relationships/image" Target="../media/image361.wmf"/><Relationship Id="rId35" Type="http://schemas.openxmlformats.org/officeDocument/2006/relationships/oleObject" Target="../embeddings/oleObject367.bin"/><Relationship Id="rId8" Type="http://schemas.openxmlformats.org/officeDocument/2006/relationships/tags" Target="../tags/tag26.xml"/><Relationship Id="rId3" Type="http://schemas.openxmlformats.org/officeDocument/2006/relationships/tags" Target="../tags/tag21.xml"/><Relationship Id="rId12" Type="http://schemas.openxmlformats.org/officeDocument/2006/relationships/tags" Target="../tags/tag30.xml"/><Relationship Id="rId17" Type="http://schemas.openxmlformats.org/officeDocument/2006/relationships/tags" Target="../tags/tag35.xml"/><Relationship Id="rId25" Type="http://schemas.openxmlformats.org/officeDocument/2006/relationships/oleObject" Target="../embeddings/oleObject362.bin"/><Relationship Id="rId33" Type="http://schemas.openxmlformats.org/officeDocument/2006/relationships/oleObject" Target="../embeddings/oleObject366.bin"/><Relationship Id="rId38" Type="http://schemas.openxmlformats.org/officeDocument/2006/relationships/image" Target="../media/image36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emf"/><Relationship Id="rId5" Type="http://schemas.openxmlformats.org/officeDocument/2006/relationships/oleObject" Target="../embeddings/Microsoft_Word_97_-_2003___2.doc"/><Relationship Id="rId4" Type="http://schemas.openxmlformats.org/officeDocument/2006/relationships/image" Target="../media/image10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367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wmf"/><Relationship Id="rId3" Type="http://schemas.openxmlformats.org/officeDocument/2006/relationships/oleObject" Target="../embeddings/oleObject371.bin"/><Relationship Id="rId7" Type="http://schemas.openxmlformats.org/officeDocument/2006/relationships/oleObject" Target="../embeddings/oleObject373.bin"/><Relationship Id="rId12" Type="http://schemas.openxmlformats.org/officeDocument/2006/relationships/image" Target="../media/image37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369.wmf"/><Relationship Id="rId11" Type="http://schemas.openxmlformats.org/officeDocument/2006/relationships/oleObject" Target="../embeddings/oleObject375.bin"/><Relationship Id="rId5" Type="http://schemas.openxmlformats.org/officeDocument/2006/relationships/oleObject" Target="../embeddings/oleObject372.bin"/><Relationship Id="rId10" Type="http://schemas.openxmlformats.org/officeDocument/2006/relationships/image" Target="../media/image371.wmf"/><Relationship Id="rId4" Type="http://schemas.openxmlformats.org/officeDocument/2006/relationships/image" Target="../media/image368.wmf"/><Relationship Id="rId9" Type="http://schemas.openxmlformats.org/officeDocument/2006/relationships/oleObject" Target="../embeddings/oleObject374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374.wmf"/><Relationship Id="rId5" Type="http://schemas.openxmlformats.org/officeDocument/2006/relationships/oleObject" Target="../embeddings/Microsoft_Word_97_-_2003___9.doc"/><Relationship Id="rId4" Type="http://schemas.openxmlformats.org/officeDocument/2006/relationships/image" Target="../media/image373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0.vml"/><Relationship Id="rId4" Type="http://schemas.openxmlformats.org/officeDocument/2006/relationships/image" Target="../media/image375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1.vml"/><Relationship Id="rId4" Type="http://schemas.openxmlformats.org/officeDocument/2006/relationships/image" Target="../media/image376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22.emf"/><Relationship Id="rId26" Type="http://schemas.openxmlformats.org/officeDocument/2006/relationships/image" Target="../media/image26.emf"/><Relationship Id="rId3" Type="http://schemas.openxmlformats.org/officeDocument/2006/relationships/oleObject" Target="../embeddings/oleObject11.bin"/><Relationship Id="rId21" Type="http://schemas.openxmlformats.org/officeDocument/2006/relationships/oleObject" Target="../embeddings/oleObject20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9.emf"/><Relationship Id="rId17" Type="http://schemas.openxmlformats.org/officeDocument/2006/relationships/oleObject" Target="../embeddings/oleObject18.bin"/><Relationship Id="rId25" Type="http://schemas.openxmlformats.org/officeDocument/2006/relationships/oleObject" Target="../embeddings/oleObject2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1.emf"/><Relationship Id="rId20" Type="http://schemas.openxmlformats.org/officeDocument/2006/relationships/image" Target="../media/image23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emf"/><Relationship Id="rId11" Type="http://schemas.openxmlformats.org/officeDocument/2006/relationships/oleObject" Target="../embeddings/oleObject15.bin"/><Relationship Id="rId24" Type="http://schemas.openxmlformats.org/officeDocument/2006/relationships/image" Target="../media/image25.emf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23" Type="http://schemas.openxmlformats.org/officeDocument/2006/relationships/oleObject" Target="../embeddings/oleObject21.bin"/><Relationship Id="rId28" Type="http://schemas.openxmlformats.org/officeDocument/2006/relationships/image" Target="../media/image27.emf"/><Relationship Id="rId10" Type="http://schemas.openxmlformats.org/officeDocument/2006/relationships/image" Target="../media/image18.emf"/><Relationship Id="rId19" Type="http://schemas.openxmlformats.org/officeDocument/2006/relationships/oleObject" Target="../embeddings/oleObject19.bin"/><Relationship Id="rId4" Type="http://schemas.openxmlformats.org/officeDocument/2006/relationships/image" Target="../media/image15.e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20.emf"/><Relationship Id="rId22" Type="http://schemas.openxmlformats.org/officeDocument/2006/relationships/image" Target="../media/image24.emf"/><Relationship Id="rId27" Type="http://schemas.openxmlformats.org/officeDocument/2006/relationships/oleObject" Target="../embeddings/oleObject2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29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32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31.wmf"/><Relationship Id="rId4" Type="http://schemas.openxmlformats.org/officeDocument/2006/relationships/image" Target="../media/image28.e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3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7.e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687762" y="3419395"/>
            <a:ext cx="6457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dirty="0">
                <a:ea typeface="楷体_GB2312" pitchFamily="49" charset="-122"/>
              </a:rPr>
              <a:t>二、多元函数的极值和最值  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3697288" y="4255629"/>
            <a:ext cx="36718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dirty="0">
                <a:ea typeface="楷体_GB2312" pitchFamily="49" charset="-122"/>
              </a:rPr>
              <a:t>三、条件极值</a:t>
            </a:r>
          </a:p>
        </p:txBody>
      </p:sp>
      <p:sp>
        <p:nvSpPr>
          <p:cNvPr id="3077" name="Text Box 12"/>
          <p:cNvSpPr txBox="1">
            <a:spLocks noChangeArrowheads="1"/>
          </p:cNvSpPr>
          <p:nvPr/>
        </p:nvSpPr>
        <p:spPr bwMode="auto">
          <a:xfrm>
            <a:off x="2567609" y="1586268"/>
            <a:ext cx="648072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48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第七节多元函数</a:t>
            </a:r>
            <a:r>
              <a:rPr lang="zh-CN" altLang="en-US" sz="48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的极值</a:t>
            </a:r>
          </a:p>
        </p:txBody>
      </p:sp>
      <p:sp>
        <p:nvSpPr>
          <p:cNvPr id="3078" name="Rectangle 13"/>
          <p:cNvSpPr>
            <a:spLocks noChangeArrowheads="1"/>
          </p:cNvSpPr>
          <p:nvPr/>
        </p:nvSpPr>
        <p:spPr bwMode="auto">
          <a:xfrm>
            <a:off x="3690803" y="2658184"/>
            <a:ext cx="33131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dirty="0">
                <a:ea typeface="楷体_GB2312" pitchFamily="49" charset="-122"/>
              </a:rPr>
              <a:t>一、问题的提出</a:t>
            </a:r>
          </a:p>
        </p:txBody>
      </p:sp>
      <p:sp>
        <p:nvSpPr>
          <p:cNvPr id="3079" name="Rectangle 14"/>
          <p:cNvSpPr>
            <a:spLocks noChangeArrowheads="1"/>
          </p:cNvSpPr>
          <p:nvPr/>
        </p:nvSpPr>
        <p:spPr bwMode="auto">
          <a:xfrm>
            <a:off x="3719513" y="5013325"/>
            <a:ext cx="4248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四、小结 思考题</a:t>
            </a:r>
          </a:p>
        </p:txBody>
      </p:sp>
      <p:sp>
        <p:nvSpPr>
          <p:cNvPr id="3080" name="Text Box 5"/>
          <p:cNvSpPr txBox="1">
            <a:spLocks noChangeArrowheads="1"/>
          </p:cNvSpPr>
          <p:nvPr/>
        </p:nvSpPr>
        <p:spPr bwMode="auto">
          <a:xfrm>
            <a:off x="8931275" y="446881"/>
            <a:ext cx="2428875" cy="954088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800" b="0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en-US" altLang="zh-CN" sz="2800" b="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Chapter 8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800" b="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多元函数微分 </a:t>
            </a:r>
          </a:p>
        </p:txBody>
      </p:sp>
    </p:spTree>
    <p:extLst>
      <p:ext uri="{BB962C8B-B14F-4D97-AF65-F5344CB8AC3E}">
        <p14:creationId xmlns:p14="http://schemas.microsoft.com/office/powerpoint/2010/main" val="5276393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Text Box 2"/>
          <p:cNvSpPr txBox="1">
            <a:spLocks noChangeArrowheads="1"/>
          </p:cNvSpPr>
          <p:nvPr/>
        </p:nvSpPr>
        <p:spPr bwMode="auto">
          <a:xfrm>
            <a:off x="2566989" y="691356"/>
            <a:ext cx="5040039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多元函数取得极值的条件</a:t>
            </a:r>
          </a:p>
        </p:txBody>
      </p:sp>
      <p:grpSp>
        <p:nvGrpSpPr>
          <p:cNvPr id="390147" name="Group 3"/>
          <p:cNvGrpSpPr>
            <a:grpSpLocks/>
          </p:cNvGrpSpPr>
          <p:nvPr/>
        </p:nvGrpSpPr>
        <p:grpSpPr bwMode="auto">
          <a:xfrm>
            <a:off x="2566989" y="1341438"/>
            <a:ext cx="7623175" cy="2341562"/>
            <a:chOff x="636" y="1070"/>
            <a:chExt cx="4523" cy="1475"/>
          </a:xfrm>
        </p:grpSpPr>
        <p:sp>
          <p:nvSpPr>
            <p:cNvPr id="12308" name="Rectangle 4"/>
            <p:cNvSpPr>
              <a:spLocks noChangeArrowheads="1"/>
            </p:cNvSpPr>
            <p:nvPr/>
          </p:nvSpPr>
          <p:spPr bwMode="auto">
            <a:xfrm>
              <a:off x="643" y="1080"/>
              <a:ext cx="59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800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定理</a:t>
              </a:r>
              <a:r>
                <a:rPr kumimoji="0" lang="en-US" altLang="zh-CN" sz="2800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kumimoji="0" lang="zh-CN" altLang="en-US" sz="2800" dirty="0">
                <a:solidFill>
                  <a:srgbClr val="FF0000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2310" name="Rectangle 6"/>
            <p:cNvSpPr>
              <a:spLocks noChangeArrowheads="1"/>
            </p:cNvSpPr>
            <p:nvPr/>
          </p:nvSpPr>
          <p:spPr bwMode="auto">
            <a:xfrm>
              <a:off x="1256" y="1070"/>
              <a:ext cx="128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8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（必要条件）</a:t>
              </a:r>
            </a:p>
          </p:txBody>
        </p:sp>
        <p:sp>
          <p:nvSpPr>
            <p:cNvPr id="12311" name="Rectangle 7"/>
            <p:cNvSpPr>
              <a:spLocks noChangeArrowheads="1"/>
            </p:cNvSpPr>
            <p:nvPr/>
          </p:nvSpPr>
          <p:spPr bwMode="auto">
            <a:xfrm>
              <a:off x="636" y="1438"/>
              <a:ext cx="63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800" b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设函数</a:t>
              </a:r>
              <a:endParaRPr kumimoji="0" lang="zh-CN" altLang="en-US" sz="2800" b="0">
                <a:ea typeface="黑体" panose="02010609060101010101" pitchFamily="49" charset="-122"/>
              </a:endParaRPr>
            </a:p>
          </p:txBody>
        </p:sp>
        <p:sp>
          <p:nvSpPr>
            <p:cNvPr id="12312" name="Rectangle 8"/>
            <p:cNvSpPr>
              <a:spLocks noChangeArrowheads="1"/>
            </p:cNvSpPr>
            <p:nvPr/>
          </p:nvSpPr>
          <p:spPr bwMode="auto">
            <a:xfrm>
              <a:off x="2461" y="1438"/>
              <a:ext cx="42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800" b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在点</a:t>
              </a:r>
              <a:endParaRPr kumimoji="0" lang="zh-CN" altLang="en-US" sz="2800" b="0"/>
            </a:p>
          </p:txBody>
        </p:sp>
        <p:sp>
          <p:nvSpPr>
            <p:cNvPr id="12313" name="Rectangle 9"/>
            <p:cNvSpPr>
              <a:spLocks noChangeArrowheads="1"/>
            </p:cNvSpPr>
            <p:nvPr/>
          </p:nvSpPr>
          <p:spPr bwMode="auto">
            <a:xfrm>
              <a:off x="3682" y="1438"/>
              <a:ext cx="147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800" b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具有偏导数，且</a:t>
              </a:r>
              <a:endParaRPr kumimoji="0" lang="zh-CN" altLang="en-US" sz="2800" b="0">
                <a:ea typeface="黑体" panose="02010609060101010101" pitchFamily="49" charset="-122"/>
              </a:endParaRPr>
            </a:p>
          </p:txBody>
        </p:sp>
        <p:sp>
          <p:nvSpPr>
            <p:cNvPr id="12314" name="Rectangle 10"/>
            <p:cNvSpPr>
              <a:spLocks noChangeArrowheads="1"/>
            </p:cNvSpPr>
            <p:nvPr/>
          </p:nvSpPr>
          <p:spPr bwMode="auto">
            <a:xfrm>
              <a:off x="636" y="1813"/>
              <a:ext cx="42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800" b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在点</a:t>
              </a:r>
              <a:endParaRPr kumimoji="0" lang="zh-CN" altLang="en-US" sz="2800" b="0">
                <a:ea typeface="黑体" panose="02010609060101010101" pitchFamily="49" charset="-122"/>
              </a:endParaRPr>
            </a:p>
          </p:txBody>
        </p:sp>
        <p:sp>
          <p:nvSpPr>
            <p:cNvPr id="12315" name="Rectangle 11"/>
            <p:cNvSpPr>
              <a:spLocks noChangeArrowheads="1"/>
            </p:cNvSpPr>
            <p:nvPr/>
          </p:nvSpPr>
          <p:spPr bwMode="auto">
            <a:xfrm>
              <a:off x="1851" y="1813"/>
              <a:ext cx="319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800" b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处有极值，则它在该点的偏导数必</a:t>
              </a:r>
              <a:endParaRPr kumimoji="0" lang="zh-CN" altLang="en-US" sz="2800" b="0">
                <a:ea typeface="黑体" panose="02010609060101010101" pitchFamily="49" charset="-122"/>
              </a:endParaRPr>
            </a:p>
          </p:txBody>
        </p:sp>
        <p:sp>
          <p:nvSpPr>
            <p:cNvPr id="12316" name="Rectangle 12"/>
            <p:cNvSpPr>
              <a:spLocks noChangeArrowheads="1"/>
            </p:cNvSpPr>
            <p:nvPr/>
          </p:nvSpPr>
          <p:spPr bwMode="auto">
            <a:xfrm>
              <a:off x="636" y="2171"/>
              <a:ext cx="84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800" b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然为零：</a:t>
              </a:r>
              <a:endParaRPr kumimoji="0" lang="zh-CN" altLang="en-US" sz="2800" b="0">
                <a:ea typeface="黑体" panose="02010609060101010101" pitchFamily="49" charset="-122"/>
              </a:endParaRPr>
            </a:p>
          </p:txBody>
        </p:sp>
        <p:sp>
          <p:nvSpPr>
            <p:cNvPr id="12317" name="Rectangle 13"/>
            <p:cNvSpPr>
              <a:spLocks noChangeArrowheads="1"/>
            </p:cNvSpPr>
            <p:nvPr/>
          </p:nvSpPr>
          <p:spPr bwMode="auto">
            <a:xfrm>
              <a:off x="2996" y="2159"/>
              <a:ext cx="2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8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，</a:t>
              </a:r>
              <a:endParaRPr kumimoji="0" lang="zh-CN" altLang="en-US" sz="2800" b="0"/>
            </a:p>
          </p:txBody>
        </p:sp>
        <p:sp>
          <p:nvSpPr>
            <p:cNvPr id="12318" name="Rectangle 14"/>
            <p:cNvSpPr>
              <a:spLocks noChangeArrowheads="1"/>
            </p:cNvSpPr>
            <p:nvPr/>
          </p:nvSpPr>
          <p:spPr bwMode="auto">
            <a:xfrm>
              <a:off x="4685" y="2155"/>
              <a:ext cx="107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.</a:t>
              </a:r>
              <a:endParaRPr kumimoji="0" lang="en-US" altLang="zh-CN" sz="2800" b="0"/>
            </a:p>
          </p:txBody>
        </p:sp>
        <p:graphicFrame>
          <p:nvGraphicFramePr>
            <p:cNvPr id="12319" name="Object 15"/>
            <p:cNvGraphicFramePr>
              <a:graphicFrameLocks noChangeAspect="1"/>
            </p:cNvGraphicFramePr>
            <p:nvPr/>
          </p:nvGraphicFramePr>
          <p:xfrm>
            <a:off x="1296" y="1440"/>
            <a:ext cx="117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44" name="公式" r:id="rId3" imgW="1866900" imgH="431800" progId="Equation.3">
                    <p:embed/>
                  </p:oleObj>
                </mc:Choice>
                <mc:Fallback>
                  <p:oleObj name="公式" r:id="rId3" imgW="1866900" imgH="431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1440"/>
                          <a:ext cx="117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0" name="Object 16"/>
            <p:cNvGraphicFramePr>
              <a:graphicFrameLocks noChangeAspect="1"/>
            </p:cNvGraphicFramePr>
            <p:nvPr/>
          </p:nvGraphicFramePr>
          <p:xfrm>
            <a:off x="2880" y="1392"/>
            <a:ext cx="792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45" name="公式" r:id="rId5" imgW="1257300" imgH="520700" progId="Equation.3">
                    <p:embed/>
                  </p:oleObj>
                </mc:Choice>
                <mc:Fallback>
                  <p:oleObj name="公式" r:id="rId5" imgW="1257300" imgH="520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392"/>
                          <a:ext cx="792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1" name="Object 17"/>
            <p:cNvGraphicFramePr>
              <a:graphicFrameLocks noChangeAspect="1"/>
            </p:cNvGraphicFramePr>
            <p:nvPr/>
          </p:nvGraphicFramePr>
          <p:xfrm>
            <a:off x="1056" y="1776"/>
            <a:ext cx="792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46" name="公式" r:id="rId7" imgW="1257300" imgH="520700" progId="Equation.3">
                    <p:embed/>
                  </p:oleObj>
                </mc:Choice>
                <mc:Fallback>
                  <p:oleObj name="公式" r:id="rId7" imgW="1257300" imgH="520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1776"/>
                          <a:ext cx="792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2" name="Object 18"/>
            <p:cNvGraphicFramePr>
              <a:graphicFrameLocks noChangeAspect="1"/>
            </p:cNvGraphicFramePr>
            <p:nvPr/>
          </p:nvGraphicFramePr>
          <p:xfrm>
            <a:off x="1528" y="2147"/>
            <a:ext cx="1478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47" name="Equation" r:id="rId8" imgW="901309" imgH="228501" progId="Equation.DSMT4">
                    <p:embed/>
                  </p:oleObj>
                </mc:Choice>
                <mc:Fallback>
                  <p:oleObj name="Equation" r:id="rId8" imgW="901309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8" y="2147"/>
                          <a:ext cx="1478" cy="3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3" name="Object 19"/>
            <p:cNvGraphicFramePr>
              <a:graphicFrameLocks noChangeAspect="1"/>
            </p:cNvGraphicFramePr>
            <p:nvPr/>
          </p:nvGraphicFramePr>
          <p:xfrm>
            <a:off x="3117" y="2153"/>
            <a:ext cx="1464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48" name="Equation" r:id="rId10" imgW="901309" imgH="241195" progId="Equation.DSMT4">
                    <p:embed/>
                  </p:oleObj>
                </mc:Choice>
                <mc:Fallback>
                  <p:oleObj name="Equation" r:id="rId10" imgW="901309" imgH="24119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7" y="2153"/>
                          <a:ext cx="1464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0164" name="Group 20"/>
          <p:cNvGrpSpPr>
            <a:grpSpLocks/>
          </p:cNvGrpSpPr>
          <p:nvPr/>
        </p:nvGrpSpPr>
        <p:grpSpPr bwMode="auto">
          <a:xfrm>
            <a:off x="2351089" y="3933825"/>
            <a:ext cx="7666037" cy="1871663"/>
            <a:chOff x="528" y="2640"/>
            <a:chExt cx="4829" cy="1179"/>
          </a:xfrm>
        </p:grpSpPr>
        <p:sp>
          <p:nvSpPr>
            <p:cNvPr id="12293" name="Text Box 21"/>
            <p:cNvSpPr txBox="1">
              <a:spLocks noChangeArrowheads="1"/>
            </p:cNvSpPr>
            <p:nvPr/>
          </p:nvSpPr>
          <p:spPr bwMode="auto">
            <a:xfrm>
              <a:off x="528" y="2640"/>
              <a:ext cx="6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b="0" dirty="0">
                  <a:solidFill>
                    <a:srgbClr val="FF0000"/>
                  </a:solidFill>
                  <a:ea typeface="黑体" panose="02010609060101010101" pitchFamily="49" charset="-122"/>
                </a:rPr>
                <a:t>证</a:t>
              </a:r>
            </a:p>
          </p:txBody>
        </p:sp>
        <p:graphicFrame>
          <p:nvGraphicFramePr>
            <p:cNvPr id="12294" name="Object 22"/>
            <p:cNvGraphicFramePr>
              <a:graphicFrameLocks noChangeAspect="1"/>
            </p:cNvGraphicFramePr>
            <p:nvPr/>
          </p:nvGraphicFramePr>
          <p:xfrm>
            <a:off x="3360" y="2640"/>
            <a:ext cx="792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49" name="公式" r:id="rId12" imgW="1257300" imgH="520700" progId="Equation.3">
                    <p:embed/>
                  </p:oleObj>
                </mc:Choice>
                <mc:Fallback>
                  <p:oleObj name="公式" r:id="rId12" imgW="1257300" imgH="520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2640"/>
                          <a:ext cx="792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295" name="Group 23"/>
            <p:cNvGrpSpPr>
              <a:grpSpLocks/>
            </p:cNvGrpSpPr>
            <p:nvPr/>
          </p:nvGrpSpPr>
          <p:grpSpPr bwMode="auto">
            <a:xfrm>
              <a:off x="1008" y="2680"/>
              <a:ext cx="4349" cy="1139"/>
              <a:chOff x="1008" y="2680"/>
              <a:chExt cx="4349" cy="1139"/>
            </a:xfrm>
          </p:grpSpPr>
          <p:sp>
            <p:nvSpPr>
              <p:cNvPr id="12296" name="Rectangle 24"/>
              <p:cNvSpPr>
                <a:spLocks noChangeArrowheads="1"/>
              </p:cNvSpPr>
              <p:nvPr/>
            </p:nvSpPr>
            <p:spPr bwMode="auto">
              <a:xfrm>
                <a:off x="1008" y="2680"/>
                <a:ext cx="682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28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不妨设</a:t>
                </a:r>
                <a:endParaRPr kumimoji="0" lang="zh-CN" altLang="en-US" sz="2800"/>
              </a:p>
            </p:txBody>
          </p:sp>
          <p:sp>
            <p:nvSpPr>
              <p:cNvPr id="12297" name="Rectangle 25"/>
              <p:cNvSpPr>
                <a:spLocks noChangeArrowheads="1"/>
              </p:cNvSpPr>
              <p:nvPr/>
            </p:nvSpPr>
            <p:spPr bwMode="auto">
              <a:xfrm>
                <a:off x="2832" y="2688"/>
                <a:ext cx="450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28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在点</a:t>
                </a:r>
                <a:endParaRPr kumimoji="0" lang="zh-CN" altLang="en-US" sz="2800"/>
              </a:p>
            </p:txBody>
          </p:sp>
          <p:sp>
            <p:nvSpPr>
              <p:cNvPr id="12298" name="Rectangle 26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1136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28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处有极大值</a:t>
                </a:r>
                <a:endParaRPr kumimoji="0" lang="zh-CN" altLang="en-US" sz="2800"/>
              </a:p>
            </p:txBody>
          </p:sp>
          <p:sp>
            <p:nvSpPr>
              <p:cNvPr id="12299" name="Rectangle 27"/>
              <p:cNvSpPr>
                <a:spLocks noChangeArrowheads="1"/>
              </p:cNvSpPr>
              <p:nvPr/>
            </p:nvSpPr>
            <p:spPr bwMode="auto">
              <a:xfrm>
                <a:off x="5305" y="2684"/>
                <a:ext cx="5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600">
                    <a:solidFill>
                      <a:srgbClr val="000000"/>
                    </a:solidFill>
                  </a:rPr>
                  <a:t>,</a:t>
                </a:r>
                <a:endParaRPr kumimoji="0" lang="en-US" altLang="zh-CN" sz="2800" b="0"/>
              </a:p>
            </p:txBody>
          </p:sp>
          <p:sp>
            <p:nvSpPr>
              <p:cNvPr id="12300" name="Rectangle 28"/>
              <p:cNvSpPr>
                <a:spLocks noChangeArrowheads="1"/>
              </p:cNvSpPr>
              <p:nvPr/>
            </p:nvSpPr>
            <p:spPr bwMode="auto">
              <a:xfrm>
                <a:off x="1008" y="3067"/>
                <a:ext cx="682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28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则对于</a:t>
                </a:r>
                <a:endParaRPr kumimoji="0" lang="zh-CN" altLang="en-US" sz="2800"/>
              </a:p>
            </p:txBody>
          </p:sp>
          <p:sp>
            <p:nvSpPr>
              <p:cNvPr id="12301" name="Rectangle 29"/>
              <p:cNvSpPr>
                <a:spLocks noChangeArrowheads="1"/>
              </p:cNvSpPr>
              <p:nvPr/>
            </p:nvSpPr>
            <p:spPr bwMode="auto">
              <a:xfrm>
                <a:off x="2496" y="3072"/>
                <a:ext cx="1590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28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的某邻域内任意</a:t>
                </a:r>
                <a:endParaRPr kumimoji="0" lang="zh-CN" altLang="en-US" sz="2800"/>
              </a:p>
            </p:txBody>
          </p:sp>
          <p:sp>
            <p:nvSpPr>
              <p:cNvPr id="12302" name="Rectangle 30"/>
              <p:cNvSpPr>
                <a:spLocks noChangeArrowheads="1"/>
              </p:cNvSpPr>
              <p:nvPr/>
            </p:nvSpPr>
            <p:spPr bwMode="auto">
              <a:xfrm>
                <a:off x="2640" y="3484"/>
                <a:ext cx="450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28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都有</a:t>
                </a:r>
                <a:endParaRPr kumimoji="0" lang="zh-CN" altLang="en-US" sz="2800"/>
              </a:p>
            </p:txBody>
          </p:sp>
          <p:sp>
            <p:nvSpPr>
              <p:cNvPr id="12303" name="Rectangle 31"/>
              <p:cNvSpPr>
                <a:spLocks noChangeArrowheads="1"/>
              </p:cNvSpPr>
              <p:nvPr/>
            </p:nvSpPr>
            <p:spPr bwMode="auto">
              <a:xfrm>
                <a:off x="5075" y="3475"/>
                <a:ext cx="5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500">
                    <a:solidFill>
                      <a:srgbClr val="000000"/>
                    </a:solidFill>
                  </a:rPr>
                  <a:t>,</a:t>
                </a:r>
                <a:endParaRPr kumimoji="0" lang="en-US" altLang="zh-CN" sz="2800" b="0"/>
              </a:p>
            </p:txBody>
          </p:sp>
          <p:graphicFrame>
            <p:nvGraphicFramePr>
              <p:cNvPr id="12304" name="Object 32"/>
              <p:cNvGraphicFramePr>
                <a:graphicFrameLocks noChangeAspect="1"/>
              </p:cNvGraphicFramePr>
              <p:nvPr/>
            </p:nvGraphicFramePr>
            <p:xfrm>
              <a:off x="1680" y="2688"/>
              <a:ext cx="1176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450" name="公式" r:id="rId13" imgW="1866900" imgH="431800" progId="Equation.3">
                      <p:embed/>
                    </p:oleObj>
                  </mc:Choice>
                  <mc:Fallback>
                    <p:oleObj name="公式" r:id="rId13" imgW="1866900" imgH="4318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80" y="2688"/>
                            <a:ext cx="1176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05" name="Object 33"/>
              <p:cNvGraphicFramePr>
                <a:graphicFrameLocks noChangeAspect="1"/>
              </p:cNvGraphicFramePr>
              <p:nvPr/>
            </p:nvGraphicFramePr>
            <p:xfrm>
              <a:off x="1680" y="3024"/>
              <a:ext cx="792" cy="3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451" name="公式" r:id="rId14" imgW="1257300" imgH="520700" progId="Equation.3">
                      <p:embed/>
                    </p:oleObj>
                  </mc:Choice>
                  <mc:Fallback>
                    <p:oleObj name="公式" r:id="rId14" imgW="1257300" imgH="5207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80" y="3024"/>
                            <a:ext cx="792" cy="3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06" name="Object 34"/>
              <p:cNvGraphicFramePr>
                <a:graphicFrameLocks noChangeAspect="1"/>
              </p:cNvGraphicFramePr>
              <p:nvPr/>
            </p:nvGraphicFramePr>
            <p:xfrm>
              <a:off x="1008" y="3408"/>
              <a:ext cx="1632" cy="3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452" name="公式" r:id="rId15" imgW="2590800" imgH="520700" progId="Equation.3">
                      <p:embed/>
                    </p:oleObj>
                  </mc:Choice>
                  <mc:Fallback>
                    <p:oleObj name="公式" r:id="rId15" imgW="2590800" imgH="5207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8" y="3408"/>
                            <a:ext cx="1632" cy="3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07" name="Object 3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0379109"/>
                  </p:ext>
                </p:extLst>
              </p:nvPr>
            </p:nvGraphicFramePr>
            <p:xfrm>
              <a:off x="3185" y="3462"/>
              <a:ext cx="1860" cy="3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453" name="Equation" r:id="rId17" imgW="1257120" imgH="241200" progId="Equation.DSMT4">
                      <p:embed/>
                    </p:oleObj>
                  </mc:Choice>
                  <mc:Fallback>
                    <p:oleObj name="Equation" r:id="rId17" imgW="1257120" imgH="2412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85" y="3462"/>
                            <a:ext cx="1860" cy="3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288969506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0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0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0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0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0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0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4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170" name="Group 2"/>
          <p:cNvGrpSpPr>
            <a:grpSpLocks/>
          </p:cNvGrpSpPr>
          <p:nvPr/>
        </p:nvGrpSpPr>
        <p:grpSpPr bwMode="auto">
          <a:xfrm>
            <a:off x="2667000" y="1062039"/>
            <a:ext cx="6678613" cy="519113"/>
            <a:chOff x="720" y="669"/>
            <a:chExt cx="4207" cy="327"/>
          </a:xfrm>
        </p:grpSpPr>
        <p:sp>
          <p:nvSpPr>
            <p:cNvPr id="13348" name="Rectangle 3"/>
            <p:cNvSpPr>
              <a:spLocks noChangeArrowheads="1"/>
            </p:cNvSpPr>
            <p:nvPr/>
          </p:nvSpPr>
          <p:spPr bwMode="auto">
            <a:xfrm>
              <a:off x="720" y="684"/>
              <a:ext cx="45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800">
                  <a:solidFill>
                    <a:srgbClr val="000000"/>
                  </a:solidFill>
                  <a:latin typeface="宋体" panose="02010600030101010101" pitchFamily="2" charset="-122"/>
                </a:rPr>
                <a:t>故当</a:t>
              </a:r>
              <a:endParaRPr kumimoji="0" lang="zh-CN" altLang="en-US" sz="2800"/>
            </a:p>
          </p:txBody>
        </p:sp>
        <p:sp>
          <p:nvSpPr>
            <p:cNvPr id="13349" name="Rectangle 4"/>
            <p:cNvSpPr>
              <a:spLocks noChangeArrowheads="1"/>
            </p:cNvSpPr>
            <p:nvPr/>
          </p:nvSpPr>
          <p:spPr bwMode="auto">
            <a:xfrm>
              <a:off x="2604" y="684"/>
              <a:ext cx="45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800">
                  <a:solidFill>
                    <a:srgbClr val="000000"/>
                  </a:solidFill>
                  <a:latin typeface="宋体" panose="02010600030101010101" pitchFamily="2" charset="-122"/>
                </a:rPr>
                <a:t>时，</a:t>
              </a:r>
              <a:endParaRPr kumimoji="0" lang="zh-CN" altLang="en-US" sz="2800"/>
            </a:p>
          </p:txBody>
        </p:sp>
        <p:sp>
          <p:nvSpPr>
            <p:cNvPr id="13350" name="Rectangle 5"/>
            <p:cNvSpPr>
              <a:spLocks noChangeArrowheads="1"/>
            </p:cNvSpPr>
            <p:nvPr/>
          </p:nvSpPr>
          <p:spPr bwMode="auto">
            <a:xfrm>
              <a:off x="2976" y="672"/>
              <a:ext cx="227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800">
                  <a:solidFill>
                    <a:srgbClr val="000000"/>
                  </a:solidFill>
                  <a:latin typeface="宋体" panose="02010600030101010101" pitchFamily="2" charset="-122"/>
                </a:rPr>
                <a:t>有</a:t>
              </a:r>
              <a:endParaRPr kumimoji="0" lang="zh-CN" altLang="en-US" sz="2800"/>
            </a:p>
          </p:txBody>
        </p:sp>
        <p:graphicFrame>
          <p:nvGraphicFramePr>
            <p:cNvPr id="13351" name="Object 6"/>
            <p:cNvGraphicFramePr>
              <a:graphicFrameLocks noChangeAspect="1"/>
            </p:cNvGraphicFramePr>
            <p:nvPr/>
          </p:nvGraphicFramePr>
          <p:xfrm>
            <a:off x="1152" y="672"/>
            <a:ext cx="1416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18" name="公式" r:id="rId3" imgW="2247900" imgH="482600" progId="Equation.3">
                    <p:embed/>
                  </p:oleObj>
                </mc:Choice>
                <mc:Fallback>
                  <p:oleObj name="公式" r:id="rId3" imgW="2247900" imgH="482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672"/>
                          <a:ext cx="1416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2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37253511"/>
                </p:ext>
              </p:extLst>
            </p:nvPr>
          </p:nvGraphicFramePr>
          <p:xfrm>
            <a:off x="3203" y="669"/>
            <a:ext cx="1724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19" name="Equation" r:id="rId5" imgW="1358640" imgH="228600" progId="Equation.DSMT4">
                    <p:embed/>
                  </p:oleObj>
                </mc:Choice>
                <mc:Fallback>
                  <p:oleObj name="Equation" r:id="rId5" imgW="13586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3" y="669"/>
                          <a:ext cx="1724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1176" name="Group 8"/>
          <p:cNvGrpSpPr>
            <a:grpSpLocks/>
          </p:cNvGrpSpPr>
          <p:nvPr/>
        </p:nvGrpSpPr>
        <p:grpSpPr bwMode="auto">
          <a:xfrm>
            <a:off x="2667001" y="1720850"/>
            <a:ext cx="7324725" cy="514350"/>
            <a:chOff x="720" y="1084"/>
            <a:chExt cx="4614" cy="324"/>
          </a:xfrm>
        </p:grpSpPr>
        <p:sp>
          <p:nvSpPr>
            <p:cNvPr id="13343" name="Rectangle 9"/>
            <p:cNvSpPr>
              <a:spLocks noChangeArrowheads="1"/>
            </p:cNvSpPr>
            <p:nvPr/>
          </p:nvSpPr>
          <p:spPr bwMode="auto">
            <a:xfrm>
              <a:off x="720" y="1084"/>
              <a:ext cx="135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800">
                  <a:solidFill>
                    <a:srgbClr val="000000"/>
                  </a:solidFill>
                  <a:latin typeface="宋体" panose="02010600030101010101" pitchFamily="2" charset="-122"/>
                </a:rPr>
                <a:t>说明一元函数</a:t>
              </a:r>
              <a:endParaRPr kumimoji="0" lang="zh-CN" altLang="en-US" sz="2800"/>
            </a:p>
          </p:txBody>
        </p:sp>
        <p:sp>
          <p:nvSpPr>
            <p:cNvPr id="13344" name="Rectangle 10"/>
            <p:cNvSpPr>
              <a:spLocks noChangeArrowheads="1"/>
            </p:cNvSpPr>
            <p:nvPr/>
          </p:nvSpPr>
          <p:spPr bwMode="auto">
            <a:xfrm>
              <a:off x="2976" y="1104"/>
              <a:ext cx="227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800">
                  <a:solidFill>
                    <a:srgbClr val="000000"/>
                  </a:solidFill>
                  <a:latin typeface="宋体" panose="02010600030101010101" pitchFamily="2" charset="-122"/>
                </a:rPr>
                <a:t>在</a:t>
              </a:r>
              <a:endParaRPr kumimoji="0" lang="zh-CN" altLang="en-US" sz="2800"/>
            </a:p>
          </p:txBody>
        </p:sp>
        <p:sp>
          <p:nvSpPr>
            <p:cNvPr id="13345" name="Rectangle 11"/>
            <p:cNvSpPr>
              <a:spLocks noChangeArrowheads="1"/>
            </p:cNvSpPr>
            <p:nvPr/>
          </p:nvSpPr>
          <p:spPr bwMode="auto">
            <a:xfrm>
              <a:off x="3984" y="1104"/>
              <a:ext cx="135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800">
                  <a:solidFill>
                    <a:srgbClr val="000000"/>
                  </a:solidFill>
                  <a:latin typeface="宋体" panose="02010600030101010101" pitchFamily="2" charset="-122"/>
                </a:rPr>
                <a:t>处有极大值，</a:t>
              </a:r>
              <a:endParaRPr kumimoji="0" lang="zh-CN" altLang="en-US" sz="2800"/>
            </a:p>
          </p:txBody>
        </p:sp>
        <p:graphicFrame>
          <p:nvGraphicFramePr>
            <p:cNvPr id="13346" name="Object 12"/>
            <p:cNvGraphicFramePr>
              <a:graphicFrameLocks noChangeAspect="1"/>
            </p:cNvGraphicFramePr>
            <p:nvPr/>
          </p:nvGraphicFramePr>
          <p:xfrm>
            <a:off x="2064" y="1104"/>
            <a:ext cx="888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0" name="公式" r:id="rId7" imgW="1409088" imgH="482391" progId="Equation.3">
                    <p:embed/>
                  </p:oleObj>
                </mc:Choice>
                <mc:Fallback>
                  <p:oleObj name="公式" r:id="rId7" imgW="1409088" imgH="4823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1104"/>
                          <a:ext cx="888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7" name="Object 13"/>
            <p:cNvGraphicFramePr>
              <a:graphicFrameLocks noChangeAspect="1"/>
            </p:cNvGraphicFramePr>
            <p:nvPr/>
          </p:nvGraphicFramePr>
          <p:xfrm>
            <a:off x="3264" y="1104"/>
            <a:ext cx="664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1" name="公式" r:id="rId9" imgW="1054100" imgH="482600" progId="Equation.3">
                    <p:embed/>
                  </p:oleObj>
                </mc:Choice>
                <mc:Fallback>
                  <p:oleObj name="公式" r:id="rId9" imgW="1054100" imgH="482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1104"/>
                          <a:ext cx="664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1182" name="Group 14"/>
          <p:cNvGrpSpPr>
            <a:grpSpLocks/>
          </p:cNvGrpSpPr>
          <p:nvPr/>
        </p:nvGrpSpPr>
        <p:grpSpPr bwMode="auto">
          <a:xfrm>
            <a:off x="2743201" y="2284413"/>
            <a:ext cx="3306763" cy="614362"/>
            <a:chOff x="768" y="1439"/>
            <a:chExt cx="2083" cy="387"/>
          </a:xfrm>
        </p:grpSpPr>
        <p:sp>
          <p:nvSpPr>
            <p:cNvPr id="13340" name="Rectangle 15"/>
            <p:cNvSpPr>
              <a:spLocks noChangeArrowheads="1"/>
            </p:cNvSpPr>
            <p:nvPr/>
          </p:nvSpPr>
          <p:spPr bwMode="auto">
            <a:xfrm>
              <a:off x="768" y="1475"/>
              <a:ext cx="45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800">
                  <a:solidFill>
                    <a:srgbClr val="000000"/>
                  </a:solidFill>
                  <a:latin typeface="宋体" panose="02010600030101010101" pitchFamily="2" charset="-122"/>
                </a:rPr>
                <a:t>必有</a:t>
              </a:r>
              <a:endParaRPr kumimoji="0" lang="zh-CN" altLang="en-US" sz="2800"/>
            </a:p>
          </p:txBody>
        </p:sp>
        <p:sp>
          <p:nvSpPr>
            <p:cNvPr id="13341" name="Rectangle 16"/>
            <p:cNvSpPr>
              <a:spLocks noChangeArrowheads="1"/>
            </p:cNvSpPr>
            <p:nvPr/>
          </p:nvSpPr>
          <p:spPr bwMode="auto">
            <a:xfrm>
              <a:off x="2784" y="1504"/>
              <a:ext cx="6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500">
                  <a:solidFill>
                    <a:srgbClr val="000000"/>
                  </a:solidFill>
                </a:rPr>
                <a:t>;</a:t>
              </a:r>
              <a:endParaRPr kumimoji="0" lang="en-US" altLang="zh-CN" sz="2800"/>
            </a:p>
          </p:txBody>
        </p:sp>
        <p:graphicFrame>
          <p:nvGraphicFramePr>
            <p:cNvPr id="13342" name="Object 17"/>
            <p:cNvGraphicFramePr>
              <a:graphicFrameLocks noChangeAspect="1"/>
            </p:cNvGraphicFramePr>
            <p:nvPr/>
          </p:nvGraphicFramePr>
          <p:xfrm>
            <a:off x="1218" y="1439"/>
            <a:ext cx="1526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2" name="Equation" r:id="rId11" imgW="901309" imgH="228501" progId="Equation.DSMT4">
                    <p:embed/>
                  </p:oleObj>
                </mc:Choice>
                <mc:Fallback>
                  <p:oleObj name="Equation" r:id="rId11" imgW="901309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8" y="1439"/>
                          <a:ext cx="1526" cy="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1186" name="Group 18"/>
          <p:cNvGrpSpPr>
            <a:grpSpLocks/>
          </p:cNvGrpSpPr>
          <p:nvPr/>
        </p:nvGrpSpPr>
        <p:grpSpPr bwMode="auto">
          <a:xfrm>
            <a:off x="2667000" y="2989263"/>
            <a:ext cx="4229100" cy="596900"/>
            <a:chOff x="720" y="1883"/>
            <a:chExt cx="2664" cy="376"/>
          </a:xfrm>
        </p:grpSpPr>
        <p:sp>
          <p:nvSpPr>
            <p:cNvPr id="13337" name="Rectangle 19"/>
            <p:cNvSpPr>
              <a:spLocks noChangeArrowheads="1"/>
            </p:cNvSpPr>
            <p:nvPr/>
          </p:nvSpPr>
          <p:spPr bwMode="auto">
            <a:xfrm>
              <a:off x="720" y="1900"/>
              <a:ext cx="11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800">
                  <a:solidFill>
                    <a:srgbClr val="000000"/>
                  </a:solidFill>
                  <a:latin typeface="宋体" panose="02010600030101010101" pitchFamily="2" charset="-122"/>
                </a:rPr>
                <a:t>类似地可证</a:t>
              </a:r>
              <a:endParaRPr kumimoji="0" lang="zh-CN" altLang="en-US" sz="2800"/>
            </a:p>
          </p:txBody>
        </p:sp>
        <p:sp>
          <p:nvSpPr>
            <p:cNvPr id="13338" name="Rectangle 20"/>
            <p:cNvSpPr>
              <a:spLocks noChangeArrowheads="1"/>
            </p:cNvSpPr>
            <p:nvPr/>
          </p:nvSpPr>
          <p:spPr bwMode="auto">
            <a:xfrm>
              <a:off x="3334" y="1891"/>
              <a:ext cx="5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500">
                  <a:solidFill>
                    <a:srgbClr val="000000"/>
                  </a:solidFill>
                </a:rPr>
                <a:t>.</a:t>
              </a:r>
              <a:endParaRPr kumimoji="0" lang="en-US" altLang="zh-CN" sz="2800"/>
            </a:p>
          </p:txBody>
        </p:sp>
        <p:graphicFrame>
          <p:nvGraphicFramePr>
            <p:cNvPr id="13339" name="Object 21"/>
            <p:cNvGraphicFramePr>
              <a:graphicFrameLocks noChangeAspect="1"/>
            </p:cNvGraphicFramePr>
            <p:nvPr/>
          </p:nvGraphicFramePr>
          <p:xfrm>
            <a:off x="1882" y="1883"/>
            <a:ext cx="1406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3" name="Equation" r:id="rId13" imgW="901309" imgH="241195" progId="Equation.DSMT4">
                    <p:embed/>
                  </p:oleObj>
                </mc:Choice>
                <mc:Fallback>
                  <p:oleObj name="Equation" r:id="rId13" imgW="901309" imgH="24119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2" y="1883"/>
                          <a:ext cx="1406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1190" name="Group 22"/>
          <p:cNvGrpSpPr>
            <a:grpSpLocks/>
          </p:cNvGrpSpPr>
          <p:nvPr/>
        </p:nvGrpSpPr>
        <p:grpSpPr bwMode="auto">
          <a:xfrm>
            <a:off x="2279651" y="3644901"/>
            <a:ext cx="8137525" cy="1414463"/>
            <a:chOff x="564" y="2275"/>
            <a:chExt cx="5036" cy="891"/>
          </a:xfrm>
        </p:grpSpPr>
        <p:sp>
          <p:nvSpPr>
            <p:cNvPr id="13327" name="Rectangle 23"/>
            <p:cNvSpPr>
              <a:spLocks noChangeArrowheads="1"/>
            </p:cNvSpPr>
            <p:nvPr/>
          </p:nvSpPr>
          <p:spPr bwMode="auto">
            <a:xfrm>
              <a:off x="564" y="2288"/>
              <a:ext cx="45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8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推广</a:t>
              </a:r>
              <a:endParaRPr kumimoji="0" lang="zh-CN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13328" name="Rectangle 24"/>
            <p:cNvSpPr>
              <a:spLocks noChangeArrowheads="1"/>
            </p:cNvSpPr>
            <p:nvPr/>
          </p:nvSpPr>
          <p:spPr bwMode="auto">
            <a:xfrm>
              <a:off x="1012" y="2275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</a:rPr>
                <a:t> </a:t>
              </a:r>
              <a:endParaRPr kumimoji="0" lang="en-US" altLang="zh-CN" sz="2800"/>
            </a:p>
          </p:txBody>
        </p:sp>
        <p:sp>
          <p:nvSpPr>
            <p:cNvPr id="13329" name="Rectangle 25"/>
            <p:cNvSpPr>
              <a:spLocks noChangeArrowheads="1"/>
            </p:cNvSpPr>
            <p:nvPr/>
          </p:nvSpPr>
          <p:spPr bwMode="auto">
            <a:xfrm>
              <a:off x="1070" y="2288"/>
              <a:ext cx="133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800">
                  <a:solidFill>
                    <a:srgbClr val="000000"/>
                  </a:solidFill>
                  <a:latin typeface="宋体" panose="02010600030101010101" pitchFamily="2" charset="-122"/>
                </a:rPr>
                <a:t>如果三元函数</a:t>
              </a:r>
              <a:endParaRPr kumimoji="0" lang="zh-CN" altLang="en-US" sz="2800"/>
            </a:p>
          </p:txBody>
        </p:sp>
        <p:sp>
          <p:nvSpPr>
            <p:cNvPr id="13330" name="Rectangle 26"/>
            <p:cNvSpPr>
              <a:spLocks noChangeArrowheads="1"/>
            </p:cNvSpPr>
            <p:nvPr/>
          </p:nvSpPr>
          <p:spPr bwMode="auto">
            <a:xfrm>
              <a:off x="3840" y="2304"/>
              <a:ext cx="44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800">
                  <a:solidFill>
                    <a:srgbClr val="000000"/>
                  </a:solidFill>
                  <a:latin typeface="宋体" panose="02010600030101010101" pitchFamily="2" charset="-122"/>
                </a:rPr>
                <a:t>在点</a:t>
              </a:r>
              <a:endParaRPr kumimoji="0" lang="zh-CN" altLang="en-US" sz="2800"/>
            </a:p>
          </p:txBody>
        </p:sp>
        <p:sp>
          <p:nvSpPr>
            <p:cNvPr id="13331" name="Rectangle 27"/>
            <p:cNvSpPr>
              <a:spLocks noChangeArrowheads="1"/>
            </p:cNvSpPr>
            <p:nvPr/>
          </p:nvSpPr>
          <p:spPr bwMode="auto">
            <a:xfrm>
              <a:off x="564" y="2591"/>
              <a:ext cx="200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800">
                  <a:solidFill>
                    <a:srgbClr val="000000"/>
                  </a:solidFill>
                  <a:latin typeface="宋体" panose="02010600030101010101" pitchFamily="2" charset="-122"/>
                </a:rPr>
                <a:t>具有偏导数，则它在</a:t>
              </a:r>
              <a:endParaRPr kumimoji="0" lang="zh-CN" altLang="en-US" sz="2800"/>
            </a:p>
          </p:txBody>
        </p:sp>
        <p:sp>
          <p:nvSpPr>
            <p:cNvPr id="13332" name="Rectangle 28"/>
            <p:cNvSpPr>
              <a:spLocks noChangeArrowheads="1"/>
            </p:cNvSpPr>
            <p:nvPr/>
          </p:nvSpPr>
          <p:spPr bwMode="auto">
            <a:xfrm>
              <a:off x="3840" y="2592"/>
              <a:ext cx="154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800">
                  <a:solidFill>
                    <a:srgbClr val="000000"/>
                  </a:solidFill>
                  <a:latin typeface="宋体" panose="02010600030101010101" pitchFamily="2" charset="-122"/>
                </a:rPr>
                <a:t>有极值的必要条</a:t>
              </a:r>
              <a:endParaRPr kumimoji="0" lang="zh-CN" altLang="en-US" sz="2800"/>
            </a:p>
          </p:txBody>
        </p:sp>
        <p:sp>
          <p:nvSpPr>
            <p:cNvPr id="13333" name="Rectangle 29"/>
            <p:cNvSpPr>
              <a:spLocks noChangeArrowheads="1"/>
            </p:cNvSpPr>
            <p:nvPr/>
          </p:nvSpPr>
          <p:spPr bwMode="auto">
            <a:xfrm>
              <a:off x="564" y="2895"/>
              <a:ext cx="44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800">
                  <a:solidFill>
                    <a:srgbClr val="000000"/>
                  </a:solidFill>
                  <a:latin typeface="宋体" panose="02010600030101010101" pitchFamily="2" charset="-122"/>
                </a:rPr>
                <a:t>件为</a:t>
              </a:r>
              <a:endParaRPr kumimoji="0" lang="zh-CN" altLang="en-US" sz="2800"/>
            </a:p>
          </p:txBody>
        </p:sp>
        <p:graphicFrame>
          <p:nvGraphicFramePr>
            <p:cNvPr id="13334" name="Object 30"/>
            <p:cNvGraphicFramePr>
              <a:graphicFrameLocks noChangeAspect="1"/>
            </p:cNvGraphicFramePr>
            <p:nvPr/>
          </p:nvGraphicFramePr>
          <p:xfrm>
            <a:off x="2448" y="2304"/>
            <a:ext cx="140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4" name="公式" r:id="rId15" imgW="2235200" imgH="431800" progId="Equation.3">
                    <p:embed/>
                  </p:oleObj>
                </mc:Choice>
                <mc:Fallback>
                  <p:oleObj name="公式" r:id="rId15" imgW="2235200" imgH="431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2304"/>
                          <a:ext cx="140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5" name="Object 31"/>
            <p:cNvGraphicFramePr>
              <a:graphicFrameLocks noChangeAspect="1"/>
            </p:cNvGraphicFramePr>
            <p:nvPr/>
          </p:nvGraphicFramePr>
          <p:xfrm>
            <a:off x="4320" y="2304"/>
            <a:ext cx="1280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5" name="公式" r:id="rId17" imgW="2032000" imgH="520700" progId="Equation.3">
                    <p:embed/>
                  </p:oleObj>
                </mc:Choice>
                <mc:Fallback>
                  <p:oleObj name="公式" r:id="rId17" imgW="2032000" imgH="520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2304"/>
                          <a:ext cx="1280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6" name="Object 32"/>
            <p:cNvGraphicFramePr>
              <a:graphicFrameLocks noChangeAspect="1"/>
            </p:cNvGraphicFramePr>
            <p:nvPr/>
          </p:nvGraphicFramePr>
          <p:xfrm>
            <a:off x="2544" y="2592"/>
            <a:ext cx="1280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6" name="公式" r:id="rId19" imgW="2032000" imgH="520700" progId="Equation.3">
                    <p:embed/>
                  </p:oleObj>
                </mc:Choice>
                <mc:Fallback>
                  <p:oleObj name="公式" r:id="rId19" imgW="2032000" imgH="520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2592"/>
                          <a:ext cx="1280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1201" name="Group 33"/>
          <p:cNvGrpSpPr>
            <a:grpSpLocks/>
          </p:cNvGrpSpPr>
          <p:nvPr/>
        </p:nvGrpSpPr>
        <p:grpSpPr bwMode="auto">
          <a:xfrm>
            <a:off x="2419351" y="4997450"/>
            <a:ext cx="6985001" cy="1347788"/>
            <a:chOff x="564" y="3148"/>
            <a:chExt cx="4400" cy="849"/>
          </a:xfrm>
        </p:grpSpPr>
        <p:sp>
          <p:nvSpPr>
            <p:cNvPr id="13320" name="Rectangle 34"/>
            <p:cNvSpPr>
              <a:spLocks noChangeArrowheads="1"/>
            </p:cNvSpPr>
            <p:nvPr/>
          </p:nvSpPr>
          <p:spPr bwMode="auto">
            <a:xfrm>
              <a:off x="564" y="3176"/>
              <a:ext cx="44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</a:rPr>
                <a:t>        </a:t>
              </a:r>
              <a:endParaRPr kumimoji="0" lang="en-US" altLang="zh-CN" sz="2800"/>
            </a:p>
          </p:txBody>
        </p:sp>
        <p:sp>
          <p:nvSpPr>
            <p:cNvPr id="13321" name="Rectangle 35"/>
            <p:cNvSpPr>
              <a:spLocks noChangeArrowheads="1"/>
            </p:cNvSpPr>
            <p:nvPr/>
          </p:nvSpPr>
          <p:spPr bwMode="auto">
            <a:xfrm>
              <a:off x="4737" y="3191"/>
              <a:ext cx="227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800">
                  <a:solidFill>
                    <a:srgbClr val="000000"/>
                  </a:solidFill>
                  <a:latin typeface="宋体" panose="02010600030101010101" pitchFamily="2" charset="-122"/>
                </a:rPr>
                <a:t>，</a:t>
              </a:r>
              <a:endParaRPr kumimoji="0" lang="zh-CN" altLang="en-US" sz="2800"/>
            </a:p>
          </p:txBody>
        </p:sp>
        <p:sp>
          <p:nvSpPr>
            <p:cNvPr id="13322" name="Rectangle 36"/>
            <p:cNvSpPr>
              <a:spLocks noChangeArrowheads="1"/>
            </p:cNvSpPr>
            <p:nvPr/>
          </p:nvSpPr>
          <p:spPr bwMode="auto">
            <a:xfrm>
              <a:off x="2640" y="3696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</a:rPr>
                <a:t>.</a:t>
              </a:r>
              <a:endParaRPr kumimoji="0" lang="en-US" altLang="zh-CN" sz="2800"/>
            </a:p>
          </p:txBody>
        </p:sp>
        <p:sp>
          <p:nvSpPr>
            <p:cNvPr id="13323" name="Rectangle 37"/>
            <p:cNvSpPr>
              <a:spLocks noChangeArrowheads="1"/>
            </p:cNvSpPr>
            <p:nvPr/>
          </p:nvSpPr>
          <p:spPr bwMode="auto">
            <a:xfrm>
              <a:off x="2784" y="3216"/>
              <a:ext cx="6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500">
                  <a:solidFill>
                    <a:srgbClr val="000000"/>
                  </a:solidFill>
                </a:rPr>
                <a:t>;</a:t>
              </a:r>
              <a:endParaRPr kumimoji="0" lang="en-US" altLang="zh-CN" sz="2800"/>
            </a:p>
          </p:txBody>
        </p:sp>
        <p:graphicFrame>
          <p:nvGraphicFramePr>
            <p:cNvPr id="13324" name="Object 38"/>
            <p:cNvGraphicFramePr>
              <a:graphicFrameLocks noChangeAspect="1"/>
            </p:cNvGraphicFramePr>
            <p:nvPr/>
          </p:nvGraphicFramePr>
          <p:xfrm>
            <a:off x="788" y="3148"/>
            <a:ext cx="1913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7" name="Equation" r:id="rId21" imgW="1091726" imgH="228501" progId="Equation.DSMT4">
                    <p:embed/>
                  </p:oleObj>
                </mc:Choice>
                <mc:Fallback>
                  <p:oleObj name="Equation" r:id="rId21" imgW="1091726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8" y="3148"/>
                          <a:ext cx="1913" cy="4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5" name="Object 39"/>
            <p:cNvGraphicFramePr>
              <a:graphicFrameLocks noChangeAspect="1"/>
            </p:cNvGraphicFramePr>
            <p:nvPr/>
          </p:nvGraphicFramePr>
          <p:xfrm>
            <a:off x="2865" y="3176"/>
            <a:ext cx="1842" cy="4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8" name="Equation" r:id="rId23" imgW="1091726" imgH="241195" progId="Equation.DSMT4">
                    <p:embed/>
                  </p:oleObj>
                </mc:Choice>
                <mc:Fallback>
                  <p:oleObj name="Equation" r:id="rId23" imgW="1091726" imgH="24119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5" y="3176"/>
                          <a:ext cx="1842" cy="4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6" name="Object 40"/>
            <p:cNvGraphicFramePr>
              <a:graphicFrameLocks noChangeAspect="1"/>
            </p:cNvGraphicFramePr>
            <p:nvPr/>
          </p:nvGraphicFramePr>
          <p:xfrm>
            <a:off x="781" y="3611"/>
            <a:ext cx="1823" cy="3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9" name="Equation" r:id="rId25" imgW="1079500" imgH="228600" progId="Equation.DSMT4">
                    <p:embed/>
                  </p:oleObj>
                </mc:Choice>
                <mc:Fallback>
                  <p:oleObj name="Equation" r:id="rId25" imgW="10795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1" y="3611"/>
                          <a:ext cx="1823" cy="3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85061587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1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1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1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1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1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1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1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1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1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1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1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1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ChangeArrowheads="1"/>
          </p:cNvSpPr>
          <p:nvPr/>
        </p:nvSpPr>
        <p:spPr bwMode="auto">
          <a:xfrm>
            <a:off x="2135560" y="355433"/>
            <a:ext cx="5156861" cy="5170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CN" altLang="en-US" sz="2800" dirty="0">
                <a:solidFill>
                  <a:srgbClr val="FF0000"/>
                </a:solidFill>
              </a:rPr>
              <a:t>定理</a:t>
            </a:r>
            <a:r>
              <a:rPr lang="en-US" altLang="zh-CN" sz="2800" dirty="0" smtClean="0">
                <a:solidFill>
                  <a:srgbClr val="FF0000"/>
                </a:solidFill>
              </a:rPr>
              <a:t>1 (</a:t>
            </a:r>
            <a:r>
              <a:rPr lang="zh-CN" altLang="en-US" sz="2800" dirty="0">
                <a:solidFill>
                  <a:srgbClr val="FF0000"/>
                </a:solidFill>
              </a:rPr>
              <a:t>取得极值的必要条件</a:t>
            </a:r>
            <a:r>
              <a:rPr lang="en-US" altLang="zh-CN" sz="2800" dirty="0">
                <a:solidFill>
                  <a:srgbClr val="FF0000"/>
                </a:solidFill>
              </a:rPr>
              <a:t>)</a:t>
            </a:r>
            <a:r>
              <a:rPr lang="en-US" altLang="zh-CN" sz="2800" b="0" dirty="0">
                <a:solidFill>
                  <a:srgbClr val="FF0000"/>
                </a:solidFill>
                <a:ea typeface="黑体" panose="02010609060101010101" pitchFamily="49" charset="-122"/>
              </a:rPr>
              <a:t>    </a:t>
            </a:r>
          </a:p>
        </p:txBody>
      </p:sp>
      <p:sp>
        <p:nvSpPr>
          <p:cNvPr id="392195" name="Text Box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981200" y="908050"/>
            <a:ext cx="8686800" cy="1551194"/>
          </a:xfrm>
          <a:prstGeom prst="rect">
            <a:avLst/>
          </a:prstGeom>
          <a:blipFill rotWithShape="1">
            <a:blip r:embed="rId2"/>
            <a:stretch>
              <a:fillRect t="-5906" b="-10236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92196" name="Text Box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981200" y="2924176"/>
            <a:ext cx="8686800" cy="2068259"/>
          </a:xfrm>
          <a:prstGeom prst="rect">
            <a:avLst/>
          </a:prstGeom>
          <a:blipFill rotWithShape="1">
            <a:blip r:embed="rId3"/>
            <a:stretch>
              <a:fillRect l="-421" t="-4425" b="-7375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1919536" y="2459244"/>
            <a:ext cx="3024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zh-CN" altLang="en-US" sz="2800" dirty="0">
                <a:solidFill>
                  <a:srgbClr val="FF0000"/>
                </a:solidFill>
              </a:rPr>
              <a:t>说明</a:t>
            </a:r>
            <a:r>
              <a:rPr kumimoji="0" lang="en-US" altLang="zh-CN" sz="2800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392198" name="Text Box 6"/>
          <p:cNvSpPr txBox="1">
            <a:spLocks noChangeArrowheads="1"/>
          </p:cNvSpPr>
          <p:nvPr/>
        </p:nvSpPr>
        <p:spPr bwMode="auto">
          <a:xfrm>
            <a:off x="2279650" y="5229226"/>
            <a:ext cx="7704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  <a:ea typeface="方正姚体" panose="02010601030101010101" pitchFamily="2" charset="-122"/>
              </a:rPr>
              <a:t>Problem</a:t>
            </a:r>
            <a:r>
              <a:rPr lang="zh-CN" altLang="en-US" sz="2800" dirty="0">
                <a:solidFill>
                  <a:srgbClr val="FF0000"/>
                </a:solidFill>
                <a:ea typeface="黑体" panose="02010609060101010101" pitchFamily="49" charset="-122"/>
              </a:rPr>
              <a:t>：</a:t>
            </a:r>
            <a:r>
              <a:rPr lang="zh-CN" altLang="en-US" sz="2800" dirty="0">
                <a:ea typeface="楷体_GB2312" pitchFamily="49" charset="-122"/>
              </a:rPr>
              <a:t>如何判定一个驻点是否为极值点？</a:t>
            </a:r>
          </a:p>
        </p:txBody>
      </p:sp>
    </p:spTree>
    <p:extLst>
      <p:ext uri="{BB962C8B-B14F-4D97-AF65-F5344CB8AC3E}">
        <p14:creationId xmlns:p14="http://schemas.microsoft.com/office/powerpoint/2010/main" val="41599950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2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2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2195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2195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2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6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2196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6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2196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6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2196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92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194" grpId="0" build="p" autoUpdateAnimBg="0"/>
      <p:bldP spid="392195" grpId="0" build="p" autoUpdateAnimBg="0"/>
      <p:bldP spid="392196" grpId="0" build="p" autoUpdateAnimBg="0"/>
      <p:bldP spid="39219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4635" y="895419"/>
            <a:ext cx="4114800" cy="790569"/>
          </a:xfrm>
          <a:noFill/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回忆</a:t>
            </a:r>
            <a:r>
              <a:rPr lang="zh-CN" altLang="en-US" sz="2800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极值第二判别法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2168953" y="1737109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ea typeface="楷体_GB2312" pitchFamily="49" charset="-122"/>
              </a:rPr>
              <a:t>二阶导数 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r>
              <a:rPr lang="zh-CN" altLang="en-US" sz="2800" dirty="0">
                <a:ea typeface="楷体_GB2312" pitchFamily="49" charset="-122"/>
              </a:rPr>
              <a:t>且</a:t>
            </a: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7346177"/>
              </p:ext>
            </p:extLst>
          </p:nvPr>
        </p:nvGraphicFramePr>
        <p:xfrm>
          <a:off x="5716992" y="1114636"/>
          <a:ext cx="4178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1" name="公式" r:id="rId3" imgW="4086113" imgH="400010" progId="Equation.3">
                  <p:embed/>
                </p:oleObj>
              </mc:Choice>
              <mc:Fallback>
                <p:oleObj name="公式" r:id="rId3" imgW="4086113" imgH="40001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6992" y="1114636"/>
                        <a:ext cx="4178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32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1024601"/>
              </p:ext>
            </p:extLst>
          </p:nvPr>
        </p:nvGraphicFramePr>
        <p:xfrm>
          <a:off x="4406279" y="1724088"/>
          <a:ext cx="1707151" cy="591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2" name="Equation" r:id="rId5" imgW="704984" imgH="209683" progId="Equation.DSMT4">
                  <p:embed/>
                </p:oleObj>
              </mc:Choice>
              <mc:Fallback>
                <p:oleObj name="Equation" r:id="rId5" imgW="704984" imgH="20968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279" y="1724088"/>
                        <a:ext cx="1707151" cy="5914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32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1393347"/>
              </p:ext>
            </p:extLst>
          </p:nvPr>
        </p:nvGraphicFramePr>
        <p:xfrm>
          <a:off x="6400665" y="1678372"/>
          <a:ext cx="16510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3" name="Equation" r:id="rId7" imgW="695303" imgH="209683" progId="Equation.DSMT4">
                  <p:embed/>
                </p:oleObj>
              </mc:Choice>
              <mc:Fallback>
                <p:oleObj name="Equation" r:id="rId7" imgW="695303" imgH="20968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665" y="1678372"/>
                        <a:ext cx="165100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32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5714975"/>
              </p:ext>
            </p:extLst>
          </p:nvPr>
        </p:nvGraphicFramePr>
        <p:xfrm>
          <a:off x="2226231" y="2639049"/>
          <a:ext cx="258603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4" name="公式" r:id="rId9" imgW="2524103" imgH="390691" progId="Equation.3">
                  <p:embed/>
                </p:oleObj>
              </mc:Choice>
              <mc:Fallback>
                <p:oleObj name="公式" r:id="rId9" imgW="2524103" imgH="3906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6231" y="2639049"/>
                        <a:ext cx="258603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3224" name="Group 8"/>
          <p:cNvGrpSpPr>
            <a:grpSpLocks/>
          </p:cNvGrpSpPr>
          <p:nvPr/>
        </p:nvGrpSpPr>
        <p:grpSpPr bwMode="auto">
          <a:xfrm>
            <a:off x="4865688" y="2558086"/>
            <a:ext cx="4495800" cy="639763"/>
            <a:chOff x="2064" y="969"/>
            <a:chExt cx="2832" cy="403"/>
          </a:xfrm>
        </p:grpSpPr>
        <p:sp>
          <p:nvSpPr>
            <p:cNvPr id="15381" name="Text Box 9"/>
            <p:cNvSpPr txBox="1">
              <a:spLocks noChangeArrowheads="1"/>
            </p:cNvSpPr>
            <p:nvPr/>
          </p:nvSpPr>
          <p:spPr bwMode="auto">
            <a:xfrm>
              <a:off x="2064" y="1008"/>
              <a:ext cx="28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dirty="0">
                  <a:ea typeface="楷体_GB2312" pitchFamily="49" charset="-122"/>
                </a:rPr>
                <a:t>则        在点      取极大值 </a:t>
              </a:r>
              <a:r>
                <a:rPr lang="en-US" altLang="zh-CN" sz="2800" dirty="0">
                  <a:ea typeface="楷体_GB2312" pitchFamily="49" charset="-122"/>
                </a:rPr>
                <a:t>;</a:t>
              </a:r>
            </a:p>
          </p:txBody>
        </p:sp>
        <p:graphicFrame>
          <p:nvGraphicFramePr>
            <p:cNvPr id="15382" name="Object 10"/>
            <p:cNvGraphicFramePr>
              <a:graphicFrameLocks noChangeAspect="1"/>
            </p:cNvGraphicFramePr>
            <p:nvPr/>
          </p:nvGraphicFramePr>
          <p:xfrm>
            <a:off x="2291" y="1002"/>
            <a:ext cx="532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5" name="Equation" r:id="rId11" imgW="352492" imgH="181008" progId="Equation.DSMT4">
                    <p:embed/>
                  </p:oleObj>
                </mc:Choice>
                <mc:Fallback>
                  <p:oleObj name="Equation" r:id="rId11" imgW="352492" imgH="18100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1" y="1002"/>
                          <a:ext cx="532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3" name="Object 11"/>
            <p:cNvGraphicFramePr>
              <a:graphicFrameLocks noChangeAspect="1"/>
            </p:cNvGraphicFramePr>
            <p:nvPr/>
          </p:nvGraphicFramePr>
          <p:xfrm>
            <a:off x="3243" y="969"/>
            <a:ext cx="318" cy="4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6" name="Equation" r:id="rId13" imgW="162082" imgH="209683" progId="Equation.DSMT4">
                    <p:embed/>
                  </p:oleObj>
                </mc:Choice>
                <mc:Fallback>
                  <p:oleObj name="Equation" r:id="rId13" imgW="162082" imgH="20968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3" y="969"/>
                          <a:ext cx="318" cy="4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932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9640947"/>
              </p:ext>
            </p:extLst>
          </p:nvPr>
        </p:nvGraphicFramePr>
        <p:xfrm>
          <a:off x="2240519" y="3605946"/>
          <a:ext cx="25717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7" name="公式" r:id="rId15" imgW="2505097" imgH="390691" progId="Equation.3">
                  <p:embed/>
                </p:oleObj>
              </mc:Choice>
              <mc:Fallback>
                <p:oleObj name="公式" r:id="rId15" imgW="2505097" imgH="3906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0519" y="3605946"/>
                        <a:ext cx="25717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3229" name="Group 13"/>
          <p:cNvGrpSpPr>
            <a:grpSpLocks/>
          </p:cNvGrpSpPr>
          <p:nvPr/>
        </p:nvGrpSpPr>
        <p:grpSpPr bwMode="auto">
          <a:xfrm>
            <a:off x="4849677" y="3494239"/>
            <a:ext cx="4495800" cy="655638"/>
            <a:chOff x="2064" y="1296"/>
            <a:chExt cx="2832" cy="413"/>
          </a:xfrm>
        </p:grpSpPr>
        <p:sp>
          <p:nvSpPr>
            <p:cNvPr id="15378" name="Text Box 14"/>
            <p:cNvSpPr txBox="1">
              <a:spLocks noChangeArrowheads="1"/>
            </p:cNvSpPr>
            <p:nvPr/>
          </p:nvSpPr>
          <p:spPr bwMode="auto">
            <a:xfrm>
              <a:off x="2064" y="1344"/>
              <a:ext cx="28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dirty="0">
                  <a:ea typeface="楷体_GB2312" pitchFamily="49" charset="-122"/>
                </a:rPr>
                <a:t>则        在点      取极小值 </a:t>
              </a:r>
              <a:r>
                <a:rPr lang="en-US" altLang="zh-CN" sz="2800" dirty="0">
                  <a:ea typeface="楷体_GB2312" pitchFamily="49" charset="-122"/>
                </a:rPr>
                <a:t>.</a:t>
              </a:r>
            </a:p>
          </p:txBody>
        </p:sp>
        <p:graphicFrame>
          <p:nvGraphicFramePr>
            <p:cNvPr id="15379" name="Object 15"/>
            <p:cNvGraphicFramePr>
              <a:graphicFrameLocks noChangeAspect="1"/>
            </p:cNvGraphicFramePr>
            <p:nvPr/>
          </p:nvGraphicFramePr>
          <p:xfrm>
            <a:off x="2285" y="1351"/>
            <a:ext cx="538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8" name="Equation" r:id="rId17" imgW="352492" imgH="181008" progId="Equation.DSMT4">
                    <p:embed/>
                  </p:oleObj>
                </mc:Choice>
                <mc:Fallback>
                  <p:oleObj name="Equation" r:id="rId17" imgW="352492" imgH="18100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5" y="1351"/>
                          <a:ext cx="538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0" name="Object 16"/>
            <p:cNvGraphicFramePr>
              <a:graphicFrameLocks noChangeAspect="1"/>
            </p:cNvGraphicFramePr>
            <p:nvPr/>
          </p:nvGraphicFramePr>
          <p:xfrm>
            <a:off x="3236" y="1296"/>
            <a:ext cx="325" cy="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9" name="Equation" r:id="rId19" imgW="162082" imgH="209683" progId="Equation.DSMT4">
                    <p:embed/>
                  </p:oleObj>
                </mc:Choice>
                <mc:Fallback>
                  <p:oleObj name="Equation" r:id="rId19" imgW="162082" imgH="20968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6" y="1296"/>
                          <a:ext cx="325" cy="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3233" name="Group 17"/>
          <p:cNvGrpSpPr>
            <a:grpSpLocks/>
          </p:cNvGrpSpPr>
          <p:nvPr/>
        </p:nvGrpSpPr>
        <p:grpSpPr bwMode="auto">
          <a:xfrm>
            <a:off x="9420090" y="2605264"/>
            <a:ext cx="685800" cy="457200"/>
            <a:chOff x="4848" y="912"/>
            <a:chExt cx="432" cy="288"/>
          </a:xfrm>
        </p:grpSpPr>
        <p:sp>
          <p:nvSpPr>
            <p:cNvPr id="15376" name="Freeform 18"/>
            <p:cNvSpPr>
              <a:spLocks/>
            </p:cNvSpPr>
            <p:nvPr/>
          </p:nvSpPr>
          <p:spPr bwMode="auto">
            <a:xfrm>
              <a:off x="4848" y="912"/>
              <a:ext cx="432" cy="288"/>
            </a:xfrm>
            <a:custGeom>
              <a:avLst/>
              <a:gdLst>
                <a:gd name="T0" fmla="*/ 0 w 432"/>
                <a:gd name="T1" fmla="*/ 288 h 288"/>
                <a:gd name="T2" fmla="*/ 192 w 432"/>
                <a:gd name="T3" fmla="*/ 0 h 288"/>
                <a:gd name="T4" fmla="*/ 432 w 432"/>
                <a:gd name="T5" fmla="*/ 288 h 2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" h="288">
                  <a:moveTo>
                    <a:pt x="0" y="288"/>
                  </a:moveTo>
                  <a:cubicBezTo>
                    <a:pt x="60" y="144"/>
                    <a:pt x="120" y="0"/>
                    <a:pt x="192" y="0"/>
                  </a:cubicBezTo>
                  <a:cubicBezTo>
                    <a:pt x="264" y="0"/>
                    <a:pt x="392" y="240"/>
                    <a:pt x="432" y="288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377" name="Object 19"/>
            <p:cNvGraphicFramePr>
              <a:graphicFrameLocks noChangeAspect="1"/>
            </p:cNvGraphicFramePr>
            <p:nvPr/>
          </p:nvGraphicFramePr>
          <p:xfrm>
            <a:off x="4944" y="1056"/>
            <a:ext cx="223" cy="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70" name="公式" r:id="rId21" imgW="66697" imgH="18997" progId="Equation.3">
                    <p:embed/>
                  </p:oleObj>
                </mc:Choice>
                <mc:Fallback>
                  <p:oleObj name="公式" r:id="rId21" imgW="66697" imgH="1899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1056"/>
                          <a:ext cx="223" cy="1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3236" name="Group 20"/>
          <p:cNvGrpSpPr>
            <a:grpSpLocks/>
          </p:cNvGrpSpPr>
          <p:nvPr/>
        </p:nvGrpSpPr>
        <p:grpSpPr bwMode="auto">
          <a:xfrm>
            <a:off x="9412946" y="3597335"/>
            <a:ext cx="730250" cy="519113"/>
            <a:chOff x="4848" y="1296"/>
            <a:chExt cx="460" cy="327"/>
          </a:xfrm>
        </p:grpSpPr>
        <p:sp>
          <p:nvSpPr>
            <p:cNvPr id="15374" name="Freeform 21"/>
            <p:cNvSpPr>
              <a:spLocks/>
            </p:cNvSpPr>
            <p:nvPr/>
          </p:nvSpPr>
          <p:spPr bwMode="auto">
            <a:xfrm>
              <a:off x="4848" y="1392"/>
              <a:ext cx="460" cy="231"/>
            </a:xfrm>
            <a:custGeom>
              <a:avLst/>
              <a:gdLst>
                <a:gd name="T0" fmla="*/ 0 w 384"/>
                <a:gd name="T1" fmla="*/ 0 h 192"/>
                <a:gd name="T2" fmla="*/ 1406 w 384"/>
                <a:gd name="T3" fmla="*/ 1467 h 192"/>
                <a:gd name="T4" fmla="*/ 2803 w 384"/>
                <a:gd name="T5" fmla="*/ 0 h 1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4" h="192">
                  <a:moveTo>
                    <a:pt x="0" y="0"/>
                  </a:moveTo>
                  <a:cubicBezTo>
                    <a:pt x="64" y="96"/>
                    <a:pt x="128" y="192"/>
                    <a:pt x="192" y="192"/>
                  </a:cubicBezTo>
                  <a:cubicBezTo>
                    <a:pt x="256" y="192"/>
                    <a:pt x="352" y="32"/>
                    <a:pt x="384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375" name="Object 22"/>
            <p:cNvGraphicFramePr>
              <a:graphicFrameLocks noChangeAspect="1"/>
            </p:cNvGraphicFramePr>
            <p:nvPr/>
          </p:nvGraphicFramePr>
          <p:xfrm>
            <a:off x="4944" y="1296"/>
            <a:ext cx="249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71" name="公式" r:id="rId23" imgW="85703" imgH="85665" progId="Equation.3">
                    <p:embed/>
                  </p:oleObj>
                </mc:Choice>
                <mc:Fallback>
                  <p:oleObj name="公式" r:id="rId23" imgW="85703" imgH="8566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1296"/>
                          <a:ext cx="249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3239" name="Text Box 23"/>
          <p:cNvSpPr txBox="1">
            <a:spLocks noChangeArrowheads="1"/>
          </p:cNvSpPr>
          <p:nvPr/>
        </p:nvSpPr>
        <p:spPr bwMode="auto">
          <a:xfrm>
            <a:off x="2168953" y="4513654"/>
            <a:ext cx="703910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b="1" dirty="0">
                <a:latin typeface="+mn-ea"/>
                <a:ea typeface="+mn-ea"/>
              </a:rPr>
              <a:t>对于二元函数</a:t>
            </a:r>
            <a:r>
              <a:rPr lang="en-US" altLang="zh-CN" sz="2800" b="1" dirty="0">
                <a:latin typeface="+mn-ea"/>
                <a:ea typeface="+mn-ea"/>
              </a:rPr>
              <a:t>,</a:t>
            </a:r>
            <a:r>
              <a:rPr lang="zh-CN" altLang="en-US" sz="2800" b="1" dirty="0">
                <a:latin typeface="+mn-ea"/>
                <a:ea typeface="+mn-ea"/>
              </a:rPr>
              <a:t>我们能否给出类似的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  <a:ea typeface="+mn-ea"/>
              </a:rPr>
              <a:t>判别法</a:t>
            </a:r>
            <a:r>
              <a:rPr lang="en-US" altLang="zh-CN" sz="2800" b="1" dirty="0">
                <a:latin typeface="+mn-ea"/>
                <a:ea typeface="+mn-ea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897365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3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3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3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3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3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3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3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Text Box 2"/>
          <p:cNvSpPr txBox="1">
            <a:spLocks noChangeArrowheads="1"/>
          </p:cNvSpPr>
          <p:nvPr/>
        </p:nvSpPr>
        <p:spPr bwMode="auto">
          <a:xfrm>
            <a:off x="5016500" y="3284538"/>
            <a:ext cx="228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时</a:t>
            </a:r>
            <a:r>
              <a:rPr lang="en-US" altLang="zh-CN" sz="2800">
                <a:ea typeface="楷体_GB2312" pitchFamily="49" charset="-122"/>
              </a:rPr>
              <a:t>, </a:t>
            </a:r>
            <a:r>
              <a:rPr lang="zh-CN" altLang="en-US" sz="2800">
                <a:solidFill>
                  <a:schemeClr val="tx2"/>
                </a:solidFill>
                <a:ea typeface="楷体_GB2312" pitchFamily="49" charset="-122"/>
              </a:rPr>
              <a:t>具</a:t>
            </a:r>
            <a:r>
              <a:rPr lang="zh-CN" altLang="en-US" sz="2800">
                <a:solidFill>
                  <a:srgbClr val="FF0000"/>
                </a:solidFill>
                <a:ea typeface="楷体_GB2312" pitchFamily="49" charset="-122"/>
              </a:rPr>
              <a:t>有极值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068257" y="293687"/>
            <a:ext cx="3024187" cy="685800"/>
          </a:xfrm>
          <a:noFill/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定理</a:t>
            </a:r>
            <a:r>
              <a:rPr lang="en-US" altLang="zh-CN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 (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充分条件</a:t>
            </a:r>
            <a:r>
              <a:rPr lang="en-US" altLang="zh-CN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94244" name="Text Box 4"/>
          <p:cNvSpPr txBox="1">
            <a:spLocks noChangeArrowheads="1"/>
          </p:cNvSpPr>
          <p:nvPr/>
        </p:nvSpPr>
        <p:spPr bwMode="auto">
          <a:xfrm>
            <a:off x="2135188" y="1125538"/>
            <a:ext cx="7010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ea typeface="楷体_GB2312" pitchFamily="49" charset="-122"/>
              </a:rPr>
              <a:t>的某邻域内具有一阶和二阶连续偏导数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r>
              <a:rPr lang="zh-CN" altLang="en-US" sz="2800" dirty="0">
                <a:ea typeface="楷体_GB2312" pitchFamily="49" charset="-122"/>
              </a:rPr>
              <a:t>且</a:t>
            </a:r>
          </a:p>
        </p:txBody>
      </p:sp>
      <p:sp>
        <p:nvSpPr>
          <p:cNvPr id="394245" name="Text Box 5"/>
          <p:cNvSpPr txBox="1">
            <a:spLocks noChangeArrowheads="1"/>
          </p:cNvSpPr>
          <p:nvPr/>
        </p:nvSpPr>
        <p:spPr bwMode="auto">
          <a:xfrm>
            <a:off x="2012950" y="2319338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ea typeface="楷体_GB2312" pitchFamily="49" charset="-122"/>
              </a:rPr>
              <a:t>令</a:t>
            </a:r>
          </a:p>
        </p:txBody>
      </p:sp>
      <p:sp>
        <p:nvSpPr>
          <p:cNvPr id="394246" name="Text Box 6"/>
          <p:cNvSpPr txBox="1">
            <a:spLocks noChangeArrowheads="1"/>
          </p:cNvSpPr>
          <p:nvPr/>
        </p:nvSpPr>
        <p:spPr bwMode="auto">
          <a:xfrm>
            <a:off x="1847850" y="3213101"/>
            <a:ext cx="1562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则</a:t>
            </a:r>
            <a:r>
              <a:rPr lang="en-US" altLang="zh-CN" sz="2800">
                <a:ea typeface="楷体_GB2312" pitchFamily="49" charset="-122"/>
              </a:rPr>
              <a:t>: 1) </a:t>
            </a:r>
            <a:r>
              <a:rPr lang="zh-CN" altLang="en-US" sz="2800">
                <a:ea typeface="楷体_GB2312" pitchFamily="49" charset="-122"/>
              </a:rPr>
              <a:t>当</a:t>
            </a:r>
          </a:p>
        </p:txBody>
      </p:sp>
      <p:sp>
        <p:nvSpPr>
          <p:cNvPr id="394247" name="Text Box 7"/>
          <p:cNvSpPr txBox="1">
            <a:spLocks noChangeArrowheads="1"/>
          </p:cNvSpPr>
          <p:nvPr/>
        </p:nvSpPr>
        <p:spPr bwMode="auto">
          <a:xfrm>
            <a:off x="7315200" y="2971801"/>
            <a:ext cx="281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i="1">
                <a:ea typeface="楷体_GB2312" pitchFamily="49" charset="-122"/>
              </a:rPr>
              <a:t>A&lt;</a:t>
            </a:r>
            <a:r>
              <a:rPr lang="en-US" altLang="zh-CN" sz="2800">
                <a:ea typeface="楷体_GB2312" pitchFamily="49" charset="-122"/>
              </a:rPr>
              <a:t>0 </a:t>
            </a:r>
            <a:r>
              <a:rPr lang="zh-CN" altLang="en-US" sz="2800">
                <a:ea typeface="楷体_GB2312" pitchFamily="49" charset="-122"/>
              </a:rPr>
              <a:t>时取极大值</a:t>
            </a:r>
            <a:r>
              <a:rPr lang="en-US" altLang="zh-CN" sz="2800">
                <a:ea typeface="楷体_GB2312" pitchFamily="49" charset="-122"/>
              </a:rPr>
              <a:t>;</a:t>
            </a:r>
          </a:p>
        </p:txBody>
      </p:sp>
      <p:sp>
        <p:nvSpPr>
          <p:cNvPr id="394248" name="Text Box 8"/>
          <p:cNvSpPr txBox="1">
            <a:spLocks noChangeArrowheads="1"/>
          </p:cNvSpPr>
          <p:nvPr/>
        </p:nvSpPr>
        <p:spPr bwMode="auto">
          <a:xfrm>
            <a:off x="7315200" y="3519488"/>
            <a:ext cx="274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i="1">
                <a:ea typeface="楷体_GB2312" pitchFamily="49" charset="-122"/>
              </a:rPr>
              <a:t>A</a:t>
            </a:r>
            <a:r>
              <a:rPr lang="en-US" altLang="zh-CN" sz="2800">
                <a:ea typeface="楷体_GB2312" pitchFamily="49" charset="-122"/>
              </a:rPr>
              <a:t>&gt;0 </a:t>
            </a:r>
            <a:r>
              <a:rPr lang="zh-CN" altLang="en-US" sz="2800">
                <a:ea typeface="楷体_GB2312" pitchFamily="49" charset="-122"/>
              </a:rPr>
              <a:t>时取极小值</a:t>
            </a:r>
            <a:r>
              <a:rPr lang="en-US" altLang="zh-CN" sz="2800">
                <a:ea typeface="楷体_GB2312" pitchFamily="49" charset="-122"/>
              </a:rPr>
              <a:t>.</a:t>
            </a:r>
          </a:p>
        </p:txBody>
      </p:sp>
      <p:sp>
        <p:nvSpPr>
          <p:cNvPr id="394249" name="Text Box 9"/>
          <p:cNvSpPr txBox="1">
            <a:spLocks noChangeArrowheads="1"/>
          </p:cNvSpPr>
          <p:nvPr/>
        </p:nvSpPr>
        <p:spPr bwMode="auto">
          <a:xfrm>
            <a:off x="2362200" y="4144963"/>
            <a:ext cx="114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ea typeface="楷体_GB2312" pitchFamily="49" charset="-122"/>
              </a:rPr>
              <a:t>2) </a:t>
            </a:r>
            <a:r>
              <a:rPr lang="zh-CN" altLang="en-US" sz="2800">
                <a:ea typeface="楷体_GB2312" pitchFamily="49" charset="-122"/>
              </a:rPr>
              <a:t>当</a:t>
            </a:r>
            <a:endParaRPr lang="zh-CN" altLang="en-US" sz="280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394250" name="Text Box 10"/>
          <p:cNvSpPr txBox="1">
            <a:spLocks noChangeArrowheads="1"/>
          </p:cNvSpPr>
          <p:nvPr/>
        </p:nvSpPr>
        <p:spPr bwMode="auto">
          <a:xfrm>
            <a:off x="2279650" y="4868863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ea typeface="楷体_GB2312" pitchFamily="49" charset="-122"/>
              </a:rPr>
              <a:t>3) </a:t>
            </a:r>
            <a:r>
              <a:rPr lang="zh-CN" altLang="en-US" sz="2800">
                <a:ea typeface="楷体_GB2312" pitchFamily="49" charset="-122"/>
              </a:rPr>
              <a:t>当</a:t>
            </a:r>
          </a:p>
        </p:txBody>
      </p:sp>
      <p:sp>
        <p:nvSpPr>
          <p:cNvPr id="394251" name="Text Box 11"/>
          <p:cNvSpPr txBox="1">
            <a:spLocks noChangeArrowheads="1"/>
          </p:cNvSpPr>
          <p:nvPr/>
        </p:nvSpPr>
        <p:spPr bwMode="auto">
          <a:xfrm>
            <a:off x="5029200" y="4144963"/>
            <a:ext cx="243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时</a:t>
            </a:r>
            <a:r>
              <a:rPr lang="en-US" altLang="zh-CN" sz="2800">
                <a:ea typeface="楷体_GB2312" pitchFamily="49" charset="-122"/>
              </a:rPr>
              <a:t>, </a:t>
            </a:r>
            <a:r>
              <a:rPr lang="zh-CN" altLang="en-US" sz="2800">
                <a:solidFill>
                  <a:srgbClr val="FF0000"/>
                </a:solidFill>
                <a:ea typeface="楷体_GB2312" pitchFamily="49" charset="-122"/>
              </a:rPr>
              <a:t>没有极值</a:t>
            </a:r>
            <a:r>
              <a:rPr lang="en-US" altLang="zh-CN" sz="2800">
                <a:solidFill>
                  <a:schemeClr val="tx2"/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394252" name="Text Box 12"/>
          <p:cNvSpPr txBox="1">
            <a:spLocks noChangeArrowheads="1"/>
          </p:cNvSpPr>
          <p:nvPr/>
        </p:nvSpPr>
        <p:spPr bwMode="auto">
          <a:xfrm>
            <a:off x="5087938" y="4868863"/>
            <a:ext cx="441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时</a:t>
            </a:r>
            <a:r>
              <a:rPr lang="en-US" altLang="zh-CN" sz="2800">
                <a:ea typeface="楷体_GB2312" pitchFamily="49" charset="-122"/>
              </a:rPr>
              <a:t>, </a:t>
            </a:r>
            <a:r>
              <a:rPr lang="zh-CN" altLang="en-US" sz="2800">
                <a:solidFill>
                  <a:schemeClr val="tx2"/>
                </a:solidFill>
                <a:ea typeface="楷体_GB2312" pitchFamily="49" charset="-122"/>
              </a:rPr>
              <a:t>不能确定 </a:t>
            </a:r>
            <a:r>
              <a:rPr lang="en-US" altLang="zh-CN" sz="2800">
                <a:ea typeface="楷体_GB2312" pitchFamily="49" charset="-122"/>
              </a:rPr>
              <a:t>, </a:t>
            </a:r>
            <a:r>
              <a:rPr lang="zh-CN" altLang="en-US" sz="2800">
                <a:ea typeface="楷体_GB2312" pitchFamily="49" charset="-122"/>
              </a:rPr>
              <a:t>需</a:t>
            </a:r>
            <a:r>
              <a:rPr lang="zh-CN" altLang="en-US" sz="2800">
                <a:solidFill>
                  <a:srgbClr val="FF0000"/>
                </a:solidFill>
                <a:ea typeface="楷体_GB2312" pitchFamily="49" charset="-122"/>
              </a:rPr>
              <a:t>另行讨论</a:t>
            </a:r>
            <a:r>
              <a:rPr lang="en-US" altLang="zh-CN" sz="2800">
                <a:ea typeface="楷体_GB2312" pitchFamily="49" charset="-122"/>
              </a:rPr>
              <a:t>.</a:t>
            </a: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5159375" y="476251"/>
            <a:ext cx="1530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若函数</a:t>
            </a:r>
          </a:p>
        </p:txBody>
      </p:sp>
      <p:graphicFrame>
        <p:nvGraphicFramePr>
          <p:cNvPr id="16398" name="Object 14"/>
          <p:cNvGraphicFramePr>
            <a:graphicFrameLocks noChangeAspect="1"/>
          </p:cNvGraphicFramePr>
          <p:nvPr/>
        </p:nvGraphicFramePr>
        <p:xfrm>
          <a:off x="6383338" y="476250"/>
          <a:ext cx="4038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8" name="公式" r:id="rId3" imgW="3981405" imgH="400010" progId="Equation.3">
                  <p:embed/>
                </p:oleObj>
              </mc:Choice>
              <mc:Fallback>
                <p:oleObj name="公式" r:id="rId3" imgW="3981405" imgH="40001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3338" y="476250"/>
                        <a:ext cx="4038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425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326917"/>
              </p:ext>
            </p:extLst>
          </p:nvPr>
        </p:nvGraphicFramePr>
        <p:xfrm>
          <a:off x="3575907" y="1677988"/>
          <a:ext cx="4295775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9" name="Equation" r:id="rId5" imgW="1892300" imgH="241300" progId="Equation.DSMT4">
                  <p:embed/>
                </p:oleObj>
              </mc:Choice>
              <mc:Fallback>
                <p:oleObj name="Equation" r:id="rId5" imgW="18923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907" y="1677988"/>
                        <a:ext cx="4295775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4256" name="Object 16"/>
          <p:cNvGraphicFramePr>
            <a:graphicFrameLocks noChangeAspect="1"/>
          </p:cNvGraphicFramePr>
          <p:nvPr/>
        </p:nvGraphicFramePr>
        <p:xfrm>
          <a:off x="2800350" y="2309813"/>
          <a:ext cx="6718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0" name="Equation" r:id="rId7" imgW="3098800" imgH="241300" progId="Equation.DSMT4">
                  <p:embed/>
                </p:oleObj>
              </mc:Choice>
              <mc:Fallback>
                <p:oleObj name="Equation" r:id="rId7" imgW="30988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0350" y="2309813"/>
                        <a:ext cx="67183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4257" name="Object 17"/>
          <p:cNvGraphicFramePr>
            <a:graphicFrameLocks noChangeAspect="1"/>
          </p:cNvGraphicFramePr>
          <p:nvPr/>
        </p:nvGraphicFramePr>
        <p:xfrm>
          <a:off x="3262314" y="3279776"/>
          <a:ext cx="1811337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1" name="Equation" r:id="rId9" imgW="825500" imgH="203200" progId="Equation.DSMT4">
                  <p:embed/>
                </p:oleObj>
              </mc:Choice>
              <mc:Fallback>
                <p:oleObj name="Equation" r:id="rId9" imgW="8255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2314" y="3279776"/>
                        <a:ext cx="1811337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4258" name="Object 18"/>
          <p:cNvGraphicFramePr>
            <a:graphicFrameLocks noChangeAspect="1"/>
          </p:cNvGraphicFramePr>
          <p:nvPr/>
        </p:nvGraphicFramePr>
        <p:xfrm>
          <a:off x="3262314" y="4171951"/>
          <a:ext cx="175418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2" name="Equation" r:id="rId11" imgW="825500" imgH="203200" progId="Equation.DSMT4">
                  <p:embed/>
                </p:oleObj>
              </mc:Choice>
              <mc:Fallback>
                <p:oleObj name="Equation" r:id="rId11" imgW="8255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2314" y="4171951"/>
                        <a:ext cx="1754187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4259" name="Object 19"/>
          <p:cNvGraphicFramePr>
            <a:graphicFrameLocks noChangeAspect="1"/>
          </p:cNvGraphicFramePr>
          <p:nvPr/>
        </p:nvGraphicFramePr>
        <p:xfrm>
          <a:off x="3225800" y="4868863"/>
          <a:ext cx="1862138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3" name="Equation" r:id="rId13" imgW="825500" imgH="203200" progId="Equation.DSMT4">
                  <p:embed/>
                </p:oleObj>
              </mc:Choice>
              <mc:Fallback>
                <p:oleObj name="Equation" r:id="rId13" imgW="8255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5800" y="4868863"/>
                        <a:ext cx="1862138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4260" name="AutoShape 20"/>
          <p:cNvSpPr>
            <a:spLocks/>
          </p:cNvSpPr>
          <p:nvPr/>
        </p:nvSpPr>
        <p:spPr bwMode="auto">
          <a:xfrm>
            <a:off x="7162800" y="31242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/>
          </a:p>
        </p:txBody>
      </p:sp>
    </p:spTree>
    <p:extLst>
      <p:ext uri="{BB962C8B-B14F-4D97-AF65-F5344CB8AC3E}">
        <p14:creationId xmlns:p14="http://schemas.microsoft.com/office/powerpoint/2010/main" val="69565049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4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4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4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94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94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4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94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94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94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94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94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94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94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94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94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94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2" grpId="0" autoUpdateAnimBg="0"/>
      <p:bldP spid="394244" grpId="0" autoUpdateAnimBg="0"/>
      <p:bldP spid="394245" grpId="0" autoUpdateAnimBg="0"/>
      <p:bldP spid="394246" grpId="0" autoUpdateAnimBg="0"/>
      <p:bldP spid="394247" grpId="0" autoUpdateAnimBg="0"/>
      <p:bldP spid="394248" grpId="0" autoUpdateAnimBg="0"/>
      <p:bldP spid="394249" grpId="0" autoUpdateAnimBg="0"/>
      <p:bldP spid="394250" grpId="0" autoUpdateAnimBg="0"/>
      <p:bldP spid="394251" grpId="0" autoUpdateAnimBg="0"/>
      <p:bldP spid="394252" grpId="0" autoUpdateAnimBg="0"/>
      <p:bldP spid="39426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266" name="Group 2"/>
          <p:cNvGrpSpPr>
            <a:grpSpLocks/>
          </p:cNvGrpSpPr>
          <p:nvPr/>
        </p:nvGrpSpPr>
        <p:grpSpPr bwMode="auto">
          <a:xfrm>
            <a:off x="2341144" y="790622"/>
            <a:ext cx="6510146" cy="596900"/>
            <a:chOff x="600" y="824"/>
            <a:chExt cx="3211" cy="319"/>
          </a:xfrm>
        </p:grpSpPr>
        <p:sp>
          <p:nvSpPr>
            <p:cNvPr id="17451" name="Rectangle 3"/>
            <p:cNvSpPr>
              <a:spLocks noChangeArrowheads="1"/>
            </p:cNvSpPr>
            <p:nvPr/>
          </p:nvSpPr>
          <p:spPr bwMode="auto">
            <a:xfrm>
              <a:off x="600" y="872"/>
              <a:ext cx="6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800">
                  <a:solidFill>
                    <a:srgbClr val="000000"/>
                  </a:solidFill>
                  <a:latin typeface="黑体" panose="02010609060101010101" pitchFamily="49" charset="-122"/>
                </a:rPr>
                <a:t>求函数</a:t>
              </a:r>
              <a:endParaRPr kumimoji="0" lang="zh-CN" altLang="en-US" sz="2800"/>
            </a:p>
          </p:txBody>
        </p:sp>
        <p:grpSp>
          <p:nvGrpSpPr>
            <p:cNvPr id="17452" name="Group 4"/>
            <p:cNvGrpSpPr>
              <a:grpSpLocks/>
            </p:cNvGrpSpPr>
            <p:nvPr/>
          </p:nvGrpSpPr>
          <p:grpSpPr bwMode="auto">
            <a:xfrm>
              <a:off x="1295" y="824"/>
              <a:ext cx="1071" cy="319"/>
              <a:chOff x="1295" y="824"/>
              <a:chExt cx="1071" cy="319"/>
            </a:xfrm>
          </p:grpSpPr>
          <p:sp>
            <p:nvSpPr>
              <p:cNvPr id="17454" name="Rectangle 5"/>
              <p:cNvSpPr>
                <a:spLocks noChangeArrowheads="1"/>
              </p:cNvSpPr>
              <p:nvPr/>
            </p:nvSpPr>
            <p:spPr bwMode="auto">
              <a:xfrm>
                <a:off x="2303" y="851"/>
                <a:ext cx="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3000">
                    <a:solidFill>
                      <a:srgbClr val="000000"/>
                    </a:solidFill>
                  </a:rPr>
                  <a:t>)</a:t>
                </a:r>
                <a:endParaRPr kumimoji="0" lang="en-US" altLang="zh-CN" sz="2800"/>
              </a:p>
            </p:txBody>
          </p:sp>
          <p:sp>
            <p:nvSpPr>
              <p:cNvPr id="17455" name="Rectangle 6"/>
              <p:cNvSpPr>
                <a:spLocks noChangeArrowheads="1"/>
              </p:cNvSpPr>
              <p:nvPr/>
            </p:nvSpPr>
            <p:spPr bwMode="auto">
              <a:xfrm>
                <a:off x="2066" y="851"/>
                <a:ext cx="4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3000">
                    <a:solidFill>
                      <a:srgbClr val="000000"/>
                    </a:solidFill>
                  </a:rPr>
                  <a:t>,</a:t>
                </a:r>
                <a:endParaRPr kumimoji="0" lang="en-US" altLang="zh-CN" sz="2800"/>
              </a:p>
            </p:txBody>
          </p:sp>
          <p:sp>
            <p:nvSpPr>
              <p:cNvPr id="17456" name="Rectangle 7"/>
              <p:cNvSpPr>
                <a:spLocks noChangeArrowheads="1"/>
              </p:cNvSpPr>
              <p:nvPr/>
            </p:nvSpPr>
            <p:spPr bwMode="auto">
              <a:xfrm>
                <a:off x="1825" y="851"/>
                <a:ext cx="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3000">
                    <a:solidFill>
                      <a:srgbClr val="000000"/>
                    </a:solidFill>
                  </a:rPr>
                  <a:t>(</a:t>
                </a:r>
                <a:endParaRPr kumimoji="0" lang="en-US" altLang="zh-CN" sz="2800"/>
              </a:p>
            </p:txBody>
          </p:sp>
          <p:sp>
            <p:nvSpPr>
              <p:cNvPr id="17457" name="Rectangle 8"/>
              <p:cNvSpPr>
                <a:spLocks noChangeArrowheads="1"/>
              </p:cNvSpPr>
              <p:nvPr/>
            </p:nvSpPr>
            <p:spPr bwMode="auto">
              <a:xfrm>
                <a:off x="2183" y="851"/>
                <a:ext cx="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3000" i="1" dirty="0">
                    <a:solidFill>
                      <a:srgbClr val="000000"/>
                    </a:solidFill>
                  </a:rPr>
                  <a:t>y</a:t>
                </a:r>
                <a:endParaRPr kumimoji="0" lang="en-US" altLang="zh-CN" sz="2800" dirty="0"/>
              </a:p>
            </p:txBody>
          </p:sp>
          <p:sp>
            <p:nvSpPr>
              <p:cNvPr id="17458" name="Rectangle 9"/>
              <p:cNvSpPr>
                <a:spLocks noChangeArrowheads="1"/>
              </p:cNvSpPr>
              <p:nvPr/>
            </p:nvSpPr>
            <p:spPr bwMode="auto">
              <a:xfrm>
                <a:off x="1950" y="855"/>
                <a:ext cx="9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3000" i="1">
                    <a:solidFill>
                      <a:srgbClr val="000000"/>
                    </a:solidFill>
                  </a:rPr>
                  <a:t>x</a:t>
                </a:r>
                <a:endParaRPr kumimoji="0" lang="en-US" altLang="zh-CN" sz="2800"/>
              </a:p>
            </p:txBody>
          </p:sp>
          <p:sp>
            <p:nvSpPr>
              <p:cNvPr id="17459" name="Rectangle 10"/>
              <p:cNvSpPr>
                <a:spLocks noChangeArrowheads="1"/>
              </p:cNvSpPr>
              <p:nvPr/>
            </p:nvSpPr>
            <p:spPr bwMode="auto">
              <a:xfrm>
                <a:off x="1693" y="851"/>
                <a:ext cx="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3000" i="1">
                    <a:solidFill>
                      <a:srgbClr val="000000"/>
                    </a:solidFill>
                  </a:rPr>
                  <a:t>f</a:t>
                </a:r>
                <a:endParaRPr kumimoji="0" lang="en-US" altLang="zh-CN" sz="2800"/>
              </a:p>
            </p:txBody>
          </p:sp>
          <p:sp>
            <p:nvSpPr>
              <p:cNvPr id="17460" name="Rectangle 11"/>
              <p:cNvSpPr>
                <a:spLocks noChangeArrowheads="1"/>
              </p:cNvSpPr>
              <p:nvPr/>
            </p:nvSpPr>
            <p:spPr bwMode="auto">
              <a:xfrm>
                <a:off x="1295" y="851"/>
                <a:ext cx="7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3000" i="1">
                    <a:solidFill>
                      <a:srgbClr val="000000"/>
                    </a:solidFill>
                  </a:rPr>
                  <a:t>z</a:t>
                </a:r>
                <a:endParaRPr kumimoji="0" lang="en-US" altLang="zh-CN" sz="2800"/>
              </a:p>
            </p:txBody>
          </p:sp>
          <p:sp>
            <p:nvSpPr>
              <p:cNvPr id="17461" name="Rectangle 12"/>
              <p:cNvSpPr>
                <a:spLocks noChangeArrowheads="1"/>
              </p:cNvSpPr>
              <p:nvPr/>
            </p:nvSpPr>
            <p:spPr bwMode="auto">
              <a:xfrm>
                <a:off x="1451" y="824"/>
                <a:ext cx="10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30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kumimoji="0" lang="en-US" altLang="zh-CN" sz="2800"/>
              </a:p>
            </p:txBody>
          </p:sp>
        </p:grpSp>
        <p:sp>
          <p:nvSpPr>
            <p:cNvPr id="17453" name="Rectangle 13"/>
            <p:cNvSpPr>
              <a:spLocks noChangeArrowheads="1"/>
            </p:cNvSpPr>
            <p:nvPr/>
          </p:nvSpPr>
          <p:spPr bwMode="auto">
            <a:xfrm>
              <a:off x="2388" y="872"/>
              <a:ext cx="142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800" dirty="0">
                  <a:solidFill>
                    <a:srgbClr val="000000"/>
                  </a:solidFill>
                  <a:latin typeface="黑体" panose="02010609060101010101" pitchFamily="49" charset="-122"/>
                </a:rPr>
                <a:t>极值的一般步骤：</a:t>
              </a:r>
              <a:endParaRPr kumimoji="0" lang="zh-CN" altLang="en-US" sz="2800" dirty="0"/>
            </a:p>
          </p:txBody>
        </p:sp>
      </p:grpSp>
      <p:grpSp>
        <p:nvGrpSpPr>
          <p:cNvPr id="395278" name="Group 14"/>
          <p:cNvGrpSpPr>
            <a:grpSpLocks/>
          </p:cNvGrpSpPr>
          <p:nvPr/>
        </p:nvGrpSpPr>
        <p:grpSpPr bwMode="auto">
          <a:xfrm>
            <a:off x="2351088" y="1618449"/>
            <a:ext cx="7507287" cy="1179513"/>
            <a:chOff x="616" y="1338"/>
            <a:chExt cx="4488" cy="743"/>
          </a:xfrm>
        </p:grpSpPr>
        <p:sp>
          <p:nvSpPr>
            <p:cNvPr id="17443" name="Rectangle 15"/>
            <p:cNvSpPr>
              <a:spLocks noChangeArrowheads="1"/>
            </p:cNvSpPr>
            <p:nvPr/>
          </p:nvSpPr>
          <p:spPr bwMode="auto">
            <a:xfrm>
              <a:off x="616" y="1410"/>
              <a:ext cx="6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800">
                  <a:solidFill>
                    <a:srgbClr val="000000"/>
                  </a:solidFill>
                  <a:latin typeface="宋体" panose="02010600030101010101" pitchFamily="2" charset="-122"/>
                </a:rPr>
                <a:t>第一步</a:t>
              </a:r>
              <a:endParaRPr kumimoji="0" lang="zh-CN" altLang="en-US" sz="2800"/>
            </a:p>
          </p:txBody>
        </p:sp>
        <p:sp>
          <p:nvSpPr>
            <p:cNvPr id="17444" name="Rectangle 16"/>
            <p:cNvSpPr>
              <a:spLocks noChangeArrowheads="1"/>
            </p:cNvSpPr>
            <p:nvPr/>
          </p:nvSpPr>
          <p:spPr bwMode="auto">
            <a:xfrm>
              <a:off x="1353" y="1397"/>
              <a:ext cx="21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</a:rPr>
                <a:t>    </a:t>
              </a:r>
              <a:endParaRPr kumimoji="0" lang="en-US" altLang="zh-CN" sz="2800"/>
            </a:p>
          </p:txBody>
        </p:sp>
        <p:sp>
          <p:nvSpPr>
            <p:cNvPr id="17445" name="Rectangle 17"/>
            <p:cNvSpPr>
              <a:spLocks noChangeArrowheads="1"/>
            </p:cNvSpPr>
            <p:nvPr/>
          </p:nvSpPr>
          <p:spPr bwMode="auto">
            <a:xfrm>
              <a:off x="1585" y="1410"/>
              <a:ext cx="971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800">
                  <a:solidFill>
                    <a:srgbClr val="000000"/>
                  </a:solidFill>
                  <a:latin typeface="宋体" panose="02010600030101010101" pitchFamily="2" charset="-122"/>
                </a:rPr>
                <a:t>解方程组 </a:t>
              </a:r>
              <a:endParaRPr kumimoji="0" lang="zh-CN" altLang="en-US" sz="2800"/>
            </a:p>
          </p:txBody>
        </p:sp>
        <p:sp>
          <p:nvSpPr>
            <p:cNvPr id="17446" name="Rectangle 18"/>
            <p:cNvSpPr>
              <a:spLocks noChangeArrowheads="1"/>
            </p:cNvSpPr>
            <p:nvPr/>
          </p:nvSpPr>
          <p:spPr bwMode="auto">
            <a:xfrm>
              <a:off x="2568" y="1403"/>
              <a:ext cx="5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</a:rPr>
                <a:t> </a:t>
              </a:r>
              <a:endParaRPr kumimoji="0" lang="en-US" altLang="zh-CN" sz="2800"/>
            </a:p>
          </p:txBody>
        </p:sp>
        <p:graphicFrame>
          <p:nvGraphicFramePr>
            <p:cNvPr id="17447" name="Object 19"/>
            <p:cNvGraphicFramePr>
              <a:graphicFrameLocks noChangeAspect="1"/>
            </p:cNvGraphicFramePr>
            <p:nvPr/>
          </p:nvGraphicFramePr>
          <p:xfrm>
            <a:off x="2448" y="1350"/>
            <a:ext cx="1380" cy="3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42" name="Equation" r:id="rId3" imgW="825500" imgH="228600" progId="Equation.DSMT4">
                    <p:embed/>
                  </p:oleObj>
                </mc:Choice>
                <mc:Fallback>
                  <p:oleObj name="Equation" r:id="rId3" imgW="8255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1350"/>
                          <a:ext cx="1380" cy="3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48" name="Object 20"/>
            <p:cNvGraphicFramePr>
              <a:graphicFrameLocks noChangeAspect="1"/>
            </p:cNvGraphicFramePr>
            <p:nvPr/>
          </p:nvGraphicFramePr>
          <p:xfrm>
            <a:off x="3828" y="1338"/>
            <a:ext cx="1276" cy="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43" name="Equation" r:id="rId5" imgW="787400" imgH="241300" progId="Equation.DSMT4">
                    <p:embed/>
                  </p:oleObj>
                </mc:Choice>
                <mc:Fallback>
                  <p:oleObj name="Equation" r:id="rId5" imgW="787400" imgH="2413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8" y="1338"/>
                          <a:ext cx="1276" cy="3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9" name="Rectangle 21"/>
            <p:cNvSpPr>
              <a:spLocks noChangeArrowheads="1"/>
            </p:cNvSpPr>
            <p:nvPr/>
          </p:nvSpPr>
          <p:spPr bwMode="auto">
            <a:xfrm>
              <a:off x="1484" y="1812"/>
              <a:ext cx="192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8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求出实数解，得驻点</a:t>
              </a:r>
              <a:endParaRPr kumimoji="0" lang="zh-CN" altLang="en-US" sz="2800" dirty="0"/>
            </a:p>
          </p:txBody>
        </p:sp>
        <p:sp>
          <p:nvSpPr>
            <p:cNvPr id="17450" name="Rectangle 22"/>
            <p:cNvSpPr>
              <a:spLocks noChangeArrowheads="1"/>
            </p:cNvSpPr>
            <p:nvPr/>
          </p:nvSpPr>
          <p:spPr bwMode="auto">
            <a:xfrm>
              <a:off x="3457" y="1802"/>
              <a:ext cx="5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</a:rPr>
                <a:t>.</a:t>
              </a:r>
              <a:endParaRPr kumimoji="0" lang="en-US" altLang="zh-CN" sz="2800"/>
            </a:p>
          </p:txBody>
        </p:sp>
      </p:grpSp>
      <p:grpSp>
        <p:nvGrpSpPr>
          <p:cNvPr id="395287" name="Group 23"/>
          <p:cNvGrpSpPr>
            <a:grpSpLocks/>
          </p:cNvGrpSpPr>
          <p:nvPr/>
        </p:nvGrpSpPr>
        <p:grpSpPr bwMode="auto">
          <a:xfrm>
            <a:off x="2351088" y="3099192"/>
            <a:ext cx="6834187" cy="1128712"/>
            <a:chOff x="612" y="2225"/>
            <a:chExt cx="3637" cy="711"/>
          </a:xfrm>
        </p:grpSpPr>
        <p:sp>
          <p:nvSpPr>
            <p:cNvPr id="17424" name="Rectangle 24"/>
            <p:cNvSpPr>
              <a:spLocks noChangeArrowheads="1"/>
            </p:cNvSpPr>
            <p:nvPr/>
          </p:nvSpPr>
          <p:spPr bwMode="auto">
            <a:xfrm>
              <a:off x="612" y="2262"/>
              <a:ext cx="6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800">
                  <a:solidFill>
                    <a:srgbClr val="000000"/>
                  </a:solidFill>
                  <a:latin typeface="宋体" panose="02010600030101010101" pitchFamily="2" charset="-122"/>
                </a:rPr>
                <a:t>第二步</a:t>
              </a:r>
              <a:endParaRPr kumimoji="0" lang="zh-CN" altLang="en-US" sz="2800"/>
            </a:p>
          </p:txBody>
        </p:sp>
        <p:sp>
          <p:nvSpPr>
            <p:cNvPr id="17425" name="Rectangle 25"/>
            <p:cNvSpPr>
              <a:spLocks noChangeArrowheads="1"/>
            </p:cNvSpPr>
            <p:nvPr/>
          </p:nvSpPr>
          <p:spPr bwMode="auto">
            <a:xfrm>
              <a:off x="1271" y="2253"/>
              <a:ext cx="191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</a:rPr>
                <a:t>    </a:t>
              </a:r>
              <a:endParaRPr kumimoji="0" lang="en-US" altLang="zh-CN" sz="2800"/>
            </a:p>
          </p:txBody>
        </p:sp>
        <p:sp>
          <p:nvSpPr>
            <p:cNvPr id="17426" name="Rectangle 26"/>
            <p:cNvSpPr>
              <a:spLocks noChangeArrowheads="1"/>
            </p:cNvSpPr>
            <p:nvPr/>
          </p:nvSpPr>
          <p:spPr bwMode="auto">
            <a:xfrm>
              <a:off x="1491" y="2262"/>
              <a:ext cx="134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8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对于每一个驻点</a:t>
              </a:r>
              <a:endParaRPr kumimoji="0" lang="zh-CN" altLang="en-US" sz="2800" dirty="0"/>
            </a:p>
          </p:txBody>
        </p:sp>
        <p:grpSp>
          <p:nvGrpSpPr>
            <p:cNvPr id="17427" name="Group 27"/>
            <p:cNvGrpSpPr>
              <a:grpSpLocks/>
            </p:cNvGrpSpPr>
            <p:nvPr/>
          </p:nvGrpSpPr>
          <p:grpSpPr bwMode="auto">
            <a:xfrm>
              <a:off x="3022" y="2225"/>
              <a:ext cx="786" cy="344"/>
              <a:chOff x="3022" y="2225"/>
              <a:chExt cx="786" cy="344"/>
            </a:xfrm>
          </p:grpSpPr>
          <p:sp>
            <p:nvSpPr>
              <p:cNvPr id="17436" name="Rectangle 28"/>
              <p:cNvSpPr>
                <a:spLocks noChangeArrowheads="1"/>
              </p:cNvSpPr>
              <p:nvPr/>
            </p:nvSpPr>
            <p:spPr bwMode="auto">
              <a:xfrm>
                <a:off x="3735" y="2225"/>
                <a:ext cx="73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>
                    <a:solidFill>
                      <a:srgbClr val="000000"/>
                    </a:solidFill>
                  </a:rPr>
                  <a:t>)</a:t>
                </a:r>
                <a:endParaRPr kumimoji="0" lang="en-US" altLang="zh-CN" sz="2800"/>
              </a:p>
            </p:txBody>
          </p:sp>
          <p:sp>
            <p:nvSpPr>
              <p:cNvPr id="17437" name="Rectangle 29"/>
              <p:cNvSpPr>
                <a:spLocks noChangeArrowheads="1"/>
              </p:cNvSpPr>
              <p:nvPr/>
            </p:nvSpPr>
            <p:spPr bwMode="auto">
              <a:xfrm>
                <a:off x="3380" y="2225"/>
                <a:ext cx="55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>
                    <a:solidFill>
                      <a:srgbClr val="000000"/>
                    </a:solidFill>
                  </a:rPr>
                  <a:t>,</a:t>
                </a:r>
                <a:endParaRPr kumimoji="0" lang="en-US" altLang="zh-CN" sz="2800"/>
              </a:p>
            </p:txBody>
          </p:sp>
          <p:sp>
            <p:nvSpPr>
              <p:cNvPr id="17438" name="Rectangle 30"/>
              <p:cNvSpPr>
                <a:spLocks noChangeArrowheads="1"/>
              </p:cNvSpPr>
              <p:nvPr/>
            </p:nvSpPr>
            <p:spPr bwMode="auto">
              <a:xfrm>
                <a:off x="3022" y="2225"/>
                <a:ext cx="127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>
                    <a:solidFill>
                      <a:srgbClr val="000000"/>
                    </a:solidFill>
                  </a:rPr>
                  <a:t> (</a:t>
                </a:r>
                <a:endParaRPr kumimoji="0" lang="en-US" altLang="zh-CN" sz="2800"/>
              </a:p>
            </p:txBody>
          </p:sp>
          <p:sp>
            <p:nvSpPr>
              <p:cNvPr id="17439" name="Rectangle 31"/>
              <p:cNvSpPr>
                <a:spLocks noChangeArrowheads="1"/>
              </p:cNvSpPr>
              <p:nvPr/>
            </p:nvSpPr>
            <p:spPr bwMode="auto">
              <a:xfrm>
                <a:off x="3625" y="2385"/>
                <a:ext cx="65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900">
                    <a:solidFill>
                      <a:srgbClr val="000000"/>
                    </a:solidFill>
                  </a:rPr>
                  <a:t>0</a:t>
                </a:r>
                <a:endParaRPr kumimoji="0" lang="en-US" altLang="zh-CN" sz="2800"/>
              </a:p>
            </p:txBody>
          </p:sp>
          <p:sp>
            <p:nvSpPr>
              <p:cNvPr id="17440" name="Rectangle 32"/>
              <p:cNvSpPr>
                <a:spLocks noChangeArrowheads="1"/>
              </p:cNvSpPr>
              <p:nvPr/>
            </p:nvSpPr>
            <p:spPr bwMode="auto">
              <a:xfrm>
                <a:off x="3274" y="2385"/>
                <a:ext cx="65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900">
                    <a:solidFill>
                      <a:srgbClr val="000000"/>
                    </a:solidFill>
                  </a:rPr>
                  <a:t>0</a:t>
                </a:r>
                <a:endParaRPr kumimoji="0" lang="en-US" altLang="zh-CN" sz="2800"/>
              </a:p>
            </p:txBody>
          </p:sp>
          <p:sp>
            <p:nvSpPr>
              <p:cNvPr id="17441" name="Rectangle 33"/>
              <p:cNvSpPr>
                <a:spLocks noChangeArrowheads="1"/>
              </p:cNvSpPr>
              <p:nvPr/>
            </p:nvSpPr>
            <p:spPr bwMode="auto">
              <a:xfrm>
                <a:off x="3505" y="2225"/>
                <a:ext cx="97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i="1">
                    <a:solidFill>
                      <a:srgbClr val="000000"/>
                    </a:solidFill>
                  </a:rPr>
                  <a:t>y</a:t>
                </a:r>
                <a:endParaRPr kumimoji="0" lang="en-US" altLang="zh-CN" sz="2800"/>
              </a:p>
            </p:txBody>
          </p:sp>
          <p:sp>
            <p:nvSpPr>
              <p:cNvPr id="17442" name="Rectangle 34"/>
              <p:cNvSpPr>
                <a:spLocks noChangeArrowheads="1"/>
              </p:cNvSpPr>
              <p:nvPr/>
            </p:nvSpPr>
            <p:spPr bwMode="auto">
              <a:xfrm>
                <a:off x="3139" y="2225"/>
                <a:ext cx="109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i="1">
                    <a:solidFill>
                      <a:srgbClr val="000000"/>
                    </a:solidFill>
                  </a:rPr>
                  <a:t>x</a:t>
                </a:r>
                <a:endParaRPr kumimoji="0" lang="en-US" altLang="zh-CN" sz="2800"/>
              </a:p>
            </p:txBody>
          </p:sp>
        </p:grpSp>
        <p:sp>
          <p:nvSpPr>
            <p:cNvPr id="17428" name="Rectangle 35"/>
            <p:cNvSpPr>
              <a:spLocks noChangeArrowheads="1"/>
            </p:cNvSpPr>
            <p:nvPr/>
          </p:nvSpPr>
          <p:spPr bwMode="auto">
            <a:xfrm>
              <a:off x="3831" y="2262"/>
              <a:ext cx="19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800">
                  <a:solidFill>
                    <a:srgbClr val="000000"/>
                  </a:solidFill>
                  <a:latin typeface="宋体" panose="02010600030101010101" pitchFamily="2" charset="-122"/>
                </a:rPr>
                <a:t>，</a:t>
              </a:r>
              <a:endParaRPr kumimoji="0" lang="zh-CN" altLang="en-US" sz="2800"/>
            </a:p>
          </p:txBody>
        </p:sp>
        <p:sp>
          <p:nvSpPr>
            <p:cNvPr id="17429" name="Rectangle 36"/>
            <p:cNvSpPr>
              <a:spLocks noChangeArrowheads="1"/>
            </p:cNvSpPr>
            <p:nvPr/>
          </p:nvSpPr>
          <p:spPr bwMode="auto">
            <a:xfrm>
              <a:off x="1392" y="2640"/>
              <a:ext cx="182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800">
                  <a:solidFill>
                    <a:srgbClr val="000000"/>
                  </a:solidFill>
                  <a:latin typeface="宋体" panose="02010600030101010101" pitchFamily="2" charset="-122"/>
                </a:rPr>
                <a:t>求出二阶偏导数的值</a:t>
              </a:r>
              <a:endParaRPr kumimoji="0" lang="zh-CN" altLang="en-US" sz="2800"/>
            </a:p>
          </p:txBody>
        </p:sp>
        <p:sp>
          <p:nvSpPr>
            <p:cNvPr id="17430" name="Rectangle 37"/>
            <p:cNvSpPr>
              <a:spLocks noChangeArrowheads="1"/>
            </p:cNvSpPr>
            <p:nvPr/>
          </p:nvSpPr>
          <p:spPr bwMode="auto">
            <a:xfrm>
              <a:off x="3356" y="2669"/>
              <a:ext cx="19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600" i="1">
                  <a:solidFill>
                    <a:srgbClr val="000000"/>
                  </a:solidFill>
                </a:rPr>
                <a:t>A</a:t>
              </a:r>
              <a:endParaRPr kumimoji="0" lang="en-US" altLang="zh-CN" sz="2800"/>
            </a:p>
          </p:txBody>
        </p:sp>
        <p:sp>
          <p:nvSpPr>
            <p:cNvPr id="17431" name="Rectangle 38"/>
            <p:cNvSpPr>
              <a:spLocks noChangeArrowheads="1"/>
            </p:cNvSpPr>
            <p:nvPr/>
          </p:nvSpPr>
          <p:spPr bwMode="auto">
            <a:xfrm>
              <a:off x="3519" y="2684"/>
              <a:ext cx="1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600">
                  <a:solidFill>
                    <a:srgbClr val="000000"/>
                  </a:solidFill>
                  <a:latin typeface="宋体" panose="02010600030101010101" pitchFamily="2" charset="-122"/>
                </a:rPr>
                <a:t>、</a:t>
              </a:r>
              <a:endParaRPr kumimoji="0" lang="zh-CN" altLang="en-US" sz="2800"/>
            </a:p>
          </p:txBody>
        </p:sp>
        <p:sp>
          <p:nvSpPr>
            <p:cNvPr id="17432" name="Rectangle 39"/>
            <p:cNvSpPr>
              <a:spLocks noChangeArrowheads="1"/>
            </p:cNvSpPr>
            <p:nvPr/>
          </p:nvSpPr>
          <p:spPr bwMode="auto">
            <a:xfrm>
              <a:off x="3725" y="2669"/>
              <a:ext cx="1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600" i="1">
                  <a:solidFill>
                    <a:srgbClr val="000000"/>
                  </a:solidFill>
                </a:rPr>
                <a:t>B</a:t>
              </a:r>
              <a:endParaRPr kumimoji="0" lang="en-US" altLang="zh-CN" sz="2800"/>
            </a:p>
          </p:txBody>
        </p:sp>
        <p:sp>
          <p:nvSpPr>
            <p:cNvPr id="17433" name="Rectangle 40"/>
            <p:cNvSpPr>
              <a:spLocks noChangeArrowheads="1"/>
            </p:cNvSpPr>
            <p:nvPr/>
          </p:nvSpPr>
          <p:spPr bwMode="auto">
            <a:xfrm>
              <a:off x="3859" y="2684"/>
              <a:ext cx="17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600">
                  <a:solidFill>
                    <a:srgbClr val="000000"/>
                  </a:solidFill>
                  <a:latin typeface="宋体" panose="02010600030101010101" pitchFamily="2" charset="-122"/>
                </a:rPr>
                <a:t>、</a:t>
              </a:r>
              <a:endParaRPr kumimoji="0" lang="zh-CN" altLang="en-US" sz="2800"/>
            </a:p>
          </p:txBody>
        </p:sp>
        <p:sp>
          <p:nvSpPr>
            <p:cNvPr id="17434" name="Rectangle 41"/>
            <p:cNvSpPr>
              <a:spLocks noChangeArrowheads="1"/>
            </p:cNvSpPr>
            <p:nvPr/>
          </p:nvSpPr>
          <p:spPr bwMode="auto">
            <a:xfrm>
              <a:off x="4066" y="2669"/>
              <a:ext cx="1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600" i="1">
                  <a:solidFill>
                    <a:srgbClr val="000000"/>
                  </a:solidFill>
                </a:rPr>
                <a:t>C</a:t>
              </a:r>
              <a:endParaRPr kumimoji="0" lang="en-US" altLang="zh-CN" sz="2800"/>
            </a:p>
          </p:txBody>
        </p:sp>
        <p:sp>
          <p:nvSpPr>
            <p:cNvPr id="17435" name="Rectangle 42"/>
            <p:cNvSpPr>
              <a:spLocks noChangeArrowheads="1"/>
            </p:cNvSpPr>
            <p:nvPr/>
          </p:nvSpPr>
          <p:spPr bwMode="auto">
            <a:xfrm>
              <a:off x="4205" y="2669"/>
              <a:ext cx="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600">
                  <a:solidFill>
                    <a:srgbClr val="000000"/>
                  </a:solidFill>
                </a:rPr>
                <a:t>.</a:t>
              </a:r>
              <a:endParaRPr kumimoji="0" lang="en-US" altLang="zh-CN" sz="2800"/>
            </a:p>
          </p:txBody>
        </p:sp>
      </p:grpSp>
      <p:grpSp>
        <p:nvGrpSpPr>
          <p:cNvPr id="395307" name="Group 43"/>
          <p:cNvGrpSpPr>
            <a:grpSpLocks/>
          </p:cNvGrpSpPr>
          <p:nvPr/>
        </p:nvGrpSpPr>
        <p:grpSpPr bwMode="auto">
          <a:xfrm>
            <a:off x="2351088" y="4392610"/>
            <a:ext cx="7981950" cy="603249"/>
            <a:chOff x="588" y="3063"/>
            <a:chExt cx="5028" cy="380"/>
          </a:xfrm>
        </p:grpSpPr>
        <p:sp>
          <p:nvSpPr>
            <p:cNvPr id="17414" name="Rectangle 44"/>
            <p:cNvSpPr>
              <a:spLocks noChangeArrowheads="1"/>
            </p:cNvSpPr>
            <p:nvPr/>
          </p:nvSpPr>
          <p:spPr bwMode="auto">
            <a:xfrm>
              <a:off x="588" y="3157"/>
              <a:ext cx="6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800">
                  <a:solidFill>
                    <a:srgbClr val="000000"/>
                  </a:solidFill>
                  <a:latin typeface="宋体" panose="02010600030101010101" pitchFamily="2" charset="-122"/>
                </a:rPr>
                <a:t>第三步</a:t>
              </a:r>
              <a:endParaRPr kumimoji="0" lang="zh-CN" altLang="en-US" sz="2800"/>
            </a:p>
          </p:txBody>
        </p:sp>
        <p:sp>
          <p:nvSpPr>
            <p:cNvPr id="17415" name="Rectangle 45"/>
            <p:cNvSpPr>
              <a:spLocks noChangeArrowheads="1"/>
            </p:cNvSpPr>
            <p:nvPr/>
          </p:nvSpPr>
          <p:spPr bwMode="auto">
            <a:xfrm>
              <a:off x="1244" y="3147"/>
              <a:ext cx="22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</a:rPr>
                <a:t>    </a:t>
              </a:r>
              <a:endParaRPr kumimoji="0" lang="en-US" altLang="zh-CN" sz="2800"/>
            </a:p>
          </p:txBody>
        </p:sp>
        <p:sp>
          <p:nvSpPr>
            <p:cNvPr id="17416" name="Rectangle 46"/>
            <p:cNvSpPr>
              <a:spLocks noChangeArrowheads="1"/>
            </p:cNvSpPr>
            <p:nvPr/>
          </p:nvSpPr>
          <p:spPr bwMode="auto">
            <a:xfrm>
              <a:off x="1458" y="3157"/>
              <a:ext cx="45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800">
                  <a:solidFill>
                    <a:srgbClr val="000000"/>
                  </a:solidFill>
                  <a:latin typeface="宋体" panose="02010600030101010101" pitchFamily="2" charset="-122"/>
                </a:rPr>
                <a:t>定出</a:t>
              </a:r>
              <a:endParaRPr kumimoji="0" lang="zh-CN" altLang="en-US" sz="2800"/>
            </a:p>
          </p:txBody>
        </p:sp>
        <p:grpSp>
          <p:nvGrpSpPr>
            <p:cNvPr id="17417" name="Group 47"/>
            <p:cNvGrpSpPr>
              <a:grpSpLocks/>
            </p:cNvGrpSpPr>
            <p:nvPr/>
          </p:nvGrpSpPr>
          <p:grpSpPr bwMode="auto">
            <a:xfrm>
              <a:off x="2016" y="3063"/>
              <a:ext cx="761" cy="380"/>
              <a:chOff x="2016" y="3063"/>
              <a:chExt cx="761" cy="380"/>
            </a:xfrm>
          </p:grpSpPr>
          <p:sp>
            <p:nvSpPr>
              <p:cNvPr id="17420" name="Rectangle 48"/>
              <p:cNvSpPr>
                <a:spLocks noChangeArrowheads="1"/>
              </p:cNvSpPr>
              <p:nvPr/>
            </p:nvSpPr>
            <p:spPr bwMode="auto">
              <a:xfrm>
                <a:off x="2192" y="3063"/>
                <a:ext cx="80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900">
                    <a:solidFill>
                      <a:srgbClr val="000000"/>
                    </a:solidFill>
                  </a:rPr>
                  <a:t>2</a:t>
                </a:r>
                <a:endParaRPr kumimoji="0" lang="en-US" altLang="zh-CN" sz="2800"/>
              </a:p>
            </p:txBody>
          </p:sp>
          <p:sp>
            <p:nvSpPr>
              <p:cNvPr id="17421" name="Rectangle 49"/>
              <p:cNvSpPr>
                <a:spLocks noChangeArrowheads="1"/>
              </p:cNvSpPr>
              <p:nvPr/>
            </p:nvSpPr>
            <p:spPr bwMode="auto">
              <a:xfrm>
                <a:off x="2016" y="3133"/>
                <a:ext cx="173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i="1">
                    <a:solidFill>
                      <a:srgbClr val="000000"/>
                    </a:solidFill>
                  </a:rPr>
                  <a:t>B</a:t>
                </a:r>
                <a:endParaRPr kumimoji="0" lang="en-US" altLang="zh-CN" sz="2800"/>
              </a:p>
            </p:txBody>
          </p:sp>
          <p:sp>
            <p:nvSpPr>
              <p:cNvPr id="17422" name="Rectangle 50"/>
              <p:cNvSpPr>
                <a:spLocks noChangeArrowheads="1"/>
              </p:cNvSpPr>
              <p:nvPr/>
            </p:nvSpPr>
            <p:spPr bwMode="auto">
              <a:xfrm>
                <a:off x="2432" y="3130"/>
                <a:ext cx="345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i="1">
                    <a:solidFill>
                      <a:srgbClr val="000000"/>
                    </a:solidFill>
                  </a:rPr>
                  <a:t>AC</a:t>
                </a:r>
                <a:endParaRPr kumimoji="0" lang="en-US" altLang="zh-CN" sz="2800"/>
              </a:p>
            </p:txBody>
          </p:sp>
          <p:sp>
            <p:nvSpPr>
              <p:cNvPr id="17423" name="Rectangle 51"/>
              <p:cNvSpPr>
                <a:spLocks noChangeArrowheads="1"/>
              </p:cNvSpPr>
              <p:nvPr/>
            </p:nvSpPr>
            <p:spPr bwMode="auto">
              <a:xfrm>
                <a:off x="2254" y="3091"/>
                <a:ext cx="142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>
                    <a:solidFill>
                      <a:srgbClr val="000000"/>
                    </a:solidFill>
                    <a:latin typeface="Symbol" panose="05050102010706020507" pitchFamily="18" charset="2"/>
                  </a:rPr>
                  <a:t>-</a:t>
                </a:r>
                <a:endParaRPr kumimoji="0" lang="en-US" altLang="zh-CN" sz="2800"/>
              </a:p>
            </p:txBody>
          </p:sp>
        </p:grpSp>
        <p:sp>
          <p:nvSpPr>
            <p:cNvPr id="17418" name="Rectangle 52"/>
            <p:cNvSpPr>
              <a:spLocks noChangeArrowheads="1"/>
            </p:cNvSpPr>
            <p:nvPr/>
          </p:nvSpPr>
          <p:spPr bwMode="auto">
            <a:xfrm>
              <a:off x="2811" y="3157"/>
              <a:ext cx="270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800">
                  <a:solidFill>
                    <a:srgbClr val="000000"/>
                  </a:solidFill>
                  <a:latin typeface="宋体" panose="02010600030101010101" pitchFamily="2" charset="-122"/>
                </a:rPr>
                <a:t>的符号，再判定是否是极值</a:t>
              </a:r>
              <a:endParaRPr kumimoji="0" lang="zh-CN" altLang="en-US" sz="2800"/>
            </a:p>
          </p:txBody>
        </p:sp>
        <p:sp>
          <p:nvSpPr>
            <p:cNvPr id="17419" name="Rectangle 53"/>
            <p:cNvSpPr>
              <a:spLocks noChangeArrowheads="1"/>
            </p:cNvSpPr>
            <p:nvPr/>
          </p:nvSpPr>
          <p:spPr bwMode="auto">
            <a:xfrm>
              <a:off x="5560" y="3129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</a:rPr>
                <a:t>.</a:t>
              </a:r>
              <a:endParaRPr kumimoji="0" lang="en-US" altLang="zh-CN" sz="2800"/>
            </a:p>
          </p:txBody>
        </p:sp>
      </p:grpSp>
    </p:spTree>
    <p:extLst>
      <p:ext uri="{BB962C8B-B14F-4D97-AF65-F5344CB8AC3E}">
        <p14:creationId xmlns:p14="http://schemas.microsoft.com/office/powerpoint/2010/main" val="25719298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5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5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5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5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5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5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5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5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14550" y="354013"/>
            <a:ext cx="885106" cy="492124"/>
          </a:xfrm>
          <a:noFill/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2946400" y="357188"/>
            <a:ext cx="160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求函数</a:t>
            </a:r>
          </a:p>
        </p:txBody>
      </p:sp>
      <p:sp>
        <p:nvSpPr>
          <p:cNvPr id="396292" name="Text Box 4"/>
          <p:cNvSpPr txBox="1">
            <a:spLocks noChangeArrowheads="1"/>
          </p:cNvSpPr>
          <p:nvPr/>
        </p:nvSpPr>
        <p:spPr bwMode="auto">
          <a:xfrm>
            <a:off x="2133600" y="928688"/>
            <a:ext cx="3505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ea typeface="楷体_GB2312" pitchFamily="49" charset="-122"/>
              </a:rPr>
              <a:t>   </a:t>
            </a:r>
            <a:r>
              <a:rPr lang="zh-CN" altLang="en-US" sz="28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第一步 求驻点</a:t>
            </a:r>
            <a:r>
              <a:rPr lang="en-US" altLang="zh-CN" sz="28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396293" name="Text Box 5"/>
          <p:cNvSpPr txBox="1">
            <a:spLocks noChangeArrowheads="1"/>
          </p:cNvSpPr>
          <p:nvPr/>
        </p:nvSpPr>
        <p:spPr bwMode="auto">
          <a:xfrm>
            <a:off x="2803525" y="2528888"/>
            <a:ext cx="6172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得驻点</a:t>
            </a:r>
            <a:r>
              <a:rPr lang="en-US" altLang="zh-CN" sz="2800">
                <a:ea typeface="楷体_GB2312" pitchFamily="49" charset="-122"/>
              </a:rPr>
              <a:t>: (1, 0) ,  (1, 2) , (–3, 0) ,  (–3, 2) .</a:t>
            </a:r>
          </a:p>
        </p:txBody>
      </p:sp>
      <p:sp>
        <p:nvSpPr>
          <p:cNvPr id="396294" name="Text Box 6"/>
          <p:cNvSpPr txBox="1">
            <a:spLocks noChangeArrowheads="1"/>
          </p:cNvSpPr>
          <p:nvPr/>
        </p:nvSpPr>
        <p:spPr bwMode="auto">
          <a:xfrm>
            <a:off x="2247900" y="3108325"/>
            <a:ext cx="259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0000CC"/>
                </a:solidFill>
                <a:ea typeface="楷体_GB2312" pitchFamily="49" charset="-122"/>
              </a:rPr>
              <a:t>第二步  判别</a:t>
            </a:r>
            <a:r>
              <a:rPr lang="en-US" altLang="zh-CN" sz="2800" dirty="0">
                <a:solidFill>
                  <a:srgbClr val="0000CC"/>
                </a:solidFill>
                <a:ea typeface="楷体_GB2312" pitchFamily="49" charset="-122"/>
              </a:rPr>
              <a:t>.</a:t>
            </a:r>
            <a:endParaRPr lang="en-US" altLang="zh-CN" sz="2800" dirty="0">
              <a:solidFill>
                <a:srgbClr val="0000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96295" name="Text Box 7"/>
          <p:cNvSpPr txBox="1">
            <a:spLocks noChangeArrowheads="1"/>
          </p:cNvSpPr>
          <p:nvPr/>
        </p:nvSpPr>
        <p:spPr bwMode="auto">
          <a:xfrm>
            <a:off x="2135189" y="4510088"/>
            <a:ext cx="25923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800" dirty="0">
                <a:latin typeface="+mn-lt"/>
                <a:ea typeface="楷体_GB2312" pitchFamily="49" charset="-122"/>
              </a:rPr>
              <a:t>(1)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在点</a:t>
            </a:r>
            <a:r>
              <a:rPr lang="en-US" altLang="zh-CN" sz="2800" dirty="0">
                <a:ea typeface="楷体_GB2312" pitchFamily="49" charset="-122"/>
              </a:rPr>
              <a:t>(1,0)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处</a:t>
            </a:r>
          </a:p>
        </p:txBody>
      </p:sp>
      <p:sp>
        <p:nvSpPr>
          <p:cNvPr id="396296" name="Text Box 8"/>
          <p:cNvSpPr txBox="1">
            <a:spLocks noChangeArrowheads="1"/>
          </p:cNvSpPr>
          <p:nvPr/>
        </p:nvSpPr>
        <p:spPr bwMode="auto">
          <a:xfrm>
            <a:off x="5334000" y="5638801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zh-CN" altLang="en-US" sz="2800" dirty="0">
                <a:latin typeface="宋体" panose="02010600030101010101" pitchFamily="2" charset="-122"/>
              </a:rPr>
              <a:t>极小值</a:t>
            </a:r>
            <a:r>
              <a:rPr lang="en-US" altLang="zh-CN" sz="2800" dirty="0">
                <a:latin typeface="宋体" panose="02010600030101010101" pitchFamily="2" charset="-122"/>
              </a:rPr>
              <a:t>;</a:t>
            </a:r>
          </a:p>
        </p:txBody>
      </p:sp>
      <p:sp>
        <p:nvSpPr>
          <p:cNvPr id="396297" name="Text Box 9"/>
          <p:cNvSpPr txBox="1">
            <a:spLocks noChangeArrowheads="1"/>
          </p:cNvSpPr>
          <p:nvPr/>
        </p:nvSpPr>
        <p:spPr bwMode="auto">
          <a:xfrm>
            <a:off x="2819400" y="1720851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解方程组</a:t>
            </a:r>
          </a:p>
        </p:txBody>
      </p:sp>
      <p:grpSp>
        <p:nvGrpSpPr>
          <p:cNvPr id="396298" name="Group 10"/>
          <p:cNvGrpSpPr>
            <a:grpSpLocks/>
          </p:cNvGrpSpPr>
          <p:nvPr/>
        </p:nvGrpSpPr>
        <p:grpSpPr bwMode="auto">
          <a:xfrm>
            <a:off x="1935164" y="4267200"/>
            <a:ext cx="731837" cy="920750"/>
            <a:chOff x="259" y="2688"/>
            <a:chExt cx="461" cy="580"/>
          </a:xfrm>
        </p:grpSpPr>
        <p:graphicFrame>
          <p:nvGraphicFramePr>
            <p:cNvPr id="18469" name="Object 11"/>
            <p:cNvGraphicFramePr>
              <a:graphicFrameLocks noChangeAspect="1"/>
            </p:cNvGraphicFramePr>
            <p:nvPr/>
          </p:nvGraphicFramePr>
          <p:xfrm>
            <a:off x="259" y="2976"/>
            <a:ext cx="269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56" name="公式" r:id="rId3" imgW="95384" imgH="104662" progId="Equation.3">
                    <p:embed/>
                  </p:oleObj>
                </mc:Choice>
                <mc:Fallback>
                  <p:oleObj name="公式" r:id="rId3" imgW="95384" imgH="10466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" y="2976"/>
                          <a:ext cx="269" cy="292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accent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70" name="Line 12"/>
            <p:cNvSpPr>
              <a:spLocks noChangeShapeType="1"/>
            </p:cNvSpPr>
            <p:nvPr/>
          </p:nvSpPr>
          <p:spPr bwMode="auto">
            <a:xfrm flipV="1">
              <a:off x="528" y="2688"/>
              <a:ext cx="192" cy="28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96301" name="Group 13"/>
          <p:cNvGrpSpPr>
            <a:grpSpLocks/>
          </p:cNvGrpSpPr>
          <p:nvPr/>
        </p:nvGrpSpPr>
        <p:grpSpPr bwMode="auto">
          <a:xfrm>
            <a:off x="6705600" y="3124200"/>
            <a:ext cx="1417638" cy="609600"/>
            <a:chOff x="3264" y="1968"/>
            <a:chExt cx="893" cy="384"/>
          </a:xfrm>
        </p:grpSpPr>
        <p:graphicFrame>
          <p:nvGraphicFramePr>
            <p:cNvPr id="18467" name="Object 14"/>
            <p:cNvGraphicFramePr>
              <a:graphicFrameLocks noChangeAspect="1"/>
            </p:cNvGraphicFramePr>
            <p:nvPr/>
          </p:nvGraphicFramePr>
          <p:xfrm>
            <a:off x="3888" y="1968"/>
            <a:ext cx="269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57" name="公式" r:id="rId5" imgW="95384" imgH="104662" progId="Equation.3">
                    <p:embed/>
                  </p:oleObj>
                </mc:Choice>
                <mc:Fallback>
                  <p:oleObj name="公式" r:id="rId5" imgW="95384" imgH="10466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1968"/>
                          <a:ext cx="269" cy="292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accent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68" name="Line 15"/>
            <p:cNvSpPr>
              <a:spLocks noChangeShapeType="1"/>
            </p:cNvSpPr>
            <p:nvPr/>
          </p:nvSpPr>
          <p:spPr bwMode="auto">
            <a:xfrm flipH="1">
              <a:off x="3264" y="2112"/>
              <a:ext cx="605" cy="24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96304" name="Group 16"/>
          <p:cNvGrpSpPr>
            <a:grpSpLocks/>
          </p:cNvGrpSpPr>
          <p:nvPr/>
        </p:nvGrpSpPr>
        <p:grpSpPr bwMode="auto">
          <a:xfrm>
            <a:off x="8458200" y="2868614"/>
            <a:ext cx="1570038" cy="879475"/>
            <a:chOff x="4368" y="1654"/>
            <a:chExt cx="989" cy="554"/>
          </a:xfrm>
        </p:grpSpPr>
        <p:graphicFrame>
          <p:nvGraphicFramePr>
            <p:cNvPr id="18465" name="Object 17"/>
            <p:cNvGraphicFramePr>
              <a:graphicFrameLocks noChangeAspect="1"/>
            </p:cNvGraphicFramePr>
            <p:nvPr/>
          </p:nvGraphicFramePr>
          <p:xfrm>
            <a:off x="5088" y="1654"/>
            <a:ext cx="269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58" name="公式" r:id="rId7" imgW="95384" imgH="123659" progId="Equation.3">
                    <p:embed/>
                  </p:oleObj>
                </mc:Choice>
                <mc:Fallback>
                  <p:oleObj name="公式" r:id="rId7" imgW="95384" imgH="12365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1654"/>
                          <a:ext cx="269" cy="314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accent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66" name="Line 18"/>
            <p:cNvSpPr>
              <a:spLocks noChangeShapeType="1"/>
            </p:cNvSpPr>
            <p:nvPr/>
          </p:nvSpPr>
          <p:spPr bwMode="auto">
            <a:xfrm flipH="1">
              <a:off x="4368" y="1872"/>
              <a:ext cx="720" cy="336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396307" name="Object 19"/>
          <p:cNvGraphicFramePr>
            <a:graphicFrameLocks noChangeAspect="1"/>
          </p:cNvGraphicFramePr>
          <p:nvPr/>
        </p:nvGraphicFramePr>
        <p:xfrm>
          <a:off x="4724401" y="1450975"/>
          <a:ext cx="148907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59" name="Equation" r:id="rId9" imgW="685800" imgH="228600" progId="Equation.DSMT4">
                  <p:embed/>
                </p:oleObj>
              </mc:Choice>
              <mc:Fallback>
                <p:oleObj name="Equation" r:id="rId9" imgW="685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1" y="1450975"/>
                        <a:ext cx="148907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30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8025937"/>
              </p:ext>
            </p:extLst>
          </p:nvPr>
        </p:nvGraphicFramePr>
        <p:xfrm>
          <a:off x="6299200" y="1401763"/>
          <a:ext cx="2400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60" name="Equation" r:id="rId11" imgW="2343016" imgH="390691" progId="Equation.DSMT4">
                  <p:embed/>
                </p:oleObj>
              </mc:Choice>
              <mc:Fallback>
                <p:oleObj name="Equation" r:id="rId11" imgW="2343016" imgH="3906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9200" y="1401763"/>
                        <a:ext cx="2400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309" name="Object 21"/>
          <p:cNvGraphicFramePr>
            <a:graphicFrameLocks noChangeAspect="1"/>
          </p:cNvGraphicFramePr>
          <p:nvPr/>
        </p:nvGraphicFramePr>
        <p:xfrm>
          <a:off x="4741864" y="1985963"/>
          <a:ext cx="1514475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61" name="Equation" r:id="rId13" imgW="685800" imgH="241300" progId="Equation.DSMT4">
                  <p:embed/>
                </p:oleObj>
              </mc:Choice>
              <mc:Fallback>
                <p:oleObj name="Equation" r:id="rId13" imgW="6858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1864" y="1985963"/>
                        <a:ext cx="1514475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310" name="Object 22"/>
          <p:cNvGraphicFramePr>
            <a:graphicFrameLocks noChangeAspect="1"/>
          </p:cNvGraphicFramePr>
          <p:nvPr/>
        </p:nvGraphicFramePr>
        <p:xfrm>
          <a:off x="6438900" y="1935163"/>
          <a:ext cx="2146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62" name="公式" r:id="rId15" imgW="2085908" imgH="466679" progId="Equation.3">
                  <p:embed/>
                </p:oleObj>
              </mc:Choice>
              <mc:Fallback>
                <p:oleObj name="公式" r:id="rId15" imgW="2085908" imgH="4666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8900" y="1935163"/>
                        <a:ext cx="2146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9" name="Text Box 23"/>
          <p:cNvSpPr txBox="1">
            <a:spLocks noChangeArrowheads="1"/>
          </p:cNvSpPr>
          <p:nvPr/>
        </p:nvSpPr>
        <p:spPr bwMode="auto">
          <a:xfrm>
            <a:off x="9144000" y="381001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的极值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396312" name="Text Box 24"/>
          <p:cNvSpPr txBox="1">
            <a:spLocks noChangeArrowheads="1"/>
          </p:cNvSpPr>
          <p:nvPr/>
        </p:nvSpPr>
        <p:spPr bwMode="auto">
          <a:xfrm>
            <a:off x="4343400" y="3119438"/>
            <a:ext cx="274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ea typeface="楷体_GB2312" pitchFamily="49" charset="-122"/>
              </a:rPr>
              <a:t>求二阶偏导数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96313" name="Object 25"/>
          <p:cNvGraphicFramePr>
            <a:graphicFrameLocks noChangeAspect="1"/>
          </p:cNvGraphicFramePr>
          <p:nvPr/>
        </p:nvGraphicFramePr>
        <p:xfrm>
          <a:off x="2532063" y="3767138"/>
          <a:ext cx="2813050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63" name="Equation" r:id="rId17" imgW="1218671" imgH="241195" progId="Equation.DSMT4">
                  <p:embed/>
                </p:oleObj>
              </mc:Choice>
              <mc:Fallback>
                <p:oleObj name="Equation" r:id="rId17" imgW="1218671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2063" y="3767138"/>
                        <a:ext cx="2813050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314" name="Object 26"/>
          <p:cNvGraphicFramePr>
            <a:graphicFrameLocks noChangeAspect="1"/>
          </p:cNvGraphicFramePr>
          <p:nvPr/>
        </p:nvGraphicFramePr>
        <p:xfrm>
          <a:off x="5335588" y="3719514"/>
          <a:ext cx="2176462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64" name="Equation" r:id="rId19" imgW="901309" imgH="241195" progId="Equation.DSMT4">
                  <p:embed/>
                </p:oleObj>
              </mc:Choice>
              <mc:Fallback>
                <p:oleObj name="Equation" r:id="rId19" imgW="901309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5588" y="3719514"/>
                        <a:ext cx="2176462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315" name="Object 27"/>
          <p:cNvGraphicFramePr>
            <a:graphicFrameLocks noChangeAspect="1"/>
          </p:cNvGraphicFramePr>
          <p:nvPr/>
        </p:nvGraphicFramePr>
        <p:xfrm>
          <a:off x="7473950" y="3695700"/>
          <a:ext cx="288925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65" name="Equation" r:id="rId21" imgW="1244600" imgH="241300" progId="Equation.DSMT4">
                  <p:embed/>
                </p:oleObj>
              </mc:Choice>
              <mc:Fallback>
                <p:oleObj name="Equation" r:id="rId21" imgW="12446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3950" y="3695700"/>
                        <a:ext cx="2889250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316" name="Object 28"/>
          <p:cNvGraphicFramePr>
            <a:graphicFrameLocks noChangeAspect="1"/>
          </p:cNvGraphicFramePr>
          <p:nvPr/>
        </p:nvGraphicFramePr>
        <p:xfrm>
          <a:off x="4584700" y="4603750"/>
          <a:ext cx="1117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66" name="公式" r:id="rId23" imgW="1057118" imgH="333342" progId="Equation.3">
                  <p:embed/>
                </p:oleObj>
              </mc:Choice>
              <mc:Fallback>
                <p:oleObj name="公式" r:id="rId23" imgW="1057118" imgH="3333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4603750"/>
                        <a:ext cx="1117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317" name="Object 29"/>
          <p:cNvGraphicFramePr>
            <a:graphicFrameLocks noChangeAspect="1"/>
          </p:cNvGraphicFramePr>
          <p:nvPr/>
        </p:nvGraphicFramePr>
        <p:xfrm>
          <a:off x="5791200" y="4603750"/>
          <a:ext cx="952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67" name="公式" r:id="rId25" imgW="895395" imgH="333342" progId="Equation.3">
                  <p:embed/>
                </p:oleObj>
              </mc:Choice>
              <mc:Fallback>
                <p:oleObj name="公式" r:id="rId25" imgW="895395" imgH="3333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603750"/>
                        <a:ext cx="952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318" name="Object 30"/>
          <p:cNvGraphicFramePr>
            <a:graphicFrameLocks noChangeAspect="1"/>
          </p:cNvGraphicFramePr>
          <p:nvPr/>
        </p:nvGraphicFramePr>
        <p:xfrm>
          <a:off x="6864350" y="4603750"/>
          <a:ext cx="952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68" name="公式" r:id="rId27" imgW="895395" imgH="333342" progId="Equation.3">
                  <p:embed/>
                </p:oleObj>
              </mc:Choice>
              <mc:Fallback>
                <p:oleObj name="公式" r:id="rId27" imgW="895395" imgH="3333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4350" y="4603750"/>
                        <a:ext cx="952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319" name="Object 31"/>
          <p:cNvGraphicFramePr>
            <a:graphicFrameLocks noChangeAspect="1"/>
          </p:cNvGraphicFramePr>
          <p:nvPr/>
        </p:nvGraphicFramePr>
        <p:xfrm>
          <a:off x="3535363" y="5057776"/>
          <a:ext cx="3459162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69" name="Equation" r:id="rId29" imgW="1473200" imgH="228600" progId="Equation.DSMT4">
                  <p:embed/>
                </p:oleObj>
              </mc:Choice>
              <mc:Fallback>
                <p:oleObj name="Equation" r:id="rId29" imgW="1473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5363" y="5057776"/>
                        <a:ext cx="3459162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320" name="Object 32"/>
          <p:cNvGraphicFramePr>
            <a:graphicFrameLocks noChangeAspect="1"/>
          </p:cNvGraphicFramePr>
          <p:nvPr/>
        </p:nvGraphicFramePr>
        <p:xfrm>
          <a:off x="3346450" y="5756275"/>
          <a:ext cx="2070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70" name="公式" r:id="rId31" imgW="2009887" imgH="333342" progId="Equation.3">
                  <p:embed/>
                </p:oleObj>
              </mc:Choice>
              <mc:Fallback>
                <p:oleObj name="公式" r:id="rId31" imgW="2009887" imgH="3333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6450" y="5756275"/>
                        <a:ext cx="2070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321" name="Object 33"/>
          <p:cNvGraphicFramePr>
            <a:graphicFrameLocks noChangeAspect="1"/>
          </p:cNvGraphicFramePr>
          <p:nvPr/>
        </p:nvGraphicFramePr>
        <p:xfrm>
          <a:off x="6997700" y="5187950"/>
          <a:ext cx="952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71" name="公式" r:id="rId33" imgW="895395" imgH="333342" progId="Equation.3">
                  <p:embed/>
                </p:oleObj>
              </mc:Choice>
              <mc:Fallback>
                <p:oleObj name="公式" r:id="rId33" imgW="895395" imgH="3333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7700" y="5187950"/>
                        <a:ext cx="952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6322" name="AutoShape 34"/>
          <p:cNvSpPr>
            <a:spLocks/>
          </p:cNvSpPr>
          <p:nvPr/>
        </p:nvSpPr>
        <p:spPr bwMode="auto">
          <a:xfrm>
            <a:off x="4495801" y="1554163"/>
            <a:ext cx="150813" cy="914400"/>
          </a:xfrm>
          <a:prstGeom prst="leftBrace">
            <a:avLst>
              <a:gd name="adj1" fmla="val 5052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/>
          </a:p>
        </p:txBody>
      </p:sp>
      <p:graphicFrame>
        <p:nvGraphicFramePr>
          <p:cNvPr id="18461" name="Object 35"/>
          <p:cNvGraphicFramePr>
            <a:graphicFrameLocks noChangeAspect="1"/>
          </p:cNvGraphicFramePr>
          <p:nvPr/>
        </p:nvGraphicFramePr>
        <p:xfrm>
          <a:off x="4114800" y="374650"/>
          <a:ext cx="5181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72" name="公式" r:id="rId35" imgW="5124584" imgH="466679" progId="Equation.3">
                  <p:embed/>
                </p:oleObj>
              </mc:Choice>
              <mc:Fallback>
                <p:oleObj name="公式" r:id="rId35" imgW="5124584" imgH="4666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4650"/>
                        <a:ext cx="5181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6324" name="Line 36"/>
          <p:cNvSpPr>
            <a:spLocks noChangeShapeType="1"/>
          </p:cNvSpPr>
          <p:nvPr/>
        </p:nvSpPr>
        <p:spPr bwMode="auto">
          <a:xfrm>
            <a:off x="2362200" y="4267200"/>
            <a:ext cx="25908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6325" name="Line 37"/>
          <p:cNvSpPr>
            <a:spLocks noChangeShapeType="1"/>
          </p:cNvSpPr>
          <p:nvPr/>
        </p:nvSpPr>
        <p:spPr bwMode="auto">
          <a:xfrm>
            <a:off x="5410200" y="4267200"/>
            <a:ext cx="19050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6326" name="Line 38"/>
          <p:cNvSpPr>
            <a:spLocks noChangeShapeType="1"/>
          </p:cNvSpPr>
          <p:nvPr/>
        </p:nvSpPr>
        <p:spPr bwMode="auto">
          <a:xfrm>
            <a:off x="7543800" y="4267200"/>
            <a:ext cx="2819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30449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6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6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9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6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6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6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6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6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96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96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96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96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9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96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9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396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9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396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96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96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96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96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396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96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396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396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2" grpId="0" autoUpdateAnimBg="0"/>
      <p:bldP spid="396293" grpId="0" autoUpdateAnimBg="0"/>
      <p:bldP spid="396294" grpId="0" autoUpdateAnimBg="0"/>
      <p:bldP spid="396295" grpId="0" autoUpdateAnimBg="0"/>
      <p:bldP spid="396296" grpId="0" build="p" autoUpdateAnimBg="0"/>
      <p:bldP spid="396297" grpId="0" autoUpdateAnimBg="0"/>
      <p:bldP spid="396312" grpId="0" autoUpdateAnimBg="0"/>
      <p:bldP spid="396322" grpId="0" animBg="1"/>
      <p:bldP spid="396324" grpId="0" animBg="1"/>
      <p:bldP spid="396325" grpId="0" animBg="1"/>
      <p:bldP spid="3963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Text Box 2"/>
          <p:cNvSpPr txBox="1">
            <a:spLocks noChangeArrowheads="1"/>
          </p:cNvSpPr>
          <p:nvPr/>
        </p:nvSpPr>
        <p:spPr bwMode="auto">
          <a:xfrm>
            <a:off x="1742558" y="1887002"/>
            <a:ext cx="3136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800" dirty="0">
                <a:ea typeface="楷体_GB2312" pitchFamily="49" charset="-122"/>
                <a:cs typeface="Times New Roman" panose="02020603050405020304" pitchFamily="18" charset="0"/>
              </a:rPr>
              <a:t>(3)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在点</a:t>
            </a:r>
            <a:r>
              <a:rPr lang="en-US" altLang="zh-CN" sz="2800" dirty="0">
                <a:ea typeface="楷体_GB2312" pitchFamily="49" charset="-122"/>
              </a:rPr>
              <a:t>(</a:t>
            </a:r>
            <a:r>
              <a:rPr lang="en-US" altLang="zh-CN" sz="2800" dirty="0">
                <a:ea typeface="楷体_GB2312" pitchFamily="49" charset="-122"/>
                <a:sym typeface="Symbol" panose="05050102010706020507" pitchFamily="18" charset="2"/>
              </a:rPr>
              <a:t>3</a:t>
            </a:r>
            <a:r>
              <a:rPr lang="en-US" altLang="zh-CN" sz="2800" dirty="0">
                <a:ea typeface="楷体_GB2312" pitchFamily="49" charset="-122"/>
              </a:rPr>
              <a:t>,0)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处</a:t>
            </a:r>
          </a:p>
        </p:txBody>
      </p:sp>
      <p:sp>
        <p:nvSpPr>
          <p:cNvPr id="397315" name="Text Box 3"/>
          <p:cNvSpPr txBox="1">
            <a:spLocks noChangeArrowheads="1"/>
          </p:cNvSpPr>
          <p:nvPr/>
        </p:nvSpPr>
        <p:spPr bwMode="auto">
          <a:xfrm>
            <a:off x="7816850" y="2503030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不是极值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;</a:t>
            </a:r>
          </a:p>
        </p:txBody>
      </p:sp>
      <p:sp>
        <p:nvSpPr>
          <p:cNvPr id="397316" name="Text Box 4"/>
          <p:cNvSpPr txBox="1">
            <a:spLocks noChangeArrowheads="1"/>
          </p:cNvSpPr>
          <p:nvPr/>
        </p:nvSpPr>
        <p:spPr bwMode="auto">
          <a:xfrm>
            <a:off x="1758794" y="3124993"/>
            <a:ext cx="29575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800" dirty="0">
                <a:ea typeface="楷体_GB2312" pitchFamily="49" charset="-122"/>
                <a:cs typeface="Times New Roman" panose="02020603050405020304" pitchFamily="18" charset="0"/>
              </a:rPr>
              <a:t>(4)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在点</a:t>
            </a:r>
            <a:r>
              <a:rPr lang="en-US" altLang="zh-CN" sz="2800" dirty="0">
                <a:ea typeface="楷体_GB2312" pitchFamily="49" charset="-122"/>
              </a:rPr>
              <a:t>(</a:t>
            </a:r>
            <a:r>
              <a:rPr lang="en-US" altLang="zh-CN" sz="2800" dirty="0">
                <a:ea typeface="楷体_GB2312" pitchFamily="49" charset="-122"/>
                <a:sym typeface="Symbol" panose="05050102010706020507" pitchFamily="18" charset="2"/>
              </a:rPr>
              <a:t>3</a:t>
            </a:r>
            <a:r>
              <a:rPr lang="en-US" altLang="zh-CN" sz="2800" dirty="0">
                <a:ea typeface="楷体_GB2312" pitchFamily="49" charset="-122"/>
              </a:rPr>
              <a:t>,2)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处</a:t>
            </a:r>
          </a:p>
        </p:txBody>
      </p:sp>
      <p:sp>
        <p:nvSpPr>
          <p:cNvPr id="397317" name="Text Box 5"/>
          <p:cNvSpPr txBox="1">
            <a:spLocks noChangeArrowheads="1"/>
          </p:cNvSpPr>
          <p:nvPr/>
        </p:nvSpPr>
        <p:spPr bwMode="auto">
          <a:xfrm>
            <a:off x="5612018" y="4271962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为极大值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2444751" y="5191126"/>
          <a:ext cx="266382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24" name="Equation" r:id="rId3" imgW="1218671" imgH="241195" progId="Equation.DSMT4">
                  <p:embed/>
                </p:oleObj>
              </mc:Choice>
              <mc:Fallback>
                <p:oleObj name="Equation" r:id="rId3" imgW="1218671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1" y="5191126"/>
                        <a:ext cx="2663825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5245100" y="5156200"/>
          <a:ext cx="19431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25" name="Equation" r:id="rId5" imgW="901309" imgH="241195" progId="Equation.DSMT4">
                  <p:embed/>
                </p:oleObj>
              </mc:Choice>
              <mc:Fallback>
                <p:oleObj name="Equation" r:id="rId5" imgW="901309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5100" y="5156200"/>
                        <a:ext cx="19431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8"/>
          <p:cNvGraphicFramePr>
            <a:graphicFrameLocks noChangeAspect="1"/>
          </p:cNvGraphicFramePr>
          <p:nvPr/>
        </p:nvGraphicFramePr>
        <p:xfrm>
          <a:off x="7416801" y="5191126"/>
          <a:ext cx="272256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26" name="Equation" r:id="rId7" imgW="1244600" imgH="241300" progId="Equation.DSMT4">
                  <p:embed/>
                </p:oleObj>
              </mc:Choice>
              <mc:Fallback>
                <p:oleObj name="Equation" r:id="rId7" imgW="12446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6801" y="5191126"/>
                        <a:ext cx="2722563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3704568"/>
              </p:ext>
            </p:extLst>
          </p:nvPr>
        </p:nvGraphicFramePr>
        <p:xfrm>
          <a:off x="4307602" y="1994952"/>
          <a:ext cx="1333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27" name="公式" r:id="rId9" imgW="1276216" imgH="333342" progId="Equation.3">
                  <p:embed/>
                </p:oleObj>
              </mc:Choice>
              <mc:Fallback>
                <p:oleObj name="公式" r:id="rId9" imgW="1276216" imgH="3333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7602" y="1994952"/>
                        <a:ext cx="1333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072558"/>
              </p:ext>
            </p:extLst>
          </p:nvPr>
        </p:nvGraphicFramePr>
        <p:xfrm>
          <a:off x="5776476" y="2016378"/>
          <a:ext cx="952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28" name="公式" r:id="rId11" imgW="895395" imgH="333342" progId="Equation.3">
                  <p:embed/>
                </p:oleObj>
              </mc:Choice>
              <mc:Fallback>
                <p:oleObj name="公式" r:id="rId11" imgW="895395" imgH="3333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6476" y="2016378"/>
                        <a:ext cx="952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2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6582475"/>
              </p:ext>
            </p:extLst>
          </p:nvPr>
        </p:nvGraphicFramePr>
        <p:xfrm>
          <a:off x="6864350" y="2025419"/>
          <a:ext cx="952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29" name="公式" r:id="rId13" imgW="895395" imgH="333342" progId="Equation.3">
                  <p:embed/>
                </p:oleObj>
              </mc:Choice>
              <mc:Fallback>
                <p:oleObj name="公式" r:id="rId13" imgW="895395" imgH="3333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4350" y="2025419"/>
                        <a:ext cx="952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2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9063303"/>
              </p:ext>
            </p:extLst>
          </p:nvPr>
        </p:nvGraphicFramePr>
        <p:xfrm>
          <a:off x="2809339" y="2477552"/>
          <a:ext cx="3333750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30" name="Equation" r:id="rId15" imgW="1371600" imgH="228600" progId="Equation.DSMT4">
                  <p:embed/>
                </p:oleObj>
              </mc:Choice>
              <mc:Fallback>
                <p:oleObj name="Equation" r:id="rId15" imgW="1371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339" y="2477552"/>
                        <a:ext cx="3333750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2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6931691"/>
              </p:ext>
            </p:extLst>
          </p:nvPr>
        </p:nvGraphicFramePr>
        <p:xfrm>
          <a:off x="6300983" y="2599986"/>
          <a:ext cx="1562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31" name="公式" r:id="rId17" imgW="1504995" imgH="333342" progId="Equation.3">
                  <p:embed/>
                </p:oleObj>
              </mc:Choice>
              <mc:Fallback>
                <p:oleObj name="公式" r:id="rId17" imgW="1504995" imgH="3333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983" y="2599986"/>
                        <a:ext cx="1562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2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8993119"/>
              </p:ext>
            </p:extLst>
          </p:nvPr>
        </p:nvGraphicFramePr>
        <p:xfrm>
          <a:off x="4686300" y="3236376"/>
          <a:ext cx="3619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32" name="公式" r:id="rId19" imgW="3562216" imgH="333342" progId="Equation.3">
                  <p:embed/>
                </p:oleObj>
              </mc:Choice>
              <mc:Fallback>
                <p:oleObj name="公式" r:id="rId19" imgW="3562216" imgH="3333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6300" y="3236376"/>
                        <a:ext cx="3619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2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1526132"/>
              </p:ext>
            </p:extLst>
          </p:nvPr>
        </p:nvGraphicFramePr>
        <p:xfrm>
          <a:off x="3336307" y="4427639"/>
          <a:ext cx="2273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33" name="公式" r:id="rId21" imgW="2219303" imgH="333342" progId="Equation.3">
                  <p:embed/>
                </p:oleObj>
              </mc:Choice>
              <mc:Fallback>
                <p:oleObj name="公式" r:id="rId21" imgW="2219303" imgH="3333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6307" y="4427639"/>
                        <a:ext cx="2273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2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9854723"/>
              </p:ext>
            </p:extLst>
          </p:nvPr>
        </p:nvGraphicFramePr>
        <p:xfrm>
          <a:off x="2881314" y="3678295"/>
          <a:ext cx="3646734" cy="576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34" name="Equation" r:id="rId23" imgW="1562100" imgH="228600" progId="Equation.DSMT4">
                  <p:embed/>
                </p:oleObj>
              </mc:Choice>
              <mc:Fallback>
                <p:oleObj name="Equation" r:id="rId23" imgW="1562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314" y="3678295"/>
                        <a:ext cx="3646734" cy="5762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2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4326404"/>
              </p:ext>
            </p:extLst>
          </p:nvPr>
        </p:nvGraphicFramePr>
        <p:xfrm>
          <a:off x="6768895" y="3835656"/>
          <a:ext cx="952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35" name="公式" r:id="rId25" imgW="895395" imgH="333342" progId="Equation.3">
                  <p:embed/>
                </p:oleObj>
              </mc:Choice>
              <mc:Fallback>
                <p:oleObj name="公式" r:id="rId25" imgW="895395" imgH="3333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8895" y="3835656"/>
                        <a:ext cx="952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0" name="Text Box 18"/>
          <p:cNvSpPr txBox="1">
            <a:spLocks noChangeArrowheads="1"/>
          </p:cNvSpPr>
          <p:nvPr/>
        </p:nvSpPr>
        <p:spPr bwMode="auto">
          <a:xfrm>
            <a:off x="1768148" y="679814"/>
            <a:ext cx="27369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800" dirty="0">
                <a:ea typeface="楷体_GB2312" pitchFamily="49" charset="-122"/>
                <a:cs typeface="Times New Roman" panose="02020603050405020304" pitchFamily="18" charset="0"/>
              </a:rPr>
              <a:t>(2)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在点</a:t>
            </a:r>
            <a:r>
              <a:rPr lang="en-US" altLang="zh-CN" sz="2800" dirty="0">
                <a:ea typeface="楷体_GB2312" pitchFamily="49" charset="-122"/>
              </a:rPr>
              <a:t>(1,2)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处</a:t>
            </a:r>
          </a:p>
        </p:txBody>
      </p:sp>
      <p:sp>
        <p:nvSpPr>
          <p:cNvPr id="397331" name="Text Box 19"/>
          <p:cNvSpPr txBox="1">
            <a:spLocks noChangeArrowheads="1"/>
          </p:cNvSpPr>
          <p:nvPr/>
        </p:nvSpPr>
        <p:spPr bwMode="auto">
          <a:xfrm>
            <a:off x="8075353" y="1290896"/>
            <a:ext cx="2057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不是极值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;</a:t>
            </a:r>
          </a:p>
        </p:txBody>
      </p:sp>
      <p:graphicFrame>
        <p:nvGraphicFramePr>
          <p:cNvPr id="39733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8685084"/>
              </p:ext>
            </p:extLst>
          </p:nvPr>
        </p:nvGraphicFramePr>
        <p:xfrm>
          <a:off x="4246693" y="787487"/>
          <a:ext cx="3187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36" name="公式" r:id="rId27" imgW="3133703" imgH="333342" progId="Equation.3">
                  <p:embed/>
                </p:oleObj>
              </mc:Choice>
              <mc:Fallback>
                <p:oleObj name="公式" r:id="rId27" imgW="3133703" imgH="3333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6693" y="787487"/>
                        <a:ext cx="3187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3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1543392"/>
              </p:ext>
            </p:extLst>
          </p:nvPr>
        </p:nvGraphicFramePr>
        <p:xfrm>
          <a:off x="6689725" y="1305973"/>
          <a:ext cx="139223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37" name="Equation" r:id="rId29" imgW="609336" imgH="203112" progId="Equation.DSMT4">
                  <p:embed/>
                </p:oleObj>
              </mc:Choice>
              <mc:Fallback>
                <p:oleObj name="Equation" r:id="rId29" imgW="609336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9725" y="1305973"/>
                        <a:ext cx="1392238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3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5719121"/>
              </p:ext>
            </p:extLst>
          </p:nvPr>
        </p:nvGraphicFramePr>
        <p:xfrm>
          <a:off x="2854480" y="1290896"/>
          <a:ext cx="376237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38" name="Equation" r:id="rId31" imgW="1663700" imgH="228600" progId="Equation.DSMT4">
                  <p:embed/>
                </p:oleObj>
              </mc:Choice>
              <mc:Fallback>
                <p:oleObj name="Equation" r:id="rId31" imgW="1663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4480" y="1290896"/>
                        <a:ext cx="3762375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9" name="Object 23"/>
          <p:cNvGraphicFramePr>
            <a:graphicFrameLocks noChangeAspect="1"/>
          </p:cNvGraphicFramePr>
          <p:nvPr/>
        </p:nvGraphicFramePr>
        <p:xfrm>
          <a:off x="3429000" y="5715000"/>
          <a:ext cx="42703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39" name="公式" r:id="rId33" imgW="95384" imgH="104662" progId="Equation.3">
                  <p:embed/>
                </p:oleObj>
              </mc:Choice>
              <mc:Fallback>
                <p:oleObj name="公式" r:id="rId33" imgW="95384" imgH="1046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715000"/>
                        <a:ext cx="427038" cy="4635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0" name="Object 24"/>
          <p:cNvGraphicFramePr>
            <a:graphicFrameLocks noChangeAspect="1"/>
          </p:cNvGraphicFramePr>
          <p:nvPr/>
        </p:nvGraphicFramePr>
        <p:xfrm>
          <a:off x="5943600" y="5715000"/>
          <a:ext cx="42703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0" name="公式" r:id="rId35" imgW="95384" imgH="104662" progId="Equation.3">
                  <p:embed/>
                </p:oleObj>
              </mc:Choice>
              <mc:Fallback>
                <p:oleObj name="公式" r:id="rId35" imgW="95384" imgH="1046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5715000"/>
                        <a:ext cx="427038" cy="4635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1" name="Object 25"/>
          <p:cNvGraphicFramePr>
            <a:graphicFrameLocks noChangeAspect="1"/>
          </p:cNvGraphicFramePr>
          <p:nvPr/>
        </p:nvGraphicFramePr>
        <p:xfrm>
          <a:off x="8305800" y="5715001"/>
          <a:ext cx="427038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1" name="公式" r:id="rId37" imgW="95384" imgH="123659" progId="Equation.3">
                  <p:embed/>
                </p:oleObj>
              </mc:Choice>
              <mc:Fallback>
                <p:oleObj name="公式" r:id="rId37" imgW="95384" imgH="1236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5715001"/>
                        <a:ext cx="427038" cy="4984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2" name="Line 26"/>
          <p:cNvSpPr>
            <a:spLocks noChangeShapeType="1"/>
          </p:cNvSpPr>
          <p:nvPr/>
        </p:nvSpPr>
        <p:spPr bwMode="auto">
          <a:xfrm>
            <a:off x="1985963" y="5013325"/>
            <a:ext cx="8153400" cy="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32733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7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7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7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7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7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7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7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97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97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97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97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97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97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97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4" grpId="0" autoUpdateAnimBg="0"/>
      <p:bldP spid="397315" grpId="0" build="p" autoUpdateAnimBg="0"/>
      <p:bldP spid="397316" grpId="0" autoUpdateAnimBg="0"/>
      <p:bldP spid="397317" grpId="0" build="p" autoUpdateAnimBg="0"/>
      <p:bldP spid="397331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14550" y="354013"/>
            <a:ext cx="885106" cy="492124"/>
          </a:xfrm>
          <a:noFill/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2946400" y="357188"/>
            <a:ext cx="160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求函数</a:t>
            </a:r>
          </a:p>
        </p:txBody>
      </p:sp>
      <p:sp>
        <p:nvSpPr>
          <p:cNvPr id="396292" name="Text Box 4"/>
          <p:cNvSpPr txBox="1">
            <a:spLocks noChangeArrowheads="1"/>
          </p:cNvSpPr>
          <p:nvPr/>
        </p:nvSpPr>
        <p:spPr bwMode="auto">
          <a:xfrm>
            <a:off x="1716978" y="988293"/>
            <a:ext cx="3505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ea typeface="楷体_GB2312" pitchFamily="49" charset="-122"/>
              </a:rPr>
              <a:t>   </a:t>
            </a:r>
            <a:r>
              <a:rPr lang="zh-CN" altLang="en-US" sz="28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第一步 求驻点</a:t>
            </a:r>
            <a:r>
              <a:rPr lang="en-US" altLang="zh-CN" sz="28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396293" name="Text Box 5"/>
          <p:cNvSpPr txBox="1">
            <a:spLocks noChangeArrowheads="1"/>
          </p:cNvSpPr>
          <p:nvPr/>
        </p:nvSpPr>
        <p:spPr bwMode="auto">
          <a:xfrm>
            <a:off x="1841062" y="4315038"/>
            <a:ext cx="411092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得驻点</a:t>
            </a:r>
            <a:r>
              <a:rPr lang="en-US" altLang="zh-CN" sz="2800" dirty="0">
                <a:ea typeface="楷体_GB2312" pitchFamily="49" charset="-122"/>
              </a:rPr>
              <a:t>: (–1, 0) ,  (</a:t>
            </a:r>
            <a:r>
              <a:rPr lang="en-US" altLang="zh-CN" sz="2800" dirty="0" smtClean="0">
                <a:ea typeface="楷体_GB2312" pitchFamily="49" charset="-122"/>
              </a:rPr>
              <a:t>1/2, 0).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396294" name="Text Box 6"/>
          <p:cNvSpPr txBox="1">
            <a:spLocks noChangeArrowheads="1"/>
          </p:cNvSpPr>
          <p:nvPr/>
        </p:nvSpPr>
        <p:spPr bwMode="auto">
          <a:xfrm>
            <a:off x="1745322" y="4962889"/>
            <a:ext cx="259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0000CC"/>
                </a:solidFill>
                <a:ea typeface="楷体_GB2312" pitchFamily="49" charset="-122"/>
              </a:rPr>
              <a:t>第二步  判别</a:t>
            </a:r>
            <a:r>
              <a:rPr lang="en-US" altLang="zh-CN" sz="2800" dirty="0">
                <a:solidFill>
                  <a:srgbClr val="0000CC"/>
                </a:solidFill>
                <a:ea typeface="楷体_GB2312" pitchFamily="49" charset="-122"/>
              </a:rPr>
              <a:t>.</a:t>
            </a:r>
            <a:endParaRPr lang="en-US" altLang="zh-CN" sz="2800" dirty="0">
              <a:solidFill>
                <a:srgbClr val="0000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96297" name="Text Box 9"/>
          <p:cNvSpPr txBox="1">
            <a:spLocks noChangeArrowheads="1"/>
          </p:cNvSpPr>
          <p:nvPr/>
        </p:nvSpPr>
        <p:spPr bwMode="auto">
          <a:xfrm>
            <a:off x="1745322" y="1630805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解方程组</a:t>
            </a:r>
          </a:p>
        </p:txBody>
      </p:sp>
      <p:graphicFrame>
        <p:nvGraphicFramePr>
          <p:cNvPr id="39630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1605407"/>
              </p:ext>
            </p:extLst>
          </p:nvPr>
        </p:nvGraphicFramePr>
        <p:xfrm>
          <a:off x="3764568" y="1707600"/>
          <a:ext cx="148907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24" name="Equation" r:id="rId3" imgW="685800" imgH="228600" progId="Equation.DSMT4">
                  <p:embed/>
                </p:oleObj>
              </mc:Choice>
              <mc:Fallback>
                <p:oleObj name="Equation" r:id="rId3" imgW="685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4568" y="1707600"/>
                        <a:ext cx="148907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30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2096936"/>
              </p:ext>
            </p:extLst>
          </p:nvPr>
        </p:nvGraphicFramePr>
        <p:xfrm>
          <a:off x="5244493" y="1445075"/>
          <a:ext cx="2795712" cy="1024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25" name="Equation" r:id="rId5" imgW="1269720" imgH="419040" progId="Equation.DSMT4">
                  <p:embed/>
                </p:oleObj>
              </mc:Choice>
              <mc:Fallback>
                <p:oleObj name="Equation" r:id="rId5" imgW="12697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4493" y="1445075"/>
                        <a:ext cx="2795712" cy="10240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30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2372827"/>
              </p:ext>
            </p:extLst>
          </p:nvPr>
        </p:nvGraphicFramePr>
        <p:xfrm>
          <a:off x="3762982" y="2549375"/>
          <a:ext cx="1514475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26" name="Equation" r:id="rId7" imgW="685800" imgH="241300" progId="Equation.DSMT4">
                  <p:embed/>
                </p:oleObj>
              </mc:Choice>
              <mc:Fallback>
                <p:oleObj name="Equation" r:id="rId7" imgW="6858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982" y="2549375"/>
                        <a:ext cx="1514475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31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235608"/>
              </p:ext>
            </p:extLst>
          </p:nvPr>
        </p:nvGraphicFramePr>
        <p:xfrm>
          <a:off x="5282283" y="2322257"/>
          <a:ext cx="966774" cy="93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27" name="Equation" r:id="rId9" imgW="457200" imgH="406080" progId="Equation.DSMT4">
                  <p:embed/>
                </p:oleObj>
              </mc:Choice>
              <mc:Fallback>
                <p:oleObj name="Equation" r:id="rId9" imgW="4572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2283" y="2322257"/>
                        <a:ext cx="966774" cy="934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9" name="Text Box 23"/>
          <p:cNvSpPr txBox="1">
            <a:spLocks noChangeArrowheads="1"/>
          </p:cNvSpPr>
          <p:nvPr/>
        </p:nvSpPr>
        <p:spPr bwMode="auto">
          <a:xfrm>
            <a:off x="9093199" y="327024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的极值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396312" name="Text Box 24"/>
          <p:cNvSpPr txBox="1">
            <a:spLocks noChangeArrowheads="1"/>
          </p:cNvSpPr>
          <p:nvPr/>
        </p:nvSpPr>
        <p:spPr bwMode="auto">
          <a:xfrm>
            <a:off x="4079776" y="4932459"/>
            <a:ext cx="274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ea typeface="楷体_GB2312" pitchFamily="49" charset="-122"/>
              </a:rPr>
              <a:t>求二阶偏导数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96322" name="AutoShape 34"/>
          <p:cNvSpPr>
            <a:spLocks/>
          </p:cNvSpPr>
          <p:nvPr/>
        </p:nvSpPr>
        <p:spPr bwMode="auto">
          <a:xfrm>
            <a:off x="3583604" y="1735072"/>
            <a:ext cx="141588" cy="1335956"/>
          </a:xfrm>
          <a:prstGeom prst="leftBrace">
            <a:avLst>
              <a:gd name="adj1" fmla="val 50526"/>
              <a:gd name="adj2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/>
          </a:p>
        </p:txBody>
      </p:sp>
      <p:graphicFrame>
        <p:nvGraphicFramePr>
          <p:cNvPr id="18461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1352131"/>
              </p:ext>
            </p:extLst>
          </p:nvPr>
        </p:nvGraphicFramePr>
        <p:xfrm>
          <a:off x="4231622" y="-398"/>
          <a:ext cx="4947955" cy="1110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28" name="Equation" r:id="rId11" imgW="2057400" imgH="419040" progId="Equation.DSMT4">
                  <p:embed/>
                </p:oleObj>
              </mc:Choice>
              <mc:Fallback>
                <p:oleObj name="Equation" r:id="rId11" imgW="20574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1622" y="-398"/>
                        <a:ext cx="4947955" cy="11104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AutoShape 34"/>
          <p:cNvSpPr>
            <a:spLocks/>
          </p:cNvSpPr>
          <p:nvPr/>
        </p:nvSpPr>
        <p:spPr bwMode="auto">
          <a:xfrm>
            <a:off x="2980809" y="3413745"/>
            <a:ext cx="156401" cy="922850"/>
          </a:xfrm>
          <a:prstGeom prst="leftBrace">
            <a:avLst>
              <a:gd name="adj1" fmla="val 50526"/>
              <a:gd name="adj2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/>
          </a:p>
        </p:txBody>
      </p:sp>
      <p:graphicFrame>
        <p:nvGraphicFramePr>
          <p:cNvPr id="4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4935104"/>
              </p:ext>
            </p:extLst>
          </p:nvPr>
        </p:nvGraphicFramePr>
        <p:xfrm>
          <a:off x="3211959" y="3317957"/>
          <a:ext cx="2740025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29" name="Equation" r:id="rId13" imgW="1244520" imgH="228600" progId="Equation.DSMT4">
                  <p:embed/>
                </p:oleObj>
              </mc:Choice>
              <mc:Fallback>
                <p:oleObj name="Equation" r:id="rId13" imgW="1244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1959" y="3317957"/>
                        <a:ext cx="2740025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0756185"/>
              </p:ext>
            </p:extLst>
          </p:nvPr>
        </p:nvGraphicFramePr>
        <p:xfrm>
          <a:off x="3193873" y="3883799"/>
          <a:ext cx="77946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30" name="Equation" r:id="rId15" imgW="368280" imgH="203040" progId="Equation.DSMT4">
                  <p:embed/>
                </p:oleObj>
              </mc:Choice>
              <mc:Fallback>
                <p:oleObj name="Equation" r:id="rId15" imgW="368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3873" y="3883799"/>
                        <a:ext cx="779462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973728" y="357188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即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404464" y="1055660"/>
            <a:ext cx="2835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(</a:t>
            </a:r>
            <a:r>
              <a:rPr lang="en-US" altLang="zh-CN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icrosoft Yahei" panose="020B0503020204020204" pitchFamily="34" charset="-122"/>
              </a:rPr>
              <a:t>2021</a:t>
            </a:r>
            <a:r>
              <a:rPr lang="zh-CN" altLang="en-US" sz="2400" b="1" dirty="0" smtClean="0">
                <a:solidFill>
                  <a:srgbClr val="0000CC"/>
                </a:solidFill>
                <a:latin typeface="宋体" panose="02010600030101010101" pitchFamily="2" charset="-122"/>
                <a:sym typeface="Microsoft Yahei" panose="020B0503020204020204" pitchFamily="34" charset="-122"/>
              </a:rPr>
              <a:t>年</a:t>
            </a:r>
            <a:r>
              <a:rPr lang="zh-CN" altLang="en-US" sz="2400" b="1" dirty="0">
                <a:solidFill>
                  <a:srgbClr val="0000CC"/>
                </a:solidFill>
                <a:latin typeface="宋体" panose="02010600030101010101" pitchFamily="2" charset="-122"/>
                <a:sym typeface="Microsoft Yahei" panose="020B0503020204020204" pitchFamily="34" charset="-122"/>
              </a:rPr>
              <a:t>考研高数三</a:t>
            </a:r>
            <a:r>
              <a:rPr lang="en-US" altLang="zh-CN" sz="24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607437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6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6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9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6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6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6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96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96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96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2" grpId="0" autoUpdateAnimBg="0"/>
      <p:bldP spid="396293" grpId="0" autoUpdateAnimBg="0"/>
      <p:bldP spid="396294" grpId="0" autoUpdateAnimBg="0"/>
      <p:bldP spid="396297" grpId="0" autoUpdateAnimBg="0"/>
      <p:bldP spid="396312" grpId="0" autoUpdateAnimBg="0"/>
      <p:bldP spid="396322" grpId="0" animBg="1"/>
      <p:bldP spid="39" grpId="0" animBg="1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Text Box 2"/>
          <p:cNvSpPr txBox="1">
            <a:spLocks noChangeArrowheads="1"/>
          </p:cNvSpPr>
          <p:nvPr/>
        </p:nvSpPr>
        <p:spPr bwMode="auto">
          <a:xfrm>
            <a:off x="1698605" y="4500160"/>
            <a:ext cx="3136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800" dirty="0" smtClean="0">
                <a:ea typeface="楷体_GB2312" pitchFamily="49" charset="-122"/>
                <a:cs typeface="Times New Roman" panose="02020603050405020304" pitchFamily="18" charset="0"/>
              </a:rPr>
              <a:t>(2)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在点</a:t>
            </a:r>
            <a:r>
              <a:rPr lang="en-US" altLang="zh-CN" sz="2800" dirty="0" smtClean="0">
                <a:ea typeface="楷体_GB2312" pitchFamily="49" charset="-122"/>
              </a:rPr>
              <a:t>(</a:t>
            </a:r>
            <a:r>
              <a:rPr lang="en-US" altLang="zh-CN" sz="2800" dirty="0" smtClean="0">
                <a:ea typeface="楷体_GB2312" pitchFamily="49" charset="-122"/>
                <a:sym typeface="Symbol" panose="05050102010706020507" pitchFamily="18" charset="2"/>
              </a:rPr>
              <a:t>1/2</a:t>
            </a:r>
            <a:r>
              <a:rPr lang="en-US" altLang="zh-CN" sz="2800" dirty="0" smtClean="0">
                <a:ea typeface="楷体_GB2312" pitchFamily="49" charset="-122"/>
              </a:rPr>
              <a:t>,0</a:t>
            </a:r>
            <a:r>
              <a:rPr lang="en-US" altLang="zh-CN" sz="2800" dirty="0">
                <a:ea typeface="楷体_GB2312" pitchFamily="49" charset="-122"/>
              </a:rPr>
              <a:t>)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处</a:t>
            </a:r>
          </a:p>
        </p:txBody>
      </p:sp>
      <p:graphicFrame>
        <p:nvGraphicFramePr>
          <p:cNvPr id="397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6990220"/>
              </p:ext>
            </p:extLst>
          </p:nvPr>
        </p:nvGraphicFramePr>
        <p:xfrm>
          <a:off x="4380959" y="4535333"/>
          <a:ext cx="1091716" cy="480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04" name="Equation" r:id="rId3" imgW="520560" imgH="203040" progId="Equation.DSMT4">
                  <p:embed/>
                </p:oleObj>
              </mc:Choice>
              <mc:Fallback>
                <p:oleObj name="Equation" r:id="rId3" imgW="520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0959" y="4535333"/>
                        <a:ext cx="1091716" cy="4806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7571397"/>
              </p:ext>
            </p:extLst>
          </p:nvPr>
        </p:nvGraphicFramePr>
        <p:xfrm>
          <a:off x="5529899" y="4622191"/>
          <a:ext cx="956223" cy="395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05" name="Equation" r:id="rId5" imgW="895395" imgH="333342" progId="Equation.DSMT4">
                  <p:embed/>
                </p:oleObj>
              </mc:Choice>
              <mc:Fallback>
                <p:oleObj name="Equation" r:id="rId5" imgW="895395" imgH="33334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9899" y="4622191"/>
                        <a:ext cx="956223" cy="3952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2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7205906"/>
              </p:ext>
            </p:extLst>
          </p:nvPr>
        </p:nvGraphicFramePr>
        <p:xfrm>
          <a:off x="6592306" y="4569852"/>
          <a:ext cx="925553" cy="468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06" name="Equation" r:id="rId7" imgW="444240" imgH="203040" progId="Equation.DSMT4">
                  <p:embed/>
                </p:oleObj>
              </mc:Choice>
              <mc:Fallback>
                <p:oleObj name="Equation" r:id="rId7" imgW="4442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2306" y="4569852"/>
                        <a:ext cx="925553" cy="4689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2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013862"/>
              </p:ext>
            </p:extLst>
          </p:nvPr>
        </p:nvGraphicFramePr>
        <p:xfrm>
          <a:off x="1824523" y="5123078"/>
          <a:ext cx="3351212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07" name="Equation" r:id="rId9" imgW="1473120" imgH="228600" progId="Equation.DSMT4">
                  <p:embed/>
                </p:oleObj>
              </mc:Choice>
              <mc:Fallback>
                <p:oleObj name="Equation" r:id="rId9" imgW="14731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523" y="5123078"/>
                        <a:ext cx="3351212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2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5019945"/>
              </p:ext>
            </p:extLst>
          </p:nvPr>
        </p:nvGraphicFramePr>
        <p:xfrm>
          <a:off x="1762125" y="5538788"/>
          <a:ext cx="2706688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08" name="Equation" r:id="rId11" imgW="1434960" imgH="406080" progId="Equation.DSMT4">
                  <p:embed/>
                </p:oleObj>
              </mc:Choice>
              <mc:Fallback>
                <p:oleObj name="Equation" r:id="rId11" imgW="14349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25" y="5538788"/>
                        <a:ext cx="2706688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0" name="Text Box 18"/>
          <p:cNvSpPr txBox="1">
            <a:spLocks noChangeArrowheads="1"/>
          </p:cNvSpPr>
          <p:nvPr/>
        </p:nvSpPr>
        <p:spPr bwMode="auto">
          <a:xfrm>
            <a:off x="1720167" y="2611895"/>
            <a:ext cx="29391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800" dirty="0" smtClean="0">
                <a:ea typeface="楷体_GB2312" pitchFamily="49" charset="-122"/>
                <a:cs typeface="Times New Roman" panose="02020603050405020304" pitchFamily="18" charset="0"/>
              </a:rPr>
              <a:t>(1)</a:t>
            </a: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驻</a:t>
            </a: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点</a:t>
            </a:r>
            <a:r>
              <a:rPr lang="en-US" altLang="zh-CN" sz="2800" dirty="0" smtClean="0">
                <a:ea typeface="楷体_GB2312" pitchFamily="49" charset="-122"/>
                <a:cs typeface="Times New Roman" panose="02020603050405020304" pitchFamily="18" charset="0"/>
              </a:rPr>
              <a:t>(-</a:t>
            </a:r>
            <a:r>
              <a:rPr lang="en-US" altLang="zh-CN" sz="2800" dirty="0" smtClean="0">
                <a:ea typeface="楷体_GB2312" pitchFamily="49" charset="-122"/>
              </a:rPr>
              <a:t>1,0) </a:t>
            </a: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处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9733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8845885"/>
              </p:ext>
            </p:extLst>
          </p:nvPr>
        </p:nvGraphicFramePr>
        <p:xfrm>
          <a:off x="4659275" y="2649646"/>
          <a:ext cx="2629160" cy="497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09" name="Equation" r:id="rId13" imgW="1244520" imgH="203040" progId="Equation.DSMT4">
                  <p:embed/>
                </p:oleObj>
              </mc:Choice>
              <mc:Fallback>
                <p:oleObj name="Equation" r:id="rId13" imgW="12445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9275" y="2649646"/>
                        <a:ext cx="2629160" cy="4974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3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4838988"/>
              </p:ext>
            </p:extLst>
          </p:nvPr>
        </p:nvGraphicFramePr>
        <p:xfrm>
          <a:off x="1797270" y="3941475"/>
          <a:ext cx="1944216" cy="479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10" name="Equation" r:id="rId15" imgW="952200" imgH="215640" progId="Equation.DSMT4">
                  <p:embed/>
                </p:oleObj>
              </mc:Choice>
              <mc:Fallback>
                <p:oleObj name="Equation" r:id="rId15" imgW="9522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7270" y="3941475"/>
                        <a:ext cx="1944216" cy="4796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3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3259313"/>
              </p:ext>
            </p:extLst>
          </p:nvPr>
        </p:nvGraphicFramePr>
        <p:xfrm>
          <a:off x="1797270" y="3292387"/>
          <a:ext cx="313055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11" name="Equation" r:id="rId17" imgW="1384200" imgH="228600" progId="Equation.DSMT4">
                  <p:embed/>
                </p:oleObj>
              </mc:Choice>
              <mc:Fallback>
                <p:oleObj name="Equation" r:id="rId17" imgW="1384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7270" y="3292387"/>
                        <a:ext cx="3130550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0133492"/>
              </p:ext>
            </p:extLst>
          </p:nvPr>
        </p:nvGraphicFramePr>
        <p:xfrm>
          <a:off x="2228067" y="405736"/>
          <a:ext cx="6300788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12" name="Equation" r:id="rId19" imgW="2730240" imgH="419040" progId="Equation.DSMT4">
                  <p:embed/>
                </p:oleObj>
              </mc:Choice>
              <mc:Fallback>
                <p:oleObj name="Equation" r:id="rId19" imgW="27302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067" y="405736"/>
                        <a:ext cx="6300788" cy="104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551846"/>
              </p:ext>
            </p:extLst>
          </p:nvPr>
        </p:nvGraphicFramePr>
        <p:xfrm>
          <a:off x="2228067" y="1451899"/>
          <a:ext cx="2698750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13" name="Equation" r:id="rId21" imgW="1117440" imgH="406080" progId="Equation.DSMT4">
                  <p:embed/>
                </p:oleObj>
              </mc:Choice>
              <mc:Fallback>
                <p:oleObj name="Equation" r:id="rId21" imgW="11174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067" y="1451899"/>
                        <a:ext cx="2698750" cy="1062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299052"/>
              </p:ext>
            </p:extLst>
          </p:nvPr>
        </p:nvGraphicFramePr>
        <p:xfrm>
          <a:off x="5041032" y="1466054"/>
          <a:ext cx="2359025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14" name="Equation" r:id="rId23" imgW="1015920" imgH="406080" progId="Equation.DSMT4">
                  <p:embed/>
                </p:oleObj>
              </mc:Choice>
              <mc:Fallback>
                <p:oleObj name="Equation" r:id="rId23" imgW="10159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1032" y="1466054"/>
                        <a:ext cx="2359025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7148440"/>
              </p:ext>
            </p:extLst>
          </p:nvPr>
        </p:nvGraphicFramePr>
        <p:xfrm>
          <a:off x="5010785" y="3342583"/>
          <a:ext cx="1084159" cy="510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15" name="Equation" r:id="rId25" imgW="431640" imgH="203040" progId="Equation.DSMT4">
                  <p:embed/>
                </p:oleObj>
              </mc:Choice>
              <mc:Fallback>
                <p:oleObj name="Equation" r:id="rId25" imgW="4316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010785" y="3342583"/>
                        <a:ext cx="1084159" cy="5101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6814599"/>
              </p:ext>
            </p:extLst>
          </p:nvPr>
        </p:nvGraphicFramePr>
        <p:xfrm>
          <a:off x="6061222" y="3342583"/>
          <a:ext cx="4940691" cy="509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16" name="Equation" r:id="rId27" imgW="2095200" imgH="215640" progId="Equation.DSMT4">
                  <p:embed/>
                </p:oleObj>
              </mc:Choice>
              <mc:Fallback>
                <p:oleObj name="Equation" r:id="rId27" imgW="20952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6061222" y="3342583"/>
                        <a:ext cx="4940691" cy="5090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704781"/>
              </p:ext>
            </p:extLst>
          </p:nvPr>
        </p:nvGraphicFramePr>
        <p:xfrm>
          <a:off x="5248994" y="5176448"/>
          <a:ext cx="1084159" cy="510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17" name="Equation" r:id="rId29" imgW="431640" imgH="203040" progId="Equation.DSMT4">
                  <p:embed/>
                </p:oleObj>
              </mc:Choice>
              <mc:Fallback>
                <p:oleObj name="Equation" r:id="rId29" imgW="4316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5248994" y="5176448"/>
                        <a:ext cx="1084159" cy="5101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958838"/>
              </p:ext>
            </p:extLst>
          </p:nvPr>
        </p:nvGraphicFramePr>
        <p:xfrm>
          <a:off x="6338660" y="4901765"/>
          <a:ext cx="48514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18" name="Equation" r:id="rId31" imgW="2057400" imgH="406080" progId="Equation.DSMT4">
                  <p:embed/>
                </p:oleObj>
              </mc:Choice>
              <mc:Fallback>
                <p:oleObj name="Equation" r:id="rId31" imgW="20574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6338660" y="4901765"/>
                        <a:ext cx="4851400" cy="958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470585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7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7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7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97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97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97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97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97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4" grpId="0" autoUpdateAnimBg="0"/>
      <p:bldP spid="184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2495550" y="2492376"/>
            <a:ext cx="7056438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chemeClr val="accent2"/>
                </a:solidFill>
              </a:rPr>
              <a:t>由于这个世界构造完美无缺</a:t>
            </a:r>
            <a:r>
              <a:rPr lang="en-US" altLang="zh-CN" sz="3600">
                <a:solidFill>
                  <a:schemeClr val="accent2"/>
                </a:solidFill>
              </a:rPr>
              <a:t>,</a:t>
            </a:r>
            <a:r>
              <a:rPr lang="zh-CN" altLang="en-US" sz="3600">
                <a:solidFill>
                  <a:schemeClr val="accent2"/>
                </a:solidFill>
              </a:rPr>
              <a:t>并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chemeClr val="accent2"/>
                </a:solidFill>
              </a:rPr>
              <a:t>由最聪明的造物主所创立</a:t>
            </a:r>
            <a:r>
              <a:rPr lang="en-US" altLang="zh-CN" sz="3600">
                <a:solidFill>
                  <a:schemeClr val="accent2"/>
                </a:solidFill>
              </a:rPr>
              <a:t>,</a:t>
            </a:r>
            <a:r>
              <a:rPr lang="zh-CN" altLang="en-US" sz="3600">
                <a:solidFill>
                  <a:schemeClr val="accent2"/>
                </a:solidFill>
              </a:rPr>
              <a:t>以至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chemeClr val="accent2"/>
                </a:solidFill>
              </a:rPr>
              <a:t>在这个世界上无论什么事情里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chemeClr val="accent2"/>
                </a:solidFill>
              </a:rPr>
              <a:t>都包含有极大或极小的道理</a:t>
            </a:r>
            <a:r>
              <a:rPr lang="en-US" altLang="zh-CN" sz="360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7104063" y="5084763"/>
            <a:ext cx="205740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600"/>
              <a:t>-----Euler</a:t>
            </a:r>
          </a:p>
        </p:txBody>
      </p:sp>
    </p:spTree>
    <p:extLst>
      <p:ext uri="{BB962C8B-B14F-4D97-AF65-F5344CB8AC3E}">
        <p14:creationId xmlns:p14="http://schemas.microsoft.com/office/powerpoint/2010/main" val="38547551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2438400" y="794545"/>
            <a:ext cx="7315200" cy="2722563"/>
          </a:xfrm>
          <a:prstGeom prst="rect">
            <a:avLst/>
          </a:prstGeom>
          <a:noFill/>
        </p:spPr>
        <p:txBody>
          <a:bodyPr anchor="ctr"/>
          <a:lstStyle/>
          <a:p>
            <a:pPr eaLnBrk="1" hangingPunct="1">
              <a:defRPr/>
            </a:pPr>
            <a:endParaRPr lang="en-US" altLang="zh-CN" b="1" dirty="0">
              <a:solidFill>
                <a:srgbClr val="000000"/>
              </a:solidFill>
              <a:latin typeface="+mn-lt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eaLnBrk="1" hangingPunct="1">
              <a:defRPr/>
            </a:pPr>
            <a:endParaRPr lang="en-US" altLang="zh-CN" b="1" dirty="0">
              <a:solidFill>
                <a:srgbClr val="000000"/>
              </a:solidFill>
              <a:latin typeface="+mn-lt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eaLnBrk="1" hangingPunct="1">
              <a:defRPr/>
            </a:pPr>
            <a:endParaRPr lang="en-US" altLang="zh-CN" b="1" dirty="0">
              <a:solidFill>
                <a:srgbClr val="000000"/>
              </a:solidFill>
              <a:latin typeface="+mn-lt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eaLnBrk="1" hangingPunct="1">
              <a:defRPr/>
            </a:pP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(</a:t>
            </a: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icrosoft Yahei" panose="020B0503020204020204" pitchFamily="34" charset="-122"/>
              </a:rPr>
              <a:t>2020</a:t>
            </a:r>
            <a:r>
              <a:rPr lang="zh-CN" altLang="en-US" sz="2800" b="1" dirty="0">
                <a:solidFill>
                  <a:srgbClr val="0000CC"/>
                </a:solidFill>
                <a:latin typeface="宋体" panose="02010600030101010101" pitchFamily="2" charset="-122"/>
                <a:sym typeface="Microsoft Yahei" panose="020B0503020204020204" pitchFamily="34" charset="-122"/>
              </a:rPr>
              <a:t>年考研高数三</a:t>
            </a: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)</a:t>
            </a:r>
            <a:r>
              <a:rPr lang="zh-CN" altLang="en-US" sz="2800" b="1" dirty="0">
                <a:solidFill>
                  <a:srgbClr val="0000CC"/>
                </a:solidFill>
                <a:latin typeface="+mn-lt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endParaRPr lang="en-US" altLang="zh-CN" sz="2800" b="1" dirty="0">
              <a:solidFill>
                <a:srgbClr val="0000CC"/>
              </a:solidFill>
              <a:latin typeface="+mn-lt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eaLnBrk="1" hangingPunct="1">
              <a:defRPr/>
            </a:pPr>
            <a:endParaRPr lang="en-US" altLang="zh-CN" b="1" dirty="0">
              <a:solidFill>
                <a:srgbClr val="639EF4"/>
              </a:solidFill>
              <a:latin typeface="+mn-lt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eaLnBrk="1" hangingPunct="1">
              <a:defRPr/>
            </a:pPr>
            <a:r>
              <a:rPr lang="en-US" altLang="zh-CN" b="1" dirty="0">
                <a:solidFill>
                  <a:srgbClr val="639EF4"/>
                </a:solidFill>
                <a:latin typeface="+mn-lt"/>
                <a:ea typeface="Microsoft Yahei" panose="020B0503020204020204" pitchFamily="34" charset="-122"/>
                <a:sym typeface="Microsoft Yahei" panose="020B0503020204020204" pitchFamily="34" charset="-122"/>
              </a:rPr>
              <a:t>                         </a:t>
            </a:r>
            <a:r>
              <a:rPr lang="en-US" altLang="zh-CN" b="1" dirty="0" smtClean="0">
                <a:solidFill>
                  <a:srgbClr val="639EF4"/>
                </a:solidFill>
                <a:latin typeface="+mn-lt"/>
                <a:ea typeface="Microsoft Yahei" panose="020B0503020204020204" pitchFamily="34" charset="-122"/>
                <a:sym typeface="Microsoft Yahei" panose="020B0503020204020204" pitchFamily="34" charset="-122"/>
              </a:rPr>
              <a:t>   </a:t>
            </a:r>
            <a:r>
              <a:rPr lang="en-US" altLang="zh-CN" sz="2400" b="1" dirty="0" smtClean="0">
                <a:solidFill>
                  <a:srgbClr val="639EF4"/>
                </a:solidFill>
                <a:latin typeface="+mn-ea"/>
                <a:ea typeface="+mn-ea"/>
                <a:sym typeface="Microsoft Yahei" panose="020B0503020204020204" pitchFamily="34" charset="-122"/>
              </a:rPr>
              <a:t>[</a:t>
            </a:r>
            <a:r>
              <a:rPr lang="zh-CN" altLang="en-US" sz="2400" b="1" dirty="0">
                <a:solidFill>
                  <a:srgbClr val="639EF4"/>
                </a:solidFill>
                <a:latin typeface="+mn-ea"/>
                <a:ea typeface="+mn-ea"/>
                <a:sym typeface="Microsoft Yahei" panose="020B0503020204020204" pitchFamily="34" charset="-122"/>
              </a:rPr>
              <a:t>填空</a:t>
            </a:r>
            <a:r>
              <a:rPr lang="en-US" altLang="zh-CN" sz="2400" b="1" dirty="0">
                <a:solidFill>
                  <a:srgbClr val="639EF4"/>
                </a:solidFill>
                <a:latin typeface="+mn-ea"/>
                <a:ea typeface="+mn-ea"/>
                <a:sym typeface="Microsoft Yahei" panose="020B0503020204020204" pitchFamily="34" charset="-122"/>
              </a:rPr>
              <a:t>1]</a:t>
            </a:r>
          </a:p>
          <a:p>
            <a:pPr eaLnBrk="1" hangingPunct="1">
              <a:defRPr/>
            </a:pPr>
            <a:r>
              <a:rPr lang="en-US" altLang="zh-CN" b="1" dirty="0">
                <a:solidFill>
                  <a:srgbClr val="639EF4"/>
                </a:solidFill>
                <a:latin typeface="+mn-lt"/>
                <a:ea typeface="Microsoft Yahei" panose="020B0503020204020204" pitchFamily="34" charset="-122"/>
                <a:sym typeface="Microsoft Yahei" panose="020B0503020204020204" pitchFamily="34" charset="-122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(2)</a:t>
            </a:r>
            <a:r>
              <a:rPr lang="zh-CN" altLang="en-US" sz="2800" b="1" dirty="0">
                <a:latin typeface="宋体" panose="02010600030101010101" pitchFamily="2" charset="-122"/>
                <a:sym typeface="Microsoft Yahei" panose="020B0503020204020204" pitchFamily="34" charset="-122"/>
              </a:rPr>
              <a:t>极大值点还是极小值点</a:t>
            </a:r>
            <a:r>
              <a:rPr lang="en-US" altLang="zh-CN" sz="2800" b="1" dirty="0">
                <a:latin typeface="宋体" panose="02010600030101010101" pitchFamily="2" charset="-122"/>
                <a:sym typeface="Microsoft Yahei" panose="020B0503020204020204" pitchFamily="34" charset="-122"/>
              </a:rPr>
              <a:t>?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sym typeface="Microsoft Yahei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639EF4"/>
                </a:solidFill>
                <a:latin typeface="宋体" panose="02010600030101010101" pitchFamily="2" charset="-122"/>
                <a:sym typeface="Microsoft Yahei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639EF4"/>
                </a:solidFill>
                <a:latin typeface="+mn-ea"/>
                <a:ea typeface="+mn-ea"/>
                <a:sym typeface="Microsoft Yahei" panose="020B0503020204020204" pitchFamily="34" charset="-122"/>
              </a:rPr>
              <a:t>[</a:t>
            </a:r>
            <a:r>
              <a:rPr lang="zh-CN" altLang="en-US" sz="2400" b="1" dirty="0">
                <a:solidFill>
                  <a:srgbClr val="639EF4"/>
                </a:solidFill>
                <a:latin typeface="+mn-ea"/>
                <a:ea typeface="+mn-ea"/>
                <a:sym typeface="Microsoft Yahei" panose="020B0503020204020204" pitchFamily="34" charset="-122"/>
              </a:rPr>
              <a:t>填空</a:t>
            </a:r>
            <a:r>
              <a:rPr lang="en-US" altLang="zh-CN" sz="2400" b="1" dirty="0">
                <a:solidFill>
                  <a:srgbClr val="639EF4"/>
                </a:solidFill>
                <a:latin typeface="+mn-ea"/>
                <a:ea typeface="+mn-ea"/>
                <a:sym typeface="Microsoft Yahei" panose="020B0503020204020204" pitchFamily="34" charset="-122"/>
              </a:rPr>
              <a:t>2]</a:t>
            </a:r>
          </a:p>
          <a:p>
            <a:pPr eaLnBrk="1" hangingPunct="1">
              <a:defRPr/>
            </a:pPr>
            <a:r>
              <a:rPr lang="en-US" altLang="zh-CN" sz="2800" b="1" dirty="0">
                <a:solidFill>
                  <a:srgbClr val="639EF4"/>
                </a:solidFill>
                <a:latin typeface="+mn-lt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3)</a:t>
            </a:r>
            <a:r>
              <a:rPr lang="zh-CN" altLang="en-US" sz="2800" b="1" dirty="0"/>
              <a:t>极值</a:t>
            </a:r>
            <a:r>
              <a:rPr lang="zh-CN" altLang="en-US" sz="2800" b="1" dirty="0">
                <a:solidFill>
                  <a:srgbClr val="639EF4"/>
                </a:solidFill>
              </a:rPr>
              <a:t> </a:t>
            </a:r>
            <a:r>
              <a:rPr lang="en-US" altLang="zh-CN" sz="2400" b="1" dirty="0">
                <a:solidFill>
                  <a:srgbClr val="639EF4"/>
                </a:solidFill>
              </a:rPr>
              <a:t>[</a:t>
            </a:r>
            <a:r>
              <a:rPr lang="zh-CN" altLang="en-US" sz="2400" b="1" dirty="0">
                <a:solidFill>
                  <a:srgbClr val="639EF4"/>
                </a:solidFill>
              </a:rPr>
              <a:t>填空</a:t>
            </a:r>
            <a:r>
              <a:rPr lang="en-US" altLang="zh-CN" sz="2400" b="1" dirty="0">
                <a:solidFill>
                  <a:srgbClr val="639EF4"/>
                </a:solidFill>
              </a:rPr>
              <a:t>3]</a:t>
            </a:r>
            <a:r>
              <a:rPr lang="en-US" altLang="zh-CN" sz="2400" b="1" dirty="0">
                <a:solidFill>
                  <a:srgbClr val="000000"/>
                </a:solidFill>
              </a:rPr>
              <a:t> </a:t>
            </a:r>
            <a:endParaRPr lang="zh-CN" altLang="en-US" sz="2400" b="1" dirty="0">
              <a:solidFill>
                <a:srgbClr val="000000"/>
              </a:solidFill>
              <a:latin typeface="+mn-lt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0483" name="圆角矩形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696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b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20484" name="矩形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524000" y="5849939"/>
            <a:ext cx="9144000" cy="365125"/>
          </a:xfrm>
          <a:prstGeom prst="rect">
            <a:avLst/>
          </a:prstGeom>
          <a:solidFill>
            <a:srgbClr val="FBFA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b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200" b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 b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sp>
        <p:nvSpPr>
          <p:cNvPr id="20485" name="Text Box 3"/>
          <p:cNvSpPr txBox="1">
            <a:spLocks noChangeArrowheads="1"/>
          </p:cNvSpPr>
          <p:nvPr/>
        </p:nvSpPr>
        <p:spPr bwMode="auto">
          <a:xfrm>
            <a:off x="2592388" y="973138"/>
            <a:ext cx="160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求函数</a:t>
            </a:r>
          </a:p>
        </p:txBody>
      </p:sp>
      <p:sp>
        <p:nvSpPr>
          <p:cNvPr id="20486" name="Text Box 23"/>
          <p:cNvSpPr txBox="1">
            <a:spLocks noChangeArrowheads="1"/>
          </p:cNvSpPr>
          <p:nvPr/>
        </p:nvSpPr>
        <p:spPr bwMode="auto">
          <a:xfrm>
            <a:off x="7221538" y="992188"/>
            <a:ext cx="1371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的极值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20487" name="Object 35"/>
          <p:cNvGraphicFramePr>
            <a:graphicFrameLocks noChangeAspect="1"/>
          </p:cNvGraphicFramePr>
          <p:nvPr/>
        </p:nvGraphicFramePr>
        <p:xfrm>
          <a:off x="3792538" y="973138"/>
          <a:ext cx="33909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1" name="Equation" r:id="rId22" imgW="1511300" imgH="228600" progId="Equation.DSMT4">
                  <p:embed/>
                </p:oleObj>
              </mc:Choice>
              <mc:Fallback>
                <p:oleObj name="Equation" r:id="rId22" imgW="15113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2538" y="973138"/>
                        <a:ext cx="33909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文本框 14"/>
          <p:cNvSpPr txBox="1">
            <a:spLocks noChangeArrowheads="1"/>
          </p:cNvSpPr>
          <p:nvPr/>
        </p:nvSpPr>
        <p:spPr bwMode="auto">
          <a:xfrm>
            <a:off x="2598738" y="2276476"/>
            <a:ext cx="16866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/>
              <a:t>(1)</a:t>
            </a:r>
            <a:r>
              <a:rPr lang="zh-CN" altLang="en-US" sz="2800" dirty="0"/>
              <a:t>极值点</a:t>
            </a:r>
          </a:p>
        </p:txBody>
      </p:sp>
      <p:sp>
        <p:nvSpPr>
          <p:cNvPr id="20489" name="矩形 1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2573000" y="0"/>
            <a:ext cx="3840480" cy="68580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9B9B9B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>
              <a:solidFill>
                <a:srgbClr val="FFFFFF"/>
              </a:solidFill>
            </a:endParaRPr>
          </a:p>
        </p:txBody>
      </p:sp>
      <p:sp>
        <p:nvSpPr>
          <p:cNvPr id="20490" name="文本框 20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2661900" y="6650038"/>
            <a:ext cx="3662363" cy="461962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b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 b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 b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12757151" y="674688"/>
            <a:ext cx="18288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解方程组</a:t>
            </a:r>
          </a:p>
        </p:txBody>
      </p:sp>
      <p:graphicFrame>
        <p:nvGraphicFramePr>
          <p:cNvPr id="24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5413629"/>
              </p:ext>
            </p:extLst>
          </p:nvPr>
        </p:nvGraphicFramePr>
        <p:xfrm>
          <a:off x="13087350" y="944564"/>
          <a:ext cx="2624138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2" name="Equation" r:id="rId24" imgW="1574800" imgH="508000" progId="Equation.DSMT4">
                  <p:embed/>
                </p:oleObj>
              </mc:Choice>
              <mc:Fallback>
                <p:oleObj name="Equation" r:id="rId24" imgW="15748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7350" y="944564"/>
                        <a:ext cx="2624138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3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7334324"/>
              </p:ext>
            </p:extLst>
          </p:nvPr>
        </p:nvGraphicFramePr>
        <p:xfrm>
          <a:off x="13106400" y="1809750"/>
          <a:ext cx="2774950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3" name="Equation" r:id="rId26" imgW="1701800" imgH="444500" progId="Equation.DSMT4">
                  <p:embed/>
                </p:oleObj>
              </mc:Choice>
              <mc:Fallback>
                <p:oleObj name="Equation" r:id="rId26" imgW="17018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06400" y="1809750"/>
                        <a:ext cx="2774950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4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7836611"/>
              </p:ext>
            </p:extLst>
          </p:nvPr>
        </p:nvGraphicFramePr>
        <p:xfrm>
          <a:off x="12863514" y="2360614"/>
          <a:ext cx="2098675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4" name="Equation" r:id="rId28" imgW="1320800" imgH="736600" progId="Equation.DSMT4">
                  <p:embed/>
                </p:oleObj>
              </mc:Choice>
              <mc:Fallback>
                <p:oleObj name="Equation" r:id="rId28" imgW="1320800" imgH="736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63514" y="2360614"/>
                        <a:ext cx="2098675" cy="1169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5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3834648"/>
              </p:ext>
            </p:extLst>
          </p:nvPr>
        </p:nvGraphicFramePr>
        <p:xfrm>
          <a:off x="12690476" y="3648075"/>
          <a:ext cx="3633788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5" name="Equation" r:id="rId30" imgW="2094591" imgH="215806" progId="Equation.DSMT4">
                  <p:embed/>
                </p:oleObj>
              </mc:Choice>
              <mc:Fallback>
                <p:oleObj name="Equation" r:id="rId30" imgW="2094591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90476" y="3648075"/>
                        <a:ext cx="3633788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6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1744642"/>
              </p:ext>
            </p:extLst>
          </p:nvPr>
        </p:nvGraphicFramePr>
        <p:xfrm>
          <a:off x="12776201" y="4059238"/>
          <a:ext cx="3382963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6" name="Equation" r:id="rId32" imgW="1993900" imgH="457200" progId="Equation.DSMT4">
                  <p:embed/>
                </p:oleObj>
              </mc:Choice>
              <mc:Fallback>
                <p:oleObj name="Equation" r:id="rId32" imgW="19939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6201" y="4059238"/>
                        <a:ext cx="3382963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7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628078"/>
              </p:ext>
            </p:extLst>
          </p:nvPr>
        </p:nvGraphicFramePr>
        <p:xfrm>
          <a:off x="12725401" y="4845050"/>
          <a:ext cx="3656013" cy="161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7" name="Equation" r:id="rId34" imgW="2108200" imgH="927100" progId="Equation.DSMT4">
                  <p:embed/>
                </p:oleObj>
              </mc:Choice>
              <mc:Fallback>
                <p:oleObj name="Equation" r:id="rId34" imgW="2108200" imgH="927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25401" y="4845050"/>
                        <a:ext cx="3656013" cy="161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498" name="组合 19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12585700" y="0"/>
            <a:ext cx="3814763" cy="647700"/>
            <a:chOff x="9537700" y="0"/>
            <a:chExt cx="3815080" cy="647700"/>
          </a:xfrm>
        </p:grpSpPr>
        <p:sp>
          <p:nvSpPr>
            <p:cNvPr id="20508" name="RemarkBack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tx1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/>
            </a:p>
          </p:txBody>
        </p:sp>
        <p:sp>
          <p:nvSpPr>
            <p:cNvPr id="20509" name="RemarkBlock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tx1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/>
            </a:p>
          </p:txBody>
        </p:sp>
        <p:sp>
          <p:nvSpPr>
            <p:cNvPr id="20510" name="RemarkTitleText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9779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0499" name="RemarkBack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2585700" y="12700"/>
            <a:ext cx="3814763" cy="635000"/>
          </a:xfrm>
          <a:prstGeom prst="rect">
            <a:avLst/>
          </a:prstGeom>
          <a:solidFill>
            <a:srgbClr val="F6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/>
          </a:p>
        </p:txBody>
      </p:sp>
      <p:sp>
        <p:nvSpPr>
          <p:cNvPr id="20500" name="RemarkBlock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2585700" y="12700"/>
            <a:ext cx="190500" cy="635000"/>
          </a:xfrm>
          <a:prstGeom prst="rect">
            <a:avLst/>
          </a:prstGeom>
          <a:solidFill>
            <a:srgbClr val="639E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/>
          </a:p>
        </p:txBody>
      </p:sp>
      <p:sp>
        <p:nvSpPr>
          <p:cNvPr id="20501" name="RemarkTitleText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2827000" y="0"/>
            <a:ext cx="190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 sz="1800" b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0502" name="组合 8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0" y="0"/>
            <a:ext cx="9144000" cy="635000"/>
            <a:chOff x="-2135560" y="-159545"/>
            <a:chExt cx="9144000" cy="635000"/>
          </a:xfrm>
        </p:grpSpPr>
        <p:sp>
          <p:nvSpPr>
            <p:cNvPr id="20504" name="TitleBackground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-2135560" y="-159545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tx1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/>
            </a:p>
          </p:txBody>
        </p:sp>
        <p:sp>
          <p:nvSpPr>
            <p:cNvPr id="20505" name="ColorBlock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-2135560" y="-159545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tx1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/>
            </a:p>
          </p:txBody>
        </p:sp>
        <p:sp>
          <p:nvSpPr>
            <p:cNvPr id="20506" name="TypeText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-1881560" y="-159545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600" b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20507" name="TipText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-609655" y="-50325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15</a:t>
              </a:r>
              <a:r>
                <a:rPr lang="zh-CN" altLang="en-US" sz="2000" b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20503" name="图片 1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56289711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8338" name="Object 2"/>
          <p:cNvGraphicFramePr>
            <a:graphicFrameLocks noChangeAspect="1"/>
          </p:cNvGraphicFramePr>
          <p:nvPr/>
        </p:nvGraphicFramePr>
        <p:xfrm>
          <a:off x="8229600" y="2743201"/>
          <a:ext cx="1714500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50" name="BMP 图象" r:id="rId3" imgW="1714739" imgH="1305107" progId="Paint.Picture">
                  <p:embed/>
                </p:oleObj>
              </mc:Choice>
              <mc:Fallback>
                <p:oleObj name="BMP 图象" r:id="rId3" imgW="1714739" imgH="130510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2743201"/>
                        <a:ext cx="1714500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155083" y="324005"/>
            <a:ext cx="2438400" cy="700396"/>
          </a:xfrm>
          <a:noFill/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lang="en-US" altLang="zh-CN" sz="2800" b="1" dirty="0">
                <a:ea typeface="楷体_GB2312" pitchFamily="49" charset="-122"/>
              </a:rPr>
              <a:t>.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讨论函数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398340" name="Text Box 4"/>
          <p:cNvSpPr txBox="1">
            <a:spLocks noChangeArrowheads="1"/>
          </p:cNvSpPr>
          <p:nvPr/>
        </p:nvSpPr>
        <p:spPr bwMode="auto">
          <a:xfrm>
            <a:off x="5968930" y="446267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ea typeface="楷体_GB2312" pitchFamily="49" charset="-122"/>
              </a:rPr>
              <a:t>及</a:t>
            </a:r>
          </a:p>
        </p:txBody>
      </p:sp>
      <p:sp>
        <p:nvSpPr>
          <p:cNvPr id="398341" name="Text Box 5"/>
          <p:cNvSpPr txBox="1">
            <a:spLocks noChangeArrowheads="1"/>
          </p:cNvSpPr>
          <p:nvPr/>
        </p:nvSpPr>
        <p:spPr bwMode="auto">
          <a:xfrm>
            <a:off x="2063750" y="981076"/>
            <a:ext cx="30432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是否能取得极值</a:t>
            </a:r>
            <a:r>
              <a:rPr lang="en-US" altLang="zh-CN" sz="2800">
                <a:ea typeface="楷体_GB2312" pitchFamily="49" charset="-122"/>
              </a:rPr>
              <a:t>.</a:t>
            </a:r>
          </a:p>
        </p:txBody>
      </p:sp>
      <p:sp>
        <p:nvSpPr>
          <p:cNvPr id="398342" name="Text Box 6"/>
          <p:cNvSpPr txBox="1">
            <a:spLocks noChangeArrowheads="1"/>
          </p:cNvSpPr>
          <p:nvPr/>
        </p:nvSpPr>
        <p:spPr bwMode="auto">
          <a:xfrm>
            <a:off x="2133600" y="1538288"/>
            <a:ext cx="510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ea typeface="楷体_GB2312" pitchFamily="49" charset="-122"/>
              </a:rPr>
              <a:t>解</a:t>
            </a: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显然 </a:t>
            </a:r>
            <a:r>
              <a:rPr lang="en-US" altLang="zh-CN" sz="2800" dirty="0">
                <a:ea typeface="楷体_GB2312" pitchFamily="49" charset="-122"/>
              </a:rPr>
              <a:t>(0,0) </a:t>
            </a:r>
            <a:r>
              <a:rPr lang="zh-CN" altLang="en-US" sz="2800" dirty="0">
                <a:ea typeface="楷体_GB2312" pitchFamily="49" charset="-122"/>
              </a:rPr>
              <a:t>都是它们的驻点 </a:t>
            </a:r>
            <a:r>
              <a:rPr lang="en-US" altLang="zh-CN" sz="2800" dirty="0">
                <a:ea typeface="楷体_GB2312" pitchFamily="49" charset="-122"/>
              </a:rPr>
              <a:t>,</a:t>
            </a:r>
          </a:p>
        </p:txBody>
      </p:sp>
      <p:sp>
        <p:nvSpPr>
          <p:cNvPr id="398343" name="Text Box 7"/>
          <p:cNvSpPr txBox="1">
            <a:spLocks noChangeArrowheads="1"/>
          </p:cNvSpPr>
          <p:nvPr/>
        </p:nvSpPr>
        <p:spPr bwMode="auto">
          <a:xfrm>
            <a:off x="3810000" y="2743201"/>
            <a:ext cx="381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ea typeface="楷体_GB2312" pitchFamily="49" charset="-122"/>
              </a:rPr>
              <a:t>在</a:t>
            </a:r>
            <a:r>
              <a:rPr lang="en-US" altLang="zh-CN" sz="2800" dirty="0">
                <a:ea typeface="楷体_GB2312" pitchFamily="49" charset="-122"/>
              </a:rPr>
              <a:t>(0,0)</a:t>
            </a:r>
            <a:r>
              <a:rPr lang="zh-CN" altLang="en-US" sz="2800" dirty="0">
                <a:ea typeface="楷体_GB2312" pitchFamily="49" charset="-122"/>
              </a:rPr>
              <a:t>点邻域内的取值</a:t>
            </a:r>
          </a:p>
        </p:txBody>
      </p:sp>
      <p:sp>
        <p:nvSpPr>
          <p:cNvPr id="398344" name="Text Box 8"/>
          <p:cNvSpPr txBox="1">
            <a:spLocks noChangeArrowheads="1"/>
          </p:cNvSpPr>
          <p:nvPr/>
        </p:nvSpPr>
        <p:spPr bwMode="auto">
          <a:xfrm>
            <a:off x="3733800" y="3824288"/>
            <a:ext cx="3733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ea typeface="楷体_GB2312" pitchFamily="49" charset="-122"/>
              </a:rPr>
              <a:t>, </a:t>
            </a:r>
            <a:r>
              <a:rPr lang="zh-CN" altLang="en-US" sz="2800">
                <a:ea typeface="楷体_GB2312" pitchFamily="49" charset="-122"/>
              </a:rPr>
              <a:t>因此  </a:t>
            </a:r>
            <a:r>
              <a:rPr lang="en-US" altLang="zh-CN" sz="2800" i="1">
                <a:ea typeface="楷体_GB2312" pitchFamily="49" charset="-122"/>
              </a:rPr>
              <a:t>z</a:t>
            </a:r>
            <a:r>
              <a:rPr lang="en-US" altLang="zh-CN" sz="2800">
                <a:ea typeface="楷体_GB2312" pitchFamily="49" charset="-122"/>
              </a:rPr>
              <a:t>(0,0) </a:t>
            </a:r>
            <a:r>
              <a:rPr lang="zh-CN" altLang="en-US" sz="2800">
                <a:ea typeface="楷体_GB2312" pitchFamily="49" charset="-122"/>
              </a:rPr>
              <a:t>不是极值</a:t>
            </a:r>
            <a:r>
              <a:rPr lang="en-US" altLang="zh-CN" sz="2800">
                <a:ea typeface="楷体_GB2312" pitchFamily="49" charset="-122"/>
              </a:rPr>
              <a:t>.</a:t>
            </a:r>
          </a:p>
        </p:txBody>
      </p:sp>
      <p:sp>
        <p:nvSpPr>
          <p:cNvPr id="398345" name="Text Box 9"/>
          <p:cNvSpPr txBox="1">
            <a:spLocks noChangeArrowheads="1"/>
          </p:cNvSpPr>
          <p:nvPr/>
        </p:nvSpPr>
        <p:spPr bwMode="auto">
          <a:xfrm>
            <a:off x="1752600" y="5576888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因此</a:t>
            </a:r>
          </a:p>
        </p:txBody>
      </p:sp>
      <p:graphicFrame>
        <p:nvGraphicFramePr>
          <p:cNvPr id="398346" name="Object 10"/>
          <p:cNvGraphicFramePr>
            <a:graphicFrameLocks noChangeAspect="1"/>
          </p:cNvGraphicFramePr>
          <p:nvPr/>
        </p:nvGraphicFramePr>
        <p:xfrm>
          <a:off x="2222500" y="4892676"/>
          <a:ext cx="2503488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51" name="公式" r:id="rId5" imgW="2467087" imgH="466679" progId="Equation.3">
                  <p:embed/>
                </p:oleObj>
              </mc:Choice>
              <mc:Fallback>
                <p:oleObj name="公式" r:id="rId5" imgW="2467087" imgH="4666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4892676"/>
                        <a:ext cx="2503488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7" name="Object 11"/>
          <p:cNvGraphicFramePr>
            <a:graphicFrameLocks noChangeAspect="1"/>
          </p:cNvGraphicFramePr>
          <p:nvPr/>
        </p:nvGraphicFramePr>
        <p:xfrm>
          <a:off x="4889500" y="4889500"/>
          <a:ext cx="2095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52" name="公式" r:id="rId7" imgW="2038216" imgH="466679" progId="Equation.3">
                  <p:embed/>
                </p:oleObj>
              </mc:Choice>
              <mc:Fallback>
                <p:oleObj name="公式" r:id="rId7" imgW="2038216" imgH="4666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0" y="4889500"/>
                        <a:ext cx="20955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8" name="Object 12"/>
          <p:cNvGraphicFramePr>
            <a:graphicFrameLocks noChangeAspect="1"/>
          </p:cNvGraphicFramePr>
          <p:nvPr/>
        </p:nvGraphicFramePr>
        <p:xfrm>
          <a:off x="7061200" y="4914900"/>
          <a:ext cx="1689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53" name="公式" r:id="rId9" imgW="1628708" imgH="514350" progId="Equation.3">
                  <p:embed/>
                </p:oleObj>
              </mc:Choice>
              <mc:Fallback>
                <p:oleObj name="公式" r:id="rId9" imgW="1628708" imgH="5143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1200" y="4914900"/>
                        <a:ext cx="16891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8349" name="Text Box 13"/>
          <p:cNvSpPr txBox="1">
            <a:spLocks noChangeArrowheads="1"/>
          </p:cNvSpPr>
          <p:nvPr/>
        </p:nvSpPr>
        <p:spPr bwMode="auto">
          <a:xfrm>
            <a:off x="6705600" y="5562601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为极小值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398350" name="AutoShape 14"/>
          <p:cNvSpPr>
            <a:spLocks/>
          </p:cNvSpPr>
          <p:nvPr/>
        </p:nvSpPr>
        <p:spPr bwMode="auto">
          <a:xfrm>
            <a:off x="3124200" y="3505200"/>
            <a:ext cx="152400" cy="1295400"/>
          </a:xfrm>
          <a:prstGeom prst="leftBrace">
            <a:avLst>
              <a:gd name="adj1" fmla="val 70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/>
          </a:p>
        </p:txBody>
      </p:sp>
      <p:sp>
        <p:nvSpPr>
          <p:cNvPr id="398351" name="Text Box 15"/>
          <p:cNvSpPr txBox="1">
            <a:spLocks noChangeArrowheads="1"/>
          </p:cNvSpPr>
          <p:nvPr/>
        </p:nvSpPr>
        <p:spPr bwMode="auto">
          <a:xfrm>
            <a:off x="3200400" y="3290888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ea typeface="楷体_GB2312" pitchFamily="49" charset="-122"/>
              </a:rPr>
              <a:t>正</a:t>
            </a:r>
          </a:p>
        </p:txBody>
      </p:sp>
      <p:sp>
        <p:nvSpPr>
          <p:cNvPr id="398352" name="Text Box 16"/>
          <p:cNvSpPr txBox="1">
            <a:spLocks noChangeArrowheads="1"/>
          </p:cNvSpPr>
          <p:nvPr/>
        </p:nvSpPr>
        <p:spPr bwMode="auto">
          <a:xfrm>
            <a:off x="3200400" y="3838576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ea typeface="楷体_GB2312" pitchFamily="49" charset="-122"/>
              </a:rPr>
              <a:t>负</a:t>
            </a:r>
          </a:p>
        </p:txBody>
      </p:sp>
      <p:sp>
        <p:nvSpPr>
          <p:cNvPr id="398353" name="Text Box 17"/>
          <p:cNvSpPr txBox="1">
            <a:spLocks noChangeArrowheads="1"/>
          </p:cNvSpPr>
          <p:nvPr/>
        </p:nvSpPr>
        <p:spPr bwMode="auto">
          <a:xfrm>
            <a:off x="3276600" y="4357688"/>
            <a:ext cx="68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chemeClr val="tx2"/>
                </a:solidFill>
                <a:ea typeface="楷体_GB2312" pitchFamily="49" charset="-122"/>
              </a:rPr>
              <a:t>0</a:t>
            </a:r>
          </a:p>
        </p:txBody>
      </p:sp>
      <p:graphicFrame>
        <p:nvGraphicFramePr>
          <p:cNvPr id="39835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6909422"/>
              </p:ext>
            </p:extLst>
          </p:nvPr>
        </p:nvGraphicFramePr>
        <p:xfrm>
          <a:off x="4406990" y="409576"/>
          <a:ext cx="1676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54" name="公式" r:id="rId11" imgW="1619384" imgH="466679" progId="Equation.3">
                  <p:embed/>
                </p:oleObj>
              </mc:Choice>
              <mc:Fallback>
                <p:oleObj name="公式" r:id="rId11" imgW="1619384" imgH="4666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990" y="409576"/>
                        <a:ext cx="1676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5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938360"/>
              </p:ext>
            </p:extLst>
          </p:nvPr>
        </p:nvGraphicFramePr>
        <p:xfrm>
          <a:off x="6548284" y="433388"/>
          <a:ext cx="2057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55" name="公式" r:id="rId13" imgW="2000205" imgH="447682" progId="Equation.3">
                  <p:embed/>
                </p:oleObj>
              </mc:Choice>
              <mc:Fallback>
                <p:oleObj name="公式" r:id="rId13" imgW="2000205" imgH="4476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8284" y="433388"/>
                        <a:ext cx="2057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8356" name="Text Box 20"/>
          <p:cNvSpPr txBox="1">
            <a:spLocks noChangeArrowheads="1"/>
          </p:cNvSpPr>
          <p:nvPr/>
        </p:nvSpPr>
        <p:spPr bwMode="auto">
          <a:xfrm>
            <a:off x="8605684" y="463910"/>
            <a:ext cx="182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ea typeface="楷体_GB2312" pitchFamily="49" charset="-122"/>
              </a:rPr>
              <a:t>在点</a:t>
            </a:r>
            <a:r>
              <a:rPr lang="en-US" altLang="zh-CN" sz="2800" dirty="0">
                <a:ea typeface="楷体_GB2312" pitchFamily="49" charset="-122"/>
              </a:rPr>
              <a:t>(0,0)</a:t>
            </a:r>
          </a:p>
        </p:txBody>
      </p:sp>
      <p:graphicFrame>
        <p:nvGraphicFramePr>
          <p:cNvPr id="398357" name="Object 21"/>
          <p:cNvGraphicFramePr>
            <a:graphicFrameLocks noChangeAspect="1"/>
          </p:cNvGraphicFramePr>
          <p:nvPr/>
        </p:nvGraphicFramePr>
        <p:xfrm>
          <a:off x="8610600" y="3886200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56" name="Equation" r:id="rId15" imgW="171405" imgH="181008" progId="Equation.3">
                  <p:embed/>
                </p:oleObj>
              </mc:Choice>
              <mc:Fallback>
                <p:oleObj name="Equation" r:id="rId15" imgW="171405" imgH="18100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0" y="3886200"/>
                        <a:ext cx="228600" cy="24130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58" name="Object 22"/>
          <p:cNvGraphicFramePr>
            <a:graphicFrameLocks noChangeAspect="1"/>
          </p:cNvGraphicFramePr>
          <p:nvPr/>
        </p:nvGraphicFramePr>
        <p:xfrm>
          <a:off x="9588500" y="3721100"/>
          <a:ext cx="241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57" name="Equation" r:id="rId17" imgW="181087" imgH="257354" progId="Equation.3">
                  <p:embed/>
                </p:oleObj>
              </mc:Choice>
              <mc:Fallback>
                <p:oleObj name="Equation" r:id="rId17" imgW="181087" imgH="25735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0" y="3721100"/>
                        <a:ext cx="241300" cy="31750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59" name="Object 23"/>
          <p:cNvGraphicFramePr>
            <a:graphicFrameLocks noChangeAspect="1"/>
          </p:cNvGraphicFramePr>
          <p:nvPr/>
        </p:nvGraphicFramePr>
        <p:xfrm>
          <a:off x="8775700" y="2679700"/>
          <a:ext cx="215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58" name="Equation" r:id="rId19" imgW="162082" imgH="162011" progId="Equation.3">
                  <p:embed/>
                </p:oleObj>
              </mc:Choice>
              <mc:Fallback>
                <p:oleObj name="Equation" r:id="rId19" imgW="162082" imgH="16201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5700" y="2679700"/>
                        <a:ext cx="215900" cy="21590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60" name="Object 24"/>
          <p:cNvGraphicFramePr>
            <a:graphicFrameLocks noChangeAspect="1"/>
          </p:cNvGraphicFramePr>
          <p:nvPr/>
        </p:nvGraphicFramePr>
        <p:xfrm>
          <a:off x="8775700" y="3276600"/>
          <a:ext cx="215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59" name="Equation" r:id="rId21" imgW="162082" imgH="181008" progId="Equation.3">
                  <p:embed/>
                </p:oleObj>
              </mc:Choice>
              <mc:Fallback>
                <p:oleObj name="Equation" r:id="rId21" imgW="162082" imgH="18100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5700" y="3276600"/>
                        <a:ext cx="2159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8361" name="Text Box 25"/>
          <p:cNvSpPr txBox="1">
            <a:spLocks noChangeArrowheads="1"/>
          </p:cNvSpPr>
          <p:nvPr/>
        </p:nvSpPr>
        <p:spPr bwMode="auto">
          <a:xfrm>
            <a:off x="7010400" y="1546226"/>
            <a:ext cx="2927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并且在 </a:t>
            </a:r>
            <a:r>
              <a:rPr lang="en-US" altLang="zh-CN" sz="2800">
                <a:ea typeface="楷体_GB2312" pitchFamily="49" charset="-122"/>
              </a:rPr>
              <a:t>(0,0) </a:t>
            </a:r>
            <a:r>
              <a:rPr lang="zh-CN" altLang="en-US" sz="2800">
                <a:ea typeface="楷体_GB2312" pitchFamily="49" charset="-122"/>
              </a:rPr>
              <a:t>都有 </a:t>
            </a:r>
          </a:p>
        </p:txBody>
      </p:sp>
      <p:graphicFrame>
        <p:nvGraphicFramePr>
          <p:cNvPr id="398362" name="Object 26"/>
          <p:cNvGraphicFramePr>
            <a:graphicFrameLocks noChangeAspect="1"/>
          </p:cNvGraphicFramePr>
          <p:nvPr/>
        </p:nvGraphicFramePr>
        <p:xfrm>
          <a:off x="3873501" y="2192338"/>
          <a:ext cx="171767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60" name="Equation" r:id="rId23" imgW="825500" imgH="203200" progId="Equation.DSMT4">
                  <p:embed/>
                </p:oleObj>
              </mc:Choice>
              <mc:Fallback>
                <p:oleObj name="Equation" r:id="rId23" imgW="8255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1" y="2192338"/>
                        <a:ext cx="1717675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63" name="Object 27"/>
          <p:cNvGraphicFramePr>
            <a:graphicFrameLocks noChangeAspect="1"/>
          </p:cNvGraphicFramePr>
          <p:nvPr/>
        </p:nvGraphicFramePr>
        <p:xfrm>
          <a:off x="2197100" y="2755900"/>
          <a:ext cx="1676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61" name="公式" r:id="rId25" imgW="1619384" imgH="466679" progId="Equation.3">
                  <p:embed/>
                </p:oleObj>
              </mc:Choice>
              <mc:Fallback>
                <p:oleObj name="公式" r:id="rId25" imgW="1619384" imgH="4666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100" y="2755900"/>
                        <a:ext cx="1676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8364" name="Text Box 28"/>
          <p:cNvSpPr txBox="1">
            <a:spLocks noChangeArrowheads="1"/>
          </p:cNvSpPr>
          <p:nvPr/>
        </p:nvSpPr>
        <p:spPr bwMode="auto">
          <a:xfrm>
            <a:off x="1828800" y="3810001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可能为</a:t>
            </a:r>
          </a:p>
        </p:txBody>
      </p:sp>
      <p:graphicFrame>
        <p:nvGraphicFramePr>
          <p:cNvPr id="398365" name="Object 29"/>
          <p:cNvGraphicFramePr>
            <a:graphicFrameLocks noChangeAspect="1"/>
          </p:cNvGraphicFramePr>
          <p:nvPr/>
        </p:nvGraphicFramePr>
        <p:xfrm>
          <a:off x="2717800" y="5568950"/>
          <a:ext cx="40259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62" name="公式" r:id="rId27" imgW="3972082" imgH="543025" progId="Equation.3">
                  <p:embed/>
                </p:oleObj>
              </mc:Choice>
              <mc:Fallback>
                <p:oleObj name="公式" r:id="rId27" imgW="3972082" imgH="5430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800" y="5568950"/>
                        <a:ext cx="40259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96204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8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8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8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98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8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98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98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98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98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98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98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98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98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98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98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98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98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98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98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98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98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98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98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98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98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398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40" grpId="0" autoUpdateAnimBg="0"/>
      <p:bldP spid="398341" grpId="0" autoUpdateAnimBg="0"/>
      <p:bldP spid="398342" grpId="0" autoUpdateAnimBg="0"/>
      <p:bldP spid="398343" grpId="0" build="p" autoUpdateAnimBg="0"/>
      <p:bldP spid="398344" grpId="0" build="p" autoUpdateAnimBg="0"/>
      <p:bldP spid="398345" grpId="0" autoUpdateAnimBg="0"/>
      <p:bldP spid="398349" grpId="0" autoUpdateAnimBg="0"/>
      <p:bldP spid="398350" grpId="0" animBg="1"/>
      <p:bldP spid="398351" grpId="0" autoUpdateAnimBg="0"/>
      <p:bldP spid="398352" grpId="0" autoUpdateAnimBg="0"/>
      <p:bldP spid="398353" grpId="0" autoUpdateAnimBg="0"/>
      <p:bldP spid="398356" grpId="0" autoUpdateAnimBg="0"/>
      <p:bldP spid="398361" grpId="0" build="p" autoUpdateAnimBg="0"/>
      <p:bldP spid="398364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208213" y="476251"/>
            <a:ext cx="2089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zh-CN" altLang="en-US" sz="2800">
                <a:solidFill>
                  <a:srgbClr val="FF0000"/>
                </a:solidFill>
              </a:rPr>
              <a:t>练习题</a:t>
            </a:r>
            <a:r>
              <a:rPr kumimoji="0" lang="en-US" altLang="zh-CN" sz="2800">
                <a:solidFill>
                  <a:srgbClr val="FF0000"/>
                </a:solidFill>
              </a:rPr>
              <a:t>1: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3648076" y="476251"/>
            <a:ext cx="1871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zh-CN" altLang="en-US" sz="2800"/>
              <a:t>求由方程</a:t>
            </a:r>
          </a:p>
        </p:txBody>
      </p:sp>
      <p:graphicFrame>
        <p:nvGraphicFramePr>
          <p:cNvPr id="22532" name="Object 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5330825" y="506413"/>
          <a:ext cx="48958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0" name="公式" r:id="rId3" imgW="5095897" imgH="447682" progId="Equation.3">
                  <p:embed/>
                </p:oleObj>
              </mc:Choice>
              <mc:Fallback>
                <p:oleObj name="公式" r:id="rId3" imgW="5095897" imgH="447682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0825" y="506413"/>
                        <a:ext cx="489585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224339" y="1022351"/>
          <a:ext cx="19081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1" name="Equation" r:id="rId5" imgW="748975" imgH="203112" progId="Equation.DSMT4">
                  <p:embed/>
                </p:oleObj>
              </mc:Choice>
              <mc:Fallback>
                <p:oleObj name="Equation" r:id="rId5" imgW="748975" imgH="203112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4339" y="1022351"/>
                        <a:ext cx="190817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Text Box 7"/>
          <p:cNvSpPr txBox="1">
            <a:spLocks noChangeArrowheads="1"/>
          </p:cNvSpPr>
          <p:nvPr/>
        </p:nvSpPr>
        <p:spPr bwMode="auto">
          <a:xfrm>
            <a:off x="2243139" y="984251"/>
            <a:ext cx="2232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zh-CN" altLang="en-US" sz="2800"/>
              <a:t>确定的函数 </a:t>
            </a:r>
          </a:p>
        </p:txBody>
      </p:sp>
      <p:sp>
        <p:nvSpPr>
          <p:cNvPr id="22535" name="Text Box 8"/>
          <p:cNvSpPr txBox="1">
            <a:spLocks noChangeArrowheads="1"/>
          </p:cNvSpPr>
          <p:nvPr/>
        </p:nvSpPr>
        <p:spPr bwMode="auto">
          <a:xfrm>
            <a:off x="6097588" y="984251"/>
            <a:ext cx="23034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zh-CN" altLang="en-US" sz="2800"/>
              <a:t>的极值</a:t>
            </a:r>
            <a:r>
              <a:rPr kumimoji="0" lang="en-US" altLang="zh-CN" sz="2800"/>
              <a:t>.</a:t>
            </a:r>
          </a:p>
        </p:txBody>
      </p:sp>
      <p:sp>
        <p:nvSpPr>
          <p:cNvPr id="399370" name="Text Box 10"/>
          <p:cNvSpPr txBox="1">
            <a:spLocks noChangeArrowheads="1"/>
          </p:cNvSpPr>
          <p:nvPr/>
        </p:nvSpPr>
        <p:spPr bwMode="auto">
          <a:xfrm>
            <a:off x="1955800" y="1531938"/>
            <a:ext cx="2160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zh-CN" altLang="en-US" sz="2800">
                <a:solidFill>
                  <a:schemeClr val="accent2"/>
                </a:solidFill>
              </a:rPr>
              <a:t>解法一</a:t>
            </a:r>
          </a:p>
        </p:txBody>
      </p:sp>
      <p:sp>
        <p:nvSpPr>
          <p:cNvPr id="399371" name="Text Box 11"/>
          <p:cNvSpPr txBox="1">
            <a:spLocks noChangeArrowheads="1"/>
          </p:cNvSpPr>
          <p:nvPr/>
        </p:nvSpPr>
        <p:spPr bwMode="auto">
          <a:xfrm>
            <a:off x="3340100" y="1527176"/>
            <a:ext cx="42481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zh-CN" altLang="en-US" sz="2800"/>
              <a:t>将方程两边同时微分，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855913" y="2055813"/>
          <a:ext cx="562610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2" name="Equation" r:id="rId7" imgW="2616200" imgH="203200" progId="Equation.DSMT4">
                  <p:embed/>
                </p:oleObj>
              </mc:Choice>
              <mc:Fallback>
                <p:oleObj name="Equation" r:id="rId7" imgW="26162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2055813"/>
                        <a:ext cx="5626100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2041525" y="2425701"/>
            <a:ext cx="1627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/>
              <a:t>整理得，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625850" y="2416175"/>
          <a:ext cx="310515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3" name="Equation" r:id="rId9" imgW="1460500" imgH="419100" progId="Equation.DSMT4">
                  <p:embed/>
                </p:oleObj>
              </mc:Choice>
              <mc:Fallback>
                <p:oleObj name="Equation" r:id="rId9" imgW="14605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5850" y="2416175"/>
                        <a:ext cx="3105150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2524125" y="3275014"/>
          <a:ext cx="6288088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4" name="Equation" r:id="rId11" imgW="2959100" imgH="431800" progId="Equation.DSMT4">
                  <p:embed/>
                </p:oleObj>
              </mc:Choice>
              <mc:Fallback>
                <p:oleObj name="Equation" r:id="rId11" imgW="29591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25" y="3275014"/>
                        <a:ext cx="6288088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378075" y="4071938"/>
          <a:ext cx="4643438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5" name="Equation" r:id="rId13" imgW="2197100" imgH="431800" progId="Equation.DSMT4">
                  <p:embed/>
                </p:oleObj>
              </mc:Choice>
              <mc:Fallback>
                <p:oleObj name="Equation" r:id="rId13" imgW="21971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8075" y="4071938"/>
                        <a:ext cx="4643438" cy="91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293939" y="4937126"/>
          <a:ext cx="690562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6" name="Equation" r:id="rId15" imgW="3060700" imgH="215900" progId="Equation.DSMT4">
                  <p:embed/>
                </p:oleObj>
              </mc:Choice>
              <mc:Fallback>
                <p:oleObj name="Equation" r:id="rId15" imgW="30607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939" y="4937126"/>
                        <a:ext cx="6905625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2327276" y="5470525"/>
          <a:ext cx="604837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7" name="Equation" r:id="rId17" imgW="2844800" imgH="457200" progId="Equation.DSMT4">
                  <p:embed/>
                </p:oleObj>
              </mc:Choice>
              <mc:Fallback>
                <p:oleObj name="Equation" r:id="rId17" imgW="28448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7276" y="5470525"/>
                        <a:ext cx="6048375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085590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70" grpId="0"/>
      <p:bldP spid="399371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文本框 6"/>
          <p:cNvSpPr txBox="1">
            <a:spLocks noChangeArrowheads="1"/>
          </p:cNvSpPr>
          <p:nvPr/>
        </p:nvSpPr>
        <p:spPr bwMode="auto">
          <a:xfrm>
            <a:off x="2135560" y="296292"/>
            <a:ext cx="3017838" cy="4619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/>
              <a:t>对</a:t>
            </a:r>
            <a:r>
              <a:rPr lang="en-US" altLang="zh-CN" sz="2400" dirty="0"/>
              <a:t>(1)</a:t>
            </a:r>
            <a:r>
              <a:rPr lang="zh-CN" altLang="en-US" sz="2400" dirty="0"/>
              <a:t>式继续求偏导，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279651" y="2549525"/>
          <a:ext cx="4608513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6" name="Equation" r:id="rId3" imgW="2374900" imgH="508000" progId="Equation.DSMT4">
                  <p:embed/>
                </p:oleObj>
              </mc:Choice>
              <mc:Fallback>
                <p:oleObj name="Equation" r:id="rId3" imgW="23749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1" y="2549525"/>
                        <a:ext cx="4608513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2320925" y="531684"/>
            <a:ext cx="5359400" cy="2228850"/>
            <a:chOff x="826189" y="405425"/>
            <a:chExt cx="5358241" cy="2227908"/>
          </a:xfrm>
        </p:grpSpPr>
        <p:graphicFrame>
          <p:nvGraphicFramePr>
            <p:cNvPr id="23560" name="对象 7"/>
            <p:cNvGraphicFramePr>
              <a:graphicFrameLocks noChangeAspect="1"/>
            </p:cNvGraphicFramePr>
            <p:nvPr/>
          </p:nvGraphicFramePr>
          <p:xfrm>
            <a:off x="826189" y="405425"/>
            <a:ext cx="5358241" cy="1203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97" name="Equation" r:id="rId5" imgW="2832100" imgH="635000" progId="Equation.DSMT4">
                    <p:embed/>
                  </p:oleObj>
                </mc:Choice>
                <mc:Fallback>
                  <p:oleObj name="Equation" r:id="rId5" imgW="2832100" imgH="635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6189" y="405425"/>
                          <a:ext cx="5358241" cy="1203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1" name="对象 10"/>
            <p:cNvGraphicFramePr>
              <a:graphicFrameLocks noChangeAspect="1"/>
            </p:cNvGraphicFramePr>
            <p:nvPr/>
          </p:nvGraphicFramePr>
          <p:xfrm>
            <a:off x="851945" y="1422141"/>
            <a:ext cx="3023393" cy="1211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98" name="Equation" r:id="rId7" imgW="1586811" imgH="634725" progId="Equation.DSMT4">
                    <p:embed/>
                  </p:oleObj>
                </mc:Choice>
                <mc:Fallback>
                  <p:oleObj name="Equation" r:id="rId7" imgW="1586811" imgH="63472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1945" y="1422141"/>
                          <a:ext cx="3023393" cy="1211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2320925" y="3424238"/>
          <a:ext cx="7016750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9" name="Equation" r:id="rId9" imgW="3606800" imgH="508000" progId="Equation.DSMT4">
                  <p:embed/>
                </p:oleObj>
              </mc:Choice>
              <mc:Fallback>
                <p:oleObj name="Equation" r:id="rId9" imgW="36068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0925" y="3424238"/>
                        <a:ext cx="7016750" cy="98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2249489" y="4325939"/>
          <a:ext cx="7375525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0" name="Equation" r:id="rId11" imgW="3848100" imgH="508000" progId="Equation.DSMT4">
                  <p:embed/>
                </p:oleObj>
              </mc:Choice>
              <mc:Fallback>
                <p:oleObj name="Equation" r:id="rId11" imgW="38481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9489" y="4325939"/>
                        <a:ext cx="7375525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9620147"/>
              </p:ext>
            </p:extLst>
          </p:nvPr>
        </p:nvGraphicFramePr>
        <p:xfrm>
          <a:off x="2322068" y="5235273"/>
          <a:ext cx="6381750" cy="147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1" name="Equation" r:id="rId13" imgW="3251200" imgH="749300" progId="Equation.DSMT4">
                  <p:embed/>
                </p:oleObj>
              </mc:Choice>
              <mc:Fallback>
                <p:oleObj name="Equation" r:id="rId13" imgW="3251200" imgH="749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068" y="5235273"/>
                        <a:ext cx="6381750" cy="1471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473744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Text Box 2"/>
          <p:cNvSpPr txBox="1">
            <a:spLocks noChangeArrowheads="1"/>
          </p:cNvSpPr>
          <p:nvPr/>
        </p:nvSpPr>
        <p:spPr bwMode="auto">
          <a:xfrm>
            <a:off x="2640013" y="865848"/>
            <a:ext cx="2016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zh-CN" altLang="en-US" sz="2800" dirty="0">
                <a:solidFill>
                  <a:srgbClr val="FF0000"/>
                </a:solidFill>
              </a:rPr>
              <a:t>解法二</a:t>
            </a:r>
            <a:r>
              <a:rPr kumimoji="0" lang="en-US" altLang="zh-CN" sz="2800" dirty="0">
                <a:solidFill>
                  <a:srgbClr val="FF0000"/>
                </a:solidFill>
              </a:rPr>
              <a:t>:</a:t>
            </a:r>
          </a:p>
        </p:txBody>
      </p:sp>
      <p:graphicFrame>
        <p:nvGraphicFramePr>
          <p:cNvPr id="400387" name="Object 3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604200555"/>
              </p:ext>
            </p:extLst>
          </p:nvPr>
        </p:nvGraphicFramePr>
        <p:xfrm>
          <a:off x="3898901" y="1592250"/>
          <a:ext cx="424815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8" name="公式" r:id="rId3" imgW="4657703" imgH="447682" progId="Equation.3">
                  <p:embed/>
                </p:oleObj>
              </mc:Choice>
              <mc:Fallback>
                <p:oleObj name="公式" r:id="rId3" imgW="4657703" imgH="447682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8901" y="1592250"/>
                        <a:ext cx="4248150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88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024888017"/>
              </p:ext>
            </p:extLst>
          </p:nvPr>
        </p:nvGraphicFramePr>
        <p:xfrm>
          <a:off x="3971926" y="2319569"/>
          <a:ext cx="41751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9" name="公式" r:id="rId5" imgW="4705395" imgH="485675" progId="Equation.3">
                  <p:embed/>
                </p:oleObj>
              </mc:Choice>
              <mc:Fallback>
                <p:oleObj name="公式" r:id="rId5" imgW="4705395" imgH="485675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1926" y="2319569"/>
                        <a:ext cx="417512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89" name="Object 5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702205811"/>
              </p:ext>
            </p:extLst>
          </p:nvPr>
        </p:nvGraphicFramePr>
        <p:xfrm>
          <a:off x="4179889" y="3078877"/>
          <a:ext cx="1879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0" name="公式" r:id="rId7" imgW="1819118" imgH="333342" progId="Equation.3">
                  <p:embed/>
                </p:oleObj>
              </mc:Choice>
              <mc:Fallback>
                <p:oleObj name="公式" r:id="rId7" imgW="1819118" imgH="333342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9889" y="3078877"/>
                        <a:ext cx="1879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0390" name="Text Box 6"/>
          <p:cNvSpPr txBox="1">
            <a:spLocks noChangeArrowheads="1"/>
          </p:cNvSpPr>
          <p:nvPr/>
        </p:nvSpPr>
        <p:spPr bwMode="auto">
          <a:xfrm>
            <a:off x="4155599" y="862799"/>
            <a:ext cx="4537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zh-CN" altLang="en-US" sz="2800" dirty="0"/>
              <a:t>配方方程可变形为</a:t>
            </a:r>
          </a:p>
        </p:txBody>
      </p:sp>
      <p:sp>
        <p:nvSpPr>
          <p:cNvPr id="400391" name="Text Box 7"/>
          <p:cNvSpPr txBox="1">
            <a:spLocks noChangeArrowheads="1"/>
          </p:cNvSpPr>
          <p:nvPr/>
        </p:nvSpPr>
        <p:spPr bwMode="auto">
          <a:xfrm>
            <a:off x="2663106" y="2948986"/>
            <a:ext cx="1511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zh-CN" altLang="en-US" sz="2800" dirty="0"/>
              <a:t>显然</a:t>
            </a:r>
            <a:r>
              <a:rPr kumimoji="0" lang="en-US" altLang="zh-CN" sz="2800" dirty="0"/>
              <a:t>,</a:t>
            </a:r>
            <a:r>
              <a:rPr kumimoji="0" lang="zh-CN" altLang="en-US" sz="2800" dirty="0"/>
              <a:t>当</a:t>
            </a:r>
          </a:p>
        </p:txBody>
      </p:sp>
      <p:sp>
        <p:nvSpPr>
          <p:cNvPr id="400392" name="Text Box 8"/>
          <p:cNvSpPr txBox="1">
            <a:spLocks noChangeArrowheads="1"/>
          </p:cNvSpPr>
          <p:nvPr/>
        </p:nvSpPr>
        <p:spPr bwMode="auto">
          <a:xfrm>
            <a:off x="2640013" y="3621881"/>
            <a:ext cx="61928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zh-CN" altLang="en-US" sz="2800" dirty="0"/>
              <a:t>时</a:t>
            </a:r>
            <a:r>
              <a:rPr kumimoji="0" lang="en-US" altLang="zh-CN" sz="2800" dirty="0"/>
              <a:t>,</a:t>
            </a:r>
            <a:r>
              <a:rPr kumimoji="0" lang="zh-CN" altLang="en-US" sz="2800" dirty="0"/>
              <a:t>根号中的极大值为</a:t>
            </a:r>
            <a:r>
              <a:rPr kumimoji="0" lang="en-US" altLang="zh-CN" sz="2800" dirty="0"/>
              <a:t>4,</a:t>
            </a:r>
            <a:r>
              <a:rPr kumimoji="0" lang="zh-CN" altLang="en-US" sz="2800" dirty="0"/>
              <a:t>极小值为</a:t>
            </a:r>
            <a:r>
              <a:rPr kumimoji="0" lang="en-US" altLang="zh-CN" sz="2800" dirty="0"/>
              <a:t>-4</a:t>
            </a:r>
          </a:p>
        </p:txBody>
      </p:sp>
      <p:graphicFrame>
        <p:nvGraphicFramePr>
          <p:cNvPr id="400393" name="Object 9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731518887"/>
              </p:ext>
            </p:extLst>
          </p:nvPr>
        </p:nvGraphicFramePr>
        <p:xfrm>
          <a:off x="4005827" y="4324404"/>
          <a:ext cx="433228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1" name="公式" r:id="rId9" imgW="4010092" imgH="371336" progId="Equation.3">
                  <p:embed/>
                </p:oleObj>
              </mc:Choice>
              <mc:Fallback>
                <p:oleObj name="公式" r:id="rId9" imgW="4010092" imgH="371336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5827" y="4324404"/>
                        <a:ext cx="4332287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0394" name="Text Box 10"/>
          <p:cNvSpPr txBox="1">
            <a:spLocks noChangeArrowheads="1"/>
          </p:cNvSpPr>
          <p:nvPr/>
        </p:nvSpPr>
        <p:spPr bwMode="auto">
          <a:xfrm>
            <a:off x="2640013" y="4253325"/>
            <a:ext cx="14398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zh-CN" altLang="en-US" sz="2800" dirty="0"/>
              <a:t>所以</a:t>
            </a:r>
          </a:p>
        </p:txBody>
      </p:sp>
      <p:graphicFrame>
        <p:nvGraphicFramePr>
          <p:cNvPr id="400395" name="Object 11"/>
          <p:cNvGraphicFramePr>
            <a:graphicFrameLocks noChangeAspect="1"/>
          </p:cNvGraphicFramePr>
          <p:nvPr/>
        </p:nvGraphicFramePr>
        <p:xfrm>
          <a:off x="4008438" y="5084763"/>
          <a:ext cx="3670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2" name="公式" r:id="rId11" imgW="3670300" imgH="431800" progId="Equation.3">
                  <p:embed/>
                </p:oleObj>
              </mc:Choice>
              <mc:Fallback>
                <p:oleObj name="公式" r:id="rId11" imgW="3670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8" y="5084763"/>
                        <a:ext cx="3670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183019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0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0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0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0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00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00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00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00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00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00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6" grpId="0"/>
      <p:bldP spid="400390" grpId="0"/>
      <p:bldP spid="400391" grpId="0"/>
      <p:bldP spid="400392" grpId="0"/>
      <p:bldP spid="40039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Text Box 2"/>
          <p:cNvSpPr txBox="1">
            <a:spLocks noChangeArrowheads="1"/>
          </p:cNvSpPr>
          <p:nvPr/>
        </p:nvSpPr>
        <p:spPr bwMode="auto">
          <a:xfrm>
            <a:off x="983432" y="1187716"/>
            <a:ext cx="565249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zh-CN" altLang="en-US" sz="2800" dirty="0" smtClean="0">
                <a:solidFill>
                  <a:srgbClr val="FF0000"/>
                </a:solidFill>
              </a:rPr>
              <a:t>例</a:t>
            </a:r>
            <a:endParaRPr kumimoji="0" lang="en-US" altLang="zh-CN" sz="2800" dirty="0">
              <a:solidFill>
                <a:srgbClr val="FF0000"/>
              </a:solidFill>
            </a:endParaRPr>
          </a:p>
        </p:txBody>
      </p:sp>
      <p:graphicFrame>
        <p:nvGraphicFramePr>
          <p:cNvPr id="400387" name="Object 3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90429789"/>
              </p:ext>
            </p:extLst>
          </p:nvPr>
        </p:nvGraphicFramePr>
        <p:xfrm>
          <a:off x="1620416" y="1029291"/>
          <a:ext cx="7284169" cy="875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50" name="Equation" r:id="rId3" imgW="4000320" imgH="406080" progId="Equation.DSMT4">
                  <p:embed/>
                </p:oleObj>
              </mc:Choice>
              <mc:Fallback>
                <p:oleObj name="Equation" r:id="rId3" imgW="4000320" imgH="40608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416" y="1029291"/>
                        <a:ext cx="7284169" cy="8756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88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199942718"/>
              </p:ext>
            </p:extLst>
          </p:nvPr>
        </p:nvGraphicFramePr>
        <p:xfrm>
          <a:off x="8982068" y="1169249"/>
          <a:ext cx="2231702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51" name="Equation" r:id="rId5" imgW="1206360" imgH="228600" progId="Equation.DSMT4">
                  <p:embed/>
                </p:oleObj>
              </mc:Choice>
              <mc:Fallback>
                <p:oleObj name="Equation" r:id="rId5" imgW="1206360" imgH="2286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2068" y="1169249"/>
                        <a:ext cx="2231702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89" name="Object 5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046161315"/>
              </p:ext>
            </p:extLst>
          </p:nvPr>
        </p:nvGraphicFramePr>
        <p:xfrm>
          <a:off x="1120353" y="1754595"/>
          <a:ext cx="4902623" cy="886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52" name="Equation" r:id="rId7" imgW="2247840" imgH="406080" progId="Equation.DSMT4">
                  <p:embed/>
                </p:oleObj>
              </mc:Choice>
              <mc:Fallback>
                <p:oleObj name="Equation" r:id="rId7" imgW="2247840" imgH="40608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0353" y="1754595"/>
                        <a:ext cx="4902623" cy="8861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93" name="Object 9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168013523"/>
              </p:ext>
            </p:extLst>
          </p:nvPr>
        </p:nvGraphicFramePr>
        <p:xfrm>
          <a:off x="1106251" y="2490362"/>
          <a:ext cx="43322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53" name="Equation" r:id="rId9" imgW="2044440" imgH="215640" progId="Equation.DSMT4">
                  <p:embed/>
                </p:oleObj>
              </mc:Choice>
              <mc:Fallback>
                <p:oleObj name="Equation" r:id="rId9" imgW="2044440" imgH="2156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6251" y="2490362"/>
                        <a:ext cx="433228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9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3087100"/>
              </p:ext>
            </p:extLst>
          </p:nvPr>
        </p:nvGraphicFramePr>
        <p:xfrm>
          <a:off x="1620416" y="2901325"/>
          <a:ext cx="5147963" cy="857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54" name="Equation" r:id="rId11" imgW="2438280" imgH="406080" progId="Equation.DSMT4">
                  <p:embed/>
                </p:oleObj>
              </mc:Choice>
              <mc:Fallback>
                <p:oleObj name="Equation" r:id="rId11" imgW="24382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416" y="2901325"/>
                        <a:ext cx="5147963" cy="8579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3436416" y="333614"/>
            <a:ext cx="4032448" cy="628699"/>
            <a:chOff x="3436416" y="333614"/>
            <a:chExt cx="4032448" cy="628699"/>
          </a:xfrm>
        </p:grpSpPr>
        <p:sp>
          <p:nvSpPr>
            <p:cNvPr id="400390" name="Text Box 6"/>
            <p:cNvSpPr txBox="1">
              <a:spLocks noChangeArrowheads="1"/>
            </p:cNvSpPr>
            <p:nvPr/>
          </p:nvSpPr>
          <p:spPr bwMode="auto">
            <a:xfrm>
              <a:off x="4804617" y="439093"/>
              <a:ext cx="129604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0" lang="zh-CN" altLang="en-US" sz="2800" dirty="0" smtClean="0">
                  <a:solidFill>
                    <a:srgbClr val="FF0000"/>
                  </a:solidFill>
                </a:rPr>
                <a:t>综合题</a:t>
              </a:r>
              <a:endParaRPr kumimoji="0" lang="zh-CN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2" name="前凸带形 1"/>
            <p:cNvSpPr/>
            <p:nvPr/>
          </p:nvSpPr>
          <p:spPr>
            <a:xfrm>
              <a:off x="3436416" y="333614"/>
              <a:ext cx="4032448" cy="612648"/>
            </a:xfrm>
            <a:prstGeom prst="ribbon">
              <a:avLst/>
            </a:prstGeom>
            <a:noFill/>
            <a:ln>
              <a:solidFill>
                <a:srgbClr val="FF0000"/>
              </a:solidFill>
            </a:ln>
            <a:effectLst/>
          </p:spPr>
          <p:txBody>
            <a:bodyPr wrap="square" rtlCol="0" anchor="ctr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endParaRPr lang="zh-CN" altLang="en-US" sz="4400" b="1" dirty="0" smtClean="0">
                <a:ln w="11430"/>
                <a:solidFill>
                  <a:srgbClr val="00206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1030509" y="3124186"/>
            <a:ext cx="565249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zh-CN" altLang="en-US" sz="2800" dirty="0" smtClean="0">
                <a:solidFill>
                  <a:srgbClr val="FF0000"/>
                </a:solidFill>
              </a:rPr>
              <a:t>解</a:t>
            </a:r>
            <a:endParaRPr kumimoji="0" lang="en-US" altLang="zh-CN" sz="2800" dirty="0">
              <a:solidFill>
                <a:srgbClr val="FF0000"/>
              </a:solidFill>
            </a:endParaRPr>
          </a:p>
        </p:txBody>
      </p:sp>
      <p:graphicFrame>
        <p:nvGraphicFramePr>
          <p:cNvPr id="1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845112"/>
              </p:ext>
            </p:extLst>
          </p:nvPr>
        </p:nvGraphicFramePr>
        <p:xfrm>
          <a:off x="6858595" y="3060869"/>
          <a:ext cx="21177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55" name="Equation" r:id="rId13" imgW="1002960" imgH="228600" progId="Equation.DSMT4">
                  <p:embed/>
                </p:oleObj>
              </mc:Choice>
              <mc:Fallback>
                <p:oleObj name="Equation" r:id="rId13" imgW="1002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595" y="3060869"/>
                        <a:ext cx="21177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00428"/>
              </p:ext>
            </p:extLst>
          </p:nvPr>
        </p:nvGraphicFramePr>
        <p:xfrm>
          <a:off x="1120353" y="3695542"/>
          <a:ext cx="5489575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56" name="Equation" r:id="rId15" imgW="2590560" imgH="291960" progId="Equation.DSMT4">
                  <p:embed/>
                </p:oleObj>
              </mc:Choice>
              <mc:Fallback>
                <p:oleObj name="Equation" r:id="rId15" imgW="2590560" imgH="29196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0353" y="3695542"/>
                        <a:ext cx="5489575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078107"/>
              </p:ext>
            </p:extLst>
          </p:nvPr>
        </p:nvGraphicFramePr>
        <p:xfrm>
          <a:off x="6568503" y="3770608"/>
          <a:ext cx="324036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57" name="Equation" r:id="rId17" imgW="1473120" imgH="228600" progId="Equation.DSMT4">
                  <p:embed/>
                </p:oleObj>
              </mc:Choice>
              <mc:Fallback>
                <p:oleObj name="Equation" r:id="rId17" imgW="1473120" imgH="2286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8503" y="3770608"/>
                        <a:ext cx="324036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862581"/>
              </p:ext>
            </p:extLst>
          </p:nvPr>
        </p:nvGraphicFramePr>
        <p:xfrm>
          <a:off x="1106251" y="4373929"/>
          <a:ext cx="324036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58" name="Equation" r:id="rId19" imgW="1473120" imgH="228600" progId="Equation.DSMT4">
                  <p:embed/>
                </p:oleObj>
              </mc:Choice>
              <mc:Fallback>
                <p:oleObj name="Equation" r:id="rId19" imgW="1473120" imgH="2286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6251" y="4373929"/>
                        <a:ext cx="324036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727353"/>
              </p:ext>
            </p:extLst>
          </p:nvPr>
        </p:nvGraphicFramePr>
        <p:xfrm>
          <a:off x="4194397" y="4341758"/>
          <a:ext cx="47482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59" name="Equation" r:id="rId21" imgW="2158920" imgH="228600" progId="Equation.DSMT4">
                  <p:embed/>
                </p:oleObj>
              </mc:Choice>
              <mc:Fallback>
                <p:oleObj name="Equation" r:id="rId21" imgW="2158920" imgH="2286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4397" y="4341758"/>
                        <a:ext cx="474821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1145323"/>
              </p:ext>
            </p:extLst>
          </p:nvPr>
        </p:nvGraphicFramePr>
        <p:xfrm>
          <a:off x="1135708" y="4824358"/>
          <a:ext cx="4914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60" name="Equation" r:id="rId23" imgW="2234880" imgH="228600" progId="Equation.DSMT4">
                  <p:embed/>
                </p:oleObj>
              </mc:Choice>
              <mc:Fallback>
                <p:oleObj name="Equation" r:id="rId23" imgW="2234880" imgH="2286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708" y="4824358"/>
                        <a:ext cx="49149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982122"/>
              </p:ext>
            </p:extLst>
          </p:nvPr>
        </p:nvGraphicFramePr>
        <p:xfrm>
          <a:off x="6100662" y="4841127"/>
          <a:ext cx="3107159" cy="484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61" name="Equation" r:id="rId25" imgW="1384200" imgH="215640" progId="Equation.DSMT4">
                  <p:embed/>
                </p:oleObj>
              </mc:Choice>
              <mc:Fallback>
                <p:oleObj name="Equation" r:id="rId25" imgW="1384200" imgH="2156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0662" y="4841127"/>
                        <a:ext cx="3107159" cy="4844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3756871"/>
              </p:ext>
            </p:extLst>
          </p:nvPr>
        </p:nvGraphicFramePr>
        <p:xfrm>
          <a:off x="1030509" y="5309679"/>
          <a:ext cx="63277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62" name="Equation" r:id="rId27" imgW="2997000" imgH="228600" progId="Equation.DSMT4">
                  <p:embed/>
                </p:oleObj>
              </mc:Choice>
              <mc:Fallback>
                <p:oleObj name="Equation" r:id="rId27" imgW="2997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0509" y="5309679"/>
                        <a:ext cx="632777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5529731"/>
              </p:ext>
            </p:extLst>
          </p:nvPr>
        </p:nvGraphicFramePr>
        <p:xfrm>
          <a:off x="2141339" y="5789558"/>
          <a:ext cx="3940550" cy="489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63" name="Equation" r:id="rId29" imgW="1841400" imgH="228600" progId="Equation.DSMT4">
                  <p:embed/>
                </p:oleObj>
              </mc:Choice>
              <mc:Fallback>
                <p:oleObj name="Equation" r:id="rId29" imgW="1841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1339" y="5789558"/>
                        <a:ext cx="3940550" cy="4893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713456"/>
              </p:ext>
            </p:extLst>
          </p:nvPr>
        </p:nvGraphicFramePr>
        <p:xfrm>
          <a:off x="6050608" y="5786714"/>
          <a:ext cx="22510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64" name="Equation" r:id="rId31" imgW="1066680" imgH="228600" progId="Equation.DSMT4">
                  <p:embed/>
                </p:oleObj>
              </mc:Choice>
              <mc:Fallback>
                <p:oleObj name="Equation" r:id="rId31" imgW="1066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0608" y="5786714"/>
                        <a:ext cx="225107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7183428" y="1889465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(2022</a:t>
            </a:r>
            <a:r>
              <a:rPr lang="zh-CN" altLang="en-US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年高数二</a:t>
            </a:r>
            <a:r>
              <a:rPr lang="en-US" altLang="zh-CN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7410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0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400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400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400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400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400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6" grpId="0"/>
      <p:bldP spid="14" grpId="0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1118014" y="879367"/>
            <a:ext cx="565249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zh-CN" altLang="en-US" sz="2800" dirty="0" smtClean="0"/>
              <a:t>由</a:t>
            </a:r>
            <a:endParaRPr kumimoji="0" lang="en-US" altLang="zh-CN" sz="2800" dirty="0"/>
          </a:p>
        </p:txBody>
      </p:sp>
      <p:graphicFrame>
        <p:nvGraphicFramePr>
          <p:cNvPr id="1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6548456"/>
              </p:ext>
            </p:extLst>
          </p:nvPr>
        </p:nvGraphicFramePr>
        <p:xfrm>
          <a:off x="1775520" y="298479"/>
          <a:ext cx="7693025" cy="177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05" name="Equation" r:id="rId3" imgW="3809880" imgH="838080" progId="Equation.DSMT4">
                  <p:embed/>
                </p:oleObj>
              </mc:Choice>
              <mc:Fallback>
                <p:oleObj name="Equation" r:id="rId3" imgW="3809880" imgH="83808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5520" y="298479"/>
                        <a:ext cx="7693025" cy="177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9037975"/>
              </p:ext>
            </p:extLst>
          </p:nvPr>
        </p:nvGraphicFramePr>
        <p:xfrm>
          <a:off x="1118014" y="2086187"/>
          <a:ext cx="48355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06" name="Equation" r:id="rId5" imgW="2197080" imgH="215640" progId="Equation.DSMT4">
                  <p:embed/>
                </p:oleObj>
              </mc:Choice>
              <mc:Fallback>
                <p:oleObj name="Equation" r:id="rId5" imgW="2197080" imgH="2156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8014" y="2086187"/>
                        <a:ext cx="48355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8560829"/>
              </p:ext>
            </p:extLst>
          </p:nvPr>
        </p:nvGraphicFramePr>
        <p:xfrm>
          <a:off x="1118014" y="4862033"/>
          <a:ext cx="641069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07" name="Equation" r:id="rId7" imgW="3429000" imgH="228600" progId="Equation.DSMT4">
                  <p:embed/>
                </p:oleObj>
              </mc:Choice>
              <mc:Fallback>
                <p:oleObj name="Equation" r:id="rId7" imgW="3429000" imgH="2286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8014" y="4862033"/>
                        <a:ext cx="6410697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4143191"/>
              </p:ext>
            </p:extLst>
          </p:nvPr>
        </p:nvGraphicFramePr>
        <p:xfrm>
          <a:off x="1230309" y="2479169"/>
          <a:ext cx="4752527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08" name="Equation" r:id="rId9" imgW="2539800" imgH="419040" progId="Equation.DSMT4">
                  <p:embed/>
                </p:oleObj>
              </mc:Choice>
              <mc:Fallback>
                <p:oleObj name="Equation" r:id="rId9" imgW="2539800" imgH="4190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309" y="2479169"/>
                        <a:ext cx="4752527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7034590"/>
              </p:ext>
            </p:extLst>
          </p:nvPr>
        </p:nvGraphicFramePr>
        <p:xfrm>
          <a:off x="1238340" y="3297250"/>
          <a:ext cx="5001545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09" name="Equation" r:id="rId11" imgW="2616120" imgH="419040" progId="Equation.DSMT4">
                  <p:embed/>
                </p:oleObj>
              </mc:Choice>
              <mc:Fallback>
                <p:oleObj name="Equation" r:id="rId11" imgW="2616120" imgH="4190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340" y="3297250"/>
                        <a:ext cx="5001545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7849684"/>
              </p:ext>
            </p:extLst>
          </p:nvPr>
        </p:nvGraphicFramePr>
        <p:xfrm>
          <a:off x="1226378" y="4051113"/>
          <a:ext cx="4785601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10" name="Equation" r:id="rId13" imgW="2527200" imgH="419040" progId="Equation.DSMT4">
                  <p:embed/>
                </p:oleObj>
              </mc:Choice>
              <mc:Fallback>
                <p:oleObj name="Equation" r:id="rId13" imgW="2527200" imgH="4190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6378" y="4051113"/>
                        <a:ext cx="4785601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011650"/>
              </p:ext>
            </p:extLst>
          </p:nvPr>
        </p:nvGraphicFramePr>
        <p:xfrm>
          <a:off x="7637075" y="4834829"/>
          <a:ext cx="2923421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11" name="Equation" r:id="rId15" imgW="1574640" imgH="215640" progId="Equation.DSMT4">
                  <p:embed/>
                </p:oleObj>
              </mc:Choice>
              <mc:Fallback>
                <p:oleObj name="Equation" r:id="rId15" imgW="1574640" imgH="2156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7075" y="4834829"/>
                        <a:ext cx="2923421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0234879"/>
              </p:ext>
            </p:extLst>
          </p:nvPr>
        </p:nvGraphicFramePr>
        <p:xfrm>
          <a:off x="1118014" y="5296107"/>
          <a:ext cx="47720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12" name="Equation" r:id="rId17" imgW="2552400" imgH="228600" progId="Equation.DSMT4">
                  <p:embed/>
                </p:oleObj>
              </mc:Choice>
              <mc:Fallback>
                <p:oleObj name="Equation" r:id="rId17" imgW="2552400" imgH="2286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8014" y="5296107"/>
                        <a:ext cx="47720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1884416"/>
              </p:ext>
            </p:extLst>
          </p:nvPr>
        </p:nvGraphicFramePr>
        <p:xfrm>
          <a:off x="5952572" y="5323094"/>
          <a:ext cx="2231659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13" name="Equation" r:id="rId19" imgW="1193760" imgH="215640" progId="Equation.DSMT4">
                  <p:embed/>
                </p:oleObj>
              </mc:Choice>
              <mc:Fallback>
                <p:oleObj name="Equation" r:id="rId19" imgW="1193760" imgH="2156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2572" y="5323094"/>
                        <a:ext cx="2231659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3473869"/>
              </p:ext>
            </p:extLst>
          </p:nvPr>
        </p:nvGraphicFramePr>
        <p:xfrm>
          <a:off x="1125765" y="5863527"/>
          <a:ext cx="4764273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14" name="Equation" r:id="rId21" imgW="2349360" imgH="215640" progId="Equation.DSMT4">
                  <p:embed/>
                </p:oleObj>
              </mc:Choice>
              <mc:Fallback>
                <p:oleObj name="Equation" r:id="rId21" imgW="2349360" imgH="2156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5765" y="5863527"/>
                        <a:ext cx="4764273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508563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1985" y="310501"/>
            <a:ext cx="4106415" cy="838202"/>
          </a:xfrm>
          <a:noFill/>
        </p:spPr>
        <p:txBody>
          <a:bodyPr/>
          <a:lstStyle/>
          <a:p>
            <a:pPr algn="l" eaLnBrk="1" hangingPunct="1"/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多元函数的最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值</a:t>
            </a:r>
            <a:endParaRPr lang="zh-CN" alt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2435" name="Rectangle 3"/>
          <p:cNvSpPr>
            <a:spLocks noChangeArrowheads="1"/>
          </p:cNvSpPr>
          <p:nvPr/>
        </p:nvSpPr>
        <p:spPr bwMode="auto">
          <a:xfrm>
            <a:off x="3594720" y="1332706"/>
            <a:ext cx="4800600" cy="1828800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/>
          </a:p>
        </p:txBody>
      </p:sp>
      <p:sp>
        <p:nvSpPr>
          <p:cNvPr id="402436" name="Text Box 4"/>
          <p:cNvSpPr txBox="1">
            <a:spLocks noChangeArrowheads="1"/>
          </p:cNvSpPr>
          <p:nvPr/>
        </p:nvSpPr>
        <p:spPr bwMode="auto">
          <a:xfrm>
            <a:off x="4193307" y="1308419"/>
            <a:ext cx="3810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ea typeface="楷体_GB2312" pitchFamily="49" charset="-122"/>
              </a:rPr>
              <a:t>函数 </a:t>
            </a:r>
            <a:r>
              <a:rPr lang="en-US" altLang="zh-CN" sz="2800" i="1" dirty="0">
                <a:solidFill>
                  <a:schemeClr val="tx2"/>
                </a:solidFill>
                <a:ea typeface="楷体_GB2312" pitchFamily="49" charset="-122"/>
              </a:rPr>
              <a:t>f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在闭域上连续</a:t>
            </a:r>
          </a:p>
        </p:txBody>
      </p:sp>
      <p:sp>
        <p:nvSpPr>
          <p:cNvPr id="402437" name="Text Box 5"/>
          <p:cNvSpPr txBox="1">
            <a:spLocks noChangeArrowheads="1"/>
          </p:cNvSpPr>
          <p:nvPr/>
        </p:nvSpPr>
        <p:spPr bwMode="auto">
          <a:xfrm>
            <a:off x="3791744" y="2532856"/>
            <a:ext cx="457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ea typeface="楷体_GB2312" pitchFamily="49" charset="-122"/>
              </a:rPr>
              <a:t>函数 </a:t>
            </a:r>
            <a:r>
              <a:rPr lang="en-US" altLang="zh-CN" sz="2800" i="1" dirty="0">
                <a:solidFill>
                  <a:schemeClr val="tx2"/>
                </a:solidFill>
                <a:ea typeface="楷体_GB2312" pitchFamily="49" charset="-122"/>
              </a:rPr>
              <a:t>f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在闭域上可达到最值</a:t>
            </a:r>
          </a:p>
        </p:txBody>
      </p:sp>
      <p:sp>
        <p:nvSpPr>
          <p:cNvPr id="402438" name="AutoShape 6"/>
          <p:cNvSpPr>
            <a:spLocks noChangeArrowheads="1"/>
          </p:cNvSpPr>
          <p:nvPr/>
        </p:nvSpPr>
        <p:spPr bwMode="auto">
          <a:xfrm>
            <a:off x="5571947" y="1909674"/>
            <a:ext cx="173037" cy="533400"/>
          </a:xfrm>
          <a:prstGeom prst="downArrow">
            <a:avLst>
              <a:gd name="adj1" fmla="val 50000"/>
              <a:gd name="adj2" fmla="val 77064"/>
            </a:avLst>
          </a:prstGeom>
          <a:solidFill>
            <a:srgbClr val="66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400" b="0">
              <a:solidFill>
                <a:schemeClr val="accent2"/>
              </a:solidFill>
            </a:endParaRPr>
          </a:p>
        </p:txBody>
      </p:sp>
      <p:sp>
        <p:nvSpPr>
          <p:cNvPr id="402439" name="Text Box 7"/>
          <p:cNvSpPr txBox="1">
            <a:spLocks noChangeArrowheads="1"/>
          </p:cNvSpPr>
          <p:nvPr/>
        </p:nvSpPr>
        <p:spPr bwMode="auto">
          <a:xfrm>
            <a:off x="1981200" y="3579970"/>
            <a:ext cx="266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最值可疑点  </a:t>
            </a:r>
          </a:p>
        </p:txBody>
      </p:sp>
      <p:graphicFrame>
        <p:nvGraphicFramePr>
          <p:cNvPr id="4024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2194829"/>
              </p:ext>
            </p:extLst>
          </p:nvPr>
        </p:nvGraphicFramePr>
        <p:xfrm>
          <a:off x="3954412" y="3357563"/>
          <a:ext cx="4381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6" name="公式" r:id="rId3" imgW="133395" imgH="371336" progId="Equation.3">
                  <p:embed/>
                </p:oleObj>
              </mc:Choice>
              <mc:Fallback>
                <p:oleObj name="公式" r:id="rId3" imgW="133395" imgH="3713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4412" y="3357563"/>
                        <a:ext cx="43815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2441" name="Text Box 9"/>
          <p:cNvSpPr txBox="1">
            <a:spLocks noChangeArrowheads="1"/>
          </p:cNvSpPr>
          <p:nvPr/>
        </p:nvSpPr>
        <p:spPr bwMode="auto">
          <a:xfrm>
            <a:off x="4193307" y="3265488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ea typeface="楷体_GB2312" pitchFamily="49" charset="-122"/>
              </a:rPr>
              <a:t>驻点</a:t>
            </a:r>
          </a:p>
        </p:txBody>
      </p:sp>
      <p:sp>
        <p:nvSpPr>
          <p:cNvPr id="402442" name="Text Box 10"/>
          <p:cNvSpPr txBox="1">
            <a:spLocks noChangeArrowheads="1"/>
          </p:cNvSpPr>
          <p:nvPr/>
        </p:nvSpPr>
        <p:spPr bwMode="auto">
          <a:xfrm>
            <a:off x="4139381" y="3927630"/>
            <a:ext cx="2895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ea typeface="楷体_GB2312" pitchFamily="49" charset="-122"/>
              </a:rPr>
              <a:t>边界上的最值点</a:t>
            </a:r>
          </a:p>
        </p:txBody>
      </p:sp>
      <p:sp>
        <p:nvSpPr>
          <p:cNvPr id="402443" name="Text Box 11"/>
          <p:cNvSpPr txBox="1">
            <a:spLocks noChangeArrowheads="1"/>
          </p:cNvSpPr>
          <p:nvPr/>
        </p:nvSpPr>
        <p:spPr bwMode="auto">
          <a:xfrm>
            <a:off x="2133600" y="4495801"/>
            <a:ext cx="822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ea typeface="楷体_GB2312" pitchFamily="49" charset="-122"/>
              </a:rPr>
              <a:t>特别</a:t>
            </a:r>
            <a:r>
              <a:rPr lang="en-US" altLang="zh-CN" sz="2800">
                <a:solidFill>
                  <a:schemeClr val="tx2"/>
                </a:solidFill>
                <a:ea typeface="楷体_GB2312" pitchFamily="49" charset="-122"/>
              </a:rPr>
              <a:t>, </a:t>
            </a:r>
            <a:r>
              <a:rPr lang="zh-CN" altLang="en-US" sz="2800">
                <a:ea typeface="楷体_GB2312" pitchFamily="49" charset="-122"/>
              </a:rPr>
              <a:t>当区域内部最值存在</a:t>
            </a:r>
            <a:r>
              <a:rPr lang="en-US" altLang="zh-CN" sz="2800">
                <a:ea typeface="楷体_GB2312" pitchFamily="49" charset="-122"/>
              </a:rPr>
              <a:t>, </a:t>
            </a:r>
            <a:r>
              <a:rPr lang="zh-CN" altLang="en-US" sz="2800">
                <a:ea typeface="楷体_GB2312" pitchFamily="49" charset="-122"/>
              </a:rPr>
              <a:t>且</a:t>
            </a:r>
            <a:r>
              <a:rPr lang="zh-CN" altLang="en-US" sz="2800">
                <a:solidFill>
                  <a:schemeClr val="tx2"/>
                </a:solidFill>
                <a:ea typeface="楷体_GB2312" pitchFamily="49" charset="-122"/>
              </a:rPr>
              <a:t>只有一个</a:t>
            </a:r>
            <a:r>
              <a:rPr lang="zh-CN" altLang="en-US" sz="2800">
                <a:ea typeface="楷体_GB2312" pitchFamily="49" charset="-122"/>
              </a:rPr>
              <a:t>极值点</a:t>
            </a:r>
            <a:r>
              <a:rPr lang="en-US" altLang="zh-CN" sz="2800" i="1">
                <a:ea typeface="楷体_GB2312" pitchFamily="49" charset="-122"/>
              </a:rPr>
              <a:t>P </a:t>
            </a:r>
            <a:r>
              <a:rPr lang="zh-CN" altLang="en-US" sz="2800">
                <a:ea typeface="楷体_GB2312" pitchFamily="49" charset="-122"/>
              </a:rPr>
              <a:t>时</a:t>
            </a:r>
            <a:r>
              <a:rPr lang="en-US" altLang="zh-CN" sz="2800">
                <a:ea typeface="楷体_GB2312" pitchFamily="49" charset="-122"/>
              </a:rPr>
              <a:t>,       </a:t>
            </a:r>
          </a:p>
        </p:txBody>
      </p:sp>
      <p:grpSp>
        <p:nvGrpSpPr>
          <p:cNvPr id="402444" name="Group 12"/>
          <p:cNvGrpSpPr>
            <a:grpSpLocks/>
          </p:cNvGrpSpPr>
          <p:nvPr/>
        </p:nvGrpSpPr>
        <p:grpSpPr bwMode="auto">
          <a:xfrm>
            <a:off x="2590800" y="5257800"/>
            <a:ext cx="3352800" cy="552450"/>
            <a:chOff x="720" y="3504"/>
            <a:chExt cx="2112" cy="348"/>
          </a:xfrm>
        </p:grpSpPr>
        <p:graphicFrame>
          <p:nvGraphicFramePr>
            <p:cNvPr id="25620" name="Object 13"/>
            <p:cNvGraphicFramePr>
              <a:graphicFrameLocks noChangeAspect="1"/>
            </p:cNvGraphicFramePr>
            <p:nvPr/>
          </p:nvGraphicFramePr>
          <p:xfrm>
            <a:off x="720" y="3552"/>
            <a:ext cx="548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7" name="公式" r:id="rId5" imgW="314482" imgH="143014" progId="Equation.3">
                    <p:embed/>
                  </p:oleObj>
                </mc:Choice>
                <mc:Fallback>
                  <p:oleObj name="公式" r:id="rId5" imgW="314482" imgH="14301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3552"/>
                          <a:ext cx="548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21" name="Text Box 14"/>
            <p:cNvSpPr txBox="1">
              <a:spLocks noChangeArrowheads="1"/>
            </p:cNvSpPr>
            <p:nvPr/>
          </p:nvSpPr>
          <p:spPr bwMode="auto">
            <a:xfrm>
              <a:off x="1200" y="3504"/>
              <a:ext cx="16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ea typeface="楷体_GB2312" pitchFamily="49" charset="-122"/>
                </a:rPr>
                <a:t>为极小         值</a:t>
              </a:r>
            </a:p>
          </p:txBody>
        </p:sp>
      </p:grpSp>
      <p:sp>
        <p:nvSpPr>
          <p:cNvPr id="402447" name="AutoShape 15"/>
          <p:cNvSpPr>
            <a:spLocks noChangeArrowheads="1"/>
          </p:cNvSpPr>
          <p:nvPr/>
        </p:nvSpPr>
        <p:spPr bwMode="auto">
          <a:xfrm>
            <a:off x="5791200" y="5465764"/>
            <a:ext cx="990600" cy="173037"/>
          </a:xfrm>
          <a:prstGeom prst="rightArrow">
            <a:avLst>
              <a:gd name="adj1" fmla="val 50000"/>
              <a:gd name="adj2" fmla="val 143120"/>
            </a:avLst>
          </a:prstGeom>
          <a:solidFill>
            <a:srgbClr val="66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/>
          </a:p>
        </p:txBody>
      </p:sp>
      <p:grpSp>
        <p:nvGrpSpPr>
          <p:cNvPr id="402448" name="Group 16"/>
          <p:cNvGrpSpPr>
            <a:grpSpLocks/>
          </p:cNvGrpSpPr>
          <p:nvPr/>
        </p:nvGrpSpPr>
        <p:grpSpPr bwMode="auto">
          <a:xfrm>
            <a:off x="6858000" y="5238750"/>
            <a:ext cx="3276600" cy="552450"/>
            <a:chOff x="3360" y="3504"/>
            <a:chExt cx="2064" cy="348"/>
          </a:xfrm>
        </p:grpSpPr>
        <p:graphicFrame>
          <p:nvGraphicFramePr>
            <p:cNvPr id="25618" name="Object 17"/>
            <p:cNvGraphicFramePr>
              <a:graphicFrameLocks noChangeAspect="1"/>
            </p:cNvGraphicFramePr>
            <p:nvPr/>
          </p:nvGraphicFramePr>
          <p:xfrm>
            <a:off x="3360" y="3552"/>
            <a:ext cx="548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8" name="公式" r:id="rId7" imgW="314482" imgH="143014" progId="Equation.3">
                    <p:embed/>
                  </p:oleObj>
                </mc:Choice>
                <mc:Fallback>
                  <p:oleObj name="公式" r:id="rId7" imgW="314482" imgH="14301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3552"/>
                          <a:ext cx="548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9" name="Text Box 18"/>
            <p:cNvSpPr txBox="1">
              <a:spLocks noChangeArrowheads="1"/>
            </p:cNvSpPr>
            <p:nvPr/>
          </p:nvSpPr>
          <p:spPr bwMode="auto">
            <a:xfrm>
              <a:off x="3840" y="3504"/>
              <a:ext cx="15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ea typeface="楷体_GB2312" pitchFamily="49" charset="-122"/>
                </a:rPr>
                <a:t>为最小        值</a:t>
              </a:r>
            </a:p>
          </p:txBody>
        </p:sp>
      </p:grpSp>
      <p:sp>
        <p:nvSpPr>
          <p:cNvPr id="402451" name="Text Box 19"/>
          <p:cNvSpPr txBox="1">
            <a:spLocks noChangeArrowheads="1"/>
          </p:cNvSpPr>
          <p:nvPr/>
        </p:nvSpPr>
        <p:spPr bwMode="auto">
          <a:xfrm>
            <a:off x="4419600" y="5257801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大</a:t>
            </a:r>
            <a:r>
              <a:rPr lang="en-US" altLang="zh-CN" sz="28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402452" name="Text Box 20"/>
          <p:cNvSpPr txBox="1">
            <a:spLocks noChangeArrowheads="1"/>
          </p:cNvSpPr>
          <p:nvPr/>
        </p:nvSpPr>
        <p:spPr bwMode="auto">
          <a:xfrm>
            <a:off x="8686800" y="5253038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大</a:t>
            </a:r>
            <a:r>
              <a:rPr lang="en-US" altLang="zh-CN" sz="28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402453" name="Text Box 21"/>
          <p:cNvSpPr txBox="1">
            <a:spLocks noChangeArrowheads="1"/>
          </p:cNvSpPr>
          <p:nvPr/>
        </p:nvSpPr>
        <p:spPr bwMode="auto">
          <a:xfrm>
            <a:off x="2139950" y="1308246"/>
            <a:ext cx="901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800" dirty="0">
                <a:ea typeface="楷体_GB2312" pitchFamily="49" charset="-122"/>
              </a:rPr>
              <a:t>依据</a:t>
            </a:r>
          </a:p>
        </p:txBody>
      </p:sp>
    </p:spTree>
    <p:extLst>
      <p:ext uri="{BB962C8B-B14F-4D97-AF65-F5344CB8AC3E}">
        <p14:creationId xmlns:p14="http://schemas.microsoft.com/office/powerpoint/2010/main" val="44099132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2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2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02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2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02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02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02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02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02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02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02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02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02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02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5" grpId="0" animBg="1"/>
      <p:bldP spid="402436" grpId="0" autoUpdateAnimBg="0"/>
      <p:bldP spid="402437" grpId="0" autoUpdateAnimBg="0"/>
      <p:bldP spid="402438" grpId="0" animBg="1" autoUpdateAnimBg="0"/>
      <p:bldP spid="402439" grpId="0" autoUpdateAnimBg="0"/>
      <p:bldP spid="402441" grpId="0" autoUpdateAnimBg="0"/>
      <p:bldP spid="402442" grpId="0" autoUpdateAnimBg="0"/>
      <p:bldP spid="402443" grpId="0" autoUpdateAnimBg="0"/>
      <p:bldP spid="402447" grpId="0" animBg="1"/>
      <p:bldP spid="402451" grpId="0" autoUpdateAnimBg="0"/>
      <p:bldP spid="402452" grpId="0" autoUpdateAnimBg="0"/>
      <p:bldP spid="402453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304800"/>
            <a:ext cx="1066800" cy="533400"/>
          </a:xfrm>
          <a:noFill/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</a:t>
            </a:r>
            <a:r>
              <a:rPr lang="en-US" altLang="zh-CN" sz="2800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.</a:t>
            </a:r>
          </a:p>
        </p:txBody>
      </p:sp>
      <p:sp>
        <p:nvSpPr>
          <p:cNvPr id="403459" name="Text Box 3"/>
          <p:cNvSpPr txBox="1">
            <a:spLocks noChangeArrowheads="1"/>
          </p:cNvSpPr>
          <p:nvPr/>
        </p:nvSpPr>
        <p:spPr bwMode="auto">
          <a:xfrm>
            <a:off x="2133600" y="1447801"/>
            <a:ext cx="624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>
                <a:solidFill>
                  <a:schemeClr val="tx2"/>
                </a:solidFill>
                <a:ea typeface="楷体_GB2312" pitchFamily="49" charset="-122"/>
              </a:rPr>
              <a:t>: </a:t>
            </a:r>
            <a:r>
              <a:rPr lang="zh-CN" altLang="en-US" sz="2800">
                <a:ea typeface="楷体_GB2312" pitchFamily="49" charset="-122"/>
              </a:rPr>
              <a:t>设水箱长</a:t>
            </a:r>
            <a:r>
              <a:rPr lang="en-US" altLang="zh-CN" sz="2800">
                <a:ea typeface="楷体_GB2312" pitchFamily="49" charset="-122"/>
              </a:rPr>
              <a:t>,</a:t>
            </a:r>
            <a:r>
              <a:rPr lang="zh-CN" altLang="en-US" sz="2800">
                <a:ea typeface="楷体_GB2312" pitchFamily="49" charset="-122"/>
              </a:rPr>
              <a:t>宽分别为 </a:t>
            </a:r>
            <a:r>
              <a:rPr lang="en-US" altLang="zh-CN" sz="2800" i="1">
                <a:solidFill>
                  <a:schemeClr val="tx2"/>
                </a:solidFill>
                <a:ea typeface="楷体_GB2312" pitchFamily="49" charset="-122"/>
              </a:rPr>
              <a:t>x </a:t>
            </a:r>
            <a:r>
              <a:rPr lang="en-US" altLang="zh-CN" sz="2800">
                <a:solidFill>
                  <a:schemeClr val="tx2"/>
                </a:solidFill>
                <a:ea typeface="楷体_GB2312" pitchFamily="49" charset="-122"/>
              </a:rPr>
              <a:t>, </a:t>
            </a:r>
            <a:r>
              <a:rPr lang="en-US" altLang="zh-CN" sz="2800" i="1">
                <a:solidFill>
                  <a:schemeClr val="tx2"/>
                </a:solidFill>
                <a:ea typeface="楷体_GB2312" pitchFamily="49" charset="-122"/>
              </a:rPr>
              <a:t>y </a:t>
            </a:r>
            <a:r>
              <a:rPr lang="en-US" altLang="zh-CN" sz="2800">
                <a:solidFill>
                  <a:schemeClr val="tx2"/>
                </a:solidFill>
                <a:ea typeface="楷体_GB2312" pitchFamily="49" charset="-122"/>
              </a:rPr>
              <a:t>m</a:t>
            </a:r>
            <a:r>
              <a:rPr lang="en-US" altLang="zh-CN" sz="2800" i="1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800" i="1">
                <a:ea typeface="楷体_GB2312" pitchFamily="49" charset="-122"/>
              </a:rPr>
              <a:t>,</a:t>
            </a:r>
            <a:r>
              <a:rPr lang="zh-CN" altLang="en-US" sz="2800">
                <a:ea typeface="楷体_GB2312" pitchFamily="49" charset="-122"/>
              </a:rPr>
              <a:t>则高为</a:t>
            </a:r>
          </a:p>
        </p:txBody>
      </p:sp>
      <p:sp>
        <p:nvSpPr>
          <p:cNvPr id="403460" name="Text Box 4"/>
          <p:cNvSpPr txBox="1">
            <a:spLocks noChangeArrowheads="1"/>
          </p:cNvSpPr>
          <p:nvPr/>
        </p:nvSpPr>
        <p:spPr bwMode="auto">
          <a:xfrm>
            <a:off x="2063750" y="1989138"/>
            <a:ext cx="441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则水箱所用材料的面积为</a:t>
            </a:r>
          </a:p>
        </p:txBody>
      </p:sp>
      <p:sp>
        <p:nvSpPr>
          <p:cNvPr id="403461" name="Text Box 5"/>
          <p:cNvSpPr txBox="1">
            <a:spLocks noChangeArrowheads="1"/>
          </p:cNvSpPr>
          <p:nvPr/>
        </p:nvSpPr>
        <p:spPr bwMode="auto">
          <a:xfrm>
            <a:off x="2209800" y="3595688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令</a:t>
            </a:r>
          </a:p>
        </p:txBody>
      </p:sp>
      <p:sp>
        <p:nvSpPr>
          <p:cNvPr id="403462" name="Text Box 6"/>
          <p:cNvSpPr txBox="1">
            <a:spLocks noChangeArrowheads="1"/>
          </p:cNvSpPr>
          <p:nvPr/>
        </p:nvSpPr>
        <p:spPr bwMode="auto">
          <a:xfrm>
            <a:off x="5791200" y="3595688"/>
            <a:ext cx="1447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得驻点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2895600" y="360363"/>
            <a:ext cx="49530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某厂要用铁板做一个体积为</a:t>
            </a:r>
            <a:r>
              <a:rPr lang="en-US" altLang="zh-CN" sz="2800">
                <a:ea typeface="楷体_GB2312" pitchFamily="49" charset="-122"/>
              </a:rPr>
              <a:t>2</a:t>
            </a:r>
          </a:p>
        </p:txBody>
      </p:sp>
      <p:sp>
        <p:nvSpPr>
          <p:cNvPr id="403464" name="Text Box 8"/>
          <p:cNvSpPr txBox="1">
            <a:spLocks noChangeArrowheads="1"/>
          </p:cNvSpPr>
          <p:nvPr/>
        </p:nvSpPr>
        <p:spPr bwMode="auto">
          <a:xfrm>
            <a:off x="2133600" y="4576763"/>
            <a:ext cx="7315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根据实际问题可知最小值在定义域内应存在</a:t>
            </a:r>
            <a:r>
              <a:rPr lang="en-US" altLang="zh-CN" sz="2800">
                <a:ea typeface="楷体_GB2312" pitchFamily="49" charset="-122"/>
              </a:rPr>
              <a:t>,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7848600" y="361950"/>
            <a:ext cx="2743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的有盖长方体水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2135188" y="908050"/>
            <a:ext cx="87630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问当长、宽、高各取怎样的尺寸时</a:t>
            </a:r>
            <a:r>
              <a:rPr lang="en-US" altLang="zh-CN" sz="2800">
                <a:ea typeface="楷体_GB2312" pitchFamily="49" charset="-122"/>
              </a:rPr>
              <a:t>, </a:t>
            </a:r>
            <a:r>
              <a:rPr lang="zh-CN" altLang="en-US" sz="2800">
                <a:ea typeface="楷体_GB2312" pitchFamily="49" charset="-122"/>
              </a:rPr>
              <a:t>才能使用料最省</a:t>
            </a:r>
            <a:r>
              <a:rPr lang="en-US" altLang="zh-CN" sz="2800">
                <a:ea typeface="楷体_GB2312" pitchFamily="49" charset="-122"/>
              </a:rPr>
              <a:t>?</a:t>
            </a:r>
          </a:p>
        </p:txBody>
      </p:sp>
      <p:graphicFrame>
        <p:nvGraphicFramePr>
          <p:cNvPr id="403467" name="Object 11"/>
          <p:cNvGraphicFramePr>
            <a:graphicFrameLocks noChangeAspect="1"/>
          </p:cNvGraphicFramePr>
          <p:nvPr/>
        </p:nvGraphicFramePr>
        <p:xfrm>
          <a:off x="8110538" y="1443038"/>
          <a:ext cx="855662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57" name="公式" r:id="rId3" imgW="809692" imgH="552344" progId="Equation.3">
                  <p:embed/>
                </p:oleObj>
              </mc:Choice>
              <mc:Fallback>
                <p:oleObj name="公式" r:id="rId3" imgW="809692" imgH="55234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0538" y="1443038"/>
                        <a:ext cx="855662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68" name="Object 12"/>
          <p:cNvGraphicFramePr>
            <a:graphicFrameLocks noChangeAspect="1"/>
          </p:cNvGraphicFramePr>
          <p:nvPr/>
        </p:nvGraphicFramePr>
        <p:xfrm>
          <a:off x="2700338" y="2711450"/>
          <a:ext cx="1003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58" name="公式" r:id="rId5" imgW="943087" imgH="362016" progId="Equation.3">
                  <p:embed/>
                </p:oleObj>
              </mc:Choice>
              <mc:Fallback>
                <p:oleObj name="公式" r:id="rId5" imgW="943087" imgH="3620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711450"/>
                        <a:ext cx="1003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69" name="Object 13"/>
          <p:cNvGraphicFramePr>
            <a:graphicFrameLocks noChangeAspect="1"/>
          </p:cNvGraphicFramePr>
          <p:nvPr/>
        </p:nvGraphicFramePr>
        <p:xfrm>
          <a:off x="3627438" y="2755900"/>
          <a:ext cx="469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59" name="公式" r:id="rId7" imgW="409508" imgH="257354" progId="Equation.3">
                  <p:embed/>
                </p:oleObj>
              </mc:Choice>
              <mc:Fallback>
                <p:oleObj name="公式" r:id="rId7" imgW="409508" imgH="25735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7438" y="2755900"/>
                        <a:ext cx="469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70" name="Object 14"/>
          <p:cNvGraphicFramePr>
            <a:graphicFrameLocks noChangeAspect="1"/>
          </p:cNvGraphicFramePr>
          <p:nvPr/>
        </p:nvGraphicFramePr>
        <p:xfrm>
          <a:off x="4146550" y="2584450"/>
          <a:ext cx="1104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60" name="公式" r:id="rId9" imgW="1047795" imgH="552344" progId="Equation.3">
                  <p:embed/>
                </p:oleObj>
              </mc:Choice>
              <mc:Fallback>
                <p:oleObj name="公式" r:id="rId9" imgW="1047795" imgH="55234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6550" y="2584450"/>
                        <a:ext cx="11049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71" name="Object 15"/>
          <p:cNvGraphicFramePr>
            <a:graphicFrameLocks noChangeAspect="1"/>
          </p:cNvGraphicFramePr>
          <p:nvPr/>
        </p:nvGraphicFramePr>
        <p:xfrm>
          <a:off x="5297488" y="2581275"/>
          <a:ext cx="1295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61" name="公式" r:id="rId11" imgW="1238205" imgH="552344" progId="Equation.3">
                  <p:embed/>
                </p:oleObj>
              </mc:Choice>
              <mc:Fallback>
                <p:oleObj name="公式" r:id="rId11" imgW="1238205" imgH="55234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7488" y="2581275"/>
                        <a:ext cx="1295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72" name="Object 16"/>
          <p:cNvGraphicFramePr>
            <a:graphicFrameLocks noChangeAspect="1"/>
          </p:cNvGraphicFramePr>
          <p:nvPr/>
        </p:nvGraphicFramePr>
        <p:xfrm>
          <a:off x="6592888" y="2581275"/>
          <a:ext cx="23479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62" name="公式" r:id="rId13" imgW="2295682" imgH="552344" progId="Equation.3">
                  <p:embed/>
                </p:oleObj>
              </mc:Choice>
              <mc:Fallback>
                <p:oleObj name="公式" r:id="rId13" imgW="2295682" imgH="55234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2888" y="2581275"/>
                        <a:ext cx="2347912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73" name="Object 17"/>
          <p:cNvGraphicFramePr>
            <a:graphicFrameLocks noChangeAspect="1"/>
          </p:cNvGraphicFramePr>
          <p:nvPr/>
        </p:nvGraphicFramePr>
        <p:xfrm>
          <a:off x="9118600" y="2347914"/>
          <a:ext cx="117475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63" name="公式" r:id="rId15" imgW="1085805" imgH="924038" progId="Equation.3">
                  <p:embed/>
                </p:oleObj>
              </mc:Choice>
              <mc:Fallback>
                <p:oleObj name="公式" r:id="rId15" imgW="1085805" imgH="9240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8600" y="2347914"/>
                        <a:ext cx="1174750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3474" name="AutoShape 18"/>
          <p:cNvSpPr>
            <a:spLocks/>
          </p:cNvSpPr>
          <p:nvPr/>
        </p:nvSpPr>
        <p:spPr bwMode="auto">
          <a:xfrm>
            <a:off x="2743200" y="34290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/>
          </a:p>
        </p:txBody>
      </p:sp>
      <p:graphicFrame>
        <p:nvGraphicFramePr>
          <p:cNvPr id="403475" name="Object 19"/>
          <p:cNvGraphicFramePr>
            <a:graphicFrameLocks noChangeAspect="1"/>
          </p:cNvGraphicFramePr>
          <p:nvPr/>
        </p:nvGraphicFramePr>
        <p:xfrm>
          <a:off x="2965451" y="3257550"/>
          <a:ext cx="271621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64" name="公式" r:id="rId17" imgW="2657497" imgH="590696" progId="Equation.3">
                  <p:embed/>
                </p:oleObj>
              </mc:Choice>
              <mc:Fallback>
                <p:oleObj name="公式" r:id="rId17" imgW="2657497" imgH="590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5451" y="3257550"/>
                        <a:ext cx="2716213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76" name="Object 20"/>
          <p:cNvGraphicFramePr>
            <a:graphicFrameLocks noChangeAspect="1"/>
          </p:cNvGraphicFramePr>
          <p:nvPr/>
        </p:nvGraphicFramePr>
        <p:xfrm>
          <a:off x="2971801" y="3968750"/>
          <a:ext cx="2703513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65" name="公式" r:id="rId19" imgW="2647816" imgH="638009" progId="Equation.3">
                  <p:embed/>
                </p:oleObj>
              </mc:Choice>
              <mc:Fallback>
                <p:oleObj name="公式" r:id="rId19" imgW="2647816" imgH="63800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1" y="3968750"/>
                        <a:ext cx="2703513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3477" name="Text Box 21"/>
          <p:cNvSpPr txBox="1">
            <a:spLocks noChangeArrowheads="1"/>
          </p:cNvSpPr>
          <p:nvPr/>
        </p:nvSpPr>
        <p:spPr bwMode="auto">
          <a:xfrm>
            <a:off x="9067800" y="4572001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因此可</a:t>
            </a:r>
          </a:p>
        </p:txBody>
      </p:sp>
      <p:sp>
        <p:nvSpPr>
          <p:cNvPr id="403478" name="Text Box 22"/>
          <p:cNvSpPr txBox="1">
            <a:spLocks noChangeArrowheads="1"/>
          </p:cNvSpPr>
          <p:nvPr/>
        </p:nvSpPr>
        <p:spPr bwMode="auto">
          <a:xfrm>
            <a:off x="2063750" y="5157788"/>
            <a:ext cx="510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ea typeface="楷体_GB2312" pitchFamily="49" charset="-122"/>
              </a:rPr>
              <a:t>断定此唯一驻点就是最小值点</a:t>
            </a:r>
            <a:r>
              <a:rPr lang="en-US" altLang="zh-CN" sz="2800" dirty="0">
                <a:ea typeface="楷体_GB2312" pitchFamily="49" charset="-122"/>
              </a:rPr>
              <a:t>.</a:t>
            </a:r>
          </a:p>
        </p:txBody>
      </p:sp>
      <p:sp>
        <p:nvSpPr>
          <p:cNvPr id="403479" name="Text Box 23"/>
          <p:cNvSpPr txBox="1">
            <a:spLocks noChangeArrowheads="1"/>
          </p:cNvSpPr>
          <p:nvPr/>
        </p:nvSpPr>
        <p:spPr bwMode="auto">
          <a:xfrm>
            <a:off x="6888163" y="5157788"/>
            <a:ext cx="2819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即当长、宽均为</a:t>
            </a:r>
          </a:p>
        </p:txBody>
      </p:sp>
      <p:sp>
        <p:nvSpPr>
          <p:cNvPr id="403480" name="Text Box 24"/>
          <p:cNvSpPr txBox="1">
            <a:spLocks noChangeArrowheads="1"/>
          </p:cNvSpPr>
          <p:nvPr/>
        </p:nvSpPr>
        <p:spPr bwMode="auto">
          <a:xfrm>
            <a:off x="2063750" y="5734051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高为</a:t>
            </a:r>
          </a:p>
        </p:txBody>
      </p:sp>
      <p:sp>
        <p:nvSpPr>
          <p:cNvPr id="403481" name="Text Box 25"/>
          <p:cNvSpPr txBox="1">
            <a:spLocks noChangeArrowheads="1"/>
          </p:cNvSpPr>
          <p:nvPr/>
        </p:nvSpPr>
        <p:spPr bwMode="auto">
          <a:xfrm>
            <a:off x="4656138" y="5734051"/>
            <a:ext cx="381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时</a:t>
            </a:r>
            <a:r>
              <a:rPr lang="en-US" altLang="zh-CN" sz="2800">
                <a:ea typeface="楷体_GB2312" pitchFamily="49" charset="-122"/>
              </a:rPr>
              <a:t>, </a:t>
            </a:r>
            <a:r>
              <a:rPr lang="zh-CN" altLang="en-US" sz="2800">
                <a:ea typeface="楷体_GB2312" pitchFamily="49" charset="-122"/>
              </a:rPr>
              <a:t>水箱所用材料最省</a:t>
            </a:r>
            <a:r>
              <a:rPr lang="en-US" altLang="zh-CN" sz="2800">
                <a:ea typeface="楷体_GB2312" pitchFamily="49" charset="-122"/>
              </a:rPr>
              <a:t>.</a:t>
            </a:r>
          </a:p>
        </p:txBody>
      </p:sp>
      <p:graphicFrame>
        <p:nvGraphicFramePr>
          <p:cNvPr id="26650" name="Object 26"/>
          <p:cNvGraphicFramePr>
            <a:graphicFrameLocks noChangeAspect="1"/>
          </p:cNvGraphicFramePr>
          <p:nvPr/>
        </p:nvGraphicFramePr>
        <p:xfrm>
          <a:off x="7467600" y="304800"/>
          <a:ext cx="51435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66" name="公式" r:id="rId21" imgW="162082" imgH="133337" progId="Equation.3">
                  <p:embed/>
                </p:oleObj>
              </mc:Choice>
              <mc:Fallback>
                <p:oleObj name="公式" r:id="rId21" imgW="162082" imgH="1333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304800"/>
                        <a:ext cx="51435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83" name="Object 27"/>
          <p:cNvGraphicFramePr>
            <a:graphicFrameLocks noChangeAspect="1"/>
          </p:cNvGraphicFramePr>
          <p:nvPr/>
        </p:nvGraphicFramePr>
        <p:xfrm>
          <a:off x="7042150" y="3619500"/>
          <a:ext cx="1435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67" name="公式" r:id="rId23" imgW="1381282" imgH="447682" progId="Equation.3">
                  <p:embed/>
                </p:oleObj>
              </mc:Choice>
              <mc:Fallback>
                <p:oleObj name="公式" r:id="rId23" imgW="1381282" imgH="4476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2150" y="3619500"/>
                        <a:ext cx="14351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84" name="Object 28"/>
          <p:cNvGraphicFramePr>
            <a:graphicFrameLocks noChangeAspect="1"/>
          </p:cNvGraphicFramePr>
          <p:nvPr/>
        </p:nvGraphicFramePr>
        <p:xfrm>
          <a:off x="9696450" y="5229225"/>
          <a:ext cx="469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68" name="公式" r:id="rId25" imgW="409508" imgH="371336" progId="Equation.3">
                  <p:embed/>
                </p:oleObj>
              </mc:Choice>
              <mc:Fallback>
                <p:oleObj name="公式" r:id="rId25" imgW="409508" imgH="3713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6450" y="5229225"/>
                        <a:ext cx="469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85" name="Object 29"/>
          <p:cNvGraphicFramePr>
            <a:graphicFrameLocks noChangeAspect="1"/>
          </p:cNvGraphicFramePr>
          <p:nvPr/>
        </p:nvGraphicFramePr>
        <p:xfrm>
          <a:off x="3071813" y="5734050"/>
          <a:ext cx="16256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69" name="公式" r:id="rId27" imgW="1571692" imgH="600015" progId="Equation.3">
                  <p:embed/>
                </p:oleObj>
              </mc:Choice>
              <mc:Fallback>
                <p:oleObj name="公式" r:id="rId27" imgW="1571692" imgH="60001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5734050"/>
                        <a:ext cx="16256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60101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3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3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3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3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3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03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03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03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03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03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03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03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03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03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03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03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03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03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03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03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03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03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03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59" grpId="0" autoUpdateAnimBg="0"/>
      <p:bldP spid="403460" grpId="0" autoUpdateAnimBg="0"/>
      <p:bldP spid="403461" grpId="0" autoUpdateAnimBg="0"/>
      <p:bldP spid="403462" grpId="0" build="p" autoUpdateAnimBg="0"/>
      <p:bldP spid="403464" grpId="0" autoUpdateAnimBg="0"/>
      <p:bldP spid="403474" grpId="0" animBg="1"/>
      <p:bldP spid="403477" grpId="0" autoUpdateAnimBg="0"/>
      <p:bldP spid="403478" grpId="0" autoUpdateAnimBg="0"/>
      <p:bldP spid="403479" grpId="0" autoUpdateAnimBg="0"/>
      <p:bldP spid="403480" grpId="0" autoUpdateAnimBg="0"/>
      <p:bldP spid="403481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3638" y="277352"/>
            <a:ext cx="5715000" cy="776288"/>
          </a:xfrm>
          <a:noFill/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有一宽为 </a:t>
            </a:r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</a:rPr>
              <a:t>24cm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的长方形铁板 </a:t>
            </a:r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</a:rPr>
              <a:t>,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7696200" y="406401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ea typeface="楷体_GB2312" pitchFamily="49" charset="-122"/>
              </a:rPr>
              <a:t>把它折起来做成</a:t>
            </a:r>
          </a:p>
        </p:txBody>
      </p:sp>
      <p:sp>
        <p:nvSpPr>
          <p:cNvPr id="404484" name="Text Box 4"/>
          <p:cNvSpPr txBox="1">
            <a:spLocks noChangeArrowheads="1"/>
          </p:cNvSpPr>
          <p:nvPr/>
        </p:nvSpPr>
        <p:spPr bwMode="auto">
          <a:xfrm>
            <a:off x="2171700" y="2020888"/>
            <a:ext cx="4686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>
                <a:solidFill>
                  <a:schemeClr val="tx2"/>
                </a:solidFill>
                <a:ea typeface="楷体_GB2312" pitchFamily="49" charset="-122"/>
              </a:rPr>
              <a:t>: </a:t>
            </a:r>
            <a:r>
              <a:rPr lang="en-US" altLang="zh-CN" sz="2800">
                <a:ea typeface="楷体_GB2312" pitchFamily="49" charset="-122"/>
              </a:rPr>
              <a:t> </a:t>
            </a:r>
            <a:r>
              <a:rPr lang="zh-CN" altLang="en-US" sz="2800">
                <a:ea typeface="楷体_GB2312" pitchFamily="49" charset="-122"/>
              </a:rPr>
              <a:t>设折起来的边长为 </a:t>
            </a:r>
            <a:r>
              <a:rPr lang="en-US" altLang="zh-CN" sz="2800" i="1">
                <a:solidFill>
                  <a:schemeClr val="tx2"/>
                </a:solidFill>
                <a:ea typeface="楷体_GB2312" pitchFamily="49" charset="-122"/>
              </a:rPr>
              <a:t>x</a:t>
            </a:r>
            <a:r>
              <a:rPr lang="en-US" altLang="zh-CN" sz="2800">
                <a:solidFill>
                  <a:schemeClr val="tx2"/>
                </a:solidFill>
                <a:ea typeface="楷体_GB2312" pitchFamily="49" charset="-122"/>
              </a:rPr>
              <a:t> cm</a:t>
            </a:r>
            <a:r>
              <a:rPr lang="en-US" altLang="zh-CN" sz="2800">
                <a:ea typeface="楷体_GB2312" pitchFamily="49" charset="-122"/>
              </a:rPr>
              <a:t>,</a:t>
            </a:r>
          </a:p>
        </p:txBody>
      </p:sp>
      <p:sp>
        <p:nvSpPr>
          <p:cNvPr id="404485" name="Text Box 5"/>
          <p:cNvSpPr txBox="1">
            <a:spLocks noChangeArrowheads="1"/>
          </p:cNvSpPr>
          <p:nvPr/>
        </p:nvSpPr>
        <p:spPr bwMode="auto">
          <a:xfrm>
            <a:off x="8229600" y="2006601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则断面面积</a:t>
            </a:r>
          </a:p>
        </p:txBody>
      </p:sp>
      <p:grpSp>
        <p:nvGrpSpPr>
          <p:cNvPr id="404486" name="Group 6"/>
          <p:cNvGrpSpPr>
            <a:grpSpLocks/>
          </p:cNvGrpSpPr>
          <p:nvPr/>
        </p:nvGrpSpPr>
        <p:grpSpPr bwMode="auto">
          <a:xfrm>
            <a:off x="2514600" y="4572001"/>
            <a:ext cx="2286000" cy="1662113"/>
            <a:chOff x="624" y="2880"/>
            <a:chExt cx="1440" cy="1047"/>
          </a:xfrm>
        </p:grpSpPr>
        <p:sp>
          <p:nvSpPr>
            <p:cNvPr id="27687" name="Line 7"/>
            <p:cNvSpPr>
              <a:spLocks noChangeShapeType="1"/>
            </p:cNvSpPr>
            <p:nvPr/>
          </p:nvSpPr>
          <p:spPr bwMode="auto">
            <a:xfrm>
              <a:off x="1104" y="2880"/>
              <a:ext cx="960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8" name="Line 8"/>
            <p:cNvSpPr>
              <a:spLocks noChangeShapeType="1"/>
            </p:cNvSpPr>
            <p:nvPr/>
          </p:nvSpPr>
          <p:spPr bwMode="auto">
            <a:xfrm>
              <a:off x="624" y="3552"/>
              <a:ext cx="960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9" name="Line 9"/>
            <p:cNvSpPr>
              <a:spLocks noChangeShapeType="1"/>
            </p:cNvSpPr>
            <p:nvPr/>
          </p:nvSpPr>
          <p:spPr bwMode="auto">
            <a:xfrm flipH="1">
              <a:off x="624" y="2880"/>
              <a:ext cx="480" cy="6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0" name="Line 10"/>
            <p:cNvSpPr>
              <a:spLocks noChangeShapeType="1"/>
            </p:cNvSpPr>
            <p:nvPr/>
          </p:nvSpPr>
          <p:spPr bwMode="auto">
            <a:xfrm flipH="1">
              <a:off x="1584" y="2880"/>
              <a:ext cx="480" cy="6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1" name="Line 11"/>
            <p:cNvSpPr>
              <a:spLocks noChangeShapeType="1"/>
            </p:cNvSpPr>
            <p:nvPr/>
          </p:nvSpPr>
          <p:spPr bwMode="auto">
            <a:xfrm flipH="1">
              <a:off x="864" y="2880"/>
              <a:ext cx="480" cy="6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2" name="Line 12"/>
            <p:cNvSpPr>
              <a:spLocks noChangeShapeType="1"/>
            </p:cNvSpPr>
            <p:nvPr/>
          </p:nvSpPr>
          <p:spPr bwMode="auto">
            <a:xfrm flipH="1">
              <a:off x="1344" y="2880"/>
              <a:ext cx="480" cy="6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3" name="Text Box 13"/>
            <p:cNvSpPr txBox="1">
              <a:spLocks noChangeArrowheads="1"/>
            </p:cNvSpPr>
            <p:nvPr/>
          </p:nvSpPr>
          <p:spPr bwMode="auto">
            <a:xfrm>
              <a:off x="1440" y="3264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i="1" dirty="0"/>
                <a:t>x</a:t>
              </a:r>
            </a:p>
          </p:txBody>
        </p:sp>
        <p:cxnSp>
          <p:nvCxnSpPr>
            <p:cNvPr id="27694" name="AutoShape 14"/>
            <p:cNvCxnSpPr>
              <a:cxnSpLocks noChangeShapeType="1"/>
            </p:cNvCxnSpPr>
            <p:nvPr/>
          </p:nvCxnSpPr>
          <p:spPr bwMode="auto">
            <a:xfrm>
              <a:off x="624" y="3648"/>
              <a:ext cx="96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95" name="Text Box 15"/>
            <p:cNvSpPr txBox="1">
              <a:spLocks noChangeArrowheads="1"/>
            </p:cNvSpPr>
            <p:nvPr/>
          </p:nvSpPr>
          <p:spPr bwMode="auto">
            <a:xfrm>
              <a:off x="912" y="3600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/>
                <a:t>24</a:t>
              </a:r>
            </a:p>
          </p:txBody>
        </p:sp>
      </p:grpSp>
      <p:sp>
        <p:nvSpPr>
          <p:cNvPr id="404496" name="Line 16"/>
          <p:cNvSpPr>
            <a:spLocks noChangeShapeType="1"/>
          </p:cNvSpPr>
          <p:nvPr/>
        </p:nvSpPr>
        <p:spPr bwMode="auto">
          <a:xfrm>
            <a:off x="3657600" y="5638800"/>
            <a:ext cx="381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6" name="Text Box 17"/>
          <p:cNvSpPr txBox="1">
            <a:spLocks noChangeArrowheads="1"/>
          </p:cNvSpPr>
          <p:nvPr/>
        </p:nvSpPr>
        <p:spPr bwMode="auto">
          <a:xfrm>
            <a:off x="1828800" y="990601"/>
            <a:ext cx="464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一个断面为等腰梯形的水槽</a:t>
            </a:r>
            <a:r>
              <a:rPr lang="en-US" altLang="zh-CN" sz="2800">
                <a:ea typeface="楷体_GB2312" pitchFamily="49" charset="-122"/>
              </a:rPr>
              <a:t>,</a:t>
            </a:r>
          </a:p>
        </p:txBody>
      </p:sp>
      <p:sp>
        <p:nvSpPr>
          <p:cNvPr id="404498" name="Text Box 18"/>
          <p:cNvSpPr txBox="1">
            <a:spLocks noChangeArrowheads="1"/>
          </p:cNvSpPr>
          <p:nvPr/>
        </p:nvSpPr>
        <p:spPr bwMode="auto">
          <a:xfrm>
            <a:off x="6629400" y="2020888"/>
            <a:ext cx="190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倾角为</a:t>
            </a:r>
            <a:r>
              <a:rPr lang="zh-CN" altLang="en-US" sz="2800" i="1">
                <a:solidFill>
                  <a:schemeClr val="tx2"/>
                </a:solidFill>
                <a:ea typeface="楷体_GB2312" pitchFamily="49" charset="-122"/>
                <a:sym typeface="Symbol" panose="05050102010706020507" pitchFamily="18" charset="2"/>
              </a:rPr>
              <a:t></a:t>
            </a:r>
            <a:r>
              <a:rPr lang="zh-CN" altLang="en-US" sz="2800" i="1"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>
                <a:ea typeface="楷体_GB2312" pitchFamily="49" charset="-122"/>
                <a:sym typeface="Symbol" panose="05050102010706020507" pitchFamily="18" charset="2"/>
              </a:rPr>
              <a:t>,</a:t>
            </a:r>
            <a:endParaRPr lang="en-US" altLang="zh-CN" sz="2800">
              <a:ea typeface="楷体_GB2312" pitchFamily="49" charset="-122"/>
            </a:endParaRPr>
          </a:p>
        </p:txBody>
      </p:sp>
      <p:sp>
        <p:nvSpPr>
          <p:cNvPr id="404499" name="Arc 19"/>
          <p:cNvSpPr>
            <a:spLocks/>
          </p:cNvSpPr>
          <p:nvPr/>
        </p:nvSpPr>
        <p:spPr bwMode="auto">
          <a:xfrm>
            <a:off x="7818439" y="5568950"/>
            <a:ext cx="185737" cy="146050"/>
          </a:xfrm>
          <a:custGeom>
            <a:avLst/>
            <a:gdLst>
              <a:gd name="T0" fmla="*/ 0 w 21049"/>
              <a:gd name="T1" fmla="*/ 2147483646 h 16502"/>
              <a:gd name="T2" fmla="*/ 2147483646 w 21049"/>
              <a:gd name="T3" fmla="*/ 0 h 16502"/>
              <a:gd name="T4" fmla="*/ 2147483646 w 21049"/>
              <a:gd name="T5" fmla="*/ 2147483646 h 1650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049" h="16502" fill="none" extrusionOk="0">
                <a:moveTo>
                  <a:pt x="0" y="11654"/>
                </a:moveTo>
                <a:cubicBezTo>
                  <a:pt x="1048" y="7102"/>
                  <a:pt x="3543" y="3013"/>
                  <a:pt x="7111" y="-1"/>
                </a:cubicBezTo>
              </a:path>
              <a:path w="21049" h="16502" stroke="0" extrusionOk="0">
                <a:moveTo>
                  <a:pt x="0" y="11654"/>
                </a:moveTo>
                <a:cubicBezTo>
                  <a:pt x="1048" y="7102"/>
                  <a:pt x="3543" y="3013"/>
                  <a:pt x="7111" y="-1"/>
                </a:cubicBezTo>
                <a:lnTo>
                  <a:pt x="21049" y="16502"/>
                </a:lnTo>
                <a:lnTo>
                  <a:pt x="0" y="11654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04500" name="Object 20"/>
          <p:cNvGraphicFramePr>
            <a:graphicFrameLocks noChangeAspect="1"/>
          </p:cNvGraphicFramePr>
          <p:nvPr/>
        </p:nvGraphicFramePr>
        <p:xfrm>
          <a:off x="3017838" y="2819400"/>
          <a:ext cx="584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00" name="公式" r:id="rId3" imgW="523897" imgH="247677" progId="Equation.3">
                  <p:embed/>
                </p:oleObj>
              </mc:Choice>
              <mc:Fallback>
                <p:oleObj name="公式" r:id="rId3" imgW="523897" imgH="24767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838" y="2819400"/>
                        <a:ext cx="5842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501" name="Object 21"/>
          <p:cNvGraphicFramePr>
            <a:graphicFrameLocks noChangeAspect="1"/>
          </p:cNvGraphicFramePr>
          <p:nvPr/>
        </p:nvGraphicFramePr>
        <p:xfrm>
          <a:off x="4051301" y="2819400"/>
          <a:ext cx="2627313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01" name="公式" r:id="rId5" imgW="2571795" imgH="257354" progId="Equation.3">
                  <p:embed/>
                </p:oleObj>
              </mc:Choice>
              <mc:Fallback>
                <p:oleObj name="公式" r:id="rId5" imgW="2571795" imgH="25735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1301" y="2819400"/>
                        <a:ext cx="2627313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502" name="Object 22"/>
          <p:cNvGraphicFramePr>
            <a:graphicFrameLocks noChangeAspect="1"/>
          </p:cNvGraphicFramePr>
          <p:nvPr/>
        </p:nvGraphicFramePr>
        <p:xfrm>
          <a:off x="6756400" y="2841625"/>
          <a:ext cx="1397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02" name="公式" r:id="rId7" imgW="1342913" imgH="257354" progId="Equation.3">
                  <p:embed/>
                </p:oleObj>
              </mc:Choice>
              <mc:Fallback>
                <p:oleObj name="公式" r:id="rId7" imgW="1342913" imgH="25735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2841625"/>
                        <a:ext cx="1397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503" name="Object 23"/>
          <p:cNvGraphicFramePr>
            <a:graphicFrameLocks noChangeAspect="1"/>
          </p:cNvGraphicFramePr>
          <p:nvPr/>
        </p:nvGraphicFramePr>
        <p:xfrm>
          <a:off x="3633788" y="2540000"/>
          <a:ext cx="406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03" name="Equation" r:id="rId9" imgW="352492" imgH="790701" progId="Equation.3">
                  <p:embed/>
                </p:oleObj>
              </mc:Choice>
              <mc:Fallback>
                <p:oleObj name="Equation" r:id="rId9" imgW="352492" imgH="7907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3788" y="2540000"/>
                        <a:ext cx="406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504" name="Object 24"/>
          <p:cNvGraphicFramePr>
            <a:graphicFrameLocks noChangeAspect="1"/>
          </p:cNvGraphicFramePr>
          <p:nvPr/>
        </p:nvGraphicFramePr>
        <p:xfrm>
          <a:off x="8153400" y="2847975"/>
          <a:ext cx="1295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04" name="公式" r:id="rId11" imgW="1238205" imgH="333342" progId="Equation.3">
                  <p:embed/>
                </p:oleObj>
              </mc:Choice>
              <mc:Fallback>
                <p:oleObj name="公式" r:id="rId11" imgW="1238205" imgH="3333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2847975"/>
                        <a:ext cx="1295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505" name="Object 25"/>
          <p:cNvGraphicFramePr>
            <a:graphicFrameLocks noChangeAspect="1"/>
          </p:cNvGraphicFramePr>
          <p:nvPr/>
        </p:nvGraphicFramePr>
        <p:xfrm>
          <a:off x="3409951" y="3352800"/>
          <a:ext cx="55102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05" name="公式" r:id="rId13" imgW="5457713" imgH="390691" progId="Equation.3">
                  <p:embed/>
                </p:oleObj>
              </mc:Choice>
              <mc:Fallback>
                <p:oleObj name="公式" r:id="rId13" imgW="5457713" imgH="3906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9951" y="3352800"/>
                        <a:ext cx="55102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4506" name="Group 26"/>
          <p:cNvGrpSpPr>
            <a:grpSpLocks/>
          </p:cNvGrpSpPr>
          <p:nvPr/>
        </p:nvGrpSpPr>
        <p:grpSpPr bwMode="auto">
          <a:xfrm>
            <a:off x="7967664" y="5805489"/>
            <a:ext cx="1150937" cy="377825"/>
            <a:chOff x="4114" y="3792"/>
            <a:chExt cx="782" cy="279"/>
          </a:xfrm>
        </p:grpSpPr>
        <p:sp>
          <p:nvSpPr>
            <p:cNvPr id="27685" name="Line 27"/>
            <p:cNvSpPr>
              <a:spLocks noChangeShapeType="1"/>
            </p:cNvSpPr>
            <p:nvPr/>
          </p:nvSpPr>
          <p:spPr bwMode="auto">
            <a:xfrm>
              <a:off x="4118" y="3792"/>
              <a:ext cx="740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7686" name="Object 28"/>
            <p:cNvGraphicFramePr>
              <a:graphicFrameLocks noChangeAspect="1"/>
            </p:cNvGraphicFramePr>
            <p:nvPr/>
          </p:nvGraphicFramePr>
          <p:xfrm>
            <a:off x="4114" y="3792"/>
            <a:ext cx="782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06" name="公式" r:id="rId15" imgW="438195" imgH="123659" progId="Equation.3">
                    <p:embed/>
                  </p:oleObj>
                </mc:Choice>
                <mc:Fallback>
                  <p:oleObj name="公式" r:id="rId15" imgW="438195" imgH="12365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4" y="3792"/>
                          <a:ext cx="782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4509" name="Object 29"/>
          <p:cNvGraphicFramePr>
            <a:graphicFrameLocks noChangeAspect="1"/>
          </p:cNvGraphicFramePr>
          <p:nvPr/>
        </p:nvGraphicFramePr>
        <p:xfrm>
          <a:off x="7505700" y="5410200"/>
          <a:ext cx="266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07" name="Equation" r:id="rId17" imgW="209416" imgH="181008" progId="Equation.3">
                  <p:embed/>
                </p:oleObj>
              </mc:Choice>
              <mc:Fallback>
                <p:oleObj name="Equation" r:id="rId17" imgW="209416" imgH="18100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5700" y="5410200"/>
                        <a:ext cx="2667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510" name="Object 30"/>
          <p:cNvGraphicFramePr>
            <a:graphicFrameLocks noChangeAspect="1"/>
          </p:cNvGraphicFramePr>
          <p:nvPr/>
        </p:nvGraphicFramePr>
        <p:xfrm>
          <a:off x="7885113" y="5332413"/>
          <a:ext cx="284162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08" name="公式" r:id="rId19" imgW="66697" imgH="85665" progId="Equation.3">
                  <p:embed/>
                </p:oleObj>
              </mc:Choice>
              <mc:Fallback>
                <p:oleObj name="公式" r:id="rId19" imgW="66697" imgH="856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5113" y="5332413"/>
                        <a:ext cx="284162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4511" name="Group 31"/>
          <p:cNvGrpSpPr>
            <a:grpSpLocks/>
          </p:cNvGrpSpPr>
          <p:nvPr/>
        </p:nvGrpSpPr>
        <p:grpSpPr bwMode="auto">
          <a:xfrm>
            <a:off x="7527926" y="3886200"/>
            <a:ext cx="2551113" cy="1803400"/>
            <a:chOff x="3782" y="2448"/>
            <a:chExt cx="1607" cy="1136"/>
          </a:xfrm>
        </p:grpSpPr>
        <p:sp>
          <p:nvSpPr>
            <p:cNvPr id="27674" name="Line 32"/>
            <p:cNvSpPr>
              <a:spLocks noChangeShapeType="1"/>
            </p:cNvSpPr>
            <p:nvPr/>
          </p:nvSpPr>
          <p:spPr bwMode="auto">
            <a:xfrm flipH="1" flipV="1">
              <a:off x="3964" y="3463"/>
              <a:ext cx="121" cy="1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5" name="Line 33"/>
            <p:cNvSpPr>
              <a:spLocks noChangeShapeType="1"/>
            </p:cNvSpPr>
            <p:nvPr/>
          </p:nvSpPr>
          <p:spPr bwMode="auto">
            <a:xfrm flipV="1">
              <a:off x="5355" y="2457"/>
              <a:ext cx="34" cy="1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6" name="Line 34"/>
            <p:cNvSpPr>
              <a:spLocks noChangeShapeType="1"/>
            </p:cNvSpPr>
            <p:nvPr/>
          </p:nvSpPr>
          <p:spPr bwMode="auto">
            <a:xfrm flipH="1">
              <a:off x="4085" y="2617"/>
              <a:ext cx="605" cy="9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7" name="Line 35"/>
            <p:cNvSpPr>
              <a:spLocks noChangeShapeType="1"/>
            </p:cNvSpPr>
            <p:nvPr/>
          </p:nvSpPr>
          <p:spPr bwMode="auto">
            <a:xfrm flipH="1">
              <a:off x="4750" y="2617"/>
              <a:ext cx="605" cy="9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8" name="Line 36"/>
            <p:cNvSpPr>
              <a:spLocks noChangeShapeType="1"/>
            </p:cNvSpPr>
            <p:nvPr/>
          </p:nvSpPr>
          <p:spPr bwMode="auto">
            <a:xfrm>
              <a:off x="4690" y="2617"/>
              <a:ext cx="60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9" name="Line 37"/>
            <p:cNvSpPr>
              <a:spLocks noChangeShapeType="1"/>
            </p:cNvSpPr>
            <p:nvPr/>
          </p:nvSpPr>
          <p:spPr bwMode="auto">
            <a:xfrm>
              <a:off x="4085" y="3584"/>
              <a:ext cx="66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0" name="Line 38"/>
            <p:cNvSpPr>
              <a:spLocks noChangeShapeType="1"/>
            </p:cNvSpPr>
            <p:nvPr/>
          </p:nvSpPr>
          <p:spPr bwMode="auto">
            <a:xfrm flipH="1" flipV="1">
              <a:off x="4569" y="2496"/>
              <a:ext cx="121" cy="1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1" name="Line 39"/>
            <p:cNvSpPr>
              <a:spLocks noChangeShapeType="1"/>
            </p:cNvSpPr>
            <p:nvPr/>
          </p:nvSpPr>
          <p:spPr bwMode="auto">
            <a:xfrm flipH="1">
              <a:off x="3964" y="2496"/>
              <a:ext cx="605" cy="9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2" name="Line 40"/>
            <p:cNvSpPr>
              <a:spLocks noChangeShapeType="1"/>
            </p:cNvSpPr>
            <p:nvPr/>
          </p:nvSpPr>
          <p:spPr bwMode="auto">
            <a:xfrm flipV="1">
              <a:off x="4750" y="3423"/>
              <a:ext cx="34" cy="1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3" name="Line 41"/>
            <p:cNvSpPr>
              <a:spLocks noChangeShapeType="1"/>
            </p:cNvSpPr>
            <p:nvPr/>
          </p:nvSpPr>
          <p:spPr bwMode="auto">
            <a:xfrm flipH="1">
              <a:off x="4771" y="2448"/>
              <a:ext cx="605" cy="9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4" name="Line 42"/>
            <p:cNvSpPr>
              <a:spLocks noChangeShapeType="1"/>
            </p:cNvSpPr>
            <p:nvPr/>
          </p:nvSpPr>
          <p:spPr bwMode="auto">
            <a:xfrm flipH="1">
              <a:off x="3782" y="3584"/>
              <a:ext cx="30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669" name="Text Box 43"/>
          <p:cNvSpPr txBox="1">
            <a:spLocks noChangeArrowheads="1"/>
          </p:cNvSpPr>
          <p:nvPr/>
        </p:nvSpPr>
        <p:spPr bwMode="auto">
          <a:xfrm>
            <a:off x="2063750" y="1484313"/>
            <a:ext cx="426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积最大</a:t>
            </a:r>
            <a:r>
              <a:rPr lang="en-US" altLang="zh-CN" sz="2800">
                <a:ea typeface="楷体_GB2312" pitchFamily="49" charset="-122"/>
              </a:rPr>
              <a:t>.     </a:t>
            </a:r>
            <a:endParaRPr lang="en-US" altLang="zh-CN" sz="280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404524" name="Object 44"/>
          <p:cNvGraphicFramePr>
            <a:graphicFrameLocks noChangeAspect="1"/>
          </p:cNvGraphicFramePr>
          <p:nvPr/>
        </p:nvGraphicFramePr>
        <p:xfrm>
          <a:off x="4014788" y="3949700"/>
          <a:ext cx="38592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09" name="公式" r:id="rId21" imgW="3800318" imgH="466679" progId="Equation.3">
                  <p:embed/>
                </p:oleObj>
              </mc:Choice>
              <mc:Fallback>
                <p:oleObj name="公式" r:id="rId21" imgW="3800318" imgH="4666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4788" y="3949700"/>
                        <a:ext cx="385921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4525" name="Text Box 45"/>
          <p:cNvSpPr txBox="1">
            <a:spLocks noChangeArrowheads="1"/>
          </p:cNvSpPr>
          <p:nvPr/>
        </p:nvSpPr>
        <p:spPr bwMode="auto">
          <a:xfrm>
            <a:off x="2208214" y="2708276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800">
                <a:ea typeface="楷体_GB2312" pitchFamily="49" charset="-122"/>
              </a:rPr>
              <a:t>为</a:t>
            </a:r>
          </a:p>
        </p:txBody>
      </p:sp>
      <p:sp>
        <p:nvSpPr>
          <p:cNvPr id="404526" name="Line 46"/>
          <p:cNvSpPr>
            <a:spLocks noChangeShapeType="1"/>
          </p:cNvSpPr>
          <p:nvPr/>
        </p:nvSpPr>
        <p:spPr bwMode="auto">
          <a:xfrm>
            <a:off x="7824789" y="5516563"/>
            <a:ext cx="193675" cy="1905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3" name="Text Box 47"/>
          <p:cNvSpPr txBox="1">
            <a:spLocks noChangeArrowheads="1"/>
          </p:cNvSpPr>
          <p:nvPr/>
        </p:nvSpPr>
        <p:spPr bwMode="auto">
          <a:xfrm>
            <a:off x="6324600" y="990601"/>
            <a:ext cx="419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问怎样折法才能使断面面</a:t>
            </a:r>
          </a:p>
        </p:txBody>
      </p:sp>
    </p:spTree>
    <p:extLst>
      <p:ext uri="{BB962C8B-B14F-4D97-AF65-F5344CB8AC3E}">
        <p14:creationId xmlns:p14="http://schemas.microsoft.com/office/powerpoint/2010/main" val="13932531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4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4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4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4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4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04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04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04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04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04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04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04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04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04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04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04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04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04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0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4" grpId="0" build="p" autoUpdateAnimBg="0"/>
      <p:bldP spid="404485" grpId="0" autoUpdateAnimBg="0"/>
      <p:bldP spid="404496" grpId="0" animBg="1"/>
      <p:bldP spid="404498" grpId="0" build="p" autoUpdateAnimBg="0"/>
      <p:bldP spid="404499" grpId="0" animBg="1"/>
      <p:bldP spid="404525" grpId="0" build="p" autoUpdateAnimBg="0" advAuto="0"/>
      <p:bldP spid="4045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978" name="Group 2"/>
          <p:cNvGrpSpPr>
            <a:grpSpLocks/>
          </p:cNvGrpSpPr>
          <p:nvPr/>
        </p:nvGrpSpPr>
        <p:grpSpPr bwMode="auto">
          <a:xfrm>
            <a:off x="2438400" y="1447800"/>
            <a:ext cx="7467600" cy="3081338"/>
            <a:chOff x="576" y="1131"/>
            <a:chExt cx="4704" cy="1941"/>
          </a:xfrm>
        </p:grpSpPr>
        <p:sp>
          <p:nvSpPr>
            <p:cNvPr id="5128" name="Text Box 3"/>
            <p:cNvSpPr txBox="1">
              <a:spLocks noChangeArrowheads="1"/>
            </p:cNvSpPr>
            <p:nvPr/>
          </p:nvSpPr>
          <p:spPr bwMode="auto">
            <a:xfrm>
              <a:off x="576" y="1131"/>
              <a:ext cx="4704" cy="1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/>
                <a:t>实例：某商店卖两种牌子的果汁，本地牌子每瓶进价</a:t>
              </a:r>
              <a:r>
                <a:rPr lang="en-US" altLang="zh-CN" sz="2800"/>
                <a:t>1</a:t>
              </a:r>
              <a:r>
                <a:rPr lang="zh-CN" altLang="en-US" sz="2800"/>
                <a:t>元，外地牌子每瓶进价</a:t>
              </a:r>
              <a:r>
                <a:rPr lang="en-US" altLang="zh-CN" sz="2800"/>
                <a:t>1.2</a:t>
              </a:r>
              <a:r>
                <a:rPr lang="zh-CN" altLang="en-US" sz="2800"/>
                <a:t>元，店主估计，如果本地牌子的每瓶卖    元，外地牌子的每瓶卖     元，则每天可卖出                        瓶本地牌子的果汁，                     瓶外地牌子的果汁问：店主每天以什么价格卖两种牌子的果汁可取得最大收益？</a:t>
              </a:r>
            </a:p>
          </p:txBody>
        </p:sp>
        <p:graphicFrame>
          <p:nvGraphicFramePr>
            <p:cNvPr id="5129" name="Object 4"/>
            <p:cNvGraphicFramePr>
              <a:graphicFrameLocks noChangeAspect="1"/>
            </p:cNvGraphicFramePr>
            <p:nvPr/>
          </p:nvGraphicFramePr>
          <p:xfrm>
            <a:off x="3385" y="1756"/>
            <a:ext cx="167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6" name="公式" r:id="rId3" imgW="266469" imgH="253780" progId="Equation.3">
                    <p:embed/>
                  </p:oleObj>
                </mc:Choice>
                <mc:Fallback>
                  <p:oleObj name="公式" r:id="rId3" imgW="266469" imgH="2537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5" y="1756"/>
                          <a:ext cx="167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0" name="Object 5"/>
            <p:cNvGraphicFramePr>
              <a:graphicFrameLocks noChangeAspect="1"/>
            </p:cNvGraphicFramePr>
            <p:nvPr/>
          </p:nvGraphicFramePr>
          <p:xfrm>
            <a:off x="1392" y="2016"/>
            <a:ext cx="167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7" name="公式" r:id="rId5" imgW="266584" imgH="330057" progId="Equation.3">
                    <p:embed/>
                  </p:oleObj>
                </mc:Choice>
                <mc:Fallback>
                  <p:oleObj name="公式" r:id="rId5" imgW="266584" imgH="3300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2016"/>
                          <a:ext cx="167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1" name="Object 6"/>
            <p:cNvGraphicFramePr>
              <a:graphicFrameLocks noChangeAspect="1"/>
            </p:cNvGraphicFramePr>
            <p:nvPr/>
          </p:nvGraphicFramePr>
          <p:xfrm>
            <a:off x="3456" y="2016"/>
            <a:ext cx="124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" name="公式" r:id="rId7" imgW="1968500" imgH="406400" progId="Equation.3">
                    <p:embed/>
                  </p:oleObj>
                </mc:Choice>
                <mc:Fallback>
                  <p:oleObj name="公式" r:id="rId7" imgW="1968500" imgH="406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2016"/>
                          <a:ext cx="1240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2" name="Object 7"/>
            <p:cNvGraphicFramePr>
              <a:graphicFrameLocks noChangeAspect="1"/>
            </p:cNvGraphicFramePr>
            <p:nvPr/>
          </p:nvGraphicFramePr>
          <p:xfrm>
            <a:off x="2168" y="2256"/>
            <a:ext cx="124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9" name="公式" r:id="rId9" imgW="1968500" imgH="406400" progId="Equation.3">
                    <p:embed/>
                  </p:oleObj>
                </mc:Choice>
                <mc:Fallback>
                  <p:oleObj name="公式" r:id="rId9" imgW="1968500" imgH="406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8" y="2256"/>
                          <a:ext cx="1240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2984" name="Text Box 8"/>
          <p:cNvSpPr txBox="1">
            <a:spLocks noChangeArrowheads="1"/>
          </p:cNvSpPr>
          <p:nvPr/>
        </p:nvSpPr>
        <p:spPr bwMode="auto">
          <a:xfrm>
            <a:off x="2438400" y="4586288"/>
            <a:ext cx="3733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每天的收益为</a:t>
            </a:r>
          </a:p>
        </p:txBody>
      </p:sp>
      <p:graphicFrame>
        <p:nvGraphicFramePr>
          <p:cNvPr id="382985" name="Object 9"/>
          <p:cNvGraphicFramePr>
            <a:graphicFrameLocks noChangeAspect="1"/>
          </p:cNvGraphicFramePr>
          <p:nvPr/>
        </p:nvGraphicFramePr>
        <p:xfrm>
          <a:off x="4724400" y="4714876"/>
          <a:ext cx="15113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" name="公式" r:id="rId11" imgW="1511300" imgH="406400" progId="Equation.3">
                  <p:embed/>
                </p:oleObj>
              </mc:Choice>
              <mc:Fallback>
                <p:oleObj name="公式" r:id="rId11" imgW="15113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714876"/>
                        <a:ext cx="15113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2986" name="Object 10"/>
          <p:cNvGraphicFramePr>
            <a:graphicFrameLocks noChangeAspect="1"/>
          </p:cNvGraphicFramePr>
          <p:nvPr/>
        </p:nvGraphicFramePr>
        <p:xfrm>
          <a:off x="2563814" y="5235576"/>
          <a:ext cx="7113587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" name="公式" r:id="rId13" imgW="7112000" imgH="406400" progId="Equation.3">
                  <p:embed/>
                </p:oleObj>
              </mc:Choice>
              <mc:Fallback>
                <p:oleObj name="公式" r:id="rId13" imgW="71120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3814" y="5235576"/>
                        <a:ext cx="7113587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2987" name="Text Box 11"/>
          <p:cNvSpPr txBox="1">
            <a:spLocks noChangeArrowheads="1"/>
          </p:cNvSpPr>
          <p:nvPr/>
        </p:nvSpPr>
        <p:spPr bwMode="auto">
          <a:xfrm>
            <a:off x="2514600" y="5653088"/>
            <a:ext cx="6705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求最大收益即为求二元函数的最大值</a:t>
            </a:r>
            <a:r>
              <a:rPr lang="en-US" altLang="zh-CN" sz="2800"/>
              <a:t>.</a:t>
            </a:r>
          </a:p>
        </p:txBody>
      </p:sp>
      <p:sp>
        <p:nvSpPr>
          <p:cNvPr id="5127" name="Rectangle 12"/>
          <p:cNvSpPr>
            <a:spLocks noGrp="1" noChangeArrowheads="1"/>
          </p:cNvSpPr>
          <p:nvPr>
            <p:ph type="title"/>
          </p:nvPr>
        </p:nvSpPr>
        <p:spPr>
          <a:xfrm>
            <a:off x="2438400" y="457200"/>
            <a:ext cx="3945632" cy="874713"/>
          </a:xfrm>
        </p:spPr>
        <p:txBody>
          <a:bodyPr/>
          <a:lstStyle/>
          <a:p>
            <a:pPr algn="l" eaLnBrk="1" hangingPunct="1"/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一、问题的提出</a:t>
            </a:r>
          </a:p>
        </p:txBody>
      </p:sp>
    </p:spTree>
    <p:extLst>
      <p:ext uri="{BB962C8B-B14F-4D97-AF65-F5344CB8AC3E}">
        <p14:creationId xmlns:p14="http://schemas.microsoft.com/office/powerpoint/2010/main" val="116978910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2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2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2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82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2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84" grpId="0" autoUpdateAnimBg="0"/>
      <p:bldP spid="382987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2590800" y="314326"/>
            <a:ext cx="7086600" cy="1219200"/>
          </a:xfrm>
          <a:prstGeom prst="rect">
            <a:avLst/>
          </a:prstGeom>
          <a:solidFill>
            <a:srgbClr val="FFFF99"/>
          </a:solidFill>
          <a:ln w="9525">
            <a:solidFill>
              <a:srgbClr val="FFCC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/>
          </a:p>
        </p:txBody>
      </p:sp>
      <p:graphicFrame>
        <p:nvGraphicFramePr>
          <p:cNvPr id="405507" name="Object 3"/>
          <p:cNvGraphicFramePr>
            <a:graphicFrameLocks noChangeAspect="1"/>
          </p:cNvGraphicFramePr>
          <p:nvPr/>
        </p:nvGraphicFramePr>
        <p:xfrm>
          <a:off x="3479800" y="2374900"/>
          <a:ext cx="1384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59" name="公式" r:id="rId3" imgW="1323908" imgH="257354" progId="Equation.3">
                  <p:embed/>
                </p:oleObj>
              </mc:Choice>
              <mc:Fallback>
                <p:oleObj name="公式" r:id="rId3" imgW="1323908" imgH="25735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9800" y="2374900"/>
                        <a:ext cx="1384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508" name="Object 4"/>
          <p:cNvGraphicFramePr>
            <a:graphicFrameLocks noChangeAspect="1"/>
          </p:cNvGraphicFramePr>
          <p:nvPr/>
        </p:nvGraphicFramePr>
        <p:xfrm>
          <a:off x="4927601" y="2263775"/>
          <a:ext cx="16367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0" name="公式" r:id="rId5" imgW="1581016" imgH="371336" progId="Equation.3">
                  <p:embed/>
                </p:oleObj>
              </mc:Choice>
              <mc:Fallback>
                <p:oleObj name="公式" r:id="rId5" imgW="1581016" imgH="3713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601" y="2263775"/>
                        <a:ext cx="16367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509" name="Object 5"/>
          <p:cNvGraphicFramePr>
            <a:graphicFrameLocks noChangeAspect="1"/>
          </p:cNvGraphicFramePr>
          <p:nvPr/>
        </p:nvGraphicFramePr>
        <p:xfrm>
          <a:off x="6718301" y="2273300"/>
          <a:ext cx="35798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1" name="公式" r:id="rId7" imgW="3524205" imgH="447682" progId="Equation.3">
                  <p:embed/>
                </p:oleObj>
              </mc:Choice>
              <mc:Fallback>
                <p:oleObj name="公式" r:id="rId7" imgW="3524205" imgH="4476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8301" y="2273300"/>
                        <a:ext cx="35798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5510" name="Text Box 6"/>
          <p:cNvSpPr txBox="1">
            <a:spLocks noChangeArrowheads="1"/>
          </p:cNvSpPr>
          <p:nvPr/>
        </p:nvSpPr>
        <p:spPr bwMode="auto">
          <a:xfrm>
            <a:off x="1828800" y="1981201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令</a:t>
            </a:r>
          </a:p>
        </p:txBody>
      </p:sp>
      <p:graphicFrame>
        <p:nvGraphicFramePr>
          <p:cNvPr id="405511" name="Object 7"/>
          <p:cNvGraphicFramePr>
            <a:graphicFrameLocks noChangeAspect="1"/>
          </p:cNvGraphicFramePr>
          <p:nvPr/>
        </p:nvGraphicFramePr>
        <p:xfrm>
          <a:off x="2730500" y="1771650"/>
          <a:ext cx="762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2" name="公式" r:id="rId9" imgW="704984" imgH="371336" progId="Equation.3">
                  <p:embed/>
                </p:oleObj>
              </mc:Choice>
              <mc:Fallback>
                <p:oleObj name="公式" r:id="rId9" imgW="704984" imgH="3713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0" y="1771650"/>
                        <a:ext cx="762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512" name="Object 8"/>
          <p:cNvGraphicFramePr>
            <a:graphicFrameLocks noChangeAspect="1"/>
          </p:cNvGraphicFramePr>
          <p:nvPr/>
        </p:nvGraphicFramePr>
        <p:xfrm>
          <a:off x="3486150" y="1789113"/>
          <a:ext cx="1117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3" name="公式" r:id="rId11" imgW="1057118" imgH="257354" progId="Equation.3">
                  <p:embed/>
                </p:oleObj>
              </mc:Choice>
              <mc:Fallback>
                <p:oleObj name="公式" r:id="rId11" imgW="1057118" imgH="25735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6150" y="1789113"/>
                        <a:ext cx="1117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513" name="Object 9"/>
          <p:cNvGraphicFramePr>
            <a:graphicFrameLocks noChangeAspect="1"/>
          </p:cNvGraphicFramePr>
          <p:nvPr/>
        </p:nvGraphicFramePr>
        <p:xfrm>
          <a:off x="4733925" y="1779588"/>
          <a:ext cx="1435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4" name="公式" r:id="rId13" imgW="1381282" imgH="257354" progId="Equation.3">
                  <p:embed/>
                </p:oleObj>
              </mc:Choice>
              <mc:Fallback>
                <p:oleObj name="公式" r:id="rId13" imgW="1381282" imgH="25735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3925" y="1779588"/>
                        <a:ext cx="1435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514" name="Object 10"/>
          <p:cNvGraphicFramePr>
            <a:graphicFrameLocks noChangeAspect="1"/>
          </p:cNvGraphicFramePr>
          <p:nvPr/>
        </p:nvGraphicFramePr>
        <p:xfrm>
          <a:off x="6203951" y="1803400"/>
          <a:ext cx="2754313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5" name="公式" r:id="rId15" imgW="2695508" imgH="257354" progId="Equation.3">
                  <p:embed/>
                </p:oleObj>
              </mc:Choice>
              <mc:Fallback>
                <p:oleObj name="公式" r:id="rId15" imgW="2695508" imgH="25735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3951" y="1803400"/>
                        <a:ext cx="2754313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515" name="Object 11"/>
          <p:cNvGraphicFramePr>
            <a:graphicFrameLocks noChangeAspect="1"/>
          </p:cNvGraphicFramePr>
          <p:nvPr/>
        </p:nvGraphicFramePr>
        <p:xfrm>
          <a:off x="2673350" y="2344738"/>
          <a:ext cx="762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6" name="公式" r:id="rId17" imgW="704984" imgH="371336" progId="Equation.3">
                  <p:embed/>
                </p:oleObj>
              </mc:Choice>
              <mc:Fallback>
                <p:oleObj name="公式" r:id="rId17" imgW="704984" imgH="3713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350" y="2344738"/>
                        <a:ext cx="762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5516" name="Line 12"/>
          <p:cNvSpPr>
            <a:spLocks noChangeShapeType="1"/>
          </p:cNvSpPr>
          <p:nvPr/>
        </p:nvSpPr>
        <p:spPr bwMode="auto">
          <a:xfrm>
            <a:off x="3962400" y="28956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5517" name="Text Box 13"/>
          <p:cNvSpPr txBox="1">
            <a:spLocks noChangeArrowheads="1"/>
          </p:cNvSpPr>
          <p:nvPr/>
        </p:nvSpPr>
        <p:spPr bwMode="auto">
          <a:xfrm>
            <a:off x="2126226" y="4522789"/>
            <a:ext cx="1193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解得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405518" name="Text Box 14"/>
          <p:cNvSpPr txBox="1">
            <a:spLocks noChangeArrowheads="1"/>
          </p:cNvSpPr>
          <p:nvPr/>
        </p:nvSpPr>
        <p:spPr bwMode="auto">
          <a:xfrm>
            <a:off x="2057400" y="5257801"/>
            <a:ext cx="586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由题意知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最大值在定义域</a:t>
            </a:r>
            <a:r>
              <a:rPr lang="en-US" altLang="zh-CN" sz="2800" i="1">
                <a:ea typeface="楷体_GB2312" pitchFamily="49" charset="-122"/>
              </a:rPr>
              <a:t>D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内达到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,</a:t>
            </a:r>
          </a:p>
        </p:txBody>
      </p:sp>
      <p:sp>
        <p:nvSpPr>
          <p:cNvPr id="405519" name="Text Box 15"/>
          <p:cNvSpPr txBox="1">
            <a:spLocks noChangeArrowheads="1"/>
          </p:cNvSpPr>
          <p:nvPr/>
        </p:nvSpPr>
        <p:spPr bwMode="auto">
          <a:xfrm>
            <a:off x="7696200" y="5257801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而在域</a:t>
            </a:r>
            <a:r>
              <a:rPr lang="en-US" altLang="zh-CN" sz="2800" i="1">
                <a:ea typeface="楷体_GB2312" pitchFamily="49" charset="-122"/>
              </a:rPr>
              <a:t>D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内只有</a:t>
            </a:r>
          </a:p>
        </p:txBody>
      </p:sp>
      <p:sp>
        <p:nvSpPr>
          <p:cNvPr id="405520" name="Text Box 16"/>
          <p:cNvSpPr txBox="1">
            <a:spLocks noChangeArrowheads="1"/>
          </p:cNvSpPr>
          <p:nvPr/>
        </p:nvSpPr>
        <p:spPr bwMode="auto">
          <a:xfrm>
            <a:off x="2126226" y="5828457"/>
            <a:ext cx="220980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一个驻点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,</a:t>
            </a:r>
          </a:p>
        </p:txBody>
      </p:sp>
      <p:sp>
        <p:nvSpPr>
          <p:cNvPr id="405521" name="Text Box 17"/>
          <p:cNvSpPr txBox="1">
            <a:spLocks noChangeArrowheads="1"/>
          </p:cNvSpPr>
          <p:nvPr/>
        </p:nvSpPr>
        <p:spPr bwMode="auto">
          <a:xfrm>
            <a:off x="3775588" y="5811838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故此点即为所求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405522" name="Object 18"/>
          <p:cNvGraphicFramePr>
            <a:graphicFrameLocks noChangeAspect="1"/>
          </p:cNvGraphicFramePr>
          <p:nvPr/>
        </p:nvGraphicFramePr>
        <p:xfrm>
          <a:off x="4154488" y="2952750"/>
          <a:ext cx="1435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7" name="公式" r:id="rId19" imgW="1381282" imgH="333342" progId="Equation.3">
                  <p:embed/>
                </p:oleObj>
              </mc:Choice>
              <mc:Fallback>
                <p:oleObj name="公式" r:id="rId19" imgW="1381282" imgH="3333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4488" y="2952750"/>
                        <a:ext cx="1435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523" name="Object 19"/>
          <p:cNvGraphicFramePr>
            <a:graphicFrameLocks noChangeAspect="1"/>
          </p:cNvGraphicFramePr>
          <p:nvPr/>
        </p:nvGraphicFramePr>
        <p:xfrm>
          <a:off x="5702300" y="2959100"/>
          <a:ext cx="800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8" name="公式" r:id="rId21" imgW="742995" imgH="257354" progId="Equation.3">
                  <p:embed/>
                </p:oleObj>
              </mc:Choice>
              <mc:Fallback>
                <p:oleObj name="公式" r:id="rId21" imgW="742995" imgH="25735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2300" y="2959100"/>
                        <a:ext cx="800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2" name="Line 20"/>
          <p:cNvSpPr>
            <a:spLocks noChangeShapeType="1"/>
          </p:cNvSpPr>
          <p:nvPr/>
        </p:nvSpPr>
        <p:spPr bwMode="auto">
          <a:xfrm>
            <a:off x="10291764" y="179388"/>
            <a:ext cx="71437" cy="0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8693" name="Object 21"/>
          <p:cNvGraphicFramePr>
            <a:graphicFrameLocks noChangeAspect="1"/>
          </p:cNvGraphicFramePr>
          <p:nvPr/>
        </p:nvGraphicFramePr>
        <p:xfrm>
          <a:off x="3100388" y="385763"/>
          <a:ext cx="58277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9" name="公式" r:id="rId23" imgW="5772195" imgH="371336" progId="Equation.3">
                  <p:embed/>
                </p:oleObj>
              </mc:Choice>
              <mc:Fallback>
                <p:oleObj name="公式" r:id="rId23" imgW="5772195" imgH="3713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0388" y="385763"/>
                        <a:ext cx="58277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4" name="Object 22"/>
          <p:cNvGraphicFramePr>
            <a:graphicFrameLocks noChangeAspect="1"/>
          </p:cNvGraphicFramePr>
          <p:nvPr/>
        </p:nvGraphicFramePr>
        <p:xfrm>
          <a:off x="3881438" y="939800"/>
          <a:ext cx="38592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70" name="公式" r:id="rId25" imgW="3800318" imgH="466679" progId="Equation.3">
                  <p:embed/>
                </p:oleObj>
              </mc:Choice>
              <mc:Fallback>
                <p:oleObj name="公式" r:id="rId25" imgW="3800318" imgH="4666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1438" y="939800"/>
                        <a:ext cx="385921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5527" name="AutoShape 23"/>
          <p:cNvSpPr>
            <a:spLocks/>
          </p:cNvSpPr>
          <p:nvPr/>
        </p:nvSpPr>
        <p:spPr bwMode="auto">
          <a:xfrm>
            <a:off x="2514600" y="18288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/>
          </a:p>
        </p:txBody>
      </p:sp>
      <p:sp>
        <p:nvSpPr>
          <p:cNvPr id="405528" name="AutoShape 24"/>
          <p:cNvSpPr>
            <a:spLocks/>
          </p:cNvSpPr>
          <p:nvPr/>
        </p:nvSpPr>
        <p:spPr bwMode="auto">
          <a:xfrm>
            <a:off x="3200400" y="35052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/>
          </a:p>
        </p:txBody>
      </p:sp>
      <p:graphicFrame>
        <p:nvGraphicFramePr>
          <p:cNvPr id="405529" name="Object 25"/>
          <p:cNvGraphicFramePr>
            <a:graphicFrameLocks noChangeAspect="1"/>
          </p:cNvGraphicFramePr>
          <p:nvPr/>
        </p:nvGraphicFramePr>
        <p:xfrm>
          <a:off x="3517900" y="3505200"/>
          <a:ext cx="2959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71" name="公式" r:id="rId27" imgW="2905282" imgH="257354" progId="Equation.3">
                  <p:embed/>
                </p:oleObj>
              </mc:Choice>
              <mc:Fallback>
                <p:oleObj name="公式" r:id="rId27" imgW="2905282" imgH="25735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900" y="3505200"/>
                        <a:ext cx="2959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530" name="Object 26"/>
          <p:cNvGraphicFramePr>
            <a:graphicFrameLocks noChangeAspect="1"/>
          </p:cNvGraphicFramePr>
          <p:nvPr/>
        </p:nvGraphicFramePr>
        <p:xfrm>
          <a:off x="3536950" y="3898900"/>
          <a:ext cx="6083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72" name="公式" r:id="rId29" imgW="6029303" imgH="447682" progId="Equation.3">
                  <p:embed/>
                </p:oleObj>
              </mc:Choice>
              <mc:Fallback>
                <p:oleObj name="公式" r:id="rId29" imgW="6029303" imgH="4476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6950" y="3898900"/>
                        <a:ext cx="60833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53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3856557"/>
              </p:ext>
            </p:extLst>
          </p:nvPr>
        </p:nvGraphicFramePr>
        <p:xfrm>
          <a:off x="4038600" y="4362451"/>
          <a:ext cx="3492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73" name="公式" r:id="rId31" imgW="3438503" imgH="781023" progId="Equation.3">
                  <p:embed/>
                </p:oleObj>
              </mc:Choice>
              <mc:Fallback>
                <p:oleObj name="公式" r:id="rId31" imgW="3438503" imgH="7810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362451"/>
                        <a:ext cx="34925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49932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5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05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5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05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05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05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05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05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05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05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05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05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05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05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05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05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05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05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05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05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05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05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10" grpId="0" autoUpdateAnimBg="0"/>
      <p:bldP spid="405516" grpId="0" animBg="1"/>
      <p:bldP spid="405517" grpId="0" build="p" autoUpdateAnimBg="0"/>
      <p:bldP spid="405518" grpId="0" autoUpdateAnimBg="0"/>
      <p:bldP spid="405519" grpId="0" autoUpdateAnimBg="0"/>
      <p:bldP spid="405520" grpId="0"/>
      <p:bldP spid="405521" grpId="0" autoUpdateAnimBg="0"/>
      <p:bldP spid="405527" grpId="0" animBg="1"/>
      <p:bldP spid="40552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279361"/>
              </p:ext>
            </p:extLst>
          </p:nvPr>
        </p:nvGraphicFramePr>
        <p:xfrm>
          <a:off x="2516188" y="990600"/>
          <a:ext cx="7231062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6" name="Document" r:id="rId3" imgW="7405106" imgH="1466962" progId="Word.Document.8">
                  <p:embed/>
                </p:oleObj>
              </mc:Choice>
              <mc:Fallback>
                <p:oleObj name="Document" r:id="rId3" imgW="7405106" imgH="146696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6188" y="990600"/>
                        <a:ext cx="7231062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1347" name="Text Box 3"/>
          <p:cNvSpPr txBox="1">
            <a:spLocks noChangeArrowheads="1"/>
          </p:cNvSpPr>
          <p:nvPr/>
        </p:nvSpPr>
        <p:spPr bwMode="auto">
          <a:xfrm>
            <a:off x="2432050" y="2667001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441348" name="Object 4"/>
          <p:cNvGraphicFramePr>
            <a:graphicFrameLocks noChangeAspect="1"/>
          </p:cNvGraphicFramePr>
          <p:nvPr/>
        </p:nvGraphicFramePr>
        <p:xfrm>
          <a:off x="2705100" y="3505200"/>
          <a:ext cx="3771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7" name="文档" r:id="rId5" imgW="3774440" imgH="858520" progId="Word.Document.8">
                  <p:embed/>
                </p:oleObj>
              </mc:Choice>
              <mc:Fallback>
                <p:oleObj name="文档" r:id="rId5" imgW="3774440" imgH="8585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00" y="3505200"/>
                        <a:ext cx="3771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1349" name="Group 5"/>
          <p:cNvGrpSpPr>
            <a:grpSpLocks/>
          </p:cNvGrpSpPr>
          <p:nvPr/>
        </p:nvGrpSpPr>
        <p:grpSpPr bwMode="auto">
          <a:xfrm>
            <a:off x="3429000" y="4191001"/>
            <a:ext cx="2057400" cy="1592263"/>
            <a:chOff x="1008" y="2256"/>
            <a:chExt cx="1296" cy="1003"/>
          </a:xfrm>
        </p:grpSpPr>
        <p:grpSp>
          <p:nvGrpSpPr>
            <p:cNvPr id="29707" name="Group 6"/>
            <p:cNvGrpSpPr>
              <a:grpSpLocks/>
            </p:cNvGrpSpPr>
            <p:nvPr/>
          </p:nvGrpSpPr>
          <p:grpSpPr bwMode="auto">
            <a:xfrm>
              <a:off x="1008" y="2256"/>
              <a:ext cx="1296" cy="1003"/>
              <a:chOff x="576" y="2448"/>
              <a:chExt cx="1296" cy="1003"/>
            </a:xfrm>
          </p:grpSpPr>
          <p:grpSp>
            <p:nvGrpSpPr>
              <p:cNvPr id="29709" name="Group 7"/>
              <p:cNvGrpSpPr>
                <a:grpSpLocks/>
              </p:cNvGrpSpPr>
              <p:nvPr/>
            </p:nvGrpSpPr>
            <p:grpSpPr bwMode="auto">
              <a:xfrm>
                <a:off x="576" y="2448"/>
                <a:ext cx="1296" cy="1003"/>
                <a:chOff x="4176" y="1056"/>
                <a:chExt cx="1296" cy="1003"/>
              </a:xfrm>
            </p:grpSpPr>
            <p:grpSp>
              <p:nvGrpSpPr>
                <p:cNvPr id="29711" name="Group 8"/>
                <p:cNvGrpSpPr>
                  <a:grpSpLocks/>
                </p:cNvGrpSpPr>
                <p:nvPr/>
              </p:nvGrpSpPr>
              <p:grpSpPr bwMode="auto">
                <a:xfrm>
                  <a:off x="4176" y="1152"/>
                  <a:ext cx="1248" cy="883"/>
                  <a:chOff x="7341" y="8952"/>
                  <a:chExt cx="2400" cy="1664"/>
                </a:xfrm>
              </p:grpSpPr>
              <p:sp>
                <p:nvSpPr>
                  <p:cNvPr id="29715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7341" y="10408"/>
                    <a:ext cx="240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16" name="Line 1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701" y="8952"/>
                    <a:ext cx="0" cy="1664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17" name="AutoShape 11"/>
                  <p:cNvSpPr>
                    <a:spLocks noChangeArrowheads="1"/>
                  </p:cNvSpPr>
                  <p:nvPr/>
                </p:nvSpPr>
                <p:spPr bwMode="auto">
                  <a:xfrm>
                    <a:off x="7701" y="9472"/>
                    <a:ext cx="960" cy="936"/>
                  </a:xfrm>
                  <a:prstGeom prst="rtTriangle">
                    <a:avLst/>
                  </a:prstGeom>
                  <a:solidFill>
                    <a:srgbClr val="FF0000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 b="0"/>
                  </a:p>
                </p:txBody>
              </p:sp>
              <p:sp>
                <p:nvSpPr>
                  <p:cNvPr id="29718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7506" y="9264"/>
                    <a:ext cx="1284" cy="1281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aphicFrame>
              <p:nvGraphicFramePr>
                <p:cNvPr id="29712" name="Object 13"/>
                <p:cNvGraphicFramePr>
                  <a:graphicFrameLocks noChangeAspect="1"/>
                </p:cNvGraphicFramePr>
                <p:nvPr/>
              </p:nvGraphicFramePr>
              <p:xfrm>
                <a:off x="5376" y="1968"/>
                <a:ext cx="96" cy="9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4788" name="公式" r:id="rId7" imgW="266469" imgH="253780" progId="Equation.3">
                        <p:embed/>
                      </p:oleObj>
                    </mc:Choice>
                    <mc:Fallback>
                      <p:oleObj name="公式" r:id="rId7" imgW="266469" imgH="25378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376" y="1968"/>
                              <a:ext cx="96" cy="9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9713" name="Object 14"/>
                <p:cNvGraphicFramePr>
                  <a:graphicFrameLocks noChangeAspect="1"/>
                </p:cNvGraphicFramePr>
                <p:nvPr/>
              </p:nvGraphicFramePr>
              <p:xfrm>
                <a:off x="4320" y="1056"/>
                <a:ext cx="96" cy="11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4789" name="公式" r:id="rId9" imgW="266584" imgH="330057" progId="Equation.3">
                        <p:embed/>
                      </p:oleObj>
                    </mc:Choice>
                    <mc:Fallback>
                      <p:oleObj name="公式" r:id="rId9" imgW="266584" imgH="330057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20" y="1056"/>
                              <a:ext cx="96" cy="11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9714" name="Object 15"/>
                <p:cNvGraphicFramePr>
                  <a:graphicFrameLocks noChangeAspect="1"/>
                </p:cNvGraphicFramePr>
                <p:nvPr/>
              </p:nvGraphicFramePr>
              <p:xfrm>
                <a:off x="4224" y="1968"/>
                <a:ext cx="83" cy="9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4790" name="公式" r:id="rId11" imgW="228501" imgH="253890" progId="Equation.3">
                        <p:embed/>
                      </p:oleObj>
                    </mc:Choice>
                    <mc:Fallback>
                      <p:oleObj name="公式" r:id="rId11" imgW="228501" imgH="25389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24" y="1968"/>
                              <a:ext cx="83" cy="9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29710" name="Object 16"/>
              <p:cNvGraphicFramePr>
                <a:graphicFrameLocks noChangeAspect="1"/>
              </p:cNvGraphicFramePr>
              <p:nvPr/>
            </p:nvGraphicFramePr>
            <p:xfrm>
              <a:off x="960" y="2853"/>
              <a:ext cx="624" cy="1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791" name="公式" r:id="rId13" imgW="1371600" imgH="393700" progId="Equation.3">
                      <p:embed/>
                    </p:oleObj>
                  </mc:Choice>
                  <mc:Fallback>
                    <p:oleObj name="公式" r:id="rId13" imgW="1371600" imgH="3937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60" y="2853"/>
                            <a:ext cx="624" cy="17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9708" name="Object 17"/>
            <p:cNvGraphicFramePr>
              <a:graphicFrameLocks noChangeAspect="1"/>
            </p:cNvGraphicFramePr>
            <p:nvPr/>
          </p:nvGraphicFramePr>
          <p:xfrm>
            <a:off x="1248" y="2931"/>
            <a:ext cx="144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92" name="公式" r:id="rId15" imgW="257108" imgH="237999" progId="Equation.3">
                    <p:embed/>
                  </p:oleObj>
                </mc:Choice>
                <mc:Fallback>
                  <p:oleObj name="公式" r:id="rId15" imgW="257108" imgH="23799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931"/>
                          <a:ext cx="144" cy="1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1362" name="Group 18"/>
          <p:cNvGrpSpPr>
            <a:grpSpLocks/>
          </p:cNvGrpSpPr>
          <p:nvPr/>
        </p:nvGrpSpPr>
        <p:grpSpPr bwMode="auto">
          <a:xfrm>
            <a:off x="6553200" y="2563814"/>
            <a:ext cx="3505200" cy="3303587"/>
            <a:chOff x="3168" y="1615"/>
            <a:chExt cx="2208" cy="2081"/>
          </a:xfrm>
        </p:grpSpPr>
        <p:pic>
          <p:nvPicPr>
            <p:cNvPr id="29704" name="Picture 19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8" y="1615"/>
              <a:ext cx="2208" cy="2081"/>
            </a:xfrm>
            <a:prstGeom prst="rect">
              <a:avLst/>
            </a:prstGeom>
            <a:noFill/>
            <a:ln w="31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705" name="AutoShape 20"/>
            <p:cNvSpPr>
              <a:spLocks noChangeArrowheads="1"/>
            </p:cNvSpPr>
            <p:nvPr/>
          </p:nvSpPr>
          <p:spPr bwMode="auto">
            <a:xfrm rot="2114311">
              <a:off x="3428" y="2684"/>
              <a:ext cx="892" cy="724"/>
            </a:xfrm>
            <a:prstGeom prst="triangle">
              <a:avLst>
                <a:gd name="adj" fmla="val 70801"/>
              </a:avLst>
            </a:prstGeom>
            <a:solidFill>
              <a:schemeClr val="accent1">
                <a:alpha val="50195"/>
              </a:schemeClr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/>
            </a:p>
          </p:txBody>
        </p:sp>
        <p:graphicFrame>
          <p:nvGraphicFramePr>
            <p:cNvPr id="29706" name="Object 21"/>
            <p:cNvGraphicFramePr>
              <a:graphicFrameLocks noChangeAspect="1"/>
            </p:cNvGraphicFramePr>
            <p:nvPr/>
          </p:nvGraphicFramePr>
          <p:xfrm>
            <a:off x="3744" y="3072"/>
            <a:ext cx="144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93" name="公式" r:id="rId18" imgW="257108" imgH="237999" progId="Equation.3">
                    <p:embed/>
                  </p:oleObj>
                </mc:Choice>
                <mc:Fallback>
                  <p:oleObj name="公式" r:id="rId18" imgW="257108" imgH="23799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3072"/>
                          <a:ext cx="144" cy="1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1366" name="Text Box 22"/>
          <p:cNvSpPr txBox="1">
            <a:spLocks noChangeArrowheads="1"/>
          </p:cNvSpPr>
          <p:nvPr/>
        </p:nvSpPr>
        <p:spPr bwMode="auto">
          <a:xfrm>
            <a:off x="3429000" y="2667001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如图</a:t>
            </a:r>
            <a:r>
              <a:rPr lang="en-US" altLang="zh-CN" sz="280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37456524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1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1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1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41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41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47" grpId="0" autoUpdateAnimBg="0"/>
      <p:bldP spid="441366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2654300" y="914400"/>
          <a:ext cx="1460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1" name="文档" r:id="rId3" imgW="1502557" imgH="459497" progId="Word.Document.8">
                  <p:embed/>
                </p:oleObj>
              </mc:Choice>
              <mc:Fallback>
                <p:oleObj name="文档" r:id="rId3" imgW="1502557" imgH="45949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300" y="914400"/>
                        <a:ext cx="1460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2946400" y="1600200"/>
          <a:ext cx="5664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2" name="公式" r:id="rId5" imgW="5664200" imgH="1143000" progId="Equation.3">
                  <p:embed/>
                </p:oleObj>
              </mc:Choice>
              <mc:Fallback>
                <p:oleObj name="公式" r:id="rId5" imgW="566420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0" y="1600200"/>
                        <a:ext cx="56642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72" name="Object 4"/>
          <p:cNvGraphicFramePr>
            <a:graphicFrameLocks noChangeAspect="1"/>
          </p:cNvGraphicFramePr>
          <p:nvPr/>
        </p:nvGraphicFramePr>
        <p:xfrm>
          <a:off x="2438400" y="3200400"/>
          <a:ext cx="46672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3" name="Document" r:id="rId7" imgW="4676775" imgH="647700" progId="Word.Document.8">
                  <p:embed/>
                </p:oleObj>
              </mc:Choice>
              <mc:Fallback>
                <p:oleObj name="Document" r:id="rId7" imgW="4676775" imgH="6477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200400"/>
                        <a:ext cx="46672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73" name="Object 5"/>
          <p:cNvGraphicFramePr>
            <a:graphicFrameLocks noChangeAspect="1"/>
          </p:cNvGraphicFramePr>
          <p:nvPr/>
        </p:nvGraphicFramePr>
        <p:xfrm>
          <a:off x="6781800" y="3200400"/>
          <a:ext cx="27432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4" name="Document" r:id="rId9" imgW="2752725" imgH="476250" progId="Word.Document.8">
                  <p:embed/>
                </p:oleObj>
              </mc:Choice>
              <mc:Fallback>
                <p:oleObj name="Document" r:id="rId9" imgW="2752725" imgH="4762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200400"/>
                        <a:ext cx="27432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1335019"/>
              </p:ext>
            </p:extLst>
          </p:nvPr>
        </p:nvGraphicFramePr>
        <p:xfrm>
          <a:off x="2408041" y="3943350"/>
          <a:ext cx="5486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5" name="Document" r:id="rId11" imgW="5486400" imgH="476250" progId="Word.Document.8">
                  <p:embed/>
                </p:oleObj>
              </mc:Choice>
              <mc:Fallback>
                <p:oleObj name="Document" r:id="rId11" imgW="5486400" imgH="4762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8041" y="3943350"/>
                        <a:ext cx="5486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3493659"/>
              </p:ext>
            </p:extLst>
          </p:nvPr>
        </p:nvGraphicFramePr>
        <p:xfrm>
          <a:off x="2207568" y="4705350"/>
          <a:ext cx="65341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6" name="Document" r:id="rId13" imgW="6553200" imgH="476250" progId="Word.Document.8">
                  <p:embed/>
                </p:oleObj>
              </mc:Choice>
              <mc:Fallback>
                <p:oleObj name="Document" r:id="rId13" imgW="6553200" imgH="4762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568" y="4705350"/>
                        <a:ext cx="65341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1524001" y="30886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/>
          </a:p>
        </p:txBody>
      </p:sp>
      <p:graphicFrame>
        <p:nvGraphicFramePr>
          <p:cNvPr id="3072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494874"/>
              </p:ext>
            </p:extLst>
          </p:nvPr>
        </p:nvGraphicFramePr>
        <p:xfrm>
          <a:off x="5663952" y="404664"/>
          <a:ext cx="4752975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7" name="公式" r:id="rId15" imgW="1536033" imgH="215806" progId="Equation.3">
                  <p:embed/>
                </p:oleObj>
              </mc:Choice>
              <mc:Fallback>
                <p:oleObj name="公式" r:id="rId15" imgW="1536033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3952" y="404664"/>
                        <a:ext cx="4752975" cy="67945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770592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2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2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2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42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2667000" y="1066800"/>
          <a:ext cx="5487988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90" name="文档" r:id="rId3" imgW="5486400" imgH="445713" progId="Word.Document.8">
                  <p:embed/>
                </p:oleObj>
              </mc:Choice>
              <mc:Fallback>
                <p:oleObj name="文档" r:id="rId3" imgW="5486400" imgH="44571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066800"/>
                        <a:ext cx="5487988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395" name="Object 3"/>
          <p:cNvGraphicFramePr>
            <a:graphicFrameLocks noChangeAspect="1"/>
          </p:cNvGraphicFramePr>
          <p:nvPr/>
        </p:nvGraphicFramePr>
        <p:xfrm>
          <a:off x="2667000" y="1752600"/>
          <a:ext cx="548798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91" name="文档" r:id="rId5" imgW="5486400" imgH="497840" progId="Word.Document.8">
                  <p:embed/>
                </p:oleObj>
              </mc:Choice>
              <mc:Fallback>
                <p:oleObj name="文档" r:id="rId5" imgW="5486400" imgH="4978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752600"/>
                        <a:ext cx="5487988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396" name="Object 4"/>
          <p:cNvGraphicFramePr>
            <a:graphicFrameLocks noChangeAspect="1"/>
          </p:cNvGraphicFramePr>
          <p:nvPr/>
        </p:nvGraphicFramePr>
        <p:xfrm>
          <a:off x="2743200" y="2514600"/>
          <a:ext cx="548798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92" name="文档" r:id="rId7" imgW="5486400" imgH="508000" progId="Word.Document.8">
                  <p:embed/>
                </p:oleObj>
              </mc:Choice>
              <mc:Fallback>
                <p:oleObj name="文档" r:id="rId7" imgW="5486400" imgH="5080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514600"/>
                        <a:ext cx="5487988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397" name="Object 5"/>
          <p:cNvGraphicFramePr>
            <a:graphicFrameLocks noChangeAspect="1"/>
          </p:cNvGraphicFramePr>
          <p:nvPr/>
        </p:nvGraphicFramePr>
        <p:xfrm>
          <a:off x="2743200" y="3314700"/>
          <a:ext cx="27622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93" name="文档" r:id="rId9" imgW="2743200" imgH="473282" progId="Word.Document.8">
                  <p:embed/>
                </p:oleObj>
              </mc:Choice>
              <mc:Fallback>
                <p:oleObj name="文档" r:id="rId9" imgW="2743200" imgH="47328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314700"/>
                        <a:ext cx="27622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398" name="Object 6"/>
          <p:cNvGraphicFramePr>
            <a:graphicFrameLocks noChangeAspect="1"/>
          </p:cNvGraphicFramePr>
          <p:nvPr/>
        </p:nvGraphicFramePr>
        <p:xfrm>
          <a:off x="5295900" y="3314701"/>
          <a:ext cx="28956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94" name="公式" r:id="rId11" imgW="2895600" imgH="431800" progId="Equation.3">
                  <p:embed/>
                </p:oleObj>
              </mc:Choice>
              <mc:Fallback>
                <p:oleObj name="公式" r:id="rId11" imgW="28956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5900" y="3314701"/>
                        <a:ext cx="28956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399" name="Object 7"/>
          <p:cNvGraphicFramePr>
            <a:graphicFrameLocks noChangeAspect="1"/>
          </p:cNvGraphicFramePr>
          <p:nvPr/>
        </p:nvGraphicFramePr>
        <p:xfrm>
          <a:off x="2990850" y="4076701"/>
          <a:ext cx="20193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95" name="公式" r:id="rId13" imgW="2019300" imgH="393700" progId="Equation.3">
                  <p:embed/>
                </p:oleObj>
              </mc:Choice>
              <mc:Fallback>
                <p:oleObj name="公式" r:id="rId13" imgW="20193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0850" y="4076701"/>
                        <a:ext cx="20193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400" name="Object 8"/>
          <p:cNvGraphicFramePr>
            <a:graphicFrameLocks noChangeAspect="1"/>
          </p:cNvGraphicFramePr>
          <p:nvPr/>
        </p:nvGraphicFramePr>
        <p:xfrm>
          <a:off x="2665414" y="4724400"/>
          <a:ext cx="5487987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96" name="文档" r:id="rId15" imgW="5486400" imgH="447040" progId="Word.Document.8">
                  <p:embed/>
                </p:oleObj>
              </mc:Choice>
              <mc:Fallback>
                <p:oleObj name="文档" r:id="rId15" imgW="5486400" imgH="4470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5414" y="4724400"/>
                        <a:ext cx="5487987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401" name="Object 9"/>
          <p:cNvGraphicFramePr>
            <a:graphicFrameLocks noChangeAspect="1"/>
          </p:cNvGraphicFramePr>
          <p:nvPr/>
        </p:nvGraphicFramePr>
        <p:xfrm>
          <a:off x="4343400" y="5421314"/>
          <a:ext cx="5487988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97" name="文档" r:id="rId17" imgW="5486400" imgH="447040" progId="Word.Document.8">
                  <p:embed/>
                </p:oleObj>
              </mc:Choice>
              <mc:Fallback>
                <p:oleObj name="文档" r:id="rId17" imgW="5486400" imgH="4470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421314"/>
                        <a:ext cx="5487988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754" name="Group 10"/>
          <p:cNvGrpSpPr>
            <a:grpSpLocks/>
          </p:cNvGrpSpPr>
          <p:nvPr/>
        </p:nvGrpSpPr>
        <p:grpSpPr bwMode="auto">
          <a:xfrm>
            <a:off x="8001000" y="1295401"/>
            <a:ext cx="2057400" cy="1592263"/>
            <a:chOff x="576" y="2448"/>
            <a:chExt cx="1296" cy="1003"/>
          </a:xfrm>
        </p:grpSpPr>
        <p:grpSp>
          <p:nvGrpSpPr>
            <p:cNvPr id="31758" name="Group 11"/>
            <p:cNvGrpSpPr>
              <a:grpSpLocks/>
            </p:cNvGrpSpPr>
            <p:nvPr/>
          </p:nvGrpSpPr>
          <p:grpSpPr bwMode="auto">
            <a:xfrm>
              <a:off x="576" y="2448"/>
              <a:ext cx="1296" cy="1003"/>
              <a:chOff x="4176" y="1056"/>
              <a:chExt cx="1296" cy="1003"/>
            </a:xfrm>
          </p:grpSpPr>
          <p:grpSp>
            <p:nvGrpSpPr>
              <p:cNvPr id="31760" name="Group 12"/>
              <p:cNvGrpSpPr>
                <a:grpSpLocks/>
              </p:cNvGrpSpPr>
              <p:nvPr/>
            </p:nvGrpSpPr>
            <p:grpSpPr bwMode="auto">
              <a:xfrm>
                <a:off x="4176" y="1152"/>
                <a:ext cx="1248" cy="883"/>
                <a:chOff x="7341" y="8952"/>
                <a:chExt cx="2400" cy="1664"/>
              </a:xfrm>
            </p:grpSpPr>
            <p:sp>
              <p:nvSpPr>
                <p:cNvPr id="31764" name="Line 13"/>
                <p:cNvSpPr>
                  <a:spLocks noChangeShapeType="1"/>
                </p:cNvSpPr>
                <p:nvPr/>
              </p:nvSpPr>
              <p:spPr bwMode="auto">
                <a:xfrm>
                  <a:off x="7341" y="10408"/>
                  <a:ext cx="24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65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7701" y="8952"/>
                  <a:ext cx="0" cy="1664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66" name="AutoShape 15"/>
                <p:cNvSpPr>
                  <a:spLocks noChangeArrowheads="1"/>
                </p:cNvSpPr>
                <p:nvPr/>
              </p:nvSpPr>
              <p:spPr bwMode="auto">
                <a:xfrm>
                  <a:off x="7701" y="9472"/>
                  <a:ext cx="960" cy="936"/>
                </a:xfrm>
                <a:prstGeom prst="rtTriangle">
                  <a:avLst/>
                </a:prstGeom>
                <a:solidFill>
                  <a:srgbClr val="FF0000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 b="0"/>
                </a:p>
              </p:txBody>
            </p:sp>
            <p:sp>
              <p:nvSpPr>
                <p:cNvPr id="31767" name="Line 16"/>
                <p:cNvSpPr>
                  <a:spLocks noChangeShapeType="1"/>
                </p:cNvSpPr>
                <p:nvPr/>
              </p:nvSpPr>
              <p:spPr bwMode="auto">
                <a:xfrm>
                  <a:off x="7506" y="9264"/>
                  <a:ext cx="1284" cy="128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31761" name="Object 17"/>
              <p:cNvGraphicFramePr>
                <a:graphicFrameLocks noChangeAspect="1"/>
              </p:cNvGraphicFramePr>
              <p:nvPr/>
            </p:nvGraphicFramePr>
            <p:xfrm>
              <a:off x="5376" y="1968"/>
              <a:ext cx="96" cy="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998" name="公式" r:id="rId19" imgW="266469" imgH="253780" progId="Equation.3">
                      <p:embed/>
                    </p:oleObj>
                  </mc:Choice>
                  <mc:Fallback>
                    <p:oleObj name="公式" r:id="rId19" imgW="266469" imgH="2537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76" y="1968"/>
                            <a:ext cx="96" cy="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62" name="Object 18"/>
              <p:cNvGraphicFramePr>
                <a:graphicFrameLocks noChangeAspect="1"/>
              </p:cNvGraphicFramePr>
              <p:nvPr/>
            </p:nvGraphicFramePr>
            <p:xfrm>
              <a:off x="4320" y="1056"/>
              <a:ext cx="96" cy="1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999" name="公式" r:id="rId21" imgW="266584" imgH="330057" progId="Equation.3">
                      <p:embed/>
                    </p:oleObj>
                  </mc:Choice>
                  <mc:Fallback>
                    <p:oleObj name="公式" r:id="rId21" imgW="266584" imgH="33005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0" y="1056"/>
                            <a:ext cx="96" cy="1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63" name="Object 19"/>
              <p:cNvGraphicFramePr>
                <a:graphicFrameLocks noChangeAspect="1"/>
              </p:cNvGraphicFramePr>
              <p:nvPr/>
            </p:nvGraphicFramePr>
            <p:xfrm>
              <a:off x="4224" y="1968"/>
              <a:ext cx="83" cy="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000" name="公式" r:id="rId23" imgW="228501" imgH="253890" progId="Equation.3">
                      <p:embed/>
                    </p:oleObj>
                  </mc:Choice>
                  <mc:Fallback>
                    <p:oleObj name="公式" r:id="rId23" imgW="228501" imgH="25389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24" y="1968"/>
                            <a:ext cx="83" cy="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1759" name="Object 20"/>
            <p:cNvGraphicFramePr>
              <a:graphicFrameLocks noChangeAspect="1"/>
            </p:cNvGraphicFramePr>
            <p:nvPr/>
          </p:nvGraphicFramePr>
          <p:xfrm>
            <a:off x="960" y="2853"/>
            <a:ext cx="624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01" name="公式" r:id="rId25" imgW="1371600" imgH="393700" progId="Equation.3">
                    <p:embed/>
                  </p:oleObj>
                </mc:Choice>
                <mc:Fallback>
                  <p:oleObj name="公式" r:id="rId25" imgW="1371600" imgH="393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853"/>
                          <a:ext cx="624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755" name="Object 21"/>
          <p:cNvGraphicFramePr>
            <a:graphicFrameLocks noChangeAspect="1"/>
          </p:cNvGraphicFramePr>
          <p:nvPr/>
        </p:nvGraphicFramePr>
        <p:xfrm>
          <a:off x="8388350" y="2347913"/>
          <a:ext cx="23495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02" name="公式" r:id="rId27" imgW="257108" imgH="237999" progId="Equation.3">
                  <p:embed/>
                </p:oleObj>
              </mc:Choice>
              <mc:Fallback>
                <p:oleObj name="公式" r:id="rId27" imgW="257108" imgH="2379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8350" y="2347913"/>
                        <a:ext cx="234950" cy="2159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6" name="Rectangle 22"/>
          <p:cNvSpPr>
            <a:spLocks noChangeArrowheads="1"/>
          </p:cNvSpPr>
          <p:nvPr/>
        </p:nvSpPr>
        <p:spPr bwMode="auto">
          <a:xfrm>
            <a:off x="1524001" y="30886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/>
          </a:p>
        </p:txBody>
      </p:sp>
      <p:graphicFrame>
        <p:nvGraphicFramePr>
          <p:cNvPr id="3175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8923601"/>
              </p:ext>
            </p:extLst>
          </p:nvPr>
        </p:nvGraphicFramePr>
        <p:xfrm>
          <a:off x="6525418" y="369301"/>
          <a:ext cx="4932363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03" name="公式" r:id="rId29" imgW="1536033" imgH="215806" progId="Equation.3">
                  <p:embed/>
                </p:oleObj>
              </mc:Choice>
              <mc:Fallback>
                <p:oleObj name="公式" r:id="rId29" imgW="1536033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5418" y="369301"/>
                        <a:ext cx="4932363" cy="70485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991453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3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3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3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43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3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43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43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530" name="Group 2"/>
          <p:cNvGrpSpPr>
            <a:grpSpLocks/>
          </p:cNvGrpSpPr>
          <p:nvPr/>
        </p:nvGrpSpPr>
        <p:grpSpPr bwMode="auto">
          <a:xfrm>
            <a:off x="2373262" y="1647386"/>
            <a:ext cx="7086600" cy="2654300"/>
            <a:chOff x="528" y="2064"/>
            <a:chExt cx="4464" cy="1672"/>
          </a:xfrm>
        </p:grpSpPr>
        <p:sp>
          <p:nvSpPr>
            <p:cNvPr id="32776" name="Text Box 3"/>
            <p:cNvSpPr txBox="1">
              <a:spLocks noChangeArrowheads="1"/>
            </p:cNvSpPr>
            <p:nvPr/>
          </p:nvSpPr>
          <p:spPr bwMode="auto">
            <a:xfrm>
              <a:off x="528" y="2064"/>
              <a:ext cx="4464" cy="1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dirty="0">
                  <a:solidFill>
                    <a:srgbClr val="FF0000"/>
                  </a:solidFill>
                </a:rPr>
                <a:t>实例</a:t>
              </a:r>
              <a:r>
                <a:rPr lang="zh-CN" altLang="en-US" sz="2800" dirty="0"/>
                <a:t>： 小王有</a:t>
              </a:r>
              <a:r>
                <a:rPr lang="en-US" altLang="zh-CN" sz="2800" dirty="0"/>
                <a:t>200</a:t>
              </a:r>
              <a:r>
                <a:rPr lang="zh-CN" altLang="en-US" sz="2800" dirty="0"/>
                <a:t>元钱，他决定用来购买两种急需物品：计算机磁盘和录音磁带，设他购买    张磁盘， 盒录音磁带达到最佳效果，效果函数为                                    ．设每张磁盘</a:t>
              </a:r>
              <a:r>
                <a:rPr lang="en-US" altLang="zh-CN" sz="2800" dirty="0"/>
                <a:t>8</a:t>
              </a:r>
              <a:r>
                <a:rPr lang="zh-CN" altLang="en-US" sz="2800" dirty="0"/>
                <a:t>元，每盒磁带</a:t>
              </a:r>
              <a:r>
                <a:rPr lang="en-US" altLang="zh-CN" sz="2800" dirty="0"/>
                <a:t>10</a:t>
              </a:r>
              <a:r>
                <a:rPr lang="zh-CN" altLang="en-US" sz="2800" dirty="0"/>
                <a:t>元，问他如何分配这</a:t>
              </a:r>
              <a:r>
                <a:rPr lang="en-US" altLang="zh-CN" sz="2800" dirty="0"/>
                <a:t>200</a:t>
              </a:r>
              <a:r>
                <a:rPr lang="zh-CN" altLang="en-US" sz="2800" dirty="0"/>
                <a:t>元以达到最佳效果．</a:t>
              </a:r>
            </a:p>
          </p:txBody>
        </p:sp>
        <p:graphicFrame>
          <p:nvGraphicFramePr>
            <p:cNvPr id="32777" name="Object 4"/>
            <p:cNvGraphicFramePr>
              <a:graphicFrameLocks noChangeAspect="1"/>
            </p:cNvGraphicFramePr>
            <p:nvPr/>
          </p:nvGraphicFramePr>
          <p:xfrm>
            <a:off x="1056" y="2693"/>
            <a:ext cx="167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80" name="公式" r:id="rId3" imgW="266469" imgH="253780" progId="Equation.3">
                    <p:embed/>
                  </p:oleObj>
                </mc:Choice>
                <mc:Fallback>
                  <p:oleObj name="公式" r:id="rId3" imgW="266469" imgH="2537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693"/>
                          <a:ext cx="167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8" name="Object 5"/>
            <p:cNvGraphicFramePr>
              <a:graphicFrameLocks noChangeAspect="1"/>
            </p:cNvGraphicFramePr>
            <p:nvPr/>
          </p:nvGraphicFramePr>
          <p:xfrm>
            <a:off x="2089" y="2672"/>
            <a:ext cx="167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81" name="公式" r:id="rId5" imgW="266584" imgH="330057" progId="Equation.3">
                    <p:embed/>
                  </p:oleObj>
                </mc:Choice>
                <mc:Fallback>
                  <p:oleObj name="公式" r:id="rId5" imgW="266584" imgH="3300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9" y="2672"/>
                          <a:ext cx="167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9" name="Object 6"/>
            <p:cNvGraphicFramePr>
              <a:graphicFrameLocks noChangeAspect="1"/>
            </p:cNvGraphicFramePr>
            <p:nvPr/>
          </p:nvGraphicFramePr>
          <p:xfrm>
            <a:off x="1768" y="2961"/>
            <a:ext cx="1976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82" name="公式" r:id="rId7" imgW="3136900" imgH="406400" progId="Equation.3">
                    <p:embed/>
                  </p:oleObj>
                </mc:Choice>
                <mc:Fallback>
                  <p:oleObj name="公式" r:id="rId7" imgW="3136900" imgH="406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8" y="2961"/>
                          <a:ext cx="1976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6535" name="Group 7"/>
          <p:cNvGrpSpPr>
            <a:grpSpLocks/>
          </p:cNvGrpSpPr>
          <p:nvPr/>
        </p:nvGrpSpPr>
        <p:grpSpPr bwMode="auto">
          <a:xfrm>
            <a:off x="2384809" y="4430274"/>
            <a:ext cx="6705600" cy="946150"/>
            <a:chOff x="576" y="2832"/>
            <a:chExt cx="4224" cy="596"/>
          </a:xfrm>
        </p:grpSpPr>
        <p:sp>
          <p:nvSpPr>
            <p:cNvPr id="32773" name="Text Box 8"/>
            <p:cNvSpPr txBox="1">
              <a:spLocks noChangeArrowheads="1"/>
            </p:cNvSpPr>
            <p:nvPr/>
          </p:nvSpPr>
          <p:spPr bwMode="auto">
            <a:xfrm>
              <a:off x="576" y="2832"/>
              <a:ext cx="4224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/>
                <a:t>问题的实质：求                                     在条件                           下的极值点．</a:t>
              </a:r>
            </a:p>
          </p:txBody>
        </p:sp>
        <p:graphicFrame>
          <p:nvGraphicFramePr>
            <p:cNvPr id="32774" name="Object 9"/>
            <p:cNvGraphicFramePr>
              <a:graphicFrameLocks noChangeAspect="1"/>
            </p:cNvGraphicFramePr>
            <p:nvPr/>
          </p:nvGraphicFramePr>
          <p:xfrm>
            <a:off x="2296" y="2900"/>
            <a:ext cx="1976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83" name="公式" r:id="rId9" imgW="3136900" imgH="406400" progId="Equation.3">
                    <p:embed/>
                  </p:oleObj>
                </mc:Choice>
                <mc:Fallback>
                  <p:oleObj name="公式" r:id="rId9" imgW="3136900" imgH="406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6" y="2900"/>
                          <a:ext cx="1976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5" name="Object 10"/>
            <p:cNvGraphicFramePr>
              <a:graphicFrameLocks noChangeAspect="1"/>
            </p:cNvGraphicFramePr>
            <p:nvPr/>
          </p:nvGraphicFramePr>
          <p:xfrm>
            <a:off x="904" y="3160"/>
            <a:ext cx="1496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84" name="公式" r:id="rId10" imgW="2373870" imgH="406224" progId="Equation.3">
                    <p:embed/>
                  </p:oleObj>
                </mc:Choice>
                <mc:Fallback>
                  <p:oleObj name="公式" r:id="rId10" imgW="2373870" imgH="4062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4" y="3160"/>
                          <a:ext cx="1496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772" name="Rectangle 11"/>
          <p:cNvSpPr>
            <a:spLocks noGrp="1" noChangeArrowheads="1"/>
          </p:cNvSpPr>
          <p:nvPr>
            <p:ph type="title"/>
          </p:nvPr>
        </p:nvSpPr>
        <p:spPr>
          <a:xfrm>
            <a:off x="2369469" y="764704"/>
            <a:ext cx="5624264" cy="811808"/>
          </a:xfrm>
        </p:spPr>
        <p:txBody>
          <a:bodyPr/>
          <a:lstStyle/>
          <a:p>
            <a:pPr algn="l" eaLnBrk="1" hangingPunct="1"/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三、条件极值拉格朗日乘数法</a:t>
            </a:r>
          </a:p>
        </p:txBody>
      </p:sp>
    </p:spTree>
    <p:extLst>
      <p:ext uri="{BB962C8B-B14F-4D97-AF65-F5344CB8AC3E}">
        <p14:creationId xmlns:p14="http://schemas.microsoft.com/office/powerpoint/2010/main" val="331606741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6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6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Text Box 2"/>
          <p:cNvSpPr txBox="1">
            <a:spLocks noChangeArrowheads="1"/>
          </p:cNvSpPr>
          <p:nvPr/>
        </p:nvSpPr>
        <p:spPr bwMode="auto">
          <a:xfrm>
            <a:off x="2444750" y="1371601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极值问题</a:t>
            </a:r>
          </a:p>
        </p:txBody>
      </p:sp>
      <p:sp>
        <p:nvSpPr>
          <p:cNvPr id="407555" name="Text Box 3"/>
          <p:cNvSpPr txBox="1">
            <a:spLocks noChangeArrowheads="1"/>
          </p:cNvSpPr>
          <p:nvPr/>
        </p:nvSpPr>
        <p:spPr bwMode="auto">
          <a:xfrm>
            <a:off x="4089400" y="1066801"/>
            <a:ext cx="251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无条件极值</a:t>
            </a:r>
            <a:r>
              <a:rPr lang="en-US" altLang="zh-CN" sz="2800">
                <a:ea typeface="楷体_GB2312" pitchFamily="49" charset="-122"/>
              </a:rPr>
              <a:t>:</a:t>
            </a:r>
          </a:p>
        </p:txBody>
      </p:sp>
      <p:sp>
        <p:nvSpPr>
          <p:cNvPr id="407556" name="Text Box 4"/>
          <p:cNvSpPr txBox="1">
            <a:spLocks noChangeArrowheads="1"/>
          </p:cNvSpPr>
          <p:nvPr/>
        </p:nvSpPr>
        <p:spPr bwMode="auto">
          <a:xfrm>
            <a:off x="4114800" y="1766888"/>
            <a:ext cx="213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条 件 极 值 </a:t>
            </a:r>
            <a:r>
              <a:rPr lang="en-US" altLang="zh-CN" sz="2800">
                <a:ea typeface="楷体_GB2312" pitchFamily="49" charset="-122"/>
              </a:rPr>
              <a:t>:</a:t>
            </a:r>
          </a:p>
        </p:txBody>
      </p:sp>
      <p:sp>
        <p:nvSpPr>
          <p:cNvPr id="407557" name="Text Box 5"/>
          <p:cNvSpPr txBox="1">
            <a:spLocks noChangeArrowheads="1"/>
          </p:cNvSpPr>
          <p:nvPr/>
        </p:nvSpPr>
        <p:spPr bwMode="auto">
          <a:xfrm>
            <a:off x="2324099" y="2636045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ea typeface="楷体_GB2312" pitchFamily="49" charset="-122"/>
              </a:rPr>
              <a:t>条件极值的求法</a:t>
            </a:r>
            <a:r>
              <a:rPr lang="en-US" altLang="zh-CN" sz="2800" dirty="0">
                <a:ea typeface="楷体_GB2312" pitchFamily="49" charset="-122"/>
              </a:rPr>
              <a:t>: </a:t>
            </a:r>
          </a:p>
        </p:txBody>
      </p:sp>
      <p:sp>
        <p:nvSpPr>
          <p:cNvPr id="407558" name="Text Box 6"/>
          <p:cNvSpPr txBox="1">
            <a:spLocks noChangeArrowheads="1"/>
          </p:cNvSpPr>
          <p:nvPr/>
        </p:nvSpPr>
        <p:spPr bwMode="auto">
          <a:xfrm>
            <a:off x="2319054" y="3186625"/>
            <a:ext cx="3429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chemeClr val="accent2"/>
                </a:solidFill>
                <a:ea typeface="楷体_GB2312" pitchFamily="49" charset="-122"/>
              </a:rPr>
              <a:t>方法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1   </a:t>
            </a: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代入法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407559" name="Text Box 7"/>
          <p:cNvSpPr txBox="1">
            <a:spLocks noChangeArrowheads="1"/>
          </p:cNvSpPr>
          <p:nvPr/>
        </p:nvSpPr>
        <p:spPr bwMode="auto">
          <a:xfrm>
            <a:off x="2319054" y="5329669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ea typeface="楷体_GB2312" pitchFamily="49" charset="-122"/>
              </a:rPr>
              <a:t>求一元函数</a:t>
            </a:r>
          </a:p>
        </p:txBody>
      </p:sp>
      <p:sp>
        <p:nvSpPr>
          <p:cNvPr id="407560" name="Text Box 8"/>
          <p:cNvSpPr txBox="1">
            <a:spLocks noChangeArrowheads="1"/>
          </p:cNvSpPr>
          <p:nvPr/>
        </p:nvSpPr>
        <p:spPr bwMode="auto">
          <a:xfrm>
            <a:off x="6356350" y="5329669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ea typeface="楷体_GB2312" pitchFamily="49" charset="-122"/>
              </a:rPr>
              <a:t>的无条件极值</a:t>
            </a:r>
            <a:r>
              <a:rPr lang="zh-CN" altLang="en-US" sz="2800" dirty="0" smtClean="0">
                <a:ea typeface="楷体_GB2312" pitchFamily="49" charset="-122"/>
              </a:rPr>
              <a:t>问题</a:t>
            </a:r>
            <a:r>
              <a:rPr lang="en-US" altLang="zh-CN" sz="2800" dirty="0" smtClean="0">
                <a:ea typeface="楷体_GB2312" pitchFamily="49" charset="-122"/>
              </a:rPr>
              <a:t>.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407561" name="Text Box 9"/>
          <p:cNvSpPr txBox="1">
            <a:spLocks noChangeArrowheads="1"/>
          </p:cNvSpPr>
          <p:nvPr/>
        </p:nvSpPr>
        <p:spPr bwMode="auto">
          <a:xfrm>
            <a:off x="6146801" y="1073151"/>
            <a:ext cx="4130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对自变量只有定义域限制</a:t>
            </a:r>
          </a:p>
        </p:txBody>
      </p:sp>
      <p:sp>
        <p:nvSpPr>
          <p:cNvPr id="407562" name="Text Box 10"/>
          <p:cNvSpPr txBox="1">
            <a:spLocks noChangeArrowheads="1"/>
          </p:cNvSpPr>
          <p:nvPr/>
        </p:nvSpPr>
        <p:spPr bwMode="auto">
          <a:xfrm>
            <a:off x="6178551" y="1752601"/>
            <a:ext cx="4219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对自变量除定义域限制外</a:t>
            </a:r>
            <a:r>
              <a:rPr lang="en-US" altLang="zh-CN" sz="2800">
                <a:ea typeface="楷体_GB2312" pitchFamily="49" charset="-122"/>
              </a:rPr>
              <a:t>,</a:t>
            </a:r>
          </a:p>
        </p:txBody>
      </p:sp>
      <p:sp>
        <p:nvSpPr>
          <p:cNvPr id="407563" name="Text Box 11"/>
          <p:cNvSpPr txBox="1">
            <a:spLocks noChangeArrowheads="1"/>
          </p:cNvSpPr>
          <p:nvPr/>
        </p:nvSpPr>
        <p:spPr bwMode="auto">
          <a:xfrm>
            <a:off x="6191250" y="2286001"/>
            <a:ext cx="3054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还有其它条件限制</a:t>
            </a:r>
          </a:p>
        </p:txBody>
      </p:sp>
      <p:sp>
        <p:nvSpPr>
          <p:cNvPr id="407564" name="Text Box 12"/>
          <p:cNvSpPr txBox="1">
            <a:spLocks noChangeArrowheads="1"/>
          </p:cNvSpPr>
          <p:nvPr/>
        </p:nvSpPr>
        <p:spPr bwMode="auto">
          <a:xfrm>
            <a:off x="4808537" y="3179481"/>
            <a:ext cx="107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ea typeface="楷体_GB2312" pitchFamily="49" charset="-122"/>
              </a:rPr>
              <a:t>例如 </a:t>
            </a:r>
            <a:r>
              <a:rPr lang="en-US" altLang="zh-CN" sz="2800" dirty="0">
                <a:ea typeface="楷体_GB2312" pitchFamily="49" charset="-122"/>
              </a:rPr>
              <a:t>,</a:t>
            </a:r>
          </a:p>
        </p:txBody>
      </p:sp>
      <p:sp>
        <p:nvSpPr>
          <p:cNvPr id="407565" name="AutoShape 13"/>
          <p:cNvSpPr>
            <a:spLocks/>
          </p:cNvSpPr>
          <p:nvPr/>
        </p:nvSpPr>
        <p:spPr bwMode="auto">
          <a:xfrm>
            <a:off x="4044950" y="1219200"/>
            <a:ext cx="152400" cy="990600"/>
          </a:xfrm>
          <a:prstGeom prst="lef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/>
          </a:p>
        </p:txBody>
      </p:sp>
      <p:grpSp>
        <p:nvGrpSpPr>
          <p:cNvPr id="407566" name="Group 14"/>
          <p:cNvGrpSpPr>
            <a:grpSpLocks/>
          </p:cNvGrpSpPr>
          <p:nvPr/>
        </p:nvGrpSpPr>
        <p:grpSpPr bwMode="auto">
          <a:xfrm>
            <a:off x="3181350" y="4302126"/>
            <a:ext cx="704849" cy="990600"/>
            <a:chOff x="1236" y="2976"/>
            <a:chExt cx="444" cy="624"/>
          </a:xfrm>
        </p:grpSpPr>
        <p:sp>
          <p:nvSpPr>
            <p:cNvPr id="33811" name="AutoShape 15"/>
            <p:cNvSpPr>
              <a:spLocks noChangeArrowheads="1"/>
            </p:cNvSpPr>
            <p:nvPr/>
          </p:nvSpPr>
          <p:spPr bwMode="auto">
            <a:xfrm>
              <a:off x="1632" y="2976"/>
              <a:ext cx="48" cy="624"/>
            </a:xfrm>
            <a:prstGeom prst="downArrow">
              <a:avLst>
                <a:gd name="adj1" fmla="val 50000"/>
                <a:gd name="adj2" fmla="val 3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/>
            </a:p>
          </p:txBody>
        </p:sp>
        <p:sp>
          <p:nvSpPr>
            <p:cNvPr id="33812" name="Text Box 16"/>
            <p:cNvSpPr txBox="1">
              <a:spLocks noChangeArrowheads="1"/>
            </p:cNvSpPr>
            <p:nvPr/>
          </p:nvSpPr>
          <p:spPr bwMode="auto">
            <a:xfrm>
              <a:off x="1236" y="2976"/>
              <a:ext cx="349" cy="57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400">
                  <a:solidFill>
                    <a:schemeClr val="accent2"/>
                  </a:solidFill>
                  <a:ea typeface="楷体_GB2312" pitchFamily="49" charset="-122"/>
                </a:rPr>
                <a:t>转化</a:t>
              </a:r>
            </a:p>
          </p:txBody>
        </p:sp>
      </p:grpSp>
      <p:graphicFrame>
        <p:nvGraphicFramePr>
          <p:cNvPr id="40756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5690392"/>
              </p:ext>
            </p:extLst>
          </p:nvPr>
        </p:nvGraphicFramePr>
        <p:xfrm>
          <a:off x="2543967" y="3813686"/>
          <a:ext cx="3238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2" name="公式" r:id="rId3" imgW="3181395" imgH="390691" progId="Equation.3">
                  <p:embed/>
                </p:oleObj>
              </mc:Choice>
              <mc:Fallback>
                <p:oleObj name="公式" r:id="rId3" imgW="3181395" imgH="3906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3967" y="3813686"/>
                        <a:ext cx="3238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57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0775455"/>
              </p:ext>
            </p:extLst>
          </p:nvPr>
        </p:nvGraphicFramePr>
        <p:xfrm>
          <a:off x="5884862" y="3822699"/>
          <a:ext cx="3949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3" name="公式" r:id="rId5" imgW="3895703" imgH="390691" progId="Equation.3">
                  <p:embed/>
                </p:oleObj>
              </mc:Choice>
              <mc:Fallback>
                <p:oleObj name="公式" r:id="rId5" imgW="3895703" imgH="3906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4862" y="3822699"/>
                        <a:ext cx="3949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57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013605"/>
              </p:ext>
            </p:extLst>
          </p:nvPr>
        </p:nvGraphicFramePr>
        <p:xfrm>
          <a:off x="4044950" y="4517594"/>
          <a:ext cx="5232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4" name="公式" r:id="rId7" imgW="5171918" imgH="390691" progId="Equation.3">
                  <p:embed/>
                </p:oleObj>
              </mc:Choice>
              <mc:Fallback>
                <p:oleObj name="公式" r:id="rId7" imgW="5171918" imgH="3906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4950" y="4517594"/>
                        <a:ext cx="5232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57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3365256"/>
              </p:ext>
            </p:extLst>
          </p:nvPr>
        </p:nvGraphicFramePr>
        <p:xfrm>
          <a:off x="4197350" y="5387394"/>
          <a:ext cx="2159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5" name="公式" r:id="rId9" imgW="2104913" imgH="333342" progId="Equation.3">
                  <p:embed/>
                </p:oleObj>
              </mc:Choice>
              <mc:Fallback>
                <p:oleObj name="公式" r:id="rId9" imgW="2104913" imgH="3333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7350" y="5387394"/>
                        <a:ext cx="2159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530774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7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7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7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75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7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7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07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07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07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07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07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407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07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07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07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4" grpId="0" autoUpdateAnimBg="0"/>
      <p:bldP spid="407555" grpId="0" autoUpdateAnimBg="0"/>
      <p:bldP spid="407556" grpId="0" autoUpdateAnimBg="0"/>
      <p:bldP spid="407557" grpId="0" autoUpdateAnimBg="0"/>
      <p:bldP spid="407558" grpId="0" autoUpdateAnimBg="0"/>
      <p:bldP spid="407559" grpId="0" autoUpdateAnimBg="0"/>
      <p:bldP spid="407560" grpId="0" autoUpdateAnimBg="0"/>
      <p:bldP spid="407561" grpId="0" build="p" autoUpdateAnimBg="0"/>
      <p:bldP spid="407562" grpId="0" build="p" autoUpdateAnimBg="0"/>
      <p:bldP spid="407563" grpId="0" build="p" autoUpdateAnimBg="0"/>
      <p:bldP spid="407564" grpId="0" build="p" autoUpdateAnimBg="0"/>
      <p:bldP spid="40756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85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3577299"/>
              </p:ext>
            </p:extLst>
          </p:nvPr>
        </p:nvGraphicFramePr>
        <p:xfrm>
          <a:off x="2207568" y="1400259"/>
          <a:ext cx="7848674" cy="4822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6" name="Document" r:id="rId3" imgW="7227260" imgH="4442644" progId="Word.Document.8">
                  <p:embed/>
                </p:oleObj>
              </mc:Choice>
              <mc:Fallback>
                <p:oleObj name="Document" r:id="rId3" imgW="7227260" imgH="444264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568" y="1400259"/>
                        <a:ext cx="7848674" cy="48220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2063750" y="792163"/>
            <a:ext cx="84963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dirty="0">
                <a:solidFill>
                  <a:srgbClr val="FF0000"/>
                </a:solidFill>
              </a:rPr>
              <a:t>方法</a:t>
            </a:r>
            <a:r>
              <a:rPr lang="en-US" altLang="zh-CN" dirty="0">
                <a:solidFill>
                  <a:srgbClr val="FF0000"/>
                </a:solidFill>
              </a:rPr>
              <a:t>2   </a:t>
            </a:r>
            <a:r>
              <a:rPr lang="zh-CN" altLang="en-US" dirty="0">
                <a:solidFill>
                  <a:srgbClr val="FF0000"/>
                </a:solidFill>
              </a:rPr>
              <a:t>拉格朗日乘数法</a:t>
            </a:r>
            <a:r>
              <a:rPr lang="en-US" altLang="zh-CN" dirty="0">
                <a:solidFill>
                  <a:srgbClr val="FF0000"/>
                </a:solidFill>
              </a:rPr>
              <a:t>(Lagrange Multipliers).</a:t>
            </a:r>
          </a:p>
        </p:txBody>
      </p:sp>
    </p:spTree>
    <p:extLst>
      <p:ext uri="{BB962C8B-B14F-4D97-AF65-F5344CB8AC3E}">
        <p14:creationId xmlns:p14="http://schemas.microsoft.com/office/powerpoint/2010/main" val="45474640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8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2438400" y="1066800"/>
          <a:ext cx="7886700" cy="470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7" name="文档" r:id="rId3" imgW="7904988" imgH="4704893" progId="Word.Document.8">
                  <p:embed/>
                </p:oleObj>
              </mc:Choice>
              <mc:Fallback>
                <p:oleObj name="文档" r:id="rId3" imgW="7904988" imgH="470489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066800"/>
                        <a:ext cx="7886700" cy="470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863364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89150" y="296865"/>
            <a:ext cx="1041400" cy="733423"/>
          </a:xfrm>
          <a:noFill/>
        </p:spPr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9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3003550" y="392113"/>
            <a:ext cx="3276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要设计一个容量为</a:t>
            </a:r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6067426" y="457200"/>
          <a:ext cx="4238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6" name="公式" r:id="rId3" imgW="123713" imgH="171331" progId="Equation.3">
                  <p:embed/>
                </p:oleObj>
              </mc:Choice>
              <mc:Fallback>
                <p:oleObj name="公式" r:id="rId3" imgW="123713" imgH="17133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7426" y="457200"/>
                        <a:ext cx="4238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29" name="Text Box 5"/>
          <p:cNvSpPr txBox="1">
            <a:spLocks noChangeArrowheads="1"/>
          </p:cNvSpPr>
          <p:nvPr/>
        </p:nvSpPr>
        <p:spPr bwMode="auto">
          <a:xfrm>
            <a:off x="7556500" y="1645574"/>
            <a:ext cx="307600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ea typeface="楷体_GB2312" pitchFamily="49" charset="-122"/>
              </a:rPr>
              <a:t>则问题为求</a:t>
            </a:r>
            <a:r>
              <a:rPr lang="en-US" altLang="zh-CN" sz="2800" i="1" dirty="0" smtClean="0">
                <a:ea typeface="楷体_GB2312" pitchFamily="49" charset="-122"/>
              </a:rPr>
              <a:t>x</a:t>
            </a:r>
            <a:r>
              <a:rPr lang="en-US" altLang="zh-CN" sz="2800" dirty="0" smtClean="0">
                <a:ea typeface="楷体_GB2312" pitchFamily="49" charset="-122"/>
              </a:rPr>
              <a:t>,</a:t>
            </a:r>
            <a:r>
              <a:rPr lang="en-US" altLang="zh-CN" sz="2800" i="1" dirty="0" smtClean="0">
                <a:ea typeface="楷体_GB2312" pitchFamily="49" charset="-122"/>
              </a:rPr>
              <a:t> y</a:t>
            </a:r>
            <a:r>
              <a:rPr lang="en-US" altLang="zh-CN" sz="2800" dirty="0" smtClean="0">
                <a:ea typeface="楷体_GB2312" pitchFamily="49" charset="-122"/>
              </a:rPr>
              <a:t>, </a:t>
            </a:r>
            <a:r>
              <a:rPr lang="en-US" altLang="zh-CN" sz="2800" i="1" dirty="0" smtClean="0">
                <a:ea typeface="楷体_GB2312" pitchFamily="49" charset="-122"/>
              </a:rPr>
              <a:t>z</a:t>
            </a:r>
            <a:endParaRPr lang="en-US" altLang="zh-CN" sz="2800" i="1" dirty="0">
              <a:ea typeface="楷体_GB2312" pitchFamily="49" charset="-122"/>
            </a:endParaRPr>
          </a:p>
        </p:txBody>
      </p:sp>
      <p:grpSp>
        <p:nvGrpSpPr>
          <p:cNvPr id="410630" name="Group 6"/>
          <p:cNvGrpSpPr>
            <a:grpSpLocks/>
          </p:cNvGrpSpPr>
          <p:nvPr/>
        </p:nvGrpSpPr>
        <p:grpSpPr bwMode="auto">
          <a:xfrm>
            <a:off x="8153400" y="3381375"/>
            <a:ext cx="1752600" cy="990600"/>
            <a:chOff x="4176" y="2064"/>
            <a:chExt cx="1104" cy="624"/>
          </a:xfrm>
        </p:grpSpPr>
        <p:sp>
          <p:nvSpPr>
            <p:cNvPr id="36894" name="Line 7"/>
            <p:cNvSpPr>
              <a:spLocks noChangeShapeType="1"/>
            </p:cNvSpPr>
            <p:nvPr/>
          </p:nvSpPr>
          <p:spPr bwMode="auto">
            <a:xfrm flipH="1">
              <a:off x="4176" y="2064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5" name="Line 8"/>
            <p:cNvSpPr>
              <a:spLocks noChangeShapeType="1"/>
            </p:cNvSpPr>
            <p:nvPr/>
          </p:nvSpPr>
          <p:spPr bwMode="auto">
            <a:xfrm>
              <a:off x="4512" y="206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6" name="Line 9"/>
            <p:cNvSpPr>
              <a:spLocks noChangeShapeType="1"/>
            </p:cNvSpPr>
            <p:nvPr/>
          </p:nvSpPr>
          <p:spPr bwMode="auto">
            <a:xfrm>
              <a:off x="4176" y="240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7" name="Line 10"/>
            <p:cNvSpPr>
              <a:spLocks noChangeShapeType="1"/>
            </p:cNvSpPr>
            <p:nvPr/>
          </p:nvSpPr>
          <p:spPr bwMode="auto">
            <a:xfrm flipH="1">
              <a:off x="4944" y="2064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8" name="Line 11"/>
            <p:cNvSpPr>
              <a:spLocks noChangeShapeType="1"/>
            </p:cNvSpPr>
            <p:nvPr/>
          </p:nvSpPr>
          <p:spPr bwMode="auto">
            <a:xfrm>
              <a:off x="4176" y="24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9" name="Line 12"/>
            <p:cNvSpPr>
              <a:spLocks noChangeShapeType="1"/>
            </p:cNvSpPr>
            <p:nvPr/>
          </p:nvSpPr>
          <p:spPr bwMode="auto">
            <a:xfrm>
              <a:off x="4944" y="24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0" name="Line 13"/>
            <p:cNvSpPr>
              <a:spLocks noChangeShapeType="1"/>
            </p:cNvSpPr>
            <p:nvPr/>
          </p:nvSpPr>
          <p:spPr bwMode="auto">
            <a:xfrm>
              <a:off x="5280" y="20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1" name="Line 14"/>
            <p:cNvSpPr>
              <a:spLocks noChangeShapeType="1"/>
            </p:cNvSpPr>
            <p:nvPr/>
          </p:nvSpPr>
          <p:spPr bwMode="auto">
            <a:xfrm>
              <a:off x="4512" y="20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2" name="Line 15"/>
            <p:cNvSpPr>
              <a:spLocks noChangeShapeType="1"/>
            </p:cNvSpPr>
            <p:nvPr/>
          </p:nvSpPr>
          <p:spPr bwMode="auto">
            <a:xfrm>
              <a:off x="4512" y="235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3" name="Line 16"/>
            <p:cNvSpPr>
              <a:spLocks noChangeShapeType="1"/>
            </p:cNvSpPr>
            <p:nvPr/>
          </p:nvSpPr>
          <p:spPr bwMode="auto">
            <a:xfrm>
              <a:off x="4176" y="268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4" name="Line 17"/>
            <p:cNvSpPr>
              <a:spLocks noChangeShapeType="1"/>
            </p:cNvSpPr>
            <p:nvPr/>
          </p:nvSpPr>
          <p:spPr bwMode="auto">
            <a:xfrm flipH="1">
              <a:off x="4944" y="2352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5" name="Line 18"/>
            <p:cNvSpPr>
              <a:spLocks noChangeShapeType="1"/>
            </p:cNvSpPr>
            <p:nvPr/>
          </p:nvSpPr>
          <p:spPr bwMode="auto">
            <a:xfrm flipH="1">
              <a:off x="4176" y="2352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0643" name="Text Box 19"/>
          <p:cNvSpPr txBox="1">
            <a:spLocks noChangeArrowheads="1"/>
          </p:cNvSpPr>
          <p:nvPr/>
        </p:nvSpPr>
        <p:spPr bwMode="auto">
          <a:xfrm>
            <a:off x="2133600" y="3228976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令</a:t>
            </a:r>
          </a:p>
        </p:txBody>
      </p:sp>
      <p:sp>
        <p:nvSpPr>
          <p:cNvPr id="410644" name="Text Box 20"/>
          <p:cNvSpPr txBox="1">
            <a:spLocks noChangeArrowheads="1"/>
          </p:cNvSpPr>
          <p:nvPr/>
        </p:nvSpPr>
        <p:spPr bwMode="auto">
          <a:xfrm>
            <a:off x="2133600" y="4706938"/>
            <a:ext cx="213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解方程组</a:t>
            </a:r>
          </a:p>
        </p:txBody>
      </p:sp>
      <p:sp>
        <p:nvSpPr>
          <p:cNvPr id="410645" name="Text Box 21"/>
          <p:cNvSpPr txBox="1">
            <a:spLocks noChangeArrowheads="1"/>
          </p:cNvSpPr>
          <p:nvPr/>
        </p:nvSpPr>
        <p:spPr bwMode="auto">
          <a:xfrm>
            <a:off x="2012950" y="1612903"/>
            <a:ext cx="571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设 </a:t>
            </a:r>
            <a:r>
              <a:rPr lang="en-US" altLang="zh-CN" sz="2800" i="1" dirty="0">
                <a:ea typeface="楷体_GB2312" pitchFamily="49" charset="-122"/>
              </a:rPr>
              <a:t>x 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r>
              <a:rPr lang="en-US" altLang="zh-CN" sz="2800" i="1" dirty="0">
                <a:ea typeface="楷体_GB2312" pitchFamily="49" charset="-122"/>
              </a:rPr>
              <a:t> y</a:t>
            </a:r>
            <a:r>
              <a:rPr lang="en-US" altLang="zh-CN" sz="2800" dirty="0">
                <a:ea typeface="楷体_GB2312" pitchFamily="49" charset="-122"/>
              </a:rPr>
              <a:t> , </a:t>
            </a:r>
            <a:r>
              <a:rPr lang="en-US" altLang="zh-CN" sz="2800" i="1" dirty="0">
                <a:ea typeface="楷体_GB2312" pitchFamily="49" charset="-122"/>
              </a:rPr>
              <a:t>z </a:t>
            </a:r>
            <a:r>
              <a:rPr lang="zh-CN" altLang="en-US" sz="2800" dirty="0">
                <a:ea typeface="楷体_GB2312" pitchFamily="49" charset="-122"/>
              </a:rPr>
              <a:t>分别表示长、宽、高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i="1" dirty="0">
              <a:ea typeface="楷体_GB2312" pitchFamily="49" charset="-122"/>
            </a:endParaRPr>
          </a:p>
        </p:txBody>
      </p:sp>
      <p:sp>
        <p:nvSpPr>
          <p:cNvPr id="410646" name="Text Box 22"/>
          <p:cNvSpPr txBox="1">
            <a:spLocks noChangeArrowheads="1"/>
          </p:cNvSpPr>
          <p:nvPr/>
        </p:nvSpPr>
        <p:spPr bwMode="auto">
          <a:xfrm>
            <a:off x="4900971" y="2179278"/>
            <a:ext cx="274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ea typeface="楷体_GB2312" pitchFamily="49" charset="-122"/>
              </a:rPr>
              <a:t>下水箱表面积</a:t>
            </a:r>
          </a:p>
        </p:txBody>
      </p:sp>
      <p:sp>
        <p:nvSpPr>
          <p:cNvPr id="410647" name="Text Box 23"/>
          <p:cNvSpPr txBox="1">
            <a:spLocks noChangeArrowheads="1"/>
          </p:cNvSpPr>
          <p:nvPr/>
        </p:nvSpPr>
        <p:spPr bwMode="auto">
          <a:xfrm>
            <a:off x="1905000" y="2752010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ea typeface="楷体_GB2312" pitchFamily="49" charset="-122"/>
              </a:rPr>
              <a:t>最小</a:t>
            </a:r>
            <a:r>
              <a:rPr lang="en-US" altLang="zh-CN" sz="2800" dirty="0">
                <a:ea typeface="楷体_GB2312" pitchFamily="49" charset="-122"/>
              </a:rPr>
              <a:t>.</a:t>
            </a:r>
          </a:p>
        </p:txBody>
      </p:sp>
      <p:sp>
        <p:nvSpPr>
          <p:cNvPr id="410648" name="Text Box 24"/>
          <p:cNvSpPr txBox="1">
            <a:spLocks noChangeArrowheads="1"/>
          </p:cNvSpPr>
          <p:nvPr/>
        </p:nvSpPr>
        <p:spPr bwMode="auto">
          <a:xfrm>
            <a:off x="1905000" y="2193928"/>
            <a:ext cx="228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 smtClean="0">
                <a:ea typeface="楷体_GB2312" pitchFamily="49" charset="-122"/>
              </a:rPr>
              <a:t>使</a:t>
            </a:r>
            <a:r>
              <a:rPr lang="zh-CN" altLang="en-US" sz="2800" dirty="0">
                <a:ea typeface="楷体_GB2312" pitchFamily="49" charset="-122"/>
              </a:rPr>
              <a:t>在条件</a:t>
            </a:r>
          </a:p>
        </p:txBody>
      </p:sp>
      <p:sp>
        <p:nvSpPr>
          <p:cNvPr id="410649" name="AutoShape 25"/>
          <p:cNvSpPr>
            <a:spLocks/>
          </p:cNvSpPr>
          <p:nvPr/>
        </p:nvSpPr>
        <p:spPr bwMode="auto">
          <a:xfrm>
            <a:off x="3810000" y="4083050"/>
            <a:ext cx="152400" cy="2012950"/>
          </a:xfrm>
          <a:prstGeom prst="leftBrace">
            <a:avLst>
              <a:gd name="adj1" fmla="val 11006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/>
          </a:p>
        </p:txBody>
      </p:sp>
      <p:graphicFrame>
        <p:nvGraphicFramePr>
          <p:cNvPr id="41065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261551"/>
              </p:ext>
            </p:extLst>
          </p:nvPr>
        </p:nvGraphicFramePr>
        <p:xfrm>
          <a:off x="4002769" y="3995358"/>
          <a:ext cx="774970" cy="555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7" name="Equation" r:id="rId5" imgW="342720" imgH="228600" progId="Equation.DSMT4">
                  <p:embed/>
                </p:oleObj>
              </mc:Choice>
              <mc:Fallback>
                <p:oleObj name="Equation" r:id="rId5" imgW="3427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2769" y="3995358"/>
                        <a:ext cx="774970" cy="5554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51" name="Object 27"/>
          <p:cNvGraphicFramePr>
            <a:graphicFrameLocks noChangeAspect="1"/>
          </p:cNvGraphicFramePr>
          <p:nvPr/>
        </p:nvGraphicFramePr>
        <p:xfrm>
          <a:off x="4819650" y="4079875"/>
          <a:ext cx="2374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8" name="公式" r:id="rId7" imgW="2314687" imgH="333342" progId="Equation.3">
                  <p:embed/>
                </p:oleObj>
              </mc:Choice>
              <mc:Fallback>
                <p:oleObj name="公式" r:id="rId7" imgW="2314687" imgH="3333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9650" y="4079875"/>
                        <a:ext cx="2374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5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4665928"/>
              </p:ext>
            </p:extLst>
          </p:nvPr>
        </p:nvGraphicFramePr>
        <p:xfrm>
          <a:off x="3975410" y="4600694"/>
          <a:ext cx="824880" cy="605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9" name="Equation" r:id="rId9" imgW="342720" imgH="241200" progId="Equation.DSMT4">
                  <p:embed/>
                </p:oleObj>
              </mc:Choice>
              <mc:Fallback>
                <p:oleObj name="Equation" r:id="rId9" imgW="3427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5410" y="4600694"/>
                        <a:ext cx="824880" cy="6053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53" name="Object 29"/>
          <p:cNvGraphicFramePr>
            <a:graphicFrameLocks noChangeAspect="1"/>
          </p:cNvGraphicFramePr>
          <p:nvPr/>
        </p:nvGraphicFramePr>
        <p:xfrm>
          <a:off x="4787900" y="4689475"/>
          <a:ext cx="2374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0" name="公式" r:id="rId11" imgW="2314687" imgH="333342" progId="Equation.3">
                  <p:embed/>
                </p:oleObj>
              </mc:Choice>
              <mc:Fallback>
                <p:oleObj name="公式" r:id="rId11" imgW="2314687" imgH="3333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4689475"/>
                        <a:ext cx="2374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5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6518398"/>
              </p:ext>
            </p:extLst>
          </p:nvPr>
        </p:nvGraphicFramePr>
        <p:xfrm>
          <a:off x="4012291" y="5213904"/>
          <a:ext cx="765448" cy="557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1" name="Equation" r:id="rId13" imgW="330120" imgH="228600" progId="Equation.DSMT4">
                  <p:embed/>
                </p:oleObj>
              </mc:Choice>
              <mc:Fallback>
                <p:oleObj name="Equation" r:id="rId13" imgW="3301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2291" y="5213904"/>
                        <a:ext cx="765448" cy="5579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5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6012328"/>
              </p:ext>
            </p:extLst>
          </p:nvPr>
        </p:nvGraphicFramePr>
        <p:xfrm>
          <a:off x="4800290" y="5296018"/>
          <a:ext cx="2743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2" name="公式" r:id="rId15" imgW="2686184" imgH="333342" progId="Equation.3">
                  <p:embed/>
                </p:oleObj>
              </mc:Choice>
              <mc:Fallback>
                <p:oleObj name="公式" r:id="rId15" imgW="2686184" imgH="3333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290" y="5296018"/>
                        <a:ext cx="2743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56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14055"/>
              </p:ext>
            </p:extLst>
          </p:nvPr>
        </p:nvGraphicFramePr>
        <p:xfrm>
          <a:off x="3995545" y="5754856"/>
          <a:ext cx="793130" cy="574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3" name="Equation" r:id="rId17" imgW="342720" imgH="228600" progId="Equation.DSMT4">
                  <p:embed/>
                </p:oleObj>
              </mc:Choice>
              <mc:Fallback>
                <p:oleObj name="Equation" r:id="rId17" imgW="3427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545" y="5754856"/>
                        <a:ext cx="793130" cy="5743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57" name="Object 33"/>
          <p:cNvGraphicFramePr>
            <a:graphicFrameLocks noChangeAspect="1"/>
          </p:cNvGraphicFramePr>
          <p:nvPr/>
        </p:nvGraphicFramePr>
        <p:xfrm>
          <a:off x="4870450" y="5810250"/>
          <a:ext cx="1841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4" name="公式" r:id="rId19" imgW="1781108" imgH="371336" progId="Equation.3">
                  <p:embed/>
                </p:oleObj>
              </mc:Choice>
              <mc:Fallback>
                <p:oleObj name="公式" r:id="rId19" imgW="1781108" imgH="3713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0450" y="5810250"/>
                        <a:ext cx="1841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6" name="Text Box 34"/>
          <p:cNvSpPr txBox="1">
            <a:spLocks noChangeArrowheads="1"/>
          </p:cNvSpPr>
          <p:nvPr/>
        </p:nvSpPr>
        <p:spPr bwMode="auto">
          <a:xfrm>
            <a:off x="2208213" y="981076"/>
            <a:ext cx="784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水箱长、宽、高等于多少时所用材料最省？</a:t>
            </a:r>
          </a:p>
        </p:txBody>
      </p:sp>
      <p:sp>
        <p:nvSpPr>
          <p:cNvPr id="36887" name="Text Box 35"/>
          <p:cNvSpPr txBox="1">
            <a:spLocks noChangeArrowheads="1"/>
          </p:cNvSpPr>
          <p:nvPr/>
        </p:nvSpPr>
        <p:spPr bwMode="auto">
          <a:xfrm>
            <a:off x="6432550" y="395288"/>
            <a:ext cx="4038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的长方体开口水箱</a:t>
            </a:r>
            <a:r>
              <a:rPr lang="en-US" altLang="zh-CN" sz="2800">
                <a:ea typeface="楷体_GB2312" pitchFamily="49" charset="-122"/>
              </a:rPr>
              <a:t>, </a:t>
            </a:r>
            <a:r>
              <a:rPr lang="zh-CN" altLang="en-US" sz="2800">
                <a:ea typeface="楷体_GB2312" pitchFamily="49" charset="-122"/>
              </a:rPr>
              <a:t>试问 </a:t>
            </a:r>
          </a:p>
        </p:txBody>
      </p:sp>
      <p:graphicFrame>
        <p:nvGraphicFramePr>
          <p:cNvPr id="410660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1519620"/>
              </p:ext>
            </p:extLst>
          </p:nvPr>
        </p:nvGraphicFramePr>
        <p:xfrm>
          <a:off x="3554771" y="2260961"/>
          <a:ext cx="1346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5" name="Equation" r:id="rId21" imgW="1285897" imgH="371336" progId="Equation.DSMT4">
                  <p:embed/>
                </p:oleObj>
              </mc:Choice>
              <mc:Fallback>
                <p:oleObj name="Equation" r:id="rId21" imgW="1285897" imgH="37133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4771" y="2260961"/>
                        <a:ext cx="1346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61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223717"/>
              </p:ext>
            </p:extLst>
          </p:nvPr>
        </p:nvGraphicFramePr>
        <p:xfrm>
          <a:off x="7239000" y="2314179"/>
          <a:ext cx="2971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6" name="公式" r:id="rId23" imgW="2914605" imgH="333342" progId="Equation.3">
                  <p:embed/>
                </p:oleObj>
              </mc:Choice>
              <mc:Fallback>
                <p:oleObj name="公式" r:id="rId23" imgW="2914605" imgH="3333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2314179"/>
                        <a:ext cx="2971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62" name="Object 38"/>
          <p:cNvGraphicFramePr>
            <a:graphicFrameLocks noChangeAspect="1"/>
          </p:cNvGraphicFramePr>
          <p:nvPr/>
        </p:nvGraphicFramePr>
        <p:xfrm>
          <a:off x="2730500" y="3371850"/>
          <a:ext cx="5143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7" name="公式" r:id="rId25" imgW="5086216" imgH="371336" progId="Equation.3">
                  <p:embed/>
                </p:oleObj>
              </mc:Choice>
              <mc:Fallback>
                <p:oleObj name="公式" r:id="rId25" imgW="5086216" imgH="3713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0" y="3371850"/>
                        <a:ext cx="5143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63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8641598"/>
              </p:ext>
            </p:extLst>
          </p:nvPr>
        </p:nvGraphicFramePr>
        <p:xfrm>
          <a:off x="8554455" y="4417826"/>
          <a:ext cx="340890" cy="340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8" name="Equation" r:id="rId27" imgW="139680" imgH="139680" progId="Equation.DSMT4">
                  <p:embed/>
                </p:oleObj>
              </mc:Choice>
              <mc:Fallback>
                <p:oleObj name="Equation" r:id="rId27" imgW="1396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4455" y="4417826"/>
                        <a:ext cx="340890" cy="3408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64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8021848"/>
              </p:ext>
            </p:extLst>
          </p:nvPr>
        </p:nvGraphicFramePr>
        <p:xfrm>
          <a:off x="9597344" y="4034298"/>
          <a:ext cx="350567" cy="383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9" name="Equation" r:id="rId29" imgW="139680" imgH="164880" progId="Equation.DSMT4">
                  <p:embed/>
                </p:oleObj>
              </mc:Choice>
              <mc:Fallback>
                <p:oleObj name="Equation" r:id="rId29" imgW="1396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97344" y="4034298"/>
                        <a:ext cx="350567" cy="3835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65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377878"/>
              </p:ext>
            </p:extLst>
          </p:nvPr>
        </p:nvGraphicFramePr>
        <p:xfrm>
          <a:off x="9906000" y="3440660"/>
          <a:ext cx="275845" cy="336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0" name="Equation" r:id="rId31" imgW="114120" imgH="139680" progId="Equation.DSMT4">
                  <p:embed/>
                </p:oleObj>
              </mc:Choice>
              <mc:Fallback>
                <p:oleObj name="Equation" r:id="rId31" imgW="11412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0" y="3440660"/>
                        <a:ext cx="275845" cy="3361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031691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1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10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10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0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1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10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10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1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10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10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10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10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10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10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10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10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10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10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9" grpId="0" build="p" autoUpdateAnimBg="0"/>
      <p:bldP spid="410643" grpId="0" autoUpdateAnimBg="0"/>
      <p:bldP spid="410644" grpId="0" autoUpdateAnimBg="0"/>
      <p:bldP spid="410645" grpId="0" build="p" autoUpdateAnimBg="0"/>
      <p:bldP spid="410646" grpId="0" autoUpdateAnimBg="0"/>
      <p:bldP spid="410647" grpId="0" autoUpdateAnimBg="0"/>
      <p:bldP spid="410648" grpId="0" autoUpdateAnimBg="0"/>
      <p:bldP spid="41064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2209800" y="609601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得唯一驻点</a:t>
            </a:r>
          </a:p>
        </p:txBody>
      </p:sp>
      <p:graphicFrame>
        <p:nvGraphicFramePr>
          <p:cNvPr id="411651" name="Object 3"/>
          <p:cNvGraphicFramePr>
            <a:graphicFrameLocks noChangeAspect="1"/>
          </p:cNvGraphicFramePr>
          <p:nvPr/>
        </p:nvGraphicFramePr>
        <p:xfrm>
          <a:off x="4173538" y="644525"/>
          <a:ext cx="2768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5" name="公式" r:id="rId3" imgW="2714513" imgH="428685" progId="Equation.3">
                  <p:embed/>
                </p:oleObj>
              </mc:Choice>
              <mc:Fallback>
                <p:oleObj name="公式" r:id="rId3" imgW="2714513" imgH="4286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3538" y="644525"/>
                        <a:ext cx="2768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52" name="Object 4"/>
          <p:cNvGraphicFramePr>
            <a:graphicFrameLocks noChangeAspect="1"/>
          </p:cNvGraphicFramePr>
          <p:nvPr/>
        </p:nvGraphicFramePr>
        <p:xfrm>
          <a:off x="7035800" y="590550"/>
          <a:ext cx="12827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6" name="公式" r:id="rId5" imgW="1228882" imgH="600015" progId="Equation.3">
                  <p:embed/>
                </p:oleObj>
              </mc:Choice>
              <mc:Fallback>
                <p:oleObj name="公式" r:id="rId5" imgW="1228882" imgH="60001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5800" y="590550"/>
                        <a:ext cx="12827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53" name="Text Box 5"/>
          <p:cNvSpPr txBox="1">
            <a:spLocks noChangeArrowheads="1"/>
          </p:cNvSpPr>
          <p:nvPr/>
        </p:nvSpPr>
        <p:spPr bwMode="auto">
          <a:xfrm>
            <a:off x="2133600" y="1219201"/>
            <a:ext cx="541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由题意可知合理的设计是存在的</a:t>
            </a:r>
            <a:r>
              <a:rPr lang="en-US" altLang="zh-CN" sz="2800">
                <a:ea typeface="楷体_GB2312" pitchFamily="49" charset="-122"/>
              </a:rPr>
              <a:t>,</a:t>
            </a:r>
          </a:p>
        </p:txBody>
      </p:sp>
      <p:sp>
        <p:nvSpPr>
          <p:cNvPr id="411654" name="Text Box 6"/>
          <p:cNvSpPr txBox="1">
            <a:spLocks noChangeArrowheads="1"/>
          </p:cNvSpPr>
          <p:nvPr/>
        </p:nvSpPr>
        <p:spPr bwMode="auto">
          <a:xfrm>
            <a:off x="2135188" y="1773238"/>
            <a:ext cx="624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长、宽为高的 </a:t>
            </a:r>
            <a:r>
              <a:rPr lang="en-US" altLang="zh-CN" sz="2800">
                <a:ea typeface="楷体_GB2312" pitchFamily="49" charset="-122"/>
              </a:rPr>
              <a:t>2 </a:t>
            </a:r>
            <a:r>
              <a:rPr lang="zh-CN" altLang="en-US" sz="2800">
                <a:ea typeface="楷体_GB2312" pitchFamily="49" charset="-122"/>
              </a:rPr>
              <a:t>倍时，所用材料最省</a:t>
            </a:r>
            <a:r>
              <a:rPr lang="en-US" altLang="zh-CN" sz="2800">
                <a:ea typeface="楷体_GB2312" pitchFamily="49" charset="-122"/>
              </a:rPr>
              <a:t>.</a:t>
            </a:r>
          </a:p>
        </p:txBody>
      </p:sp>
      <p:sp>
        <p:nvSpPr>
          <p:cNvPr id="411655" name="Text Box 7"/>
          <p:cNvSpPr txBox="1">
            <a:spLocks noChangeArrowheads="1"/>
          </p:cNvSpPr>
          <p:nvPr/>
        </p:nvSpPr>
        <p:spPr bwMode="auto">
          <a:xfrm>
            <a:off x="7315200" y="1233488"/>
            <a:ext cx="243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因此 </a:t>
            </a:r>
            <a:r>
              <a:rPr lang="en-US" altLang="zh-CN" sz="2800">
                <a:ea typeface="楷体_GB2312" pitchFamily="49" charset="-122"/>
              </a:rPr>
              <a:t>, </a:t>
            </a:r>
            <a:r>
              <a:rPr lang="zh-CN" altLang="en-US" sz="2800">
                <a:ea typeface="楷体_GB2312" pitchFamily="49" charset="-122"/>
              </a:rPr>
              <a:t>当高为</a:t>
            </a:r>
          </a:p>
        </p:txBody>
      </p:sp>
      <p:graphicFrame>
        <p:nvGraphicFramePr>
          <p:cNvPr id="411656" name="Object 8"/>
          <p:cNvGraphicFramePr>
            <a:graphicFrameLocks noChangeAspect="1"/>
          </p:cNvGraphicFramePr>
          <p:nvPr/>
        </p:nvGraphicFramePr>
        <p:xfrm>
          <a:off x="9512300" y="1208088"/>
          <a:ext cx="7112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7" name="公式" r:id="rId7" imgW="657292" imgH="619012" progId="Equation.3">
                  <p:embed/>
                </p:oleObj>
              </mc:Choice>
              <mc:Fallback>
                <p:oleObj name="公式" r:id="rId7" imgW="657292" imgH="6190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12300" y="1208088"/>
                        <a:ext cx="7112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897" name="Group 9"/>
          <p:cNvGrpSpPr>
            <a:grpSpLocks/>
          </p:cNvGrpSpPr>
          <p:nvPr/>
        </p:nvGrpSpPr>
        <p:grpSpPr bwMode="auto">
          <a:xfrm>
            <a:off x="8482014" y="1981201"/>
            <a:ext cx="1804987" cy="1196975"/>
            <a:chOff x="4383" y="1248"/>
            <a:chExt cx="1137" cy="754"/>
          </a:xfrm>
        </p:grpSpPr>
        <p:grpSp>
          <p:nvGrpSpPr>
            <p:cNvPr id="37908" name="Group 10"/>
            <p:cNvGrpSpPr>
              <a:grpSpLocks/>
            </p:cNvGrpSpPr>
            <p:nvPr/>
          </p:nvGrpSpPr>
          <p:grpSpPr bwMode="auto">
            <a:xfrm>
              <a:off x="4383" y="1248"/>
              <a:ext cx="993" cy="562"/>
              <a:chOff x="4176" y="2064"/>
              <a:chExt cx="1104" cy="624"/>
            </a:xfrm>
          </p:grpSpPr>
          <p:sp>
            <p:nvSpPr>
              <p:cNvPr id="37912" name="Line 11"/>
              <p:cNvSpPr>
                <a:spLocks noChangeShapeType="1"/>
              </p:cNvSpPr>
              <p:nvPr/>
            </p:nvSpPr>
            <p:spPr bwMode="auto">
              <a:xfrm flipH="1">
                <a:off x="4176" y="2064"/>
                <a:ext cx="33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13" name="Line 12"/>
              <p:cNvSpPr>
                <a:spLocks noChangeShapeType="1"/>
              </p:cNvSpPr>
              <p:nvPr/>
            </p:nvSpPr>
            <p:spPr bwMode="auto">
              <a:xfrm>
                <a:off x="4512" y="2064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14" name="Line 13"/>
              <p:cNvSpPr>
                <a:spLocks noChangeShapeType="1"/>
              </p:cNvSpPr>
              <p:nvPr/>
            </p:nvSpPr>
            <p:spPr bwMode="auto">
              <a:xfrm>
                <a:off x="4176" y="2400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15" name="Line 14"/>
              <p:cNvSpPr>
                <a:spLocks noChangeShapeType="1"/>
              </p:cNvSpPr>
              <p:nvPr/>
            </p:nvSpPr>
            <p:spPr bwMode="auto">
              <a:xfrm flipH="1">
                <a:off x="4944" y="2064"/>
                <a:ext cx="33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16" name="Line 15"/>
              <p:cNvSpPr>
                <a:spLocks noChangeShapeType="1"/>
              </p:cNvSpPr>
              <p:nvPr/>
            </p:nvSpPr>
            <p:spPr bwMode="auto">
              <a:xfrm>
                <a:off x="4176" y="240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17" name="Line 16"/>
              <p:cNvSpPr>
                <a:spLocks noChangeShapeType="1"/>
              </p:cNvSpPr>
              <p:nvPr/>
            </p:nvSpPr>
            <p:spPr bwMode="auto">
              <a:xfrm>
                <a:off x="4944" y="240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18" name="Line 17"/>
              <p:cNvSpPr>
                <a:spLocks noChangeShapeType="1"/>
              </p:cNvSpPr>
              <p:nvPr/>
            </p:nvSpPr>
            <p:spPr bwMode="auto">
              <a:xfrm>
                <a:off x="5280" y="206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19" name="Line 18"/>
              <p:cNvSpPr>
                <a:spLocks noChangeShapeType="1"/>
              </p:cNvSpPr>
              <p:nvPr/>
            </p:nvSpPr>
            <p:spPr bwMode="auto">
              <a:xfrm>
                <a:off x="4512" y="206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20" name="Line 19"/>
              <p:cNvSpPr>
                <a:spLocks noChangeShapeType="1"/>
              </p:cNvSpPr>
              <p:nvPr/>
            </p:nvSpPr>
            <p:spPr bwMode="auto">
              <a:xfrm>
                <a:off x="4512" y="2352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21" name="Line 20"/>
              <p:cNvSpPr>
                <a:spLocks noChangeShapeType="1"/>
              </p:cNvSpPr>
              <p:nvPr/>
            </p:nvSpPr>
            <p:spPr bwMode="auto">
              <a:xfrm>
                <a:off x="4176" y="2688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22" name="Line 21"/>
              <p:cNvSpPr>
                <a:spLocks noChangeShapeType="1"/>
              </p:cNvSpPr>
              <p:nvPr/>
            </p:nvSpPr>
            <p:spPr bwMode="auto">
              <a:xfrm flipH="1">
                <a:off x="4944" y="2352"/>
                <a:ext cx="33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23" name="Line 22"/>
              <p:cNvSpPr>
                <a:spLocks noChangeShapeType="1"/>
              </p:cNvSpPr>
              <p:nvPr/>
            </p:nvSpPr>
            <p:spPr bwMode="auto">
              <a:xfrm flipH="1">
                <a:off x="4176" y="2352"/>
                <a:ext cx="33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37909" name="Object 23"/>
            <p:cNvGraphicFramePr>
              <a:graphicFrameLocks noChangeAspect="1"/>
            </p:cNvGraphicFramePr>
            <p:nvPr/>
          </p:nvGraphicFramePr>
          <p:xfrm>
            <a:off x="4704" y="1850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98" name="Equation" r:id="rId9" imgW="171405" imgH="181008" progId="Equation.3">
                    <p:embed/>
                  </p:oleObj>
                </mc:Choice>
                <mc:Fallback>
                  <p:oleObj name="Equation" r:id="rId9" imgW="171405" imgH="18100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1850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10" name="Object 24"/>
            <p:cNvGraphicFramePr>
              <a:graphicFrameLocks noChangeAspect="1"/>
            </p:cNvGraphicFramePr>
            <p:nvPr/>
          </p:nvGraphicFramePr>
          <p:xfrm>
            <a:off x="5184" y="1666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99" name="Equation" r:id="rId11" imgW="181087" imgH="257354" progId="Equation.3">
                    <p:embed/>
                  </p:oleObj>
                </mc:Choice>
                <mc:Fallback>
                  <p:oleObj name="Equation" r:id="rId11" imgW="181087" imgH="25735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1666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11" name="Object 25"/>
            <p:cNvGraphicFramePr>
              <a:graphicFrameLocks noChangeAspect="1"/>
            </p:cNvGraphicFramePr>
            <p:nvPr/>
          </p:nvGraphicFramePr>
          <p:xfrm>
            <a:off x="5384" y="1322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00" name="Equation" r:id="rId13" imgW="162082" imgH="162011" progId="Equation.3">
                    <p:embed/>
                  </p:oleObj>
                </mc:Choice>
                <mc:Fallback>
                  <p:oleObj name="Equation" r:id="rId13" imgW="162082" imgH="16201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84" y="1322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1681" name="Text Box 33"/>
          <p:cNvSpPr txBox="1">
            <a:spLocks noChangeArrowheads="1"/>
          </p:cNvSpPr>
          <p:nvPr/>
        </p:nvSpPr>
        <p:spPr bwMode="auto">
          <a:xfrm>
            <a:off x="2209801" y="2362201"/>
            <a:ext cx="1666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>
                <a:solidFill>
                  <a:schemeClr val="tx2"/>
                </a:solidFill>
                <a:ea typeface="楷体_GB2312" pitchFamily="49" charset="-122"/>
              </a:rPr>
              <a:t>Question:</a:t>
            </a:r>
          </a:p>
        </p:txBody>
      </p:sp>
      <p:sp>
        <p:nvSpPr>
          <p:cNvPr id="411682" name="Text Box 34"/>
          <p:cNvSpPr txBox="1">
            <a:spLocks noChangeArrowheads="1"/>
          </p:cNvSpPr>
          <p:nvPr/>
        </p:nvSpPr>
        <p:spPr bwMode="auto">
          <a:xfrm>
            <a:off x="2209801" y="2895601"/>
            <a:ext cx="6665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>
                <a:ea typeface="楷体_GB2312" pitchFamily="49" charset="-122"/>
              </a:rPr>
              <a:t>1) </a:t>
            </a:r>
            <a:r>
              <a:rPr lang="zh-CN" altLang="en-US" sz="2800">
                <a:ea typeface="楷体_GB2312" pitchFamily="49" charset="-122"/>
              </a:rPr>
              <a:t>当水箱封闭时</a:t>
            </a:r>
            <a:r>
              <a:rPr lang="en-US" altLang="zh-CN" sz="2800">
                <a:ea typeface="楷体_GB2312" pitchFamily="49" charset="-122"/>
              </a:rPr>
              <a:t>, </a:t>
            </a:r>
            <a:r>
              <a:rPr lang="zh-CN" altLang="en-US" sz="2800">
                <a:ea typeface="楷体_GB2312" pitchFamily="49" charset="-122"/>
              </a:rPr>
              <a:t>长、宽、高的尺寸如何</a:t>
            </a:r>
            <a:r>
              <a:rPr lang="en-US" altLang="zh-CN" sz="2800">
                <a:ea typeface="楷体_GB2312" pitchFamily="49" charset="-122"/>
              </a:rPr>
              <a:t>?</a:t>
            </a:r>
          </a:p>
        </p:txBody>
      </p:sp>
      <p:sp>
        <p:nvSpPr>
          <p:cNvPr id="411683" name="Text Box 35"/>
          <p:cNvSpPr txBox="1">
            <a:spLocks noChangeArrowheads="1"/>
          </p:cNvSpPr>
          <p:nvPr/>
        </p:nvSpPr>
        <p:spPr bwMode="auto">
          <a:xfrm>
            <a:off x="2133601" y="3505201"/>
            <a:ext cx="3673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>
                <a:solidFill>
                  <a:schemeClr val="accent2"/>
                </a:solidFill>
                <a:ea typeface="楷体_GB2312" pitchFamily="49" charset="-122"/>
              </a:rPr>
              <a:t>Hint</a:t>
            </a:r>
            <a:r>
              <a:rPr lang="en-US" altLang="zh-CN" sz="2800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lang="en-US" altLang="zh-CN" sz="2800">
                <a:ea typeface="楷体_GB2312" pitchFamily="49" charset="-122"/>
              </a:rPr>
              <a:t> </a:t>
            </a:r>
            <a:r>
              <a:rPr lang="zh-CN" altLang="en-US" sz="2800">
                <a:ea typeface="楷体_GB2312" pitchFamily="49" charset="-122"/>
              </a:rPr>
              <a:t>利用对称性可知</a:t>
            </a:r>
            <a:r>
              <a:rPr lang="en-US" altLang="zh-CN" sz="2800">
                <a:ea typeface="楷体_GB2312" pitchFamily="49" charset="-122"/>
              </a:rPr>
              <a:t>,</a:t>
            </a:r>
          </a:p>
        </p:txBody>
      </p:sp>
      <p:graphicFrame>
        <p:nvGraphicFramePr>
          <p:cNvPr id="411684" name="Object 36"/>
          <p:cNvGraphicFramePr>
            <a:graphicFrameLocks noChangeAspect="1"/>
          </p:cNvGraphicFramePr>
          <p:nvPr/>
        </p:nvGraphicFramePr>
        <p:xfrm>
          <a:off x="5867400" y="3560763"/>
          <a:ext cx="2349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1" name="公式" r:id="rId15" imgW="2295682" imgH="428685" progId="Equation.3">
                  <p:embed/>
                </p:oleObj>
              </mc:Choice>
              <mc:Fallback>
                <p:oleObj name="公式" r:id="rId15" imgW="2295682" imgH="4286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560763"/>
                        <a:ext cx="23495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85" name="Text Box 37"/>
          <p:cNvSpPr txBox="1">
            <a:spLocks noChangeArrowheads="1"/>
          </p:cNvSpPr>
          <p:nvPr/>
        </p:nvSpPr>
        <p:spPr bwMode="auto">
          <a:xfrm>
            <a:off x="2209800" y="4052888"/>
            <a:ext cx="82819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>
                <a:ea typeface="楷体_GB2312" pitchFamily="49" charset="-122"/>
              </a:rPr>
              <a:t>2) </a:t>
            </a:r>
            <a:r>
              <a:rPr lang="zh-CN" altLang="en-US" sz="2800">
                <a:ea typeface="楷体_GB2312" pitchFamily="49" charset="-122"/>
              </a:rPr>
              <a:t>当开口水箱底部的造价为侧面的二倍时</a:t>
            </a:r>
            <a:r>
              <a:rPr lang="en-US" altLang="zh-CN" sz="2800">
                <a:ea typeface="楷体_GB2312" pitchFamily="49" charset="-122"/>
              </a:rPr>
              <a:t>, </a:t>
            </a:r>
            <a:r>
              <a:rPr lang="zh-CN" altLang="en-US" sz="2800">
                <a:ea typeface="楷体_GB2312" pitchFamily="49" charset="-122"/>
              </a:rPr>
              <a:t>欲使造价</a:t>
            </a:r>
          </a:p>
        </p:txBody>
      </p:sp>
      <p:sp>
        <p:nvSpPr>
          <p:cNvPr id="411686" name="Text Box 38"/>
          <p:cNvSpPr txBox="1">
            <a:spLocks noChangeArrowheads="1"/>
          </p:cNvSpPr>
          <p:nvPr/>
        </p:nvSpPr>
        <p:spPr bwMode="auto">
          <a:xfrm>
            <a:off x="2092325" y="4586288"/>
            <a:ext cx="83962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800">
                <a:ea typeface="楷体_GB2312" pitchFamily="49" charset="-122"/>
              </a:rPr>
              <a:t>最省</a:t>
            </a:r>
            <a:r>
              <a:rPr lang="en-US" altLang="zh-CN" sz="2800">
                <a:ea typeface="楷体_GB2312" pitchFamily="49" charset="-122"/>
              </a:rPr>
              <a:t>, </a:t>
            </a:r>
            <a:r>
              <a:rPr lang="zh-CN" altLang="en-US" sz="2800">
                <a:ea typeface="楷体_GB2312" pitchFamily="49" charset="-122"/>
              </a:rPr>
              <a:t>应如何设拉格朗日函数</a:t>
            </a:r>
            <a:r>
              <a:rPr lang="en-US" altLang="zh-CN" sz="2800">
                <a:ea typeface="楷体_GB2312" pitchFamily="49" charset="-122"/>
              </a:rPr>
              <a:t>? </a:t>
            </a:r>
            <a:r>
              <a:rPr lang="zh-CN" altLang="en-US" sz="2800">
                <a:ea typeface="楷体_GB2312" pitchFamily="49" charset="-122"/>
              </a:rPr>
              <a:t>长、宽、高尺寸如何</a:t>
            </a:r>
            <a:r>
              <a:rPr lang="en-US" altLang="zh-CN" sz="2800">
                <a:ea typeface="楷体_GB2312" pitchFamily="49" charset="-122"/>
              </a:rPr>
              <a:t>? </a:t>
            </a:r>
          </a:p>
        </p:txBody>
      </p:sp>
      <p:sp>
        <p:nvSpPr>
          <p:cNvPr id="411687" name="Text Box 39"/>
          <p:cNvSpPr txBox="1">
            <a:spLocks noChangeArrowheads="1"/>
          </p:cNvSpPr>
          <p:nvPr/>
        </p:nvSpPr>
        <p:spPr bwMode="auto">
          <a:xfrm>
            <a:off x="2063751" y="5214938"/>
            <a:ext cx="9953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>
                <a:solidFill>
                  <a:schemeClr val="accent2"/>
                </a:solidFill>
                <a:ea typeface="楷体_GB2312" pitchFamily="49" charset="-122"/>
              </a:rPr>
              <a:t>Hint</a:t>
            </a:r>
            <a:r>
              <a:rPr lang="en-US" altLang="zh-CN" sz="2800">
                <a:solidFill>
                  <a:schemeClr val="tx2"/>
                </a:solidFill>
                <a:ea typeface="楷体_GB2312" pitchFamily="49" charset="-122"/>
              </a:rPr>
              <a:t>:</a:t>
            </a:r>
          </a:p>
        </p:txBody>
      </p:sp>
      <p:graphicFrame>
        <p:nvGraphicFramePr>
          <p:cNvPr id="411688" name="Object 40"/>
          <p:cNvGraphicFramePr>
            <a:graphicFrameLocks noChangeAspect="1"/>
          </p:cNvGraphicFramePr>
          <p:nvPr/>
        </p:nvGraphicFramePr>
        <p:xfrm>
          <a:off x="3346450" y="5276850"/>
          <a:ext cx="5422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2" name="公式" r:id="rId17" imgW="5362687" imgH="371336" progId="Equation.3">
                  <p:embed/>
                </p:oleObj>
              </mc:Choice>
              <mc:Fallback>
                <p:oleObj name="公式" r:id="rId17" imgW="5362687" imgH="3713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6450" y="5276850"/>
                        <a:ext cx="5422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89" name="Object 41"/>
          <p:cNvGraphicFramePr>
            <a:graphicFrameLocks noChangeAspect="1"/>
          </p:cNvGraphicFramePr>
          <p:nvPr/>
        </p:nvGraphicFramePr>
        <p:xfrm>
          <a:off x="5880100" y="5327650"/>
          <a:ext cx="21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3" name="Equation" r:id="rId19" imgW="162082" imgH="247677" progId="Equation.3">
                  <p:embed/>
                </p:oleObj>
              </mc:Choice>
              <mc:Fallback>
                <p:oleObj name="Equation" r:id="rId19" imgW="162082" imgH="24767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5327650"/>
                        <a:ext cx="215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90" name="Text Box 42"/>
          <p:cNvSpPr txBox="1">
            <a:spLocks noChangeArrowheads="1"/>
          </p:cNvSpPr>
          <p:nvPr/>
        </p:nvSpPr>
        <p:spPr bwMode="auto">
          <a:xfrm>
            <a:off x="3219451" y="5791201"/>
            <a:ext cx="3590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800">
                <a:ea typeface="楷体_GB2312" pitchFamily="49" charset="-122"/>
              </a:rPr>
              <a:t>长、宽、高尺寸相等 </a:t>
            </a:r>
            <a:r>
              <a:rPr lang="en-US" altLang="zh-CN" sz="2800">
                <a:ea typeface="楷体_GB2312" pitchFamily="49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35044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1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1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1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1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1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1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1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1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1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11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11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1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1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11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3" grpId="0" autoUpdateAnimBg="0"/>
      <p:bldP spid="411654" grpId="0" autoUpdateAnimBg="0"/>
      <p:bldP spid="411655" grpId="0" autoUpdateAnimBg="0"/>
      <p:bldP spid="411681" grpId="0" build="p" autoUpdateAnimBg="0"/>
      <p:bldP spid="411682" grpId="0" build="p" autoUpdateAnimBg="0"/>
      <p:bldP spid="411683" grpId="0" build="p" autoUpdateAnimBg="0"/>
      <p:bldP spid="411685" grpId="0" build="p" autoUpdateAnimBg="0"/>
      <p:bldP spid="411686" grpId="0" build="p" autoUpdateAnimBg="0"/>
      <p:bldP spid="411687" grpId="0" build="p" autoUpdateAnimBg="0"/>
      <p:bldP spid="411690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2438400" y="654050"/>
            <a:ext cx="6172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600">
                <a:solidFill>
                  <a:srgbClr val="FF0000"/>
                </a:solidFill>
                <a:ea typeface="黑体" panose="02010609060101010101" pitchFamily="49" charset="-122"/>
              </a:rPr>
              <a:t>二、多元函数的极值和最值</a:t>
            </a:r>
          </a:p>
        </p:txBody>
      </p:sp>
      <p:grpSp>
        <p:nvGrpSpPr>
          <p:cNvPr id="384003" name="Group 3"/>
          <p:cNvGrpSpPr>
            <a:grpSpLocks/>
          </p:cNvGrpSpPr>
          <p:nvPr/>
        </p:nvGrpSpPr>
        <p:grpSpPr bwMode="auto">
          <a:xfrm>
            <a:off x="3429000" y="2133600"/>
            <a:ext cx="5181600" cy="3810000"/>
            <a:chOff x="1104" y="1200"/>
            <a:chExt cx="3408" cy="2640"/>
          </a:xfrm>
        </p:grpSpPr>
        <p:sp>
          <p:nvSpPr>
            <p:cNvPr id="6150" name="Rectangle 4"/>
            <p:cNvSpPr>
              <a:spLocks noChangeArrowheads="1"/>
            </p:cNvSpPr>
            <p:nvPr/>
          </p:nvSpPr>
          <p:spPr bwMode="auto">
            <a:xfrm>
              <a:off x="1170" y="1220"/>
              <a:ext cx="3302" cy="25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/>
            </a:p>
          </p:txBody>
        </p:sp>
        <p:sp>
          <p:nvSpPr>
            <p:cNvPr id="6151" name="AutoShape 5" descr="深色木质"/>
            <p:cNvSpPr>
              <a:spLocks noChangeArrowheads="1"/>
            </p:cNvSpPr>
            <p:nvPr/>
          </p:nvSpPr>
          <p:spPr bwMode="auto">
            <a:xfrm>
              <a:off x="1110" y="1203"/>
              <a:ext cx="3402" cy="6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981 w 21600"/>
                <a:gd name="T13" fmla="*/ 2125 h 21600"/>
                <a:gd name="T14" fmla="*/ 19619 w 21600"/>
                <a:gd name="T15" fmla="*/ 1947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365" y="21600"/>
                  </a:lnTo>
                  <a:lnTo>
                    <a:pt x="21235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2" name="AutoShape 6" descr="深色木质"/>
            <p:cNvSpPr>
              <a:spLocks noChangeArrowheads="1"/>
            </p:cNvSpPr>
            <p:nvPr/>
          </p:nvSpPr>
          <p:spPr bwMode="auto">
            <a:xfrm rot="-5400000">
              <a:off x="-168" y="2476"/>
              <a:ext cx="2638" cy="8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080 w 21600"/>
                <a:gd name="T13" fmla="*/ 2033 h 21600"/>
                <a:gd name="T14" fmla="*/ 19520 w 21600"/>
                <a:gd name="T15" fmla="*/ 1956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57" y="21600"/>
                  </a:lnTo>
                  <a:lnTo>
                    <a:pt x="21043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3" name="AutoShape 7" descr="深色木质"/>
            <p:cNvSpPr>
              <a:spLocks noChangeArrowheads="1"/>
            </p:cNvSpPr>
            <p:nvPr/>
          </p:nvSpPr>
          <p:spPr bwMode="auto">
            <a:xfrm rot="5400000">
              <a:off x="3151" y="2479"/>
              <a:ext cx="2637" cy="8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064 w 21600"/>
                <a:gd name="T13" fmla="*/ 2033 h 21600"/>
                <a:gd name="T14" fmla="*/ 19536 w 21600"/>
                <a:gd name="T15" fmla="*/ 1956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27" y="21600"/>
                  </a:lnTo>
                  <a:lnTo>
                    <a:pt x="21073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4" name="AutoShape 8" descr="深色木质"/>
            <p:cNvSpPr>
              <a:spLocks noChangeArrowheads="1"/>
            </p:cNvSpPr>
            <p:nvPr/>
          </p:nvSpPr>
          <p:spPr bwMode="auto">
            <a:xfrm rot="10800000">
              <a:off x="1104" y="3778"/>
              <a:ext cx="3402" cy="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044 w 21600"/>
                <a:gd name="T13" fmla="*/ 2160 h 21600"/>
                <a:gd name="T14" fmla="*/ 19556 w 21600"/>
                <a:gd name="T15" fmla="*/ 1944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484" y="21600"/>
                  </a:lnTo>
                  <a:lnTo>
                    <a:pt x="21116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384009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457450"/>
            <a:ext cx="3105150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384010" name="Object 10"/>
          <p:cNvGraphicFramePr>
            <a:graphicFrameLocks noChangeAspect="1"/>
          </p:cNvGraphicFramePr>
          <p:nvPr/>
        </p:nvGraphicFramePr>
        <p:xfrm>
          <a:off x="3441700" y="1295401"/>
          <a:ext cx="5016500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公式" r:id="rId5" imgW="5016500" imgH="863600" progId="Equation.3">
                  <p:embed/>
                </p:oleObj>
              </mc:Choice>
              <mc:Fallback>
                <p:oleObj name="公式" r:id="rId5" imgW="5016500" imgH="86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1700" y="1295401"/>
                        <a:ext cx="5016500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874771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4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4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840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840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0810686"/>
              </p:ext>
            </p:extLst>
          </p:nvPr>
        </p:nvGraphicFramePr>
        <p:xfrm>
          <a:off x="2063750" y="914400"/>
          <a:ext cx="7419975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56" name="Document" r:id="rId3" imgW="7447587" imgH="1142970" progId="Word.Document.8">
                  <p:embed/>
                </p:oleObj>
              </mc:Choice>
              <mc:Fallback>
                <p:oleObj name="Document" r:id="rId3" imgW="7447587" imgH="11429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914400"/>
                        <a:ext cx="7419975" cy="1131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675" name="Text Box 3"/>
          <p:cNvSpPr txBox="1">
            <a:spLocks noChangeArrowheads="1"/>
          </p:cNvSpPr>
          <p:nvPr/>
        </p:nvSpPr>
        <p:spPr bwMode="auto">
          <a:xfrm>
            <a:off x="2438400" y="2019301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412676" name="Object 4"/>
          <p:cNvGraphicFramePr>
            <a:graphicFrameLocks noChangeAspect="1"/>
          </p:cNvGraphicFramePr>
          <p:nvPr/>
        </p:nvGraphicFramePr>
        <p:xfrm>
          <a:off x="3124200" y="2057400"/>
          <a:ext cx="69913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57" name="文档" r:id="rId5" imgW="6863080" imgH="558800" progId="Word.Document.8">
                  <p:embed/>
                </p:oleObj>
              </mc:Choice>
              <mc:Fallback>
                <p:oleObj name="文档" r:id="rId5" imgW="6863080" imgH="5588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057400"/>
                        <a:ext cx="699135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6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4812446"/>
              </p:ext>
            </p:extLst>
          </p:nvPr>
        </p:nvGraphicFramePr>
        <p:xfrm>
          <a:off x="3647728" y="2685739"/>
          <a:ext cx="3352800" cy="223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58" name="Equation" r:id="rId7" imgW="3352800" imgH="2235200" progId="Equation.DSMT4">
                  <p:embed/>
                </p:oleObj>
              </mc:Choice>
              <mc:Fallback>
                <p:oleObj name="Equation" r:id="rId7" imgW="3352800" imgH="2235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7728" y="2685739"/>
                        <a:ext cx="3352800" cy="223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678" name="Object 6"/>
          <p:cNvGraphicFramePr>
            <a:graphicFrameLocks noChangeAspect="1"/>
          </p:cNvGraphicFramePr>
          <p:nvPr/>
        </p:nvGraphicFramePr>
        <p:xfrm>
          <a:off x="2667000" y="5029200"/>
          <a:ext cx="3695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59" name="文档" r:id="rId9" imgW="3479800" imgH="447040" progId="Word.Document.8">
                  <p:embed/>
                </p:oleObj>
              </mc:Choice>
              <mc:Fallback>
                <p:oleObj name="文档" r:id="rId9" imgW="3479800" imgH="4470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029200"/>
                        <a:ext cx="3695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679" name="Object 7"/>
          <p:cNvGraphicFramePr>
            <a:graphicFrameLocks noChangeAspect="1"/>
          </p:cNvGraphicFramePr>
          <p:nvPr/>
        </p:nvGraphicFramePr>
        <p:xfrm>
          <a:off x="4572001" y="5573714"/>
          <a:ext cx="3686175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60" name="公式" r:id="rId11" imgW="3390900" imgH="482600" progId="Equation.3">
                  <p:embed/>
                </p:oleObj>
              </mc:Choice>
              <mc:Fallback>
                <p:oleObj name="公式" r:id="rId11" imgW="33909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1" y="5573714"/>
                        <a:ext cx="3686175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680" name="Text Box 8"/>
          <p:cNvSpPr txBox="1">
            <a:spLocks noChangeArrowheads="1"/>
          </p:cNvSpPr>
          <p:nvPr/>
        </p:nvSpPr>
        <p:spPr bwMode="auto">
          <a:xfrm>
            <a:off x="2819400" y="3475038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则</a:t>
            </a:r>
          </a:p>
        </p:txBody>
      </p:sp>
      <p:graphicFrame>
        <p:nvGraphicFramePr>
          <p:cNvPr id="412681" name="Object 9"/>
          <p:cNvGraphicFramePr>
            <a:graphicFrameLocks noChangeAspect="1"/>
          </p:cNvGraphicFramePr>
          <p:nvPr/>
        </p:nvGraphicFramePr>
        <p:xfrm>
          <a:off x="2743200" y="5638800"/>
          <a:ext cx="21907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61" name="文档" r:id="rId13" imgW="2189480" imgH="457200" progId="Word.Document.8">
                  <p:embed/>
                </p:oleObj>
              </mc:Choice>
              <mc:Fallback>
                <p:oleObj name="文档" r:id="rId13" imgW="2189480" imgH="4572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638800"/>
                        <a:ext cx="21907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387087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2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2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2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2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2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12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5" grpId="0" autoUpdateAnimBg="0"/>
      <p:bldP spid="412680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7774560"/>
              </p:ext>
            </p:extLst>
          </p:nvPr>
        </p:nvGraphicFramePr>
        <p:xfrm>
          <a:off x="2133600" y="514350"/>
          <a:ext cx="7732713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8" name="Document" r:id="rId3" imgW="7734518" imgH="2027107" progId="Word.Document.8">
                  <p:embed/>
                </p:oleObj>
              </mc:Choice>
              <mc:Fallback>
                <p:oleObj name="Document" r:id="rId3" imgW="7734518" imgH="202710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14350"/>
                        <a:ext cx="7732713" cy="201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2097053" y="2670190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4137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3725604"/>
              </p:ext>
            </p:extLst>
          </p:nvPr>
        </p:nvGraphicFramePr>
        <p:xfrm>
          <a:off x="2743200" y="2717162"/>
          <a:ext cx="59245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9" name="文档" r:id="rId5" imgW="5486400" imgH="462280" progId="Word.Document.8">
                  <p:embed/>
                </p:oleObj>
              </mc:Choice>
              <mc:Fallback>
                <p:oleObj name="文档" r:id="rId5" imgW="5486400" imgH="462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717162"/>
                        <a:ext cx="592455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212389"/>
              </p:ext>
            </p:extLst>
          </p:nvPr>
        </p:nvGraphicFramePr>
        <p:xfrm>
          <a:off x="2706653" y="3261673"/>
          <a:ext cx="6016625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0" name="文档" r:id="rId7" imgW="5486400" imgH="939800" progId="Word.Document.8">
                  <p:embed/>
                </p:oleObj>
              </mc:Choice>
              <mc:Fallback>
                <p:oleObj name="文档" r:id="rId7" imgW="5486400" imgH="9398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6653" y="3261673"/>
                        <a:ext cx="6016625" cy="1030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9317539"/>
              </p:ext>
            </p:extLst>
          </p:nvPr>
        </p:nvGraphicFramePr>
        <p:xfrm>
          <a:off x="2133600" y="4446219"/>
          <a:ext cx="7394552" cy="916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1" name="Document" r:id="rId9" imgW="6937089" imgH="901776" progId="Word.Document.8">
                  <p:embed/>
                </p:oleObj>
              </mc:Choice>
              <mc:Fallback>
                <p:oleObj name="Document" r:id="rId9" imgW="6937089" imgH="90177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446219"/>
                        <a:ext cx="7394552" cy="9160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314594"/>
              </p:ext>
            </p:extLst>
          </p:nvPr>
        </p:nvGraphicFramePr>
        <p:xfrm>
          <a:off x="2097053" y="5516564"/>
          <a:ext cx="60198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2" name="文档" r:id="rId11" imgW="5486400" imgH="459497" progId="Word.Document.8">
                  <p:embed/>
                </p:oleObj>
              </mc:Choice>
              <mc:Fallback>
                <p:oleObj name="文档" r:id="rId11" imgW="5486400" imgH="45949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7053" y="5516564"/>
                        <a:ext cx="601980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340400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3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3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3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3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2744788" y="922338"/>
          <a:ext cx="7315200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7" name="文档" r:id="rId3" imgW="7086600" imgH="919480" progId="Word.Document.8">
                  <p:embed/>
                </p:oleObj>
              </mc:Choice>
              <mc:Fallback>
                <p:oleObj name="文档" r:id="rId3" imgW="7086600" imgH="9194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4788" y="922338"/>
                        <a:ext cx="7315200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23" name="Object 3"/>
          <p:cNvGraphicFramePr>
            <a:graphicFrameLocks noChangeAspect="1"/>
          </p:cNvGraphicFramePr>
          <p:nvPr/>
        </p:nvGraphicFramePr>
        <p:xfrm>
          <a:off x="2743200" y="1911350"/>
          <a:ext cx="5880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8" name="文档" r:id="rId5" imgW="5486400" imgH="889000" progId="Word.Document.8">
                  <p:embed/>
                </p:oleObj>
              </mc:Choice>
              <mc:Fallback>
                <p:oleObj name="文档" r:id="rId5" imgW="5486400" imgH="8890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911350"/>
                        <a:ext cx="58801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24" name="Object 4"/>
          <p:cNvGraphicFramePr>
            <a:graphicFrameLocks noChangeAspect="1"/>
          </p:cNvGraphicFramePr>
          <p:nvPr/>
        </p:nvGraphicFramePr>
        <p:xfrm>
          <a:off x="2744789" y="3038476"/>
          <a:ext cx="589438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9" name="文档" r:id="rId7" imgW="5486400" imgH="427333" progId="Word.Document.8">
                  <p:embed/>
                </p:oleObj>
              </mc:Choice>
              <mc:Fallback>
                <p:oleObj name="文档" r:id="rId7" imgW="5486400" imgH="42733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4789" y="3038476"/>
                        <a:ext cx="5894387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25" name="Object 5"/>
          <p:cNvGraphicFramePr>
            <a:graphicFrameLocks noChangeAspect="1"/>
          </p:cNvGraphicFramePr>
          <p:nvPr/>
        </p:nvGraphicFramePr>
        <p:xfrm>
          <a:off x="2897189" y="3678238"/>
          <a:ext cx="5881687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0" name="文档" r:id="rId9" imgW="5486400" imgH="1041400" progId="Word.Document.8">
                  <p:embed/>
                </p:oleObj>
              </mc:Choice>
              <mc:Fallback>
                <p:oleObj name="文档" r:id="rId9" imgW="5486400" imgH="10414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189" y="3678238"/>
                        <a:ext cx="5881687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26" name="Object 6"/>
          <p:cNvGraphicFramePr>
            <a:graphicFrameLocks noChangeAspect="1"/>
          </p:cNvGraphicFramePr>
          <p:nvPr/>
        </p:nvGraphicFramePr>
        <p:xfrm>
          <a:off x="2743200" y="4870450"/>
          <a:ext cx="6535738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1" name="文档" r:id="rId11" imgW="6278880" imgH="1183640" progId="Word.Document.8">
                  <p:embed/>
                </p:oleObj>
              </mc:Choice>
              <mc:Fallback>
                <p:oleObj name="文档" r:id="rId11" imgW="6278880" imgH="11836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870450"/>
                        <a:ext cx="6535738" cy="122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431764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4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4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4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4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2743200" y="931864"/>
          <a:ext cx="6400800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6" name="文档" r:id="rId3" imgW="6217920" imgH="985520" progId="Word.Document.8">
                  <p:embed/>
                </p:oleObj>
              </mc:Choice>
              <mc:Fallback>
                <p:oleObj name="文档" r:id="rId3" imgW="6217920" imgH="9855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931864"/>
                        <a:ext cx="6400800" cy="101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47" name="Object 3"/>
          <p:cNvGraphicFramePr>
            <a:graphicFrameLocks noChangeAspect="1"/>
          </p:cNvGraphicFramePr>
          <p:nvPr/>
        </p:nvGraphicFramePr>
        <p:xfrm>
          <a:off x="2743200" y="2133600"/>
          <a:ext cx="67437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7" name="文档" r:id="rId5" imgW="6746240" imgH="609600" progId="Word.Document.8">
                  <p:embed/>
                </p:oleObj>
              </mc:Choice>
              <mc:Fallback>
                <p:oleObj name="文档" r:id="rId5" imgW="6746240" imgH="6096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133600"/>
                        <a:ext cx="67437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48" name="Object 4"/>
          <p:cNvGraphicFramePr>
            <a:graphicFrameLocks noChangeAspect="1"/>
          </p:cNvGraphicFramePr>
          <p:nvPr/>
        </p:nvGraphicFramePr>
        <p:xfrm>
          <a:off x="2819400" y="2895600"/>
          <a:ext cx="78105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8" name="文档" r:id="rId7" imgW="7818120" imgH="1828800" progId="Word.Document.8">
                  <p:embed/>
                </p:oleObj>
              </mc:Choice>
              <mc:Fallback>
                <p:oleObj name="文档" r:id="rId7" imgW="7818120" imgH="18288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895600"/>
                        <a:ext cx="78105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49" name="Object 5"/>
          <p:cNvGraphicFramePr>
            <a:graphicFrameLocks noChangeAspect="1"/>
          </p:cNvGraphicFramePr>
          <p:nvPr/>
        </p:nvGraphicFramePr>
        <p:xfrm>
          <a:off x="2895600" y="4552950"/>
          <a:ext cx="6324600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9" name="文档" r:id="rId9" imgW="6324600" imgH="2001520" progId="Word.Document.8">
                  <p:embed/>
                </p:oleObj>
              </mc:Choice>
              <mc:Fallback>
                <p:oleObj name="文档" r:id="rId9" imgW="6324600" imgH="20015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52950"/>
                        <a:ext cx="6324600" cy="200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377127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5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5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5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0" name="Object 2"/>
          <p:cNvGraphicFramePr>
            <a:graphicFrameLocks noChangeAspect="1"/>
          </p:cNvGraphicFramePr>
          <p:nvPr/>
        </p:nvGraphicFramePr>
        <p:xfrm>
          <a:off x="6705600" y="3886200"/>
          <a:ext cx="340995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4" name="文档" r:id="rId3" imgW="3429000" imgH="1310640" progId="Word.Document.8">
                  <p:embed/>
                </p:oleObj>
              </mc:Choice>
              <mc:Fallback>
                <p:oleObj name="文档" r:id="rId3" imgW="3429000" imgH="13106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3886200"/>
                        <a:ext cx="340995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6079563"/>
              </p:ext>
            </p:extLst>
          </p:nvPr>
        </p:nvGraphicFramePr>
        <p:xfrm>
          <a:off x="2783632" y="5230019"/>
          <a:ext cx="5822950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5" name="文档" r:id="rId5" imgW="5486400" imgH="914400" progId="Word.Document.8">
                  <p:embed/>
                </p:oleObj>
              </mc:Choice>
              <mc:Fallback>
                <p:oleObj name="文档" r:id="rId5" imgW="5486400" imgH="9144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3632" y="5230019"/>
                        <a:ext cx="5822950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3009900" y="685800"/>
          <a:ext cx="4457700" cy="405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6" name="文档" r:id="rId7" imgW="4465625" imgH="4076395" progId="Word.Document.8">
                  <p:embed/>
                </p:oleObj>
              </mc:Choice>
              <mc:Fallback>
                <p:oleObj name="文档" r:id="rId7" imgW="4465625" imgH="407639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685800"/>
                        <a:ext cx="4457700" cy="405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6773" name="Text Box 5"/>
          <p:cNvSpPr txBox="1">
            <a:spLocks noChangeArrowheads="1"/>
          </p:cNvSpPr>
          <p:nvPr/>
        </p:nvSpPr>
        <p:spPr bwMode="auto">
          <a:xfrm>
            <a:off x="5791200" y="2057401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可得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2438400" y="2452688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即</a:t>
            </a:r>
          </a:p>
        </p:txBody>
      </p:sp>
      <p:grpSp>
        <p:nvGrpSpPr>
          <p:cNvPr id="416775" name="Group 7"/>
          <p:cNvGrpSpPr>
            <a:grpSpLocks/>
          </p:cNvGrpSpPr>
          <p:nvPr/>
        </p:nvGrpSpPr>
        <p:grpSpPr bwMode="auto">
          <a:xfrm>
            <a:off x="6705600" y="914400"/>
            <a:ext cx="2590800" cy="2857500"/>
            <a:chOff x="3264" y="576"/>
            <a:chExt cx="1632" cy="1800"/>
          </a:xfrm>
        </p:grpSpPr>
        <p:graphicFrame>
          <p:nvGraphicFramePr>
            <p:cNvPr id="43016" name="Object 8"/>
            <p:cNvGraphicFramePr>
              <a:graphicFrameLocks noChangeAspect="1"/>
            </p:cNvGraphicFramePr>
            <p:nvPr/>
          </p:nvGraphicFramePr>
          <p:xfrm>
            <a:off x="3456" y="576"/>
            <a:ext cx="1440" cy="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97" name="文档" r:id="rId9" imgW="2286000" imgH="2860040" progId="Word.Document.8">
                    <p:embed/>
                  </p:oleObj>
                </mc:Choice>
                <mc:Fallback>
                  <p:oleObj name="文档" r:id="rId9" imgW="2286000" imgH="2860040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576"/>
                          <a:ext cx="1440" cy="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17" name="AutoShape 9"/>
            <p:cNvSpPr>
              <a:spLocks/>
            </p:cNvSpPr>
            <p:nvPr/>
          </p:nvSpPr>
          <p:spPr bwMode="auto">
            <a:xfrm>
              <a:off x="3264" y="816"/>
              <a:ext cx="144" cy="1296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/>
            </a:p>
          </p:txBody>
        </p:sp>
      </p:grpSp>
    </p:spTree>
    <p:extLst>
      <p:ext uri="{BB962C8B-B14F-4D97-AF65-F5344CB8AC3E}">
        <p14:creationId xmlns:p14="http://schemas.microsoft.com/office/powerpoint/2010/main" val="161069404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6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6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6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3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983432" y="2093444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85629" y="595072"/>
            <a:ext cx="9114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11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222681"/>
              </p:ext>
            </p:extLst>
          </p:nvPr>
        </p:nvGraphicFramePr>
        <p:xfrm>
          <a:off x="2207568" y="379041"/>
          <a:ext cx="4608512" cy="1096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7" name="Equation" r:id="rId3" imgW="2019240" imgH="482400" progId="Equation.DSMT4">
                  <p:embed/>
                </p:oleObj>
              </mc:Choice>
              <mc:Fallback>
                <p:oleObj name="Equation" r:id="rId3" imgW="2019240" imgH="482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568" y="379041"/>
                        <a:ext cx="4608512" cy="10960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2975133"/>
              </p:ext>
            </p:extLst>
          </p:nvPr>
        </p:nvGraphicFramePr>
        <p:xfrm>
          <a:off x="1343472" y="1516796"/>
          <a:ext cx="612068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8" name="Equation" r:id="rId5" imgW="2590560" imgH="215640" progId="Equation.DSMT4">
                  <p:embed/>
                </p:oleObj>
              </mc:Choice>
              <mc:Fallback>
                <p:oleObj name="Equation" r:id="rId5" imgW="25905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472" y="1516796"/>
                        <a:ext cx="6120680" cy="492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593032" y="2093444"/>
            <a:ext cx="31257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Lagrange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函数为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9584825"/>
              </p:ext>
            </p:extLst>
          </p:nvPr>
        </p:nvGraphicFramePr>
        <p:xfrm>
          <a:off x="1425730" y="2593771"/>
          <a:ext cx="8810291" cy="51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9" name="Equation" r:id="rId7" imgW="3873240" imgH="228600" progId="Equation.DSMT4">
                  <p:embed/>
                </p:oleObj>
              </mc:Choice>
              <mc:Fallback>
                <p:oleObj name="Equation" r:id="rId7" imgW="387324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5730" y="2593771"/>
                        <a:ext cx="8810291" cy="519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7928710"/>
              </p:ext>
            </p:extLst>
          </p:nvPr>
        </p:nvGraphicFramePr>
        <p:xfrm>
          <a:off x="1420900" y="3284984"/>
          <a:ext cx="2982912" cy="274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0" name="Equation" r:id="rId9" imgW="1295280" imgH="1193760" progId="Equation.DSMT4">
                  <p:embed/>
                </p:oleObj>
              </mc:Choice>
              <mc:Fallback>
                <p:oleObj name="Equation" r:id="rId9" imgW="1295280" imgH="119376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0900" y="3284984"/>
                        <a:ext cx="2982912" cy="27479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76984"/>
              </p:ext>
            </p:extLst>
          </p:nvPr>
        </p:nvGraphicFramePr>
        <p:xfrm>
          <a:off x="4866420" y="3350412"/>
          <a:ext cx="5459413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1" name="Equation" r:id="rId11" imgW="2400120" imgH="215640" progId="Equation.DSMT4">
                  <p:embed/>
                </p:oleObj>
              </mc:Choice>
              <mc:Fallback>
                <p:oleObj name="Equation" r:id="rId11" imgW="24001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6420" y="3350412"/>
                        <a:ext cx="5459413" cy="4905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直接连接符 12"/>
          <p:cNvCxnSpPr/>
          <p:nvPr/>
        </p:nvCxnSpPr>
        <p:spPr>
          <a:xfrm>
            <a:off x="4610270" y="3284982"/>
            <a:ext cx="0" cy="3240493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795498" y="3907019"/>
            <a:ext cx="2587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为有界闭集，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68631"/>
              </p:ext>
            </p:extLst>
          </p:nvPr>
        </p:nvGraphicFramePr>
        <p:xfrm>
          <a:off x="7176120" y="3938177"/>
          <a:ext cx="4198938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2" name="Equation" r:id="rId13" imgW="1777680" imgH="215640" progId="Equation.DSMT4">
                  <p:embed/>
                </p:oleObj>
              </mc:Choice>
              <mc:Fallback>
                <p:oleObj name="Equation" r:id="rId13" imgW="17776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6120" y="3938177"/>
                        <a:ext cx="4198938" cy="492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0474675"/>
              </p:ext>
            </p:extLst>
          </p:nvPr>
        </p:nvGraphicFramePr>
        <p:xfrm>
          <a:off x="4858447" y="4521020"/>
          <a:ext cx="34798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3" name="Equation" r:id="rId15" imgW="1473120" imgH="203040" progId="Equation.DSMT4">
                  <p:embed/>
                </p:oleObj>
              </mc:Choice>
              <mc:Fallback>
                <p:oleObj name="Equation" r:id="rId15" imgW="14731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8447" y="4521020"/>
                        <a:ext cx="3479800" cy="463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678778"/>
              </p:ext>
            </p:extLst>
          </p:nvPr>
        </p:nvGraphicFramePr>
        <p:xfrm>
          <a:off x="4858447" y="5071965"/>
          <a:ext cx="6526212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4" name="Equation" r:id="rId17" imgW="2552400" imgH="215640" progId="Equation.DSMT4">
                  <p:embed/>
                </p:oleObj>
              </mc:Choice>
              <mc:Fallback>
                <p:oleObj name="Equation" r:id="rId17" imgW="25524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8447" y="5071965"/>
                        <a:ext cx="6526212" cy="492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3970259"/>
              </p:ext>
            </p:extLst>
          </p:nvPr>
        </p:nvGraphicFramePr>
        <p:xfrm>
          <a:off x="4858447" y="5661318"/>
          <a:ext cx="16192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5" name="Equation" r:id="rId19" imgW="685800" imgH="203040" progId="Equation.DSMT4">
                  <p:embed/>
                </p:oleObj>
              </mc:Choice>
              <mc:Fallback>
                <p:oleObj name="Equation" r:id="rId19" imgW="6858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8447" y="5661318"/>
                        <a:ext cx="1619250" cy="463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文本框 30"/>
          <p:cNvSpPr txBox="1"/>
          <p:nvPr/>
        </p:nvSpPr>
        <p:spPr>
          <a:xfrm>
            <a:off x="7464152" y="1450750"/>
            <a:ext cx="2861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</a:t>
            </a:r>
            <a:r>
              <a:rPr lang="zh-CN" altLang="en-US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年考研高数一</a:t>
            </a:r>
            <a:r>
              <a:rPr lang="en-US" altLang="zh-CN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8864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/>
      <p:bldP spid="5" grpId="0"/>
      <p:bldP spid="2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对象 6"/>
          <p:cNvGraphicFramePr>
            <a:graphicFrameLocks noChangeAspect="1"/>
          </p:cNvGraphicFramePr>
          <p:nvPr/>
        </p:nvGraphicFramePr>
        <p:xfrm>
          <a:off x="4322764" y="584201"/>
          <a:ext cx="2395537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74" name="Equation" r:id="rId3" imgW="1117600" imgH="228600" progId="Equation.DSMT4">
                  <p:embed/>
                </p:oleObj>
              </mc:Choice>
              <mc:Fallback>
                <p:oleObj name="Equation" r:id="rId3" imgW="1117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2764" y="584201"/>
                        <a:ext cx="2395537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5" name="对象 7"/>
          <p:cNvGraphicFramePr>
            <a:graphicFrameLocks noChangeAspect="1"/>
          </p:cNvGraphicFramePr>
          <p:nvPr/>
        </p:nvGraphicFramePr>
        <p:xfrm>
          <a:off x="2411414" y="1268414"/>
          <a:ext cx="27019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75" name="Equation" r:id="rId5" imgW="1244600" imgH="228600" progId="Equation.DSMT4">
                  <p:embed/>
                </p:oleObj>
              </mc:Choice>
              <mc:Fallback>
                <p:oleObj name="Equation" r:id="rId5" imgW="1244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4" y="1268414"/>
                        <a:ext cx="27019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063751" y="594847"/>
            <a:ext cx="22092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cs typeface="Times New Roman" panose="02020603050405020304" pitchFamily="18" charset="0"/>
              </a:rPr>
              <a:t>求函数</a:t>
            </a:r>
            <a:endParaRPr lang="zh-CN" altLang="en-US" sz="2800" b="1" dirty="0"/>
          </a:p>
        </p:txBody>
      </p:sp>
      <p:sp>
        <p:nvSpPr>
          <p:cNvPr id="44037" name="Rectangle 9"/>
          <p:cNvSpPr>
            <a:spLocks noChangeArrowheads="1"/>
          </p:cNvSpPr>
          <p:nvPr/>
        </p:nvSpPr>
        <p:spPr bwMode="auto">
          <a:xfrm>
            <a:off x="6651626" y="595314"/>
            <a:ext cx="1965325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cs typeface="Times New Roman" panose="02020603050405020304" pitchFamily="18" charset="0"/>
              </a:rPr>
              <a:t> 在区域</a:t>
            </a:r>
            <a:endParaRPr lang="zh-CN" altLang="en-US" sz="2800"/>
          </a:p>
        </p:txBody>
      </p:sp>
      <p:sp>
        <p:nvSpPr>
          <p:cNvPr id="44038" name="Rectangle 10"/>
          <p:cNvSpPr>
            <a:spLocks noChangeArrowheads="1"/>
          </p:cNvSpPr>
          <p:nvPr/>
        </p:nvSpPr>
        <p:spPr bwMode="auto">
          <a:xfrm>
            <a:off x="5099050" y="1284289"/>
            <a:ext cx="3595688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cs typeface="Times New Roman" panose="02020603050405020304" pitchFamily="18" charset="0"/>
              </a:rPr>
              <a:t>上的最大值、最小值</a:t>
            </a:r>
            <a:r>
              <a:rPr lang="en-US" altLang="zh-CN" sz="2800">
                <a:cs typeface="Times New Roman" panose="02020603050405020304" pitchFamily="18" charset="0"/>
              </a:rPr>
              <a:t>.</a:t>
            </a:r>
            <a:r>
              <a:rPr lang="en-US" altLang="zh-CN" sz="2800"/>
              <a:t> </a:t>
            </a:r>
          </a:p>
        </p:txBody>
      </p:sp>
      <p:sp>
        <p:nvSpPr>
          <p:cNvPr id="43015" name="文本框 11"/>
          <p:cNvSpPr txBox="1">
            <a:spLocks noChangeArrowheads="1"/>
          </p:cNvSpPr>
          <p:nvPr/>
        </p:nvSpPr>
        <p:spPr bwMode="auto">
          <a:xfrm>
            <a:off x="1968500" y="2060576"/>
            <a:ext cx="903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2800" dirty="0">
                <a:solidFill>
                  <a:srgbClr val="FF0000"/>
                </a:solidFill>
              </a:rPr>
              <a:t>解</a:t>
            </a:r>
            <a:r>
              <a:rPr lang="zh-CN" altLang="zh-CN" sz="2800" dirty="0"/>
              <a:t>：</a:t>
            </a:r>
            <a:endParaRPr lang="zh-CN" altLang="en-US" sz="2800" dirty="0"/>
          </a:p>
        </p:txBody>
      </p:sp>
      <p:graphicFrame>
        <p:nvGraphicFramePr>
          <p:cNvPr id="44040" name="对象 12"/>
          <p:cNvGraphicFramePr>
            <a:graphicFrameLocks noChangeAspect="1"/>
          </p:cNvGraphicFramePr>
          <p:nvPr/>
        </p:nvGraphicFramePr>
        <p:xfrm>
          <a:off x="9834563" y="542607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76" name="Equation" r:id="rId7" imgW="114102" imgH="177492" progId="Equation.DSMT4">
                  <p:embed/>
                </p:oleObj>
              </mc:Choice>
              <mc:Fallback>
                <p:oleObj name="Equation" r:id="rId7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34563" y="542607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1" name="Rectangle 15"/>
          <p:cNvSpPr>
            <a:spLocks noChangeArrowheads="1"/>
          </p:cNvSpPr>
          <p:nvPr/>
        </p:nvSpPr>
        <p:spPr bwMode="auto">
          <a:xfrm>
            <a:off x="3287714" y="1829744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b="0"/>
          </a:p>
        </p:txBody>
      </p:sp>
      <p:graphicFrame>
        <p:nvGraphicFramePr>
          <p:cNvPr id="43018" name="对象 14"/>
          <p:cNvGraphicFramePr>
            <a:graphicFrameLocks noChangeAspect="1"/>
          </p:cNvGraphicFramePr>
          <p:nvPr/>
        </p:nvGraphicFramePr>
        <p:xfrm>
          <a:off x="2862263" y="1882776"/>
          <a:ext cx="3929062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77" name="Equation" r:id="rId9" imgW="1752600" imgH="431800" progId="Equation.DSMT4">
                  <p:embed/>
                </p:oleObj>
              </mc:Choice>
              <mc:Fallback>
                <p:oleObj name="Equation" r:id="rId9" imgW="17526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2263" y="1882776"/>
                        <a:ext cx="3929062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3" name="Rectangle 17"/>
          <p:cNvSpPr>
            <a:spLocks noChangeArrowheads="1"/>
          </p:cNvSpPr>
          <p:nvPr/>
        </p:nvSpPr>
        <p:spPr bwMode="auto">
          <a:xfrm>
            <a:off x="2062164" y="-2006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b="0"/>
          </a:p>
        </p:txBody>
      </p:sp>
      <p:graphicFrame>
        <p:nvGraphicFramePr>
          <p:cNvPr id="43020" name="对象 16"/>
          <p:cNvGraphicFramePr>
            <a:graphicFrameLocks noChangeAspect="1"/>
          </p:cNvGraphicFramePr>
          <p:nvPr/>
        </p:nvGraphicFramePr>
        <p:xfrm>
          <a:off x="2497139" y="2857501"/>
          <a:ext cx="365283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78" name="Equation" r:id="rId11" imgW="1523339" imgH="215806" progId="Equation.DSMT4">
                  <p:embed/>
                </p:oleObj>
              </mc:Choice>
              <mc:Fallback>
                <p:oleObj name="Equation" r:id="rId11" imgW="1523339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7139" y="2857501"/>
                        <a:ext cx="3652837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1917700" y="3394076"/>
            <a:ext cx="4129088" cy="536575"/>
            <a:chOff x="393700" y="3394075"/>
            <a:chExt cx="4129088" cy="536575"/>
          </a:xfrm>
        </p:grpSpPr>
        <p:graphicFrame>
          <p:nvGraphicFramePr>
            <p:cNvPr id="44054" name="对象 18"/>
            <p:cNvGraphicFramePr>
              <a:graphicFrameLocks noChangeAspect="1"/>
            </p:cNvGraphicFramePr>
            <p:nvPr/>
          </p:nvGraphicFramePr>
          <p:xfrm>
            <a:off x="1166813" y="3443288"/>
            <a:ext cx="396875" cy="479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79" name="Equation" r:id="rId13" imgW="164957" imgH="203024" progId="Equation.DSMT4">
                    <p:embed/>
                  </p:oleObj>
                </mc:Choice>
                <mc:Fallback>
                  <p:oleObj name="Equation" r:id="rId13" imgW="164957" imgH="2030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6813" y="3443288"/>
                          <a:ext cx="396875" cy="479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55" name="对象 19"/>
            <p:cNvGraphicFramePr>
              <a:graphicFrameLocks noChangeAspect="1"/>
            </p:cNvGraphicFramePr>
            <p:nvPr/>
          </p:nvGraphicFramePr>
          <p:xfrm>
            <a:off x="2070100" y="3473450"/>
            <a:ext cx="382588" cy="382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80" name="Equation" r:id="rId15" imgW="164885" imgH="164885" progId="Equation.DSMT4">
                    <p:embed/>
                  </p:oleObj>
                </mc:Choice>
                <mc:Fallback>
                  <p:oleObj name="Equation" r:id="rId15" imgW="164885" imgH="16488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0100" y="3473450"/>
                          <a:ext cx="382588" cy="382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56" name="Rectangle 20"/>
            <p:cNvSpPr>
              <a:spLocks noChangeArrowheads="1"/>
            </p:cNvSpPr>
            <p:nvPr/>
          </p:nvSpPr>
          <p:spPr bwMode="auto">
            <a:xfrm>
              <a:off x="393700" y="3406775"/>
              <a:ext cx="903288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cs typeface="Times New Roman" panose="02020603050405020304" pitchFamily="18" charset="0"/>
                </a:rPr>
                <a:t>即：</a:t>
              </a:r>
              <a:endParaRPr lang="zh-CN" altLang="en-US" sz="2800"/>
            </a:p>
          </p:txBody>
        </p:sp>
        <p:sp>
          <p:nvSpPr>
            <p:cNvPr id="44057" name="Rectangle 21"/>
            <p:cNvSpPr>
              <a:spLocks noChangeArrowheads="1"/>
            </p:cNvSpPr>
            <p:nvPr/>
          </p:nvSpPr>
          <p:spPr bwMode="auto">
            <a:xfrm>
              <a:off x="1541463" y="3403600"/>
              <a:ext cx="542925" cy="522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cs typeface="Times New Roman" panose="02020603050405020304" pitchFamily="18" charset="0"/>
                </a:rPr>
                <a:t>在</a:t>
              </a:r>
              <a:endParaRPr lang="zh-CN" altLang="en-US" sz="2800"/>
            </a:p>
          </p:txBody>
        </p:sp>
        <p:sp>
          <p:nvSpPr>
            <p:cNvPr id="44058" name="Rectangle 22"/>
            <p:cNvSpPr>
              <a:spLocks noChangeArrowheads="1"/>
            </p:cNvSpPr>
            <p:nvPr/>
          </p:nvSpPr>
          <p:spPr bwMode="auto">
            <a:xfrm>
              <a:off x="2452688" y="3394075"/>
              <a:ext cx="2070100" cy="522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cs typeface="Times New Roman" panose="02020603050405020304" pitchFamily="18" charset="0"/>
                </a:rPr>
                <a:t>内有一驻点</a:t>
              </a:r>
              <a:r>
                <a:rPr lang="zh-CN" altLang="en-US" sz="2800"/>
                <a:t> </a:t>
              </a:r>
            </a:p>
          </p:txBody>
        </p:sp>
      </p:grpSp>
      <p:graphicFrame>
        <p:nvGraphicFramePr>
          <p:cNvPr id="43027" name="对象 24"/>
          <p:cNvGraphicFramePr>
            <a:graphicFrameLocks noChangeAspect="1"/>
          </p:cNvGraphicFramePr>
          <p:nvPr/>
        </p:nvGraphicFramePr>
        <p:xfrm>
          <a:off x="4313238" y="3889375"/>
          <a:ext cx="55054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81" name="Equation" r:id="rId17" imgW="2247900" imgH="228600" progId="Equation.DSMT4">
                  <p:embed/>
                </p:oleObj>
              </mc:Choice>
              <mc:Fallback>
                <p:oleObj name="Equation" r:id="rId17" imgW="2247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3238" y="3889375"/>
                        <a:ext cx="550545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878013" y="3900488"/>
            <a:ext cx="2455862" cy="557212"/>
            <a:chOff x="354013" y="3900488"/>
            <a:chExt cx="2455862" cy="557212"/>
          </a:xfrm>
        </p:grpSpPr>
        <p:graphicFrame>
          <p:nvGraphicFramePr>
            <p:cNvPr id="44051" name="对象 23"/>
            <p:cNvGraphicFramePr>
              <a:graphicFrameLocks noChangeAspect="1"/>
            </p:cNvGraphicFramePr>
            <p:nvPr/>
          </p:nvGraphicFramePr>
          <p:xfrm>
            <a:off x="1190625" y="3997325"/>
            <a:ext cx="357188" cy="357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82" name="Equation" r:id="rId19" imgW="164885" imgH="164885" progId="Equation.DSMT4">
                    <p:embed/>
                  </p:oleObj>
                </mc:Choice>
                <mc:Fallback>
                  <p:oleObj name="Equation" r:id="rId19" imgW="164885" imgH="16488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0625" y="3997325"/>
                          <a:ext cx="357188" cy="357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52" name="Rectangle 25"/>
            <p:cNvSpPr>
              <a:spLocks noChangeArrowheads="1"/>
            </p:cNvSpPr>
            <p:nvPr/>
          </p:nvSpPr>
          <p:spPr bwMode="auto">
            <a:xfrm>
              <a:off x="354013" y="3935413"/>
              <a:ext cx="901700" cy="522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zh-CN" sz="2800">
                  <a:latin typeface="宋体" panose="02010600030101010101" pitchFamily="2" charset="-122"/>
                </a:rPr>
                <a:t>而在</a:t>
              </a:r>
              <a:endParaRPr lang="zh-CN" altLang="zh-CN" sz="2800"/>
            </a:p>
          </p:txBody>
        </p:sp>
        <p:sp>
          <p:nvSpPr>
            <p:cNvPr id="44053" name="Rectangle 26"/>
            <p:cNvSpPr>
              <a:spLocks noChangeArrowheads="1"/>
            </p:cNvSpPr>
            <p:nvPr/>
          </p:nvSpPr>
          <p:spPr bwMode="auto">
            <a:xfrm>
              <a:off x="1547813" y="3900488"/>
              <a:ext cx="1262062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zh-CN" sz="2800">
                  <a:latin typeface="宋体" panose="02010600030101010101" pitchFamily="2" charset="-122"/>
                </a:rPr>
                <a:t>的边界</a:t>
              </a:r>
              <a:endParaRPr lang="zh-CN" altLang="zh-CN" sz="2800"/>
            </a:p>
          </p:txBody>
        </p:sp>
      </p:grpSp>
      <p:sp>
        <p:nvSpPr>
          <p:cNvPr id="43030" name="Rectangle 27"/>
          <p:cNvSpPr>
            <a:spLocks noChangeArrowheads="1"/>
          </p:cNvSpPr>
          <p:nvPr/>
        </p:nvSpPr>
        <p:spPr bwMode="auto">
          <a:xfrm>
            <a:off x="1878013" y="4468814"/>
            <a:ext cx="41338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2800">
                <a:latin typeface="宋体" panose="02010600030101010101" pitchFamily="2" charset="-122"/>
              </a:rPr>
              <a:t>上，做拉格</a:t>
            </a:r>
            <a:r>
              <a:rPr lang="zh-CN" altLang="en-US" sz="2800">
                <a:latin typeface="宋体" panose="02010600030101010101" pitchFamily="2" charset="-122"/>
              </a:rPr>
              <a:t>朗</a:t>
            </a:r>
            <a:r>
              <a:rPr lang="zh-CN" altLang="zh-CN" sz="2800">
                <a:latin typeface="宋体" panose="02010600030101010101" pitchFamily="2" charset="-122"/>
              </a:rPr>
              <a:t>日乘子函数</a:t>
            </a:r>
            <a:endParaRPr lang="zh-CN" altLang="zh-CN" sz="2800"/>
          </a:p>
        </p:txBody>
      </p:sp>
      <p:sp>
        <p:nvSpPr>
          <p:cNvPr id="44049" name="Rectangle 41"/>
          <p:cNvSpPr>
            <a:spLocks noChangeArrowheads="1"/>
          </p:cNvSpPr>
          <p:nvPr/>
        </p:nvSpPr>
        <p:spPr bwMode="auto">
          <a:xfrm>
            <a:off x="1917700" y="4995219"/>
            <a:ext cx="101473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b="0"/>
          </a:p>
        </p:txBody>
      </p:sp>
      <p:graphicFrame>
        <p:nvGraphicFramePr>
          <p:cNvPr id="43032" name="对象 31"/>
          <p:cNvGraphicFramePr>
            <a:graphicFrameLocks noChangeAspect="1"/>
          </p:cNvGraphicFramePr>
          <p:nvPr/>
        </p:nvGraphicFramePr>
        <p:xfrm>
          <a:off x="2319338" y="5154613"/>
          <a:ext cx="6665912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83" name="Equation" r:id="rId21" imgW="2578100" imgH="228600" progId="Equation.DSMT4">
                  <p:embed/>
                </p:oleObj>
              </mc:Choice>
              <mc:Fallback>
                <p:oleObj name="Equation" r:id="rId21" imgW="2578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9338" y="5154613"/>
                        <a:ext cx="6665912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126276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5" grpId="0"/>
      <p:bldP spid="4303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33588" y="620714"/>
            <a:ext cx="27051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2800" b="1" kern="100" dirty="0">
                <a:cs typeface="Times New Roman" panose="02020603050405020304" pitchFamily="18" charset="0"/>
              </a:rPr>
              <a:t>解方程组：</a:t>
            </a:r>
            <a:endParaRPr lang="zh-CN" altLang="en-US" sz="2800" b="1" dirty="0"/>
          </a:p>
        </p:txBody>
      </p:sp>
      <p:graphicFrame>
        <p:nvGraphicFramePr>
          <p:cNvPr id="44036" name="对象 3"/>
          <p:cNvGraphicFramePr>
            <a:graphicFrameLocks noChangeAspect="1"/>
          </p:cNvGraphicFramePr>
          <p:nvPr/>
        </p:nvGraphicFramePr>
        <p:xfrm>
          <a:off x="3935413" y="874714"/>
          <a:ext cx="36195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13" name="Equation" r:id="rId3" imgW="1435100" imgH="431800" progId="Equation.DSMT4">
                  <p:embed/>
                </p:oleObj>
              </mc:Choice>
              <mc:Fallback>
                <p:oleObj name="Equation" r:id="rId3" imgW="14351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413" y="874714"/>
                        <a:ext cx="3619500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1989138" y="2259014"/>
            <a:ext cx="901700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2800" b="1" kern="100" dirty="0">
                <a:cs typeface="Times New Roman" panose="02020603050405020304" pitchFamily="18" charset="0"/>
              </a:rPr>
              <a:t>得：</a:t>
            </a:r>
            <a:endParaRPr lang="zh-CN" altLang="en-US" sz="2800" b="1" dirty="0"/>
          </a:p>
        </p:txBody>
      </p:sp>
      <p:sp>
        <p:nvSpPr>
          <p:cNvPr id="45061" name="Rectangle 4"/>
          <p:cNvSpPr>
            <a:spLocks noChangeArrowheads="1"/>
          </p:cNvSpPr>
          <p:nvPr/>
        </p:nvSpPr>
        <p:spPr bwMode="auto">
          <a:xfrm>
            <a:off x="3100389" y="3757763"/>
            <a:ext cx="18494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b="0"/>
          </a:p>
        </p:txBody>
      </p:sp>
      <p:graphicFrame>
        <p:nvGraphicFramePr>
          <p:cNvPr id="44039" name="对象 6"/>
          <p:cNvGraphicFramePr>
            <a:graphicFrameLocks noChangeAspect="1"/>
          </p:cNvGraphicFramePr>
          <p:nvPr/>
        </p:nvGraphicFramePr>
        <p:xfrm>
          <a:off x="2890838" y="2027239"/>
          <a:ext cx="6653212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14" name="Equation" r:id="rId5" imgW="2324100" imgH="431800" progId="Equation.DSMT4">
                  <p:embed/>
                </p:oleObj>
              </mc:Choice>
              <mc:Fallback>
                <p:oleObj name="Equation" r:id="rId5" imgW="23241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838" y="2027239"/>
                        <a:ext cx="6653212" cy="103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2968625" y="3217864"/>
            <a:ext cx="13525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cs typeface="Times New Roman" panose="02020603050405020304" pitchFamily="18" charset="0"/>
              </a:rPr>
              <a:t>在区域</a:t>
            </a:r>
            <a:r>
              <a:rPr lang="zh-CN" altLang="en-US" sz="2800"/>
              <a:t> </a:t>
            </a: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885950" y="3227388"/>
            <a:ext cx="4978400" cy="527050"/>
            <a:chOff x="361950" y="3227388"/>
            <a:chExt cx="4978400" cy="527050"/>
          </a:xfrm>
        </p:grpSpPr>
        <p:sp>
          <p:nvSpPr>
            <p:cNvPr id="45081" name="Rectangle 6"/>
            <p:cNvSpPr>
              <a:spLocks noChangeArrowheads="1"/>
            </p:cNvSpPr>
            <p:nvPr/>
          </p:nvSpPr>
          <p:spPr bwMode="auto">
            <a:xfrm>
              <a:off x="361950" y="3232150"/>
              <a:ext cx="901700" cy="522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cs typeface="Times New Roman" panose="02020603050405020304" pitchFamily="18" charset="0"/>
                </a:rPr>
                <a:t>从而</a:t>
              </a:r>
              <a:endParaRPr lang="zh-CN" altLang="en-US" sz="2800"/>
            </a:p>
          </p:txBody>
        </p:sp>
        <p:graphicFrame>
          <p:nvGraphicFramePr>
            <p:cNvPr id="45082" name="对象 8"/>
            <p:cNvGraphicFramePr>
              <a:graphicFrameLocks noChangeAspect="1"/>
            </p:cNvGraphicFramePr>
            <p:nvPr/>
          </p:nvGraphicFramePr>
          <p:xfrm>
            <a:off x="1141413" y="3276600"/>
            <a:ext cx="452437" cy="474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15" name="Equation" r:id="rId7" imgW="164957" imgH="203024" progId="Equation.DSMT4">
                    <p:embed/>
                  </p:oleObj>
                </mc:Choice>
                <mc:Fallback>
                  <p:oleObj name="Equation" r:id="rId7" imgW="164957" imgH="2030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1413" y="3276600"/>
                          <a:ext cx="452437" cy="4746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83" name="对象 12"/>
            <p:cNvGraphicFramePr>
              <a:graphicFrameLocks noChangeAspect="1"/>
            </p:cNvGraphicFramePr>
            <p:nvPr/>
          </p:nvGraphicFramePr>
          <p:xfrm>
            <a:off x="2668588" y="3268663"/>
            <a:ext cx="417512" cy="422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16" name="Equation" r:id="rId9" imgW="164885" imgH="164885" progId="Equation.DSMT4">
                    <p:embed/>
                  </p:oleObj>
                </mc:Choice>
                <mc:Fallback>
                  <p:oleObj name="Equation" r:id="rId9" imgW="164885" imgH="16488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8588" y="3268663"/>
                          <a:ext cx="417512" cy="422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84" name="文本框 13"/>
            <p:cNvSpPr txBox="1">
              <a:spLocks noChangeArrowheads="1"/>
            </p:cNvSpPr>
            <p:nvPr/>
          </p:nvSpPr>
          <p:spPr bwMode="auto">
            <a:xfrm>
              <a:off x="2992438" y="3227388"/>
              <a:ext cx="2347912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800"/>
                <a:t>上有最小值：</a:t>
              </a:r>
            </a:p>
          </p:txBody>
        </p:sp>
      </p:grpSp>
      <p:sp>
        <p:nvSpPr>
          <p:cNvPr id="45065" name="Rectangle 15"/>
          <p:cNvSpPr>
            <a:spLocks noChangeArrowheads="1"/>
          </p:cNvSpPr>
          <p:nvPr/>
        </p:nvSpPr>
        <p:spPr bwMode="auto">
          <a:xfrm>
            <a:off x="1524001" y="-207813"/>
            <a:ext cx="152193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b="0"/>
          </a:p>
        </p:txBody>
      </p:sp>
      <p:graphicFrame>
        <p:nvGraphicFramePr>
          <p:cNvPr id="44046" name="对象 16"/>
          <p:cNvGraphicFramePr>
            <a:graphicFrameLocks noChangeAspect="1"/>
          </p:cNvGraphicFramePr>
          <p:nvPr/>
        </p:nvGraphicFramePr>
        <p:xfrm>
          <a:off x="6572251" y="3255964"/>
          <a:ext cx="169227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17" name="Equation" r:id="rId11" imgW="710891" imgH="203112" progId="Equation.DSMT4">
                  <p:embed/>
                </p:oleObj>
              </mc:Choice>
              <mc:Fallback>
                <p:oleObj name="Equation" r:id="rId11" imgW="71089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1" y="3255964"/>
                        <a:ext cx="1692275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7" name="文本框 17"/>
          <p:cNvSpPr txBox="1">
            <a:spLocks noChangeArrowheads="1"/>
          </p:cNvSpPr>
          <p:nvPr/>
        </p:nvSpPr>
        <p:spPr bwMode="auto">
          <a:xfrm>
            <a:off x="1854201" y="3875089"/>
            <a:ext cx="12604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/>
              <a:t>最大值</a:t>
            </a:r>
          </a:p>
        </p:txBody>
      </p:sp>
      <p:graphicFrame>
        <p:nvGraphicFramePr>
          <p:cNvPr id="44048" name="对象 18"/>
          <p:cNvGraphicFramePr>
            <a:graphicFrameLocks noChangeAspect="1"/>
          </p:cNvGraphicFramePr>
          <p:nvPr/>
        </p:nvGraphicFramePr>
        <p:xfrm>
          <a:off x="3114676" y="3960813"/>
          <a:ext cx="34575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18" name="Equation" r:id="rId13" imgW="1473200" imgH="203200" progId="Equation.DSMT4">
                  <p:embed/>
                </p:oleObj>
              </mc:Choice>
              <mc:Fallback>
                <p:oleObj name="Equation" r:id="rId13" imgW="14732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4676" y="3960813"/>
                        <a:ext cx="345757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9" name="文本框 2"/>
          <p:cNvSpPr txBox="1">
            <a:spLocks noChangeArrowheads="1"/>
          </p:cNvSpPr>
          <p:nvPr/>
        </p:nvSpPr>
        <p:spPr bwMode="auto">
          <a:xfrm>
            <a:off x="1862139" y="4556126"/>
            <a:ext cx="1266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0000"/>
                </a:solidFill>
              </a:rPr>
              <a:t>练习：</a:t>
            </a:r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1885950" y="4546600"/>
            <a:ext cx="8382000" cy="1989138"/>
            <a:chOff x="361950" y="4546600"/>
            <a:chExt cx="8382000" cy="1989138"/>
          </a:xfrm>
        </p:grpSpPr>
        <p:sp>
          <p:nvSpPr>
            <p:cNvPr id="45071" name="Rectangle 9"/>
            <p:cNvSpPr>
              <a:spLocks noChangeArrowheads="1"/>
            </p:cNvSpPr>
            <p:nvPr/>
          </p:nvSpPr>
          <p:spPr bwMode="auto">
            <a:xfrm>
              <a:off x="1287463" y="4546600"/>
              <a:ext cx="1927225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800"/>
                <a:t>已知函数</a:t>
              </a:r>
            </a:p>
          </p:txBody>
        </p:sp>
        <p:graphicFrame>
          <p:nvGraphicFramePr>
            <p:cNvPr id="45072" name="Object 4"/>
            <p:cNvGraphicFramePr>
              <a:graphicFrameLocks noChangeAspect="1"/>
            </p:cNvGraphicFramePr>
            <p:nvPr/>
          </p:nvGraphicFramePr>
          <p:xfrm>
            <a:off x="2878138" y="4586288"/>
            <a:ext cx="1627187" cy="484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19" name="Equation" r:id="rId15" imgW="748975" imgH="203112" progId="Equation.DSMT4">
                    <p:embed/>
                  </p:oleObj>
                </mc:Choice>
                <mc:Fallback>
                  <p:oleObj name="Equation" r:id="rId15" imgW="748975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8138" y="4586288"/>
                          <a:ext cx="1627187" cy="484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73" name="Rectangle 10"/>
            <p:cNvSpPr>
              <a:spLocks noChangeArrowheads="1"/>
            </p:cNvSpPr>
            <p:nvPr/>
          </p:nvSpPr>
          <p:spPr bwMode="auto">
            <a:xfrm>
              <a:off x="4473575" y="4556125"/>
              <a:ext cx="1754188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800"/>
                <a:t>的全微分</a:t>
              </a:r>
            </a:p>
          </p:txBody>
        </p:sp>
        <p:graphicFrame>
          <p:nvGraphicFramePr>
            <p:cNvPr id="45074" name="Object 5"/>
            <p:cNvGraphicFramePr>
              <a:graphicFrameLocks noChangeAspect="1"/>
            </p:cNvGraphicFramePr>
            <p:nvPr/>
          </p:nvGraphicFramePr>
          <p:xfrm>
            <a:off x="6007100" y="4587875"/>
            <a:ext cx="2736850" cy="492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20" name="Equation" r:id="rId17" imgW="1117115" imgH="203112" progId="Equation.DSMT4">
                    <p:embed/>
                  </p:oleObj>
                </mc:Choice>
                <mc:Fallback>
                  <p:oleObj name="Equation" r:id="rId17" imgW="1117115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07100" y="4587875"/>
                          <a:ext cx="2736850" cy="492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75" name="Rectangle 11"/>
            <p:cNvSpPr>
              <a:spLocks noChangeArrowheads="1"/>
            </p:cNvSpPr>
            <p:nvPr/>
          </p:nvSpPr>
          <p:spPr bwMode="auto">
            <a:xfrm>
              <a:off x="361950" y="5068888"/>
              <a:ext cx="901700" cy="522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800"/>
                <a:t>并且</a:t>
              </a:r>
            </a:p>
          </p:txBody>
        </p:sp>
        <p:graphicFrame>
          <p:nvGraphicFramePr>
            <p:cNvPr id="45076" name="Object 6"/>
            <p:cNvGraphicFramePr>
              <a:graphicFrameLocks noChangeAspect="1"/>
            </p:cNvGraphicFramePr>
            <p:nvPr/>
          </p:nvGraphicFramePr>
          <p:xfrm>
            <a:off x="1139825" y="5110163"/>
            <a:ext cx="1797050" cy="492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21" name="Equation" r:id="rId19" imgW="723586" imgH="203112" progId="Equation.DSMT4">
                    <p:embed/>
                  </p:oleObj>
                </mc:Choice>
                <mc:Fallback>
                  <p:oleObj name="Equation" r:id="rId19" imgW="723586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9825" y="5110163"/>
                          <a:ext cx="1797050" cy="492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77" name="Object 7"/>
            <p:cNvGraphicFramePr>
              <a:graphicFrameLocks noChangeAspect="1"/>
            </p:cNvGraphicFramePr>
            <p:nvPr/>
          </p:nvGraphicFramePr>
          <p:xfrm>
            <a:off x="3027363" y="5118100"/>
            <a:ext cx="1477962" cy="493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22" name="Equation" r:id="rId21" imgW="634449" imgH="215713" progId="Equation.DSMT4">
                    <p:embed/>
                  </p:oleObj>
                </mc:Choice>
                <mc:Fallback>
                  <p:oleObj name="Equation" r:id="rId21" imgW="634449" imgH="2157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7363" y="5118100"/>
                          <a:ext cx="1477962" cy="4937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78" name="Rectangle 12"/>
            <p:cNvSpPr>
              <a:spLocks noChangeArrowheads="1"/>
            </p:cNvSpPr>
            <p:nvPr/>
          </p:nvSpPr>
          <p:spPr bwMode="auto">
            <a:xfrm>
              <a:off x="4505325" y="5095875"/>
              <a:ext cx="1747838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800"/>
                <a:t>在椭圆域</a:t>
              </a:r>
              <a:r>
                <a:rPr lang="en-US" altLang="zh-CN" sz="2800"/>
                <a:t>:</a:t>
              </a:r>
            </a:p>
          </p:txBody>
        </p:sp>
        <p:graphicFrame>
          <p:nvGraphicFramePr>
            <p:cNvPr id="45079" name="Object 8"/>
            <p:cNvGraphicFramePr>
              <a:graphicFrameLocks noChangeAspect="1"/>
            </p:cNvGraphicFramePr>
            <p:nvPr/>
          </p:nvGraphicFramePr>
          <p:xfrm>
            <a:off x="603250" y="5581650"/>
            <a:ext cx="3563938" cy="954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23" name="Equation" r:id="rId23" imgW="1574800" imgH="419100" progId="Equation.DSMT4">
                    <p:embed/>
                  </p:oleObj>
                </mc:Choice>
                <mc:Fallback>
                  <p:oleObj name="Equation" r:id="rId23" imgW="1574800" imgH="419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3250" y="5581650"/>
                          <a:ext cx="3563938" cy="954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80" name="Rectangle 13"/>
            <p:cNvSpPr>
              <a:spLocks noChangeArrowheads="1"/>
            </p:cNvSpPr>
            <p:nvPr/>
          </p:nvSpPr>
          <p:spPr bwMode="auto">
            <a:xfrm>
              <a:off x="4146550" y="5797550"/>
              <a:ext cx="4146550" cy="522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5273675" algn="r"/>
                </a:tabLs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5273675" algn="r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5273675" algn="r"/>
                </a:tabLs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5273675" algn="r"/>
                </a:tabLs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5273675" algn="r"/>
                </a:tabLs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5273675" algn="r"/>
                </a:tabLs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5273675" algn="r"/>
                </a:tabLs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5273675" algn="r"/>
                </a:tabLs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5273675" algn="r"/>
                </a:tabLs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800" b="0">
                  <a:ea typeface="华文中宋" panose="02010600040101010101" pitchFamily="2" charset="-122"/>
                </a:rPr>
                <a:t>上的最大值和最小值</a:t>
              </a:r>
              <a:r>
                <a:rPr lang="en-US" altLang="zh-CN" sz="2800" b="0">
                  <a:ea typeface="华文中宋" panose="02010600040101010101" pitchFamily="2" charset="-122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508918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4047" grpId="0"/>
      <p:bldP spid="4404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文本框 1"/>
          <p:cNvSpPr txBox="1">
            <a:spLocks noChangeArrowheads="1"/>
          </p:cNvSpPr>
          <p:nvPr/>
        </p:nvSpPr>
        <p:spPr bwMode="auto">
          <a:xfrm>
            <a:off x="1487488" y="852644"/>
            <a:ext cx="9064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注：</a:t>
            </a:r>
          </a:p>
        </p:txBody>
      </p:sp>
      <p:graphicFrame>
        <p:nvGraphicFramePr>
          <p:cNvPr id="45059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488296"/>
              </p:ext>
            </p:extLst>
          </p:nvPr>
        </p:nvGraphicFramePr>
        <p:xfrm>
          <a:off x="2151000" y="888424"/>
          <a:ext cx="651668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2" name="Equation" r:id="rId3" imgW="2895480" imgH="215640" progId="Equation.DSMT4">
                  <p:embed/>
                </p:oleObj>
              </mc:Choice>
              <mc:Fallback>
                <p:oleObj name="Equation" r:id="rId3" imgW="28954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1000" y="888424"/>
                        <a:ext cx="6516687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0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1793874"/>
              </p:ext>
            </p:extLst>
          </p:nvPr>
        </p:nvGraphicFramePr>
        <p:xfrm>
          <a:off x="2872938" y="1337532"/>
          <a:ext cx="5369797" cy="478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3" name="Equation" r:id="rId5" imgW="2425700" imgH="215900" progId="Equation.DSMT4">
                  <p:embed/>
                </p:oleObj>
              </mc:Choice>
              <mc:Fallback>
                <p:oleObj name="Equation" r:id="rId5" imgW="24257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2938" y="1337532"/>
                        <a:ext cx="5369797" cy="4780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905380"/>
              </p:ext>
            </p:extLst>
          </p:nvPr>
        </p:nvGraphicFramePr>
        <p:xfrm>
          <a:off x="2175652" y="1859242"/>
          <a:ext cx="712152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4" name="Equation" r:id="rId7" imgW="3162240" imgH="215640" progId="Equation.DSMT4">
                  <p:embed/>
                </p:oleObj>
              </mc:Choice>
              <mc:Fallback>
                <p:oleObj name="Equation" r:id="rId7" imgW="31622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5652" y="1859242"/>
                        <a:ext cx="7121525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075633"/>
              </p:ext>
            </p:extLst>
          </p:nvPr>
        </p:nvGraphicFramePr>
        <p:xfrm>
          <a:off x="2632076" y="2390234"/>
          <a:ext cx="5554536" cy="498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5" name="Equation" r:id="rId9" imgW="2400300" imgH="215900" progId="Equation.DSMT4">
                  <p:embed/>
                </p:oleObj>
              </mc:Choice>
              <mc:Fallback>
                <p:oleObj name="Equation" r:id="rId9" imgW="24003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2076" y="2390234"/>
                        <a:ext cx="5554536" cy="4987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3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7234125"/>
              </p:ext>
            </p:extLst>
          </p:nvPr>
        </p:nvGraphicFramePr>
        <p:xfrm>
          <a:off x="2562225" y="3025233"/>
          <a:ext cx="41465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6" name="Equation" r:id="rId11" imgW="1879600" imgH="215900" progId="Equation.DSMT4">
                  <p:embed/>
                </p:oleObj>
              </mc:Choice>
              <mc:Fallback>
                <p:oleObj name="Equation" r:id="rId11" imgW="18796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2225" y="3025233"/>
                        <a:ext cx="41465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4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2028123"/>
              </p:ext>
            </p:extLst>
          </p:nvPr>
        </p:nvGraphicFramePr>
        <p:xfrm>
          <a:off x="7030245" y="3082070"/>
          <a:ext cx="27670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7" name="Equation" r:id="rId13" imgW="1383699" imgH="215806" progId="Equation.DSMT4">
                  <p:embed/>
                </p:oleObj>
              </mc:Choice>
              <mc:Fallback>
                <p:oleObj name="Equation" r:id="rId13" imgW="1383699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0245" y="3082070"/>
                        <a:ext cx="27670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5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5732895"/>
              </p:ext>
            </p:extLst>
          </p:nvPr>
        </p:nvGraphicFramePr>
        <p:xfrm>
          <a:off x="8255843" y="2390234"/>
          <a:ext cx="230505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8" name="Equation" r:id="rId15" imgW="1079032" imgH="215806" progId="Equation.DSMT4">
                  <p:embed/>
                </p:oleObj>
              </mc:Choice>
              <mc:Fallback>
                <p:oleObj name="Equation" r:id="rId15" imgW="1079032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843" y="2390234"/>
                        <a:ext cx="230505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6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3537329"/>
              </p:ext>
            </p:extLst>
          </p:nvPr>
        </p:nvGraphicFramePr>
        <p:xfrm>
          <a:off x="2531546" y="4091783"/>
          <a:ext cx="50704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9" name="Equation" r:id="rId17" imgW="2209800" imgH="215900" progId="Equation.DSMT4">
                  <p:embed/>
                </p:oleObj>
              </mc:Choice>
              <mc:Fallback>
                <p:oleObj name="Equation" r:id="rId17" imgW="22098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1546" y="4091783"/>
                        <a:ext cx="50704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7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0465590"/>
              </p:ext>
            </p:extLst>
          </p:nvPr>
        </p:nvGraphicFramePr>
        <p:xfrm>
          <a:off x="3289301" y="4660589"/>
          <a:ext cx="6119067" cy="507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0" name="Equation" r:id="rId19" imgW="2603500" imgH="215900" progId="Equation.DSMT4">
                  <p:embed/>
                </p:oleObj>
              </mc:Choice>
              <mc:Fallback>
                <p:oleObj name="Equation" r:id="rId19" imgW="26035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1" y="4660589"/>
                        <a:ext cx="6119067" cy="5074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8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761264"/>
              </p:ext>
            </p:extLst>
          </p:nvPr>
        </p:nvGraphicFramePr>
        <p:xfrm>
          <a:off x="3289301" y="5246688"/>
          <a:ext cx="4897310" cy="630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1" name="Equation" r:id="rId21" imgW="2171700" imgH="279400" progId="Equation.DSMT4">
                  <p:embed/>
                </p:oleObj>
              </mc:Choice>
              <mc:Fallback>
                <p:oleObj name="Equation" r:id="rId21" imgW="21717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1" y="5246688"/>
                        <a:ext cx="4897310" cy="6305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9" name="文本框 3"/>
          <p:cNvSpPr txBox="1">
            <a:spLocks noChangeArrowheads="1"/>
          </p:cNvSpPr>
          <p:nvPr/>
        </p:nvSpPr>
        <p:spPr bwMode="auto">
          <a:xfrm>
            <a:off x="3289301" y="3593120"/>
            <a:ext cx="5619750" cy="46196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只有 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</a:rPr>
              <a:t>i</a:t>
            </a:r>
            <a:r>
              <a:rPr lang="en-US" altLang="zh-CN" sz="2400" dirty="0">
                <a:solidFill>
                  <a:srgbClr val="FF0000"/>
                </a:solidFill>
              </a:rPr>
              <a:t>),(ii)</a:t>
            </a:r>
            <a:r>
              <a:rPr lang="zh-CN" altLang="en-US" sz="2400" dirty="0">
                <a:solidFill>
                  <a:srgbClr val="FF0000"/>
                </a:solidFill>
              </a:rPr>
              <a:t>找出的这些点才可能是最值点</a:t>
            </a:r>
          </a:p>
        </p:txBody>
      </p:sp>
    </p:spTree>
    <p:extLst>
      <p:ext uri="{BB962C8B-B14F-4D97-AF65-F5344CB8AC3E}">
        <p14:creationId xmlns:p14="http://schemas.microsoft.com/office/powerpoint/2010/main" val="384034205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469666" y="2933844"/>
            <a:ext cx="10307693" cy="2274087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                                             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 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      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2]     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3]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endParaRPr lang="en-US" altLang="zh-CN" sz="2600" dirty="0" smtClean="0">
              <a:solidFill>
                <a:srgbClr val="639EF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                                                     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   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5]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</a:p>
          <a:p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                                              </a:t>
            </a:r>
            <a:endParaRPr lang="en-US" altLang="zh-CN" sz="2600" dirty="0" smtClean="0">
              <a:solidFill>
                <a:srgbClr val="639EF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6]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         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7]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</a:p>
          <a:p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                                        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8]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</a:p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                                                                           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9]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</a:p>
          <a:p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                                                  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</a:p>
          <a:p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CN" sz="26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圆角矩形 3"/>
          <p:cNvSpPr/>
          <p:nvPr>
            <p:custDataLst>
              <p:tags r:id="rId4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  <a:effectLst/>
        </p:spPr>
        <p:txBody>
          <a:bodyPr wrap="square" rtlCol="0" anchor="ctr" anchorCtr="1">
            <a:no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zh-CN" altLang="en-US" sz="1600" b="1" smtClean="0">
                <a:ln w="11430"/>
                <a:solidFill>
                  <a:srgbClr val="FFFFFF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  <a:endParaRPr lang="zh-CN" altLang="en-US" sz="1600" b="1" dirty="0" smtClean="0">
              <a:ln w="11430"/>
              <a:solidFill>
                <a:srgbClr val="FFFFFF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effectLst/>
        </p:spPr>
        <p:txBody>
          <a:bodyPr wrap="none" rtlCol="0" anchor="ctr" anchorCtr="1">
            <a:no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zh-CN" altLang="en-US" sz="1600" b="1" smtClean="0">
                <a:ln w="11430"/>
                <a:solidFill>
                  <a:srgbClr val="F84F4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600" b="1" smtClean="0">
                <a:ln w="11430"/>
                <a:solidFill>
                  <a:srgbClr val="F84F4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600" b="1" smtClean="0">
                <a:ln w="11430"/>
                <a:solidFill>
                  <a:srgbClr val="F84F4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  <a:endParaRPr lang="zh-CN" altLang="en-US" sz="1600" b="1" dirty="0" smtClean="0">
              <a:ln w="11430"/>
              <a:solidFill>
                <a:srgbClr val="F84F41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Rectangle 19"/>
          <p:cNvSpPr>
            <a:spLocks noChangeArrowheads="1"/>
          </p:cNvSpPr>
          <p:nvPr/>
        </p:nvSpPr>
        <p:spPr bwMode="auto">
          <a:xfrm>
            <a:off x="0" y="-2232"/>
            <a:ext cx="803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9"/>
          <p:cNvSpPr>
            <a:spLocks noChangeArrowheads="1"/>
          </p:cNvSpPr>
          <p:nvPr/>
        </p:nvSpPr>
        <p:spPr bwMode="auto">
          <a:xfrm>
            <a:off x="376248" y="1669619"/>
            <a:ext cx="103300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   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               点取得极              值为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/>
          </p:nvPr>
        </p:nvGraphicFramePr>
        <p:xfrm>
          <a:off x="1472033" y="1667223"/>
          <a:ext cx="36957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2" name="Equation" r:id="rId23" imgW="3695700" imgH="406400" progId="Equation.DSMT4">
                  <p:embed/>
                </p:oleObj>
              </mc:Choice>
              <mc:Fallback>
                <p:oleObj name="Equation" r:id="rId23" imgW="36957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2033" y="1667223"/>
                        <a:ext cx="3695700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4584576" y="29966"/>
            <a:ext cx="65280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114300" algn="l"/>
                <a:tab pos="1536700" algn="l"/>
                <a:tab pos="251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114300" algn="l"/>
                <a:tab pos="1536700" algn="l"/>
                <a:tab pos="251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114300" algn="l"/>
                <a:tab pos="1536700" algn="l"/>
                <a:tab pos="251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114300" algn="l"/>
                <a:tab pos="1536700" algn="l"/>
                <a:tab pos="251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114300" algn="l"/>
                <a:tab pos="1536700" algn="l"/>
                <a:tab pos="251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1536700" algn="l"/>
                <a:tab pos="251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1536700" algn="l"/>
                <a:tab pos="251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1536700" algn="l"/>
                <a:tab pos="251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1536700" algn="l"/>
                <a:tab pos="251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4300" algn="l"/>
                <a:tab pos="1536700" algn="l"/>
                <a:tab pos="2514600" algn="l"/>
              </a:tabLst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_______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点取得极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_________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值为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___________.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6"/>
            </p:custDataLst>
          </p:nvPr>
        </p:nvSpPr>
        <p:spPr>
          <a:xfrm>
            <a:off x="12573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  <a:effectLst/>
        </p:spPr>
        <p:txBody>
          <a:bodyPr wrap="square" rtlCol="0" anchor="ctr">
            <a:no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endParaRPr lang="zh-CN" altLang="en-US" sz="4400" b="1" dirty="0" smtClean="0">
              <a:ln w="11430"/>
              <a:solidFill>
                <a:srgbClr val="FFFFFF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" name="文本框 20"/>
          <p:cNvSpPr txBox="1"/>
          <p:nvPr>
            <p:custDataLst>
              <p:tags r:id="rId7"/>
            </p:custDataLst>
          </p:nvPr>
        </p:nvSpPr>
        <p:spPr>
          <a:xfrm>
            <a:off x="12661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2" name="文本框 21"/>
          <p:cNvSpPr txBox="1"/>
          <p:nvPr>
            <p:custDataLst>
              <p:tags r:id="rId8"/>
            </p:custDataLst>
          </p:nvPr>
        </p:nvSpPr>
        <p:spPr>
          <a:xfrm>
            <a:off x="12827000" y="1270000"/>
            <a:ext cx="3332480" cy="400110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3" name="Rectangle 26"/>
          <p:cNvSpPr>
            <a:spLocks noChangeArrowheads="1"/>
          </p:cNvSpPr>
          <p:nvPr/>
        </p:nvSpPr>
        <p:spPr bwMode="auto">
          <a:xfrm>
            <a:off x="401712" y="2081099"/>
            <a:ext cx="78726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附加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条件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下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极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值为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/>
          </p:nvPr>
        </p:nvGraphicFramePr>
        <p:xfrm>
          <a:off x="1528934" y="2216186"/>
          <a:ext cx="83820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3" name="Equation" r:id="rId25" imgW="838200" imgH="279400" progId="Equation.DSMT4">
                  <p:embed/>
                </p:oleObj>
              </mc:Choice>
              <mc:Fallback>
                <p:oleObj name="Equation" r:id="rId25" imgW="8382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934" y="2216186"/>
                        <a:ext cx="838200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/>
          </p:nvPr>
        </p:nvGraphicFramePr>
        <p:xfrm>
          <a:off x="3996158" y="2181424"/>
          <a:ext cx="117157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4" name="Equation" r:id="rId27" imgW="1167893" imgH="342751" progId="Equation.DSMT4">
                  <p:embed/>
                </p:oleObj>
              </mc:Choice>
              <mc:Fallback>
                <p:oleObj name="Equation" r:id="rId27" imgW="1167893" imgH="34275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6158" y="2181424"/>
                        <a:ext cx="1171575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矩形 26"/>
          <p:cNvSpPr/>
          <p:nvPr/>
        </p:nvSpPr>
        <p:spPr>
          <a:xfrm>
            <a:off x="387764" y="2540804"/>
            <a:ext cx="103167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en-US" sz="2400" b="1" dirty="0" smtClean="0"/>
              <a:t>方程                                                     所</a:t>
            </a:r>
            <a:r>
              <a:rPr lang="zh-CN" altLang="en-US" sz="2400" b="1" dirty="0"/>
              <a:t>确定的函数 </a:t>
            </a:r>
            <a:r>
              <a:rPr lang="zh-CN" altLang="en-US" sz="2400" b="1" dirty="0" smtClean="0"/>
              <a:t>                  的极大值    是                极小值是</a:t>
            </a:r>
            <a:endParaRPr lang="zh-CN" altLang="en-US" sz="2400" b="1" dirty="0"/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/>
          </p:nvPr>
        </p:nvGraphicFramePr>
        <p:xfrm>
          <a:off x="1490866" y="2575678"/>
          <a:ext cx="44196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5" name="Equation" r:id="rId29" imgW="4419600" imgH="406400" progId="Equation.DSMT4">
                  <p:embed/>
                </p:oleObj>
              </mc:Choice>
              <mc:Fallback>
                <p:oleObj name="Equation" r:id="rId29" imgW="44196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0866" y="2575678"/>
                        <a:ext cx="4419600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/>
          </p:nvPr>
        </p:nvGraphicFramePr>
        <p:xfrm>
          <a:off x="7848600" y="2615389"/>
          <a:ext cx="1447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6" name="Equation" r:id="rId31" imgW="1447172" imgH="342751" progId="Equation.DSMT4">
                  <p:embed/>
                </p:oleObj>
              </mc:Choice>
              <mc:Fallback>
                <p:oleObj name="Equation" r:id="rId31" imgW="1447172" imgH="34275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615389"/>
                        <a:ext cx="14478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45"/>
          <p:cNvSpPr>
            <a:spLocks noChangeArrowheads="1"/>
          </p:cNvSpPr>
          <p:nvPr/>
        </p:nvSpPr>
        <p:spPr bwMode="auto">
          <a:xfrm>
            <a:off x="376248" y="3303097"/>
            <a:ext cx="1047395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(4)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在平面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找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一点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使它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到                      及                     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直线的距离平方之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和为最小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，则该点坐标为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>
            <p:extLst/>
          </p:nvPr>
        </p:nvGraphicFramePr>
        <p:xfrm>
          <a:off x="1906587" y="3452446"/>
          <a:ext cx="5048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7" name="Equation" r:id="rId33" imgW="508000" imgH="279400" progId="Equation.DSMT4">
                  <p:embed/>
                </p:oleObj>
              </mc:Choice>
              <mc:Fallback>
                <p:oleObj name="Equation" r:id="rId33" imgW="5080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587" y="3452446"/>
                        <a:ext cx="504825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/>
          </p:nvPr>
        </p:nvGraphicFramePr>
        <p:xfrm>
          <a:off x="4727848" y="3388281"/>
          <a:ext cx="1485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8" name="Equation" r:id="rId35" imgW="1485900" imgH="342900" progId="Equation.DSMT4">
                  <p:embed/>
                </p:oleObj>
              </mc:Choice>
              <mc:Fallback>
                <p:oleObj name="Equation" r:id="rId35" imgW="1485900" imgH="342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848" y="3388281"/>
                        <a:ext cx="14859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/>
          </p:nvPr>
        </p:nvGraphicFramePr>
        <p:xfrm>
          <a:off x="6702019" y="3391991"/>
          <a:ext cx="193357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9" name="Equation" r:id="rId37" imgW="1930400" imgH="342900" progId="Equation.DSMT4">
                  <p:embed/>
                </p:oleObj>
              </mc:Choice>
              <mc:Fallback>
                <p:oleObj name="Equation" r:id="rId37" imgW="1930400" imgH="342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2019" y="3391991"/>
                        <a:ext cx="1933575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55"/>
              <p:cNvSpPr>
                <a:spLocks noChangeArrowheads="1"/>
              </p:cNvSpPr>
              <p:nvPr/>
            </p:nvSpPr>
            <p:spPr bwMode="auto">
              <a:xfrm>
                <a:off x="279815" y="4037258"/>
                <a:ext cx="8313623" cy="4964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kumimoji="0" lang="en-US" altLang="zh-CN" sz="2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(5)</a:t>
                </a:r>
                <a:r>
                  <a:rPr kumimoji="0" lang="zh-CN" altLang="zh-CN" sz="2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内接于半径为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0" lang="en-US" altLang="zh-CN" sz="2400" b="1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kumimoji="0" lang="en-US" altLang="zh-CN" sz="2400" b="1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e>
                    </m:rad>
                    <m:r>
                      <a:rPr kumimoji="0" lang="en-US" altLang="zh-CN" sz="2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𝒂</m:t>
                    </m:r>
                  </m:oMath>
                </a14:m>
                <a:r>
                  <a:rPr lang="zh-CN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的球且有最大体积的</a:t>
                </a:r>
                <a:r>
                  <a:rPr lang="zh-CN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长方体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的长宽高为</a:t>
                </a:r>
                <a:endParaRPr kumimoji="0" lang="zh-CN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9815" y="4037258"/>
                <a:ext cx="8313623" cy="496483"/>
              </a:xfrm>
              <a:prstGeom prst="rect">
                <a:avLst/>
              </a:prstGeom>
              <a:blipFill rotWithShape="0">
                <a:blip r:embed="rId39"/>
                <a:stretch>
                  <a:fillRect l="-1173" t="-6098" r="-367" b="-2804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10"/>
          <p:cNvSpPr>
            <a:spLocks noChangeArrowheads="1"/>
          </p:cNvSpPr>
          <p:nvPr/>
        </p:nvSpPr>
        <p:spPr bwMode="auto">
          <a:xfrm>
            <a:off x="268519" y="4505024"/>
            <a:ext cx="1032826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(6)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在第一卦限内作球面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切平面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使得切平面与三坐标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面所围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的四面体的体积最小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则切点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坐标为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6" name="对象 35"/>
          <p:cNvGraphicFramePr>
            <a:graphicFrameLocks noChangeAspect="1"/>
          </p:cNvGraphicFramePr>
          <p:nvPr>
            <p:extLst/>
          </p:nvPr>
        </p:nvGraphicFramePr>
        <p:xfrm>
          <a:off x="3674076" y="4502454"/>
          <a:ext cx="2016224" cy="457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0" name="Equation" r:id="rId40" imgW="1015920" imgH="228600" progId="Equation.DSMT4">
                  <p:embed/>
                </p:oleObj>
              </mc:Choice>
              <mc:Fallback>
                <p:oleObj name="Equation" r:id="rId40" imgW="1015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4076" y="4502454"/>
                        <a:ext cx="2016224" cy="45751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组合 19"/>
          <p:cNvGrpSpPr/>
          <p:nvPr>
            <p:custDataLst>
              <p:tags r:id="rId9"/>
            </p:custDataLst>
          </p:nvPr>
        </p:nvGrpSpPr>
        <p:grpSpPr>
          <a:xfrm>
            <a:off x="12585700" y="0"/>
            <a:ext cx="3815080" cy="647700"/>
            <a:chOff x="12585700" y="0"/>
            <a:chExt cx="3815080" cy="647700"/>
          </a:xfrm>
        </p:grpSpPr>
        <p:sp>
          <p:nvSpPr>
            <p:cNvPr id="17" name="RemarkBack"/>
            <p:cNvSpPr/>
            <p:nvPr>
              <p:custDataLst>
                <p:tags r:id="rId19"/>
              </p:custDataLst>
            </p:nvPr>
          </p:nvSpPr>
          <p:spPr>
            <a:xfrm>
              <a:off x="12585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effectLst/>
          </p:spPr>
          <p:txBody>
            <a:bodyPr wrap="square" rtlCol="0" anchor="ctr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endParaRPr lang="zh-CN" altLang="en-US" sz="4400" b="1" dirty="0" smtClean="0">
                <a:ln w="11430"/>
                <a:solidFill>
                  <a:srgbClr val="00206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8" name="RemarkBlock"/>
            <p:cNvSpPr/>
            <p:nvPr>
              <p:custDataLst>
                <p:tags r:id="rId20"/>
              </p:custDataLst>
            </p:nvPr>
          </p:nvSpPr>
          <p:spPr>
            <a:xfrm>
              <a:off x="12585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effectLst/>
          </p:spPr>
          <p:txBody>
            <a:bodyPr wrap="square" rtlCol="0" anchor="ctr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endParaRPr lang="zh-CN" altLang="en-US" sz="4400" b="1" dirty="0" smtClean="0">
                <a:ln w="11430"/>
                <a:solidFill>
                  <a:srgbClr val="00206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9" name="RemarkTitleText"/>
            <p:cNvSpPr txBox="1"/>
            <p:nvPr>
              <p:custDataLst>
                <p:tags r:id="rId21"/>
              </p:custDataLst>
            </p:nvPr>
          </p:nvSpPr>
          <p:spPr>
            <a:xfrm>
              <a:off x="12827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sp>
        <p:nvSpPr>
          <p:cNvPr id="11" name="RemarkBack"/>
          <p:cNvSpPr/>
          <p:nvPr>
            <p:custDataLst>
              <p:tags r:id="rId10"/>
            </p:custDataLst>
          </p:nvPr>
        </p:nvSpPr>
        <p:spPr>
          <a:xfrm>
            <a:off x="12585700" y="12700"/>
            <a:ext cx="3815080" cy="635000"/>
          </a:xfrm>
          <a:prstGeom prst="rect">
            <a:avLst/>
          </a:prstGeom>
          <a:solidFill>
            <a:srgbClr val="F6F7F8"/>
          </a:solidFill>
          <a:effectLst/>
        </p:spPr>
        <p:txBody>
          <a:bodyPr wrap="square" rtlCol="0" anchor="ctr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endParaRPr lang="zh-CN" altLang="en-US" sz="4400" b="1" dirty="0" smtClean="0">
              <a:ln w="11430"/>
              <a:solidFill>
                <a:srgbClr val="00206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6" name="RemarkBlock"/>
          <p:cNvSpPr/>
          <p:nvPr>
            <p:custDataLst>
              <p:tags r:id="rId11"/>
            </p:custDataLst>
          </p:nvPr>
        </p:nvSpPr>
        <p:spPr>
          <a:xfrm>
            <a:off x="12585700" y="12700"/>
            <a:ext cx="190500" cy="635000"/>
          </a:xfrm>
          <a:prstGeom prst="rect">
            <a:avLst/>
          </a:prstGeom>
          <a:solidFill>
            <a:srgbClr val="639EF4"/>
          </a:solidFill>
          <a:effectLst/>
        </p:spPr>
        <p:txBody>
          <a:bodyPr wrap="square" rtlCol="0" anchor="ctr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endParaRPr lang="zh-CN" altLang="en-US" sz="4400" b="1" dirty="0" smtClean="0">
              <a:ln w="11430"/>
              <a:solidFill>
                <a:srgbClr val="00206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7" name="RemarkTitleText"/>
          <p:cNvSpPr txBox="1"/>
          <p:nvPr>
            <p:custDataLst>
              <p:tags r:id="rId12"/>
            </p:custDataLst>
          </p:nvPr>
        </p:nvSpPr>
        <p:spPr>
          <a:xfrm>
            <a:off x="12827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49</a:t>
            </a:fld>
            <a:endParaRPr lang="en-US" altLang="zh-CN"/>
          </a:p>
        </p:txBody>
      </p:sp>
      <p:grpSp>
        <p:nvGrpSpPr>
          <p:cNvPr id="9" name="组合 8"/>
          <p:cNvGrpSpPr/>
          <p:nvPr>
            <p:custDataLst>
              <p:tags r:id="rId13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5" name="TitleBackground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effectLst/>
          </p:spPr>
          <p:txBody>
            <a:bodyPr wrap="square" rtlCol="0" anchor="ctr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endParaRPr lang="zh-CN" altLang="en-US" sz="4400" b="1" dirty="0" smtClean="0">
                <a:ln w="11430"/>
                <a:solidFill>
                  <a:srgbClr val="00206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6" name="ColorBlock"/>
            <p:cNvSpPr/>
            <p:nvPr>
              <p:custDataLst>
                <p:tags r:id="rId1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effectLst/>
          </p:spPr>
          <p:txBody>
            <a:bodyPr wrap="square" rtlCol="0" anchor="ctr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endParaRPr lang="zh-CN" altLang="en-US" sz="4400" b="1" dirty="0" smtClean="0">
                <a:ln w="11430"/>
                <a:solidFill>
                  <a:srgbClr val="00206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7" name="TypeText"/>
            <p:cNvSpPr txBox="1"/>
            <p:nvPr>
              <p:custDataLst>
                <p:tags r:id="rId1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18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4"/>
            </p:custDataLst>
          </p:nvPr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65635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5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5177032"/>
              </p:ext>
            </p:extLst>
          </p:nvPr>
        </p:nvGraphicFramePr>
        <p:xfrm>
          <a:off x="1055440" y="1472548"/>
          <a:ext cx="9815513" cy="278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Document" r:id="rId3" imgW="9149122" imgH="2462686" progId="Word.Document.8">
                  <p:embed/>
                </p:oleObj>
              </mc:Choice>
              <mc:Fallback>
                <p:oleObj name="Document" r:id="rId3" imgW="9149122" imgH="246268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440" y="1472548"/>
                        <a:ext cx="9815513" cy="2784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2297113" y="719139"/>
            <a:ext cx="6172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二元函数极值的定义</a:t>
            </a:r>
          </a:p>
        </p:txBody>
      </p:sp>
      <p:graphicFrame>
        <p:nvGraphicFramePr>
          <p:cNvPr id="3850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7172673"/>
              </p:ext>
            </p:extLst>
          </p:nvPr>
        </p:nvGraphicFramePr>
        <p:xfrm>
          <a:off x="1127448" y="4365104"/>
          <a:ext cx="6700242" cy="12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Document" r:id="rId5" imgW="5691084" imgH="1028853" progId="Word.Document.8">
                  <p:embed/>
                </p:oleObj>
              </mc:Choice>
              <mc:Fallback>
                <p:oleObj name="Document" r:id="rId5" imgW="5691084" imgH="102885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448" y="4365104"/>
                        <a:ext cx="6700242" cy="12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065400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5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5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4876800" y="1746250"/>
            <a:ext cx="2057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600">
                <a:ea typeface="黑体" panose="02010609060101010101" pitchFamily="49" charset="-122"/>
              </a:rPr>
              <a:t>思考题</a:t>
            </a:r>
          </a:p>
        </p:txBody>
      </p:sp>
      <p:graphicFrame>
        <p:nvGraphicFramePr>
          <p:cNvPr id="47107" name="Object 3"/>
          <p:cNvGraphicFramePr>
            <a:graphicFrameLocks noChangeAspect="1"/>
          </p:cNvGraphicFramePr>
          <p:nvPr/>
        </p:nvGraphicFramePr>
        <p:xfrm>
          <a:off x="2514600" y="2600326"/>
          <a:ext cx="7239000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1" name="文档" r:id="rId3" imgW="6883272" imgH="1300378" progId="Word.Document.8">
                  <p:embed/>
                </p:oleObj>
              </mc:Choice>
              <mc:Fallback>
                <p:oleObj name="文档" r:id="rId3" imgW="6883272" imgH="130037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600326"/>
                        <a:ext cx="7239000" cy="136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57933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2693988" y="1066800"/>
            <a:ext cx="27162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ea typeface="黑体" panose="02010609060101010101" pitchFamily="49" charset="-122"/>
              </a:rPr>
              <a:t>思考题解答</a:t>
            </a:r>
          </a:p>
        </p:txBody>
      </p:sp>
      <p:graphicFrame>
        <p:nvGraphicFramePr>
          <p:cNvPr id="419843" name="Object 3"/>
          <p:cNvGraphicFramePr>
            <a:graphicFrameLocks noChangeAspect="1"/>
          </p:cNvGraphicFramePr>
          <p:nvPr/>
        </p:nvGraphicFramePr>
        <p:xfrm>
          <a:off x="2774950" y="1995489"/>
          <a:ext cx="129540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35" name="文档" r:id="rId3" imgW="1275080" imgH="457200" progId="Word.Document.8">
                  <p:embed/>
                </p:oleObj>
              </mc:Choice>
              <mc:Fallback>
                <p:oleObj name="文档" r:id="rId3" imgW="1275080" imgH="4572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4950" y="1995489"/>
                        <a:ext cx="1295400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44" name="Object 4"/>
          <p:cNvGraphicFramePr>
            <a:graphicFrameLocks noChangeAspect="1"/>
          </p:cNvGraphicFramePr>
          <p:nvPr/>
        </p:nvGraphicFramePr>
        <p:xfrm>
          <a:off x="3962400" y="1943100"/>
          <a:ext cx="40576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36" name="文档" r:id="rId5" imgW="3916680" imgH="523240" progId="Word.Document.8">
                  <p:embed/>
                </p:oleObj>
              </mc:Choice>
              <mc:Fallback>
                <p:oleObj name="文档" r:id="rId5" imgW="3916680" imgH="5232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943100"/>
                        <a:ext cx="40576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45" name="Object 5"/>
          <p:cNvGraphicFramePr>
            <a:graphicFrameLocks noChangeAspect="1"/>
          </p:cNvGraphicFramePr>
          <p:nvPr/>
        </p:nvGraphicFramePr>
        <p:xfrm>
          <a:off x="2743201" y="2695576"/>
          <a:ext cx="6926263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37" name="文档" r:id="rId7" imgW="6604000" imgH="624840" progId="Word.Document.8">
                  <p:embed/>
                </p:oleObj>
              </mc:Choice>
              <mc:Fallback>
                <p:oleObj name="文档" r:id="rId7" imgW="6604000" imgH="6248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1" y="2695576"/>
                        <a:ext cx="6926263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46" name="Object 6"/>
          <p:cNvGraphicFramePr>
            <a:graphicFrameLocks noChangeAspect="1"/>
          </p:cNvGraphicFramePr>
          <p:nvPr/>
        </p:nvGraphicFramePr>
        <p:xfrm>
          <a:off x="2743200" y="3611564"/>
          <a:ext cx="6618288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38" name="文档" r:id="rId9" imgW="6309360" imgH="589280" progId="Word.Document.8">
                  <p:embed/>
                </p:oleObj>
              </mc:Choice>
              <mc:Fallback>
                <p:oleObj name="文档" r:id="rId9" imgW="6309360" imgH="589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611564"/>
                        <a:ext cx="6618288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47" name="Object 7"/>
          <p:cNvGraphicFramePr>
            <a:graphicFrameLocks noChangeAspect="1"/>
          </p:cNvGraphicFramePr>
          <p:nvPr/>
        </p:nvGraphicFramePr>
        <p:xfrm>
          <a:off x="2743200" y="4495800"/>
          <a:ext cx="62674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39" name="文档" r:id="rId11" imgW="5897880" imgH="502920" progId="Word.Document.8">
                  <p:embed/>
                </p:oleObj>
              </mc:Choice>
              <mc:Fallback>
                <p:oleObj name="文档" r:id="rId11" imgW="5897880" imgH="5029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495800"/>
                        <a:ext cx="62674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14303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9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9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4" name="Group 2"/>
          <p:cNvGrpSpPr>
            <a:grpSpLocks/>
          </p:cNvGrpSpPr>
          <p:nvPr/>
        </p:nvGrpSpPr>
        <p:grpSpPr bwMode="auto">
          <a:xfrm>
            <a:off x="2438400" y="1143000"/>
            <a:ext cx="7181850" cy="4800600"/>
            <a:chOff x="576" y="468"/>
            <a:chExt cx="4524" cy="3024"/>
          </a:xfrm>
        </p:grpSpPr>
        <p:graphicFrame>
          <p:nvGraphicFramePr>
            <p:cNvPr id="49156" name="Object 3"/>
            <p:cNvGraphicFramePr>
              <a:graphicFrameLocks noChangeAspect="1"/>
            </p:cNvGraphicFramePr>
            <p:nvPr/>
          </p:nvGraphicFramePr>
          <p:xfrm>
            <a:off x="576" y="468"/>
            <a:ext cx="4524" cy="20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84" name="Document" r:id="rId3" imgW="7183120" imgH="3220720" progId="Word.Document.8">
                    <p:embed/>
                  </p:oleObj>
                </mc:Choice>
                <mc:Fallback>
                  <p:oleObj name="Document" r:id="rId3" imgW="7183120" imgH="3220720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468"/>
                          <a:ext cx="4524" cy="20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57" name="Object 4"/>
            <p:cNvGraphicFramePr>
              <a:graphicFrameLocks noChangeAspect="1"/>
            </p:cNvGraphicFramePr>
            <p:nvPr/>
          </p:nvGraphicFramePr>
          <p:xfrm>
            <a:off x="576" y="2532"/>
            <a:ext cx="4524" cy="9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85" name="Document" r:id="rId5" imgW="7183120" imgH="1544320" progId="Word.Document.8">
                    <p:embed/>
                  </p:oleObj>
                </mc:Choice>
                <mc:Fallback>
                  <p:oleObj name="Document" r:id="rId5" imgW="7183120" imgH="1544320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2532"/>
                          <a:ext cx="4524" cy="9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155" name="Text Box 5"/>
          <p:cNvSpPr txBox="1">
            <a:spLocks noChangeArrowheads="1"/>
          </p:cNvSpPr>
          <p:nvPr/>
        </p:nvSpPr>
        <p:spPr bwMode="auto">
          <a:xfrm>
            <a:off x="4419600" y="471488"/>
            <a:ext cx="3429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ea typeface="黑体" panose="02010609060101010101" pitchFamily="49" charset="-122"/>
              </a:rPr>
              <a:t>练 习 题</a:t>
            </a:r>
          </a:p>
        </p:txBody>
      </p:sp>
    </p:spTree>
    <p:extLst>
      <p:ext uri="{BB962C8B-B14F-4D97-AF65-F5344CB8AC3E}">
        <p14:creationId xmlns:p14="http://schemas.microsoft.com/office/powerpoint/2010/main" val="180758301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2438400" y="838200"/>
          <a:ext cx="72009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3" name="文档" r:id="rId3" imgW="7208520" imgH="1203960" progId="Word.Document.8">
                  <p:embed/>
                </p:oleObj>
              </mc:Choice>
              <mc:Fallback>
                <p:oleObj name="文档" r:id="rId3" imgW="7208520" imgH="12039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838200"/>
                        <a:ext cx="72009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812048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2" name="Group 2"/>
          <p:cNvGrpSpPr>
            <a:grpSpLocks/>
          </p:cNvGrpSpPr>
          <p:nvPr/>
        </p:nvGrpSpPr>
        <p:grpSpPr bwMode="auto">
          <a:xfrm>
            <a:off x="2438400" y="762000"/>
            <a:ext cx="7181850" cy="3962400"/>
            <a:chOff x="576" y="480"/>
            <a:chExt cx="4524" cy="2496"/>
          </a:xfrm>
        </p:grpSpPr>
        <p:graphicFrame>
          <p:nvGraphicFramePr>
            <p:cNvPr id="51203" name="Object 3"/>
            <p:cNvGraphicFramePr>
              <a:graphicFrameLocks noChangeAspect="1"/>
            </p:cNvGraphicFramePr>
            <p:nvPr/>
          </p:nvGraphicFramePr>
          <p:xfrm>
            <a:off x="576" y="756"/>
            <a:ext cx="4524" cy="2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07" name="文档" r:id="rId3" imgW="7183120" imgH="3545840" progId="Word.Document.8">
                    <p:embed/>
                  </p:oleObj>
                </mc:Choice>
                <mc:Fallback>
                  <p:oleObj name="文档" r:id="rId3" imgW="7183120" imgH="3545840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756"/>
                          <a:ext cx="4524" cy="2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04" name="Text Box 4"/>
            <p:cNvSpPr txBox="1">
              <a:spLocks noChangeArrowheads="1"/>
            </p:cNvSpPr>
            <p:nvPr/>
          </p:nvSpPr>
          <p:spPr bwMode="auto">
            <a:xfrm>
              <a:off x="2208" y="480"/>
              <a:ext cx="12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Tx/>
                <a:buNone/>
              </a:pPr>
              <a:r>
                <a:rPr kumimoji="0" lang="zh-CN" altLang="en-US" sz="2800">
                  <a:ea typeface="黑体" panose="02010609060101010101" pitchFamily="49" charset="-122"/>
                </a:rPr>
                <a:t>练习题答案</a:t>
              </a:r>
              <a:endParaRPr kumimoji="0" lang="zh-CN" altLang="en-US" sz="2400" b="0"/>
            </a:p>
          </p:txBody>
        </p:sp>
      </p:grpSp>
    </p:spTree>
    <p:extLst>
      <p:ext uri="{BB962C8B-B14F-4D97-AF65-F5344CB8AC3E}">
        <p14:creationId xmlns:p14="http://schemas.microsoft.com/office/powerpoint/2010/main" val="107914996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053" name="Group 5"/>
          <p:cNvGrpSpPr>
            <a:grpSpLocks/>
          </p:cNvGrpSpPr>
          <p:nvPr/>
        </p:nvGrpSpPr>
        <p:grpSpPr bwMode="auto">
          <a:xfrm>
            <a:off x="2276576" y="771657"/>
            <a:ext cx="8280400" cy="946150"/>
            <a:chOff x="340" y="391"/>
            <a:chExt cx="5216" cy="596"/>
          </a:xfrm>
        </p:grpSpPr>
        <p:sp>
          <p:nvSpPr>
            <p:cNvPr id="7207" name="Text Box 6"/>
            <p:cNvSpPr txBox="1">
              <a:spLocks noChangeArrowheads="1"/>
            </p:cNvSpPr>
            <p:nvPr/>
          </p:nvSpPr>
          <p:spPr bwMode="auto">
            <a:xfrm>
              <a:off x="340" y="391"/>
              <a:ext cx="5216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kumimoji="0" lang="en-US" altLang="zh-CN" sz="2800" dirty="0">
                  <a:latin typeface="Arial" panose="020B0604020202020204" pitchFamily="34" charset="0"/>
                </a:rPr>
                <a:t>        </a:t>
              </a:r>
              <a:r>
                <a:rPr kumimoji="0" lang="zh-CN" altLang="en-US" sz="2800" dirty="0">
                  <a:latin typeface="Arial" panose="020B0604020202020204" pitchFamily="34" charset="0"/>
                </a:rPr>
                <a:t>例如函数                在</a:t>
              </a:r>
              <a:r>
                <a:rPr kumimoji="0" lang="zh-CN" altLang="en-US" sz="2800" dirty="0" smtClean="0">
                  <a:latin typeface="Arial" panose="020B0604020202020204" pitchFamily="34" charset="0"/>
                </a:rPr>
                <a:t>点</a:t>
              </a:r>
              <a:r>
                <a:rPr kumimoji="0" lang="en-US" altLang="zh-CN" sz="2800" dirty="0" smtClean="0">
                  <a:cs typeface="Times New Roman" panose="02020603050405020304" pitchFamily="18" charset="0"/>
                </a:rPr>
                <a:t>(0,0</a:t>
              </a:r>
              <a:r>
                <a:rPr kumimoji="0" lang="en-US" altLang="zh-CN" sz="2800" dirty="0">
                  <a:cs typeface="Times New Roman" panose="02020603050405020304" pitchFamily="18" charset="0"/>
                </a:rPr>
                <a:t>)</a:t>
              </a:r>
              <a:r>
                <a:rPr kumimoji="0" lang="zh-CN" altLang="en-US" sz="2800" dirty="0" smtClean="0">
                  <a:latin typeface="Arial" panose="020B0604020202020204" pitchFamily="34" charset="0"/>
                </a:rPr>
                <a:t>处</a:t>
              </a:r>
              <a:r>
                <a:rPr kumimoji="0" lang="zh-CN" altLang="en-US" sz="2800" dirty="0">
                  <a:latin typeface="Arial" panose="020B0604020202020204" pitchFamily="34" charset="0"/>
                </a:rPr>
                <a:t>取得极小值，如下左图：</a:t>
              </a:r>
            </a:p>
          </p:txBody>
        </p:sp>
        <p:graphicFrame>
          <p:nvGraphicFramePr>
            <p:cNvPr id="8232" name="Object 7"/>
            <p:cNvGraphicFramePr>
              <a:graphicFrameLocks noChangeAspect="1"/>
            </p:cNvGraphicFramePr>
            <p:nvPr/>
          </p:nvGraphicFramePr>
          <p:xfrm>
            <a:off x="1837" y="436"/>
            <a:ext cx="95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3" name="Equation" r:id="rId3" imgW="800100" imgH="228600" progId="Equation.DSMT4">
                    <p:embed/>
                  </p:oleObj>
                </mc:Choice>
                <mc:Fallback>
                  <p:oleObj name="Equation" r:id="rId3" imgW="8001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7" y="436"/>
                          <a:ext cx="95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6056" name="Group 8"/>
          <p:cNvGrpSpPr>
            <a:grpSpLocks/>
          </p:cNvGrpSpPr>
          <p:nvPr/>
        </p:nvGrpSpPr>
        <p:grpSpPr bwMode="auto">
          <a:xfrm>
            <a:off x="5118618" y="1331251"/>
            <a:ext cx="1873250" cy="2032000"/>
            <a:chOff x="1066" y="1071"/>
            <a:chExt cx="1180" cy="1280"/>
          </a:xfrm>
        </p:grpSpPr>
        <p:grpSp>
          <p:nvGrpSpPr>
            <p:cNvPr id="8219" name="Group 9"/>
            <p:cNvGrpSpPr>
              <a:grpSpLocks/>
            </p:cNvGrpSpPr>
            <p:nvPr/>
          </p:nvGrpSpPr>
          <p:grpSpPr bwMode="auto">
            <a:xfrm>
              <a:off x="1066" y="1298"/>
              <a:ext cx="544" cy="732"/>
              <a:chOff x="657" y="2523"/>
              <a:chExt cx="544" cy="732"/>
            </a:xfrm>
          </p:grpSpPr>
          <p:sp>
            <p:nvSpPr>
              <p:cNvPr id="8229" name="Arc 10"/>
              <p:cNvSpPr>
                <a:spLocks/>
              </p:cNvSpPr>
              <p:nvPr/>
            </p:nvSpPr>
            <p:spPr bwMode="auto">
              <a:xfrm rot="16200000" flipH="1">
                <a:off x="608" y="2663"/>
                <a:ext cx="641" cy="544"/>
              </a:xfrm>
              <a:custGeom>
                <a:avLst/>
                <a:gdLst>
                  <a:gd name="T0" fmla="*/ 0 w 26966"/>
                  <a:gd name="T1" fmla="*/ 0 h 43200"/>
                  <a:gd name="T2" fmla="*/ 0 w 26966"/>
                  <a:gd name="T3" fmla="*/ 0 h 43200"/>
                  <a:gd name="T4" fmla="*/ 0 w 26966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6966" h="43200" fill="none" extrusionOk="0">
                    <a:moveTo>
                      <a:pt x="0" y="677"/>
                    </a:moveTo>
                    <a:cubicBezTo>
                      <a:pt x="1753" y="227"/>
                      <a:pt x="3556" y="-1"/>
                      <a:pt x="5366" y="0"/>
                    </a:cubicBezTo>
                    <a:cubicBezTo>
                      <a:pt x="17295" y="0"/>
                      <a:pt x="26966" y="9670"/>
                      <a:pt x="26966" y="21600"/>
                    </a:cubicBezTo>
                    <a:cubicBezTo>
                      <a:pt x="26966" y="33529"/>
                      <a:pt x="17295" y="43200"/>
                      <a:pt x="5366" y="43200"/>
                    </a:cubicBezTo>
                    <a:cubicBezTo>
                      <a:pt x="3637" y="43200"/>
                      <a:pt x="1914" y="42992"/>
                      <a:pt x="235" y="42581"/>
                    </a:cubicBezTo>
                  </a:path>
                  <a:path w="26966" h="43200" stroke="0" extrusionOk="0">
                    <a:moveTo>
                      <a:pt x="0" y="677"/>
                    </a:moveTo>
                    <a:cubicBezTo>
                      <a:pt x="1753" y="227"/>
                      <a:pt x="3556" y="-1"/>
                      <a:pt x="5366" y="0"/>
                    </a:cubicBezTo>
                    <a:cubicBezTo>
                      <a:pt x="17295" y="0"/>
                      <a:pt x="26966" y="9670"/>
                      <a:pt x="26966" y="21600"/>
                    </a:cubicBezTo>
                    <a:cubicBezTo>
                      <a:pt x="26966" y="33529"/>
                      <a:pt x="17295" y="43200"/>
                      <a:pt x="5366" y="43200"/>
                    </a:cubicBezTo>
                    <a:cubicBezTo>
                      <a:pt x="3637" y="43200"/>
                      <a:pt x="1914" y="42992"/>
                      <a:pt x="235" y="42581"/>
                    </a:cubicBezTo>
                    <a:lnTo>
                      <a:pt x="5366" y="21600"/>
                    </a:lnTo>
                    <a:lnTo>
                      <a:pt x="0" y="677"/>
                    </a:lnTo>
                    <a:close/>
                  </a:path>
                </a:pathLst>
              </a:custGeom>
              <a:noFill/>
              <a:ln w="19050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8230" name="Oval 11"/>
              <p:cNvSpPr>
                <a:spLocks noChangeArrowheads="1"/>
              </p:cNvSpPr>
              <p:nvPr/>
            </p:nvSpPr>
            <p:spPr bwMode="auto">
              <a:xfrm>
                <a:off x="657" y="2523"/>
                <a:ext cx="544" cy="182"/>
              </a:xfrm>
              <a:prstGeom prst="ellipse">
                <a:avLst/>
              </a:prstGeom>
              <a:noFill/>
              <a:ln w="19050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kumimoji="0" lang="zh-CN" altLang="zh-CN" sz="1800" b="0">
                  <a:solidFill>
                    <a:srgbClr val="FF0066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8220" name="Group 12"/>
            <p:cNvGrpSpPr>
              <a:grpSpLocks/>
            </p:cNvGrpSpPr>
            <p:nvPr/>
          </p:nvGrpSpPr>
          <p:grpSpPr bwMode="auto">
            <a:xfrm>
              <a:off x="1066" y="1071"/>
              <a:ext cx="1180" cy="1280"/>
              <a:chOff x="1066" y="1071"/>
              <a:chExt cx="1180" cy="1280"/>
            </a:xfrm>
          </p:grpSpPr>
          <p:sp>
            <p:nvSpPr>
              <p:cNvPr id="8221" name="Line 13"/>
              <p:cNvSpPr>
                <a:spLocks noChangeShapeType="1"/>
              </p:cNvSpPr>
              <p:nvPr/>
            </p:nvSpPr>
            <p:spPr bwMode="auto">
              <a:xfrm>
                <a:off x="1338" y="2023"/>
                <a:ext cx="90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22" name="Line 14"/>
              <p:cNvSpPr>
                <a:spLocks noChangeShapeType="1"/>
              </p:cNvSpPr>
              <p:nvPr/>
            </p:nvSpPr>
            <p:spPr bwMode="auto">
              <a:xfrm flipV="1">
                <a:off x="1338" y="1116"/>
                <a:ext cx="0" cy="2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23" name="Line 15"/>
              <p:cNvSpPr>
                <a:spLocks noChangeShapeType="1"/>
              </p:cNvSpPr>
              <p:nvPr/>
            </p:nvSpPr>
            <p:spPr bwMode="auto">
              <a:xfrm flipH="1">
                <a:off x="1066" y="2023"/>
                <a:ext cx="272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24" name="Text Box 16"/>
              <p:cNvSpPr txBox="1">
                <a:spLocks noChangeArrowheads="1"/>
              </p:cNvSpPr>
              <p:nvPr/>
            </p:nvSpPr>
            <p:spPr bwMode="auto">
              <a:xfrm>
                <a:off x="1292" y="1978"/>
                <a:ext cx="22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0" lang="en-US" altLang="zh-CN" sz="1400">
                    <a:latin typeface="Arial" panose="020B0604020202020204" pitchFamily="34" charset="0"/>
                  </a:rPr>
                  <a:t>o</a:t>
                </a:r>
              </a:p>
            </p:txBody>
          </p:sp>
          <p:sp>
            <p:nvSpPr>
              <p:cNvPr id="8225" name="Text Box 17"/>
              <p:cNvSpPr txBox="1">
                <a:spLocks noChangeArrowheads="1"/>
              </p:cNvSpPr>
              <p:nvPr/>
            </p:nvSpPr>
            <p:spPr bwMode="auto">
              <a:xfrm>
                <a:off x="1111" y="2159"/>
                <a:ext cx="2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0" lang="en-US" altLang="zh-CN" sz="1400">
                    <a:latin typeface="Arial" panose="020B0604020202020204" pitchFamily="34" charset="0"/>
                  </a:rPr>
                  <a:t>x</a:t>
                </a:r>
              </a:p>
            </p:txBody>
          </p:sp>
          <p:sp>
            <p:nvSpPr>
              <p:cNvPr id="8226" name="Text Box 18"/>
              <p:cNvSpPr txBox="1">
                <a:spLocks noChangeArrowheads="1"/>
              </p:cNvSpPr>
              <p:nvPr/>
            </p:nvSpPr>
            <p:spPr bwMode="auto">
              <a:xfrm>
                <a:off x="2064" y="2023"/>
                <a:ext cx="18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0" lang="en-US" altLang="zh-CN" sz="1400">
                    <a:latin typeface="Arial" panose="020B0604020202020204" pitchFamily="34" charset="0"/>
                  </a:rPr>
                  <a:t>y</a:t>
                </a:r>
              </a:p>
            </p:txBody>
          </p:sp>
          <p:sp>
            <p:nvSpPr>
              <p:cNvPr id="8227" name="Text Box 19"/>
              <p:cNvSpPr txBox="1">
                <a:spLocks noChangeArrowheads="1"/>
              </p:cNvSpPr>
              <p:nvPr/>
            </p:nvSpPr>
            <p:spPr bwMode="auto">
              <a:xfrm>
                <a:off x="1156" y="1071"/>
                <a:ext cx="18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0" lang="en-US" altLang="zh-CN" sz="1400">
                    <a:latin typeface="Arial" panose="020B0604020202020204" pitchFamily="34" charset="0"/>
                  </a:rPr>
                  <a:t>z</a:t>
                </a:r>
              </a:p>
            </p:txBody>
          </p:sp>
          <p:sp>
            <p:nvSpPr>
              <p:cNvPr id="8228" name="Line 20"/>
              <p:cNvSpPr>
                <a:spLocks noChangeShapeType="1"/>
              </p:cNvSpPr>
              <p:nvPr/>
            </p:nvSpPr>
            <p:spPr bwMode="auto">
              <a:xfrm flipV="1">
                <a:off x="1338" y="1434"/>
                <a:ext cx="0" cy="5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86069" name="Group 21"/>
          <p:cNvGrpSpPr>
            <a:grpSpLocks/>
          </p:cNvGrpSpPr>
          <p:nvPr/>
        </p:nvGrpSpPr>
        <p:grpSpPr bwMode="auto">
          <a:xfrm>
            <a:off x="7961831" y="1263781"/>
            <a:ext cx="2089150" cy="2249488"/>
            <a:chOff x="3334" y="1026"/>
            <a:chExt cx="1316" cy="1417"/>
          </a:xfrm>
        </p:grpSpPr>
        <p:grpSp>
          <p:nvGrpSpPr>
            <p:cNvPr id="8202" name="Group 22"/>
            <p:cNvGrpSpPr>
              <a:grpSpLocks/>
            </p:cNvGrpSpPr>
            <p:nvPr/>
          </p:nvGrpSpPr>
          <p:grpSpPr bwMode="auto">
            <a:xfrm>
              <a:off x="3334" y="1026"/>
              <a:ext cx="1316" cy="1417"/>
              <a:chOff x="3334" y="1071"/>
              <a:chExt cx="1316" cy="1417"/>
            </a:xfrm>
          </p:grpSpPr>
          <p:sp>
            <p:nvSpPr>
              <p:cNvPr id="8209" name="Line 23"/>
              <p:cNvSpPr>
                <a:spLocks noChangeShapeType="1"/>
              </p:cNvSpPr>
              <p:nvPr/>
            </p:nvSpPr>
            <p:spPr bwMode="auto">
              <a:xfrm flipV="1">
                <a:off x="4150" y="2023"/>
                <a:ext cx="499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10" name="Line 24"/>
              <p:cNvSpPr>
                <a:spLocks noChangeShapeType="1"/>
              </p:cNvSpPr>
              <p:nvPr/>
            </p:nvSpPr>
            <p:spPr bwMode="auto">
              <a:xfrm flipV="1">
                <a:off x="3742" y="1116"/>
                <a:ext cx="0" cy="2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11" name="Line 25"/>
              <p:cNvSpPr>
                <a:spLocks noChangeShapeType="1"/>
              </p:cNvSpPr>
              <p:nvPr/>
            </p:nvSpPr>
            <p:spPr bwMode="auto">
              <a:xfrm flipH="1">
                <a:off x="3334" y="2205"/>
                <a:ext cx="226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12" name="Text Box 26"/>
              <p:cNvSpPr txBox="1">
                <a:spLocks noChangeArrowheads="1"/>
              </p:cNvSpPr>
              <p:nvPr/>
            </p:nvSpPr>
            <p:spPr bwMode="auto">
              <a:xfrm>
                <a:off x="3696" y="1979"/>
                <a:ext cx="22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0" lang="en-US" altLang="zh-CN" sz="1400">
                    <a:latin typeface="Arial" panose="020B0604020202020204" pitchFamily="34" charset="0"/>
                  </a:rPr>
                  <a:t>o</a:t>
                </a:r>
              </a:p>
            </p:txBody>
          </p:sp>
          <p:sp>
            <p:nvSpPr>
              <p:cNvPr id="8213" name="Text Box 27"/>
              <p:cNvSpPr txBox="1">
                <a:spLocks noChangeArrowheads="1"/>
              </p:cNvSpPr>
              <p:nvPr/>
            </p:nvSpPr>
            <p:spPr bwMode="auto">
              <a:xfrm>
                <a:off x="3379" y="2296"/>
                <a:ext cx="2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0" lang="en-US" altLang="zh-CN" sz="1400">
                    <a:latin typeface="Arial" panose="020B0604020202020204" pitchFamily="34" charset="0"/>
                  </a:rPr>
                  <a:t>x</a:t>
                </a:r>
              </a:p>
            </p:txBody>
          </p:sp>
          <p:sp>
            <p:nvSpPr>
              <p:cNvPr id="8214" name="Text Box 28"/>
              <p:cNvSpPr txBox="1">
                <a:spLocks noChangeArrowheads="1"/>
              </p:cNvSpPr>
              <p:nvPr/>
            </p:nvSpPr>
            <p:spPr bwMode="auto">
              <a:xfrm>
                <a:off x="4468" y="2023"/>
                <a:ext cx="18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0" lang="en-US" altLang="zh-CN" sz="1400">
                    <a:latin typeface="Arial" panose="020B0604020202020204" pitchFamily="34" charset="0"/>
                  </a:rPr>
                  <a:t>y</a:t>
                </a:r>
              </a:p>
            </p:txBody>
          </p:sp>
          <p:sp>
            <p:nvSpPr>
              <p:cNvPr id="8215" name="Text Box 29"/>
              <p:cNvSpPr txBox="1">
                <a:spLocks noChangeArrowheads="1"/>
              </p:cNvSpPr>
              <p:nvPr/>
            </p:nvSpPr>
            <p:spPr bwMode="auto">
              <a:xfrm>
                <a:off x="3560" y="1071"/>
                <a:ext cx="18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0" lang="en-US" altLang="zh-CN" sz="1400">
                    <a:latin typeface="Arial" panose="020B0604020202020204" pitchFamily="34" charset="0"/>
                  </a:rPr>
                  <a:t>z</a:t>
                </a:r>
              </a:p>
            </p:txBody>
          </p:sp>
          <p:sp>
            <p:nvSpPr>
              <p:cNvPr id="8216" name="Line 30"/>
              <p:cNvSpPr>
                <a:spLocks noChangeShapeType="1"/>
              </p:cNvSpPr>
              <p:nvPr/>
            </p:nvSpPr>
            <p:spPr bwMode="auto">
              <a:xfrm flipV="1">
                <a:off x="3742" y="1434"/>
                <a:ext cx="0" cy="5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17" name="Line 31"/>
              <p:cNvSpPr>
                <a:spLocks noChangeShapeType="1"/>
              </p:cNvSpPr>
              <p:nvPr/>
            </p:nvSpPr>
            <p:spPr bwMode="auto">
              <a:xfrm>
                <a:off x="3742" y="2024"/>
                <a:ext cx="4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18" name="Line 32"/>
              <p:cNvSpPr>
                <a:spLocks noChangeShapeType="1"/>
              </p:cNvSpPr>
              <p:nvPr/>
            </p:nvSpPr>
            <p:spPr bwMode="auto">
              <a:xfrm flipH="1">
                <a:off x="3560" y="2024"/>
                <a:ext cx="182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203" name="Group 33"/>
            <p:cNvGrpSpPr>
              <a:grpSpLocks/>
            </p:cNvGrpSpPr>
            <p:nvPr/>
          </p:nvGrpSpPr>
          <p:grpSpPr bwMode="auto">
            <a:xfrm>
              <a:off x="3379" y="1344"/>
              <a:ext cx="726" cy="771"/>
              <a:chOff x="3379" y="1344"/>
              <a:chExt cx="726" cy="771"/>
            </a:xfrm>
          </p:grpSpPr>
          <p:grpSp>
            <p:nvGrpSpPr>
              <p:cNvPr id="8204" name="Group 34"/>
              <p:cNvGrpSpPr>
                <a:grpSpLocks/>
              </p:cNvGrpSpPr>
              <p:nvPr/>
            </p:nvGrpSpPr>
            <p:grpSpPr bwMode="auto">
              <a:xfrm>
                <a:off x="3379" y="1888"/>
                <a:ext cx="726" cy="227"/>
                <a:chOff x="3379" y="1933"/>
                <a:chExt cx="726" cy="227"/>
              </a:xfrm>
            </p:grpSpPr>
            <p:sp>
              <p:nvSpPr>
                <p:cNvPr id="8207" name="Arc 35"/>
                <p:cNvSpPr>
                  <a:spLocks/>
                </p:cNvSpPr>
                <p:nvPr/>
              </p:nvSpPr>
              <p:spPr bwMode="auto">
                <a:xfrm rot="5400000">
                  <a:off x="3674" y="1729"/>
                  <a:ext cx="136" cy="726"/>
                </a:xfrm>
                <a:custGeom>
                  <a:avLst/>
                  <a:gdLst>
                    <a:gd name="T0" fmla="*/ 0 w 21600"/>
                    <a:gd name="T1" fmla="*/ 0 h 42812"/>
                    <a:gd name="T2" fmla="*/ 0 w 21600"/>
                    <a:gd name="T3" fmla="*/ 0 h 42812"/>
                    <a:gd name="T4" fmla="*/ 0 w 21600"/>
                    <a:gd name="T5" fmla="*/ 0 h 4281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42812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1958"/>
                        <a:pt x="14247" y="40857"/>
                        <a:pt x="4075" y="42812"/>
                      </a:cubicBezTo>
                    </a:path>
                    <a:path w="21600" h="42812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1958"/>
                        <a:pt x="14247" y="40857"/>
                        <a:pt x="4075" y="42812"/>
                      </a:cubicBez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922F1E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08" name="Arc 36"/>
                <p:cNvSpPr>
                  <a:spLocks/>
                </p:cNvSpPr>
                <p:nvPr/>
              </p:nvSpPr>
              <p:spPr bwMode="auto">
                <a:xfrm rot="16200000" flipV="1">
                  <a:off x="3674" y="1638"/>
                  <a:ext cx="136" cy="726"/>
                </a:xfrm>
                <a:custGeom>
                  <a:avLst/>
                  <a:gdLst>
                    <a:gd name="T0" fmla="*/ 0 w 21600"/>
                    <a:gd name="T1" fmla="*/ 0 h 42812"/>
                    <a:gd name="T2" fmla="*/ 0 w 21600"/>
                    <a:gd name="T3" fmla="*/ 0 h 42812"/>
                    <a:gd name="T4" fmla="*/ 0 w 21600"/>
                    <a:gd name="T5" fmla="*/ 0 h 4281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42812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1958"/>
                        <a:pt x="14247" y="40857"/>
                        <a:pt x="4075" y="42812"/>
                      </a:cubicBezTo>
                    </a:path>
                    <a:path w="21600" h="42812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1958"/>
                        <a:pt x="14247" y="40857"/>
                        <a:pt x="4075" y="42812"/>
                      </a:cubicBez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922F1E"/>
                  </a:solidFill>
                  <a:prstDash val="lg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8205" name="Line 37"/>
              <p:cNvSpPr>
                <a:spLocks noChangeShapeType="1"/>
              </p:cNvSpPr>
              <p:nvPr/>
            </p:nvSpPr>
            <p:spPr bwMode="auto">
              <a:xfrm flipV="1">
                <a:off x="3379" y="1344"/>
                <a:ext cx="363" cy="680"/>
              </a:xfrm>
              <a:prstGeom prst="line">
                <a:avLst/>
              </a:prstGeom>
              <a:noFill/>
              <a:ln w="19050">
                <a:solidFill>
                  <a:srgbClr val="922F1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06" name="Line 38"/>
              <p:cNvSpPr>
                <a:spLocks noChangeShapeType="1"/>
              </p:cNvSpPr>
              <p:nvPr/>
            </p:nvSpPr>
            <p:spPr bwMode="auto">
              <a:xfrm flipH="1" flipV="1">
                <a:off x="3742" y="1344"/>
                <a:ext cx="363" cy="680"/>
              </a:xfrm>
              <a:prstGeom prst="line">
                <a:avLst/>
              </a:prstGeom>
              <a:noFill/>
              <a:ln w="19050">
                <a:solidFill>
                  <a:srgbClr val="922F1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86087" name="Group 39"/>
          <p:cNvGrpSpPr>
            <a:grpSpLocks/>
          </p:cNvGrpSpPr>
          <p:nvPr/>
        </p:nvGrpSpPr>
        <p:grpSpPr bwMode="auto">
          <a:xfrm>
            <a:off x="2243931" y="3364838"/>
            <a:ext cx="7991475" cy="946150"/>
            <a:chOff x="295" y="2659"/>
            <a:chExt cx="5034" cy="596"/>
          </a:xfrm>
        </p:grpSpPr>
        <p:sp>
          <p:nvSpPr>
            <p:cNvPr id="7176" name="Text Box 40"/>
            <p:cNvSpPr txBox="1">
              <a:spLocks noChangeArrowheads="1"/>
            </p:cNvSpPr>
            <p:nvPr/>
          </p:nvSpPr>
          <p:spPr bwMode="auto">
            <a:xfrm>
              <a:off x="295" y="2659"/>
              <a:ext cx="5034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kumimoji="0" lang="en-US" altLang="zh-CN" sz="2800" dirty="0">
                  <a:latin typeface="Arial" panose="020B0604020202020204" pitchFamily="34" charset="0"/>
                </a:rPr>
                <a:t>        </a:t>
              </a:r>
              <a:r>
                <a:rPr kumimoji="0" lang="zh-CN" altLang="en-US" sz="2800" dirty="0">
                  <a:latin typeface="Arial" panose="020B0604020202020204" pitchFamily="34" charset="0"/>
                </a:rPr>
                <a:t>函数                      在</a:t>
              </a:r>
              <a:r>
                <a:rPr kumimoji="0" lang="zh-CN" altLang="en-US" sz="2800" dirty="0" smtClean="0">
                  <a:latin typeface="Arial" panose="020B0604020202020204" pitchFamily="34" charset="0"/>
                </a:rPr>
                <a:t>点</a:t>
              </a:r>
              <a:r>
                <a:rPr kumimoji="0" lang="en-US" altLang="zh-CN" sz="2800" dirty="0" smtClean="0">
                  <a:cs typeface="Times New Roman" panose="02020603050405020304" pitchFamily="18" charset="0"/>
                </a:rPr>
                <a:t>(0,0</a:t>
              </a:r>
              <a:r>
                <a:rPr kumimoji="0" lang="en-US" altLang="zh-CN" sz="2800" dirty="0">
                  <a:cs typeface="Times New Roman" panose="02020603050405020304" pitchFamily="18" charset="0"/>
                </a:rPr>
                <a:t>)</a:t>
              </a:r>
              <a:r>
                <a:rPr kumimoji="0" lang="zh-CN" altLang="en-US" sz="2800" dirty="0" smtClean="0">
                  <a:latin typeface="Arial" panose="020B0604020202020204" pitchFamily="34" charset="0"/>
                </a:rPr>
                <a:t>处</a:t>
              </a:r>
              <a:r>
                <a:rPr kumimoji="0" lang="zh-CN" altLang="en-US" sz="2800" dirty="0">
                  <a:latin typeface="Arial" panose="020B0604020202020204" pitchFamily="34" charset="0"/>
                </a:rPr>
                <a:t>取得极大值，如上右图：</a:t>
              </a:r>
            </a:p>
          </p:txBody>
        </p:sp>
        <p:graphicFrame>
          <p:nvGraphicFramePr>
            <p:cNvPr id="8201" name="Object 41"/>
            <p:cNvGraphicFramePr>
              <a:graphicFrameLocks noChangeAspect="1"/>
            </p:cNvGraphicFramePr>
            <p:nvPr/>
          </p:nvGraphicFramePr>
          <p:xfrm>
            <a:off x="1331" y="2659"/>
            <a:ext cx="1368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4" name="Equation" r:id="rId5" imgW="1066800" imgH="279400" progId="Equation.DSMT4">
                    <p:embed/>
                  </p:oleObj>
                </mc:Choice>
                <mc:Fallback>
                  <p:oleObj name="Equation" r:id="rId5" imgW="1066800" imgH="279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1" y="2659"/>
                          <a:ext cx="1368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6090" name="Text Box 42"/>
          <p:cNvSpPr txBox="1">
            <a:spLocks noChangeArrowheads="1"/>
          </p:cNvSpPr>
          <p:nvPr/>
        </p:nvSpPr>
        <p:spPr bwMode="auto">
          <a:xfrm>
            <a:off x="2264744" y="4965038"/>
            <a:ext cx="8280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 dirty="0">
                <a:latin typeface="Arial" panose="020B0604020202020204" pitchFamily="34" charset="0"/>
              </a:rPr>
              <a:t>        </a:t>
            </a:r>
            <a:r>
              <a:rPr kumimoji="0" lang="zh-CN" altLang="en-US" sz="2800" dirty="0">
                <a:latin typeface="Arial" panose="020B0604020202020204" pitchFamily="34" charset="0"/>
              </a:rPr>
              <a:t>如何求极值？如果能将有可能使函数取得极值的点找到，这个问题就基本解决</a:t>
            </a:r>
            <a:r>
              <a:rPr kumimoji="0" lang="zh-CN" altLang="en-US" sz="2800" dirty="0" smtClean="0">
                <a:latin typeface="Arial" panose="020B0604020202020204" pitchFamily="34" charset="0"/>
              </a:rPr>
              <a:t>了</a:t>
            </a:r>
            <a:r>
              <a:rPr kumimoji="0" lang="en-US" altLang="zh-CN" sz="2800" dirty="0" smtClean="0">
                <a:latin typeface="Arial" panose="020B0604020202020204" pitchFamily="34" charset="0"/>
              </a:rPr>
              <a:t>.</a:t>
            </a:r>
            <a:endParaRPr kumimoji="0" lang="zh-CN" altLang="en-US" sz="2800" dirty="0">
              <a:latin typeface="Arial" panose="020B0604020202020204" pitchFamily="34" charset="0"/>
            </a:endParaRPr>
          </a:p>
        </p:txBody>
      </p:sp>
      <p:graphicFrame>
        <p:nvGraphicFramePr>
          <p:cNvPr id="386091" name="Object 43"/>
          <p:cNvGraphicFramePr>
            <a:graphicFrameLocks noChangeAspect="1"/>
          </p:cNvGraphicFramePr>
          <p:nvPr/>
        </p:nvGraphicFramePr>
        <p:xfrm>
          <a:off x="2855913" y="4365625"/>
          <a:ext cx="5499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5" name="公式" r:id="rId7" imgW="5499100" imgH="431800" progId="Equation.3">
                  <p:embed/>
                </p:oleObj>
              </mc:Choice>
              <mc:Fallback>
                <p:oleObj name="公式" r:id="rId7" imgW="5499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4365625"/>
                        <a:ext cx="5499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379567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86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6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6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8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9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616468" y="1285295"/>
            <a:ext cx="1600200" cy="6096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注意</a:t>
            </a:r>
            <a:r>
              <a:rPr lang="en-US" altLang="zh-CN" sz="2800" b="1" dirty="0">
                <a:ea typeface="楷体_GB2312" pitchFamily="49" charset="-122"/>
              </a:rPr>
              <a:t>:</a:t>
            </a:r>
          </a:p>
        </p:txBody>
      </p:sp>
      <p:grpSp>
        <p:nvGrpSpPr>
          <p:cNvPr id="387075" name="Group 3"/>
          <p:cNvGrpSpPr>
            <a:grpSpLocks/>
          </p:cNvGrpSpPr>
          <p:nvPr/>
        </p:nvGrpSpPr>
        <p:grpSpPr bwMode="auto">
          <a:xfrm>
            <a:off x="4024314" y="4803776"/>
            <a:ext cx="617537" cy="1520825"/>
            <a:chOff x="1296" y="1968"/>
            <a:chExt cx="432" cy="1127"/>
          </a:xfrm>
        </p:grpSpPr>
        <p:sp>
          <p:nvSpPr>
            <p:cNvPr id="9255" name="Line 4"/>
            <p:cNvSpPr>
              <a:spLocks noChangeShapeType="1"/>
            </p:cNvSpPr>
            <p:nvPr/>
          </p:nvSpPr>
          <p:spPr bwMode="auto">
            <a:xfrm>
              <a:off x="1296" y="1983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6" name="Line 5"/>
            <p:cNvSpPr>
              <a:spLocks noChangeShapeType="1"/>
            </p:cNvSpPr>
            <p:nvPr/>
          </p:nvSpPr>
          <p:spPr bwMode="auto">
            <a:xfrm>
              <a:off x="1488" y="1968"/>
              <a:ext cx="0" cy="8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57" name="Object 6"/>
            <p:cNvGraphicFramePr>
              <a:graphicFrameLocks noChangeAspect="1"/>
            </p:cNvGraphicFramePr>
            <p:nvPr/>
          </p:nvGraphicFramePr>
          <p:xfrm>
            <a:off x="1360" y="2709"/>
            <a:ext cx="276" cy="3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7" name="公式" r:id="rId3" imgW="104708" imgH="171331" progId="Equation.3">
                    <p:embed/>
                  </p:oleObj>
                </mc:Choice>
                <mc:Fallback>
                  <p:oleObj name="公式" r:id="rId3" imgW="104708" imgH="17133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0" y="2709"/>
                          <a:ext cx="276" cy="3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7079" name="Group 7"/>
          <p:cNvGrpSpPr>
            <a:grpSpLocks/>
          </p:cNvGrpSpPr>
          <p:nvPr/>
        </p:nvGrpSpPr>
        <p:grpSpPr bwMode="auto">
          <a:xfrm>
            <a:off x="2995613" y="4019551"/>
            <a:ext cx="2195512" cy="2282825"/>
            <a:chOff x="576" y="1392"/>
            <a:chExt cx="1536" cy="1691"/>
          </a:xfrm>
        </p:grpSpPr>
        <p:sp>
          <p:nvSpPr>
            <p:cNvPr id="9249" name="Line 8"/>
            <p:cNvSpPr>
              <a:spLocks noChangeShapeType="1"/>
            </p:cNvSpPr>
            <p:nvPr/>
          </p:nvSpPr>
          <p:spPr bwMode="auto">
            <a:xfrm>
              <a:off x="576" y="201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0" name="Line 9"/>
            <p:cNvSpPr>
              <a:spLocks noChangeShapeType="1"/>
            </p:cNvSpPr>
            <p:nvPr/>
          </p:nvSpPr>
          <p:spPr bwMode="auto">
            <a:xfrm>
              <a:off x="816" y="201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1" name="Line 10"/>
            <p:cNvSpPr>
              <a:spLocks noChangeShapeType="1"/>
            </p:cNvSpPr>
            <p:nvPr/>
          </p:nvSpPr>
          <p:spPr bwMode="auto">
            <a:xfrm>
              <a:off x="1776" y="13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2" name="Line 11"/>
            <p:cNvSpPr>
              <a:spLocks noChangeShapeType="1"/>
            </p:cNvSpPr>
            <p:nvPr/>
          </p:nvSpPr>
          <p:spPr bwMode="auto">
            <a:xfrm>
              <a:off x="1942" y="1392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53" name="Object 12"/>
            <p:cNvGraphicFramePr>
              <a:graphicFrameLocks noChangeAspect="1"/>
            </p:cNvGraphicFramePr>
            <p:nvPr/>
          </p:nvGraphicFramePr>
          <p:xfrm>
            <a:off x="679" y="2721"/>
            <a:ext cx="255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8" name="公式" r:id="rId5" imgW="95384" imgH="162011" progId="Equation.3">
                    <p:embed/>
                  </p:oleObj>
                </mc:Choice>
                <mc:Fallback>
                  <p:oleObj name="公式" r:id="rId5" imgW="95384" imgH="16201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9" y="2721"/>
                          <a:ext cx="255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54" name="Object 13"/>
            <p:cNvGraphicFramePr>
              <a:graphicFrameLocks noChangeAspect="1"/>
            </p:cNvGraphicFramePr>
            <p:nvPr/>
          </p:nvGraphicFramePr>
          <p:xfrm>
            <a:off x="1781" y="2721"/>
            <a:ext cx="298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9" name="公式" r:id="rId7" imgW="123713" imgH="162011" progId="Equation.3">
                    <p:embed/>
                  </p:oleObj>
                </mc:Choice>
                <mc:Fallback>
                  <p:oleObj name="公式" r:id="rId7" imgW="123713" imgH="16201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1" y="2721"/>
                          <a:ext cx="298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7086" name="Group 14"/>
          <p:cNvGrpSpPr>
            <a:grpSpLocks/>
          </p:cNvGrpSpPr>
          <p:nvPr/>
        </p:nvGrpSpPr>
        <p:grpSpPr bwMode="auto">
          <a:xfrm>
            <a:off x="3621089" y="4976814"/>
            <a:ext cx="2187575" cy="1341437"/>
            <a:chOff x="1014" y="2101"/>
            <a:chExt cx="1530" cy="994"/>
          </a:xfrm>
        </p:grpSpPr>
        <p:sp>
          <p:nvSpPr>
            <p:cNvPr id="9244" name="Line 15"/>
            <p:cNvSpPr>
              <a:spLocks noChangeShapeType="1"/>
            </p:cNvSpPr>
            <p:nvPr/>
          </p:nvSpPr>
          <p:spPr bwMode="auto">
            <a:xfrm>
              <a:off x="1152" y="23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5" name="Line 16"/>
            <p:cNvSpPr>
              <a:spLocks noChangeShapeType="1"/>
            </p:cNvSpPr>
            <p:nvPr/>
          </p:nvSpPr>
          <p:spPr bwMode="auto">
            <a:xfrm>
              <a:off x="2256" y="2101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6" name="Line 17"/>
            <p:cNvSpPr>
              <a:spLocks noChangeShapeType="1"/>
            </p:cNvSpPr>
            <p:nvPr/>
          </p:nvSpPr>
          <p:spPr bwMode="auto">
            <a:xfrm>
              <a:off x="2400" y="211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47" name="Object 18"/>
            <p:cNvGraphicFramePr>
              <a:graphicFrameLocks noChangeAspect="1"/>
            </p:cNvGraphicFramePr>
            <p:nvPr/>
          </p:nvGraphicFramePr>
          <p:xfrm>
            <a:off x="1014" y="2721"/>
            <a:ext cx="297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50" name="公式" r:id="rId9" imgW="123713" imgH="162011" progId="Equation.3">
                    <p:embed/>
                  </p:oleObj>
                </mc:Choice>
                <mc:Fallback>
                  <p:oleObj name="公式" r:id="rId9" imgW="123713" imgH="16201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4" y="2721"/>
                          <a:ext cx="297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8" name="Object 19"/>
            <p:cNvGraphicFramePr>
              <a:graphicFrameLocks noChangeAspect="1"/>
            </p:cNvGraphicFramePr>
            <p:nvPr/>
          </p:nvGraphicFramePr>
          <p:xfrm>
            <a:off x="2252" y="2709"/>
            <a:ext cx="276" cy="3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51" name="公式" r:id="rId11" imgW="104708" imgH="171331" progId="Equation.3">
                    <p:embed/>
                  </p:oleObj>
                </mc:Choice>
                <mc:Fallback>
                  <p:oleObj name="公式" r:id="rId11" imgW="104708" imgH="17133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2" y="2709"/>
                          <a:ext cx="276" cy="3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7092" name="Group 20"/>
          <p:cNvGrpSpPr>
            <a:grpSpLocks/>
          </p:cNvGrpSpPr>
          <p:nvPr/>
        </p:nvGrpSpPr>
        <p:grpSpPr bwMode="auto">
          <a:xfrm>
            <a:off x="2354627" y="3740297"/>
            <a:ext cx="4573587" cy="2524367"/>
            <a:chOff x="132" y="1180"/>
            <a:chExt cx="3200" cy="1871"/>
          </a:xfrm>
        </p:grpSpPr>
        <p:sp>
          <p:nvSpPr>
            <p:cNvPr id="9232" name="Line 21"/>
            <p:cNvSpPr>
              <a:spLocks noChangeShapeType="1"/>
            </p:cNvSpPr>
            <p:nvPr/>
          </p:nvSpPr>
          <p:spPr bwMode="auto">
            <a:xfrm>
              <a:off x="384" y="2784"/>
              <a:ext cx="26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3" name="Line 22"/>
            <p:cNvSpPr>
              <a:spLocks noChangeShapeType="1"/>
            </p:cNvSpPr>
            <p:nvPr/>
          </p:nvSpPr>
          <p:spPr bwMode="auto">
            <a:xfrm flipV="1">
              <a:off x="384" y="1296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234" name="Group 23"/>
            <p:cNvGrpSpPr>
              <a:grpSpLocks/>
            </p:cNvGrpSpPr>
            <p:nvPr/>
          </p:nvGrpSpPr>
          <p:grpSpPr bwMode="auto">
            <a:xfrm>
              <a:off x="576" y="1368"/>
              <a:ext cx="2160" cy="936"/>
              <a:chOff x="576" y="1368"/>
              <a:chExt cx="2160" cy="936"/>
            </a:xfrm>
          </p:grpSpPr>
          <p:sp>
            <p:nvSpPr>
              <p:cNvPr id="9242" name="Freeform 24"/>
              <p:cNvSpPr>
                <a:spLocks/>
              </p:cNvSpPr>
              <p:nvPr/>
            </p:nvSpPr>
            <p:spPr bwMode="auto">
              <a:xfrm>
                <a:off x="576" y="2016"/>
                <a:ext cx="576" cy="288"/>
              </a:xfrm>
              <a:custGeom>
                <a:avLst/>
                <a:gdLst>
                  <a:gd name="T0" fmla="*/ 0 w 576"/>
                  <a:gd name="T1" fmla="*/ 288 h 288"/>
                  <a:gd name="T2" fmla="*/ 240 w 576"/>
                  <a:gd name="T3" fmla="*/ 0 h 288"/>
                  <a:gd name="T4" fmla="*/ 576 w 576"/>
                  <a:gd name="T5" fmla="*/ 288 h 28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76" h="288">
                    <a:moveTo>
                      <a:pt x="0" y="288"/>
                    </a:moveTo>
                    <a:cubicBezTo>
                      <a:pt x="72" y="144"/>
                      <a:pt x="144" y="0"/>
                      <a:pt x="240" y="0"/>
                    </a:cubicBezTo>
                    <a:cubicBezTo>
                      <a:pt x="336" y="0"/>
                      <a:pt x="520" y="240"/>
                      <a:pt x="576" y="288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3" name="Freeform 25"/>
              <p:cNvSpPr>
                <a:spLocks/>
              </p:cNvSpPr>
              <p:nvPr/>
            </p:nvSpPr>
            <p:spPr bwMode="auto">
              <a:xfrm>
                <a:off x="1152" y="1368"/>
                <a:ext cx="1584" cy="936"/>
              </a:xfrm>
              <a:custGeom>
                <a:avLst/>
                <a:gdLst>
                  <a:gd name="T0" fmla="*/ 0 w 1584"/>
                  <a:gd name="T1" fmla="*/ 936 h 936"/>
                  <a:gd name="T2" fmla="*/ 240 w 1584"/>
                  <a:gd name="T3" fmla="*/ 648 h 936"/>
                  <a:gd name="T4" fmla="*/ 528 w 1584"/>
                  <a:gd name="T5" fmla="*/ 552 h 936"/>
                  <a:gd name="T6" fmla="*/ 720 w 1584"/>
                  <a:gd name="T7" fmla="*/ 72 h 936"/>
                  <a:gd name="T8" fmla="*/ 912 w 1584"/>
                  <a:gd name="T9" fmla="*/ 120 h 936"/>
                  <a:gd name="T10" fmla="*/ 1152 w 1584"/>
                  <a:gd name="T11" fmla="*/ 648 h 936"/>
                  <a:gd name="T12" fmla="*/ 1344 w 1584"/>
                  <a:gd name="T13" fmla="*/ 696 h 936"/>
                  <a:gd name="T14" fmla="*/ 1584 w 1584"/>
                  <a:gd name="T15" fmla="*/ 360 h 9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584" h="936">
                    <a:moveTo>
                      <a:pt x="0" y="936"/>
                    </a:moveTo>
                    <a:cubicBezTo>
                      <a:pt x="76" y="824"/>
                      <a:pt x="152" y="712"/>
                      <a:pt x="240" y="648"/>
                    </a:cubicBezTo>
                    <a:cubicBezTo>
                      <a:pt x="328" y="584"/>
                      <a:pt x="448" y="648"/>
                      <a:pt x="528" y="552"/>
                    </a:cubicBezTo>
                    <a:cubicBezTo>
                      <a:pt x="608" y="456"/>
                      <a:pt x="656" y="144"/>
                      <a:pt x="720" y="72"/>
                    </a:cubicBezTo>
                    <a:cubicBezTo>
                      <a:pt x="784" y="0"/>
                      <a:pt x="840" y="24"/>
                      <a:pt x="912" y="120"/>
                    </a:cubicBezTo>
                    <a:cubicBezTo>
                      <a:pt x="984" y="216"/>
                      <a:pt x="1080" y="552"/>
                      <a:pt x="1152" y="648"/>
                    </a:cubicBezTo>
                    <a:cubicBezTo>
                      <a:pt x="1224" y="744"/>
                      <a:pt x="1272" y="744"/>
                      <a:pt x="1344" y="696"/>
                    </a:cubicBezTo>
                    <a:cubicBezTo>
                      <a:pt x="1416" y="648"/>
                      <a:pt x="1544" y="416"/>
                      <a:pt x="1584" y="3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235" name="Line 26"/>
            <p:cNvSpPr>
              <a:spLocks noChangeShapeType="1"/>
            </p:cNvSpPr>
            <p:nvPr/>
          </p:nvSpPr>
          <p:spPr bwMode="auto">
            <a:xfrm>
              <a:off x="576" y="23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6" name="Line 27"/>
            <p:cNvSpPr>
              <a:spLocks noChangeShapeType="1"/>
            </p:cNvSpPr>
            <p:nvPr/>
          </p:nvSpPr>
          <p:spPr bwMode="auto">
            <a:xfrm>
              <a:off x="2736" y="1728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37" name="Object 28"/>
            <p:cNvGraphicFramePr>
              <a:graphicFrameLocks noChangeAspect="1"/>
            </p:cNvGraphicFramePr>
            <p:nvPr/>
          </p:nvGraphicFramePr>
          <p:xfrm>
            <a:off x="3120" y="2736"/>
            <a:ext cx="21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52" name="公式" r:id="rId13" imgW="66697" imgH="85665" progId="Equation.3">
                    <p:embed/>
                  </p:oleObj>
                </mc:Choice>
                <mc:Fallback>
                  <p:oleObj name="公式" r:id="rId13" imgW="66697" imgH="8566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2736"/>
                          <a:ext cx="212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8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77357580"/>
                </p:ext>
              </p:extLst>
            </p:nvPr>
          </p:nvGraphicFramePr>
          <p:xfrm>
            <a:off x="443" y="2790"/>
            <a:ext cx="225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53" name="公式" r:id="rId15" imgW="66697" imgH="85665" progId="Equation.3">
                    <p:embed/>
                  </p:oleObj>
                </mc:Choice>
                <mc:Fallback>
                  <p:oleObj name="公式" r:id="rId15" imgW="66697" imgH="8566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" y="2790"/>
                          <a:ext cx="225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9" name="Object 30"/>
            <p:cNvGraphicFramePr>
              <a:graphicFrameLocks noChangeAspect="1"/>
            </p:cNvGraphicFramePr>
            <p:nvPr/>
          </p:nvGraphicFramePr>
          <p:xfrm>
            <a:off x="2640" y="2754"/>
            <a:ext cx="212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54" name="公式" r:id="rId17" imgW="66697" imgH="123659" progId="Equation.3">
                    <p:embed/>
                  </p:oleObj>
                </mc:Choice>
                <mc:Fallback>
                  <p:oleObj name="公式" r:id="rId17" imgW="66697" imgH="12365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754"/>
                          <a:ext cx="212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0" name="Object 31"/>
            <p:cNvGraphicFramePr>
              <a:graphicFrameLocks noChangeAspect="1"/>
            </p:cNvGraphicFramePr>
            <p:nvPr/>
          </p:nvGraphicFramePr>
          <p:xfrm>
            <a:off x="240" y="2784"/>
            <a:ext cx="21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55" name="公式" r:id="rId19" imgW="66697" imgH="85665" progId="Equation.3">
                    <p:embed/>
                  </p:oleObj>
                </mc:Choice>
                <mc:Fallback>
                  <p:oleObj name="公式" r:id="rId19" imgW="66697" imgH="8566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2784"/>
                          <a:ext cx="212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1" name="Object 32"/>
            <p:cNvGraphicFramePr>
              <a:graphicFrameLocks noChangeAspect="1"/>
            </p:cNvGraphicFramePr>
            <p:nvPr/>
          </p:nvGraphicFramePr>
          <p:xfrm>
            <a:off x="132" y="1180"/>
            <a:ext cx="237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56" name="公式" r:id="rId21" imgW="85703" imgH="104662" progId="Equation.3">
                    <p:embed/>
                  </p:oleObj>
                </mc:Choice>
                <mc:Fallback>
                  <p:oleObj name="公式" r:id="rId21" imgW="85703" imgH="10466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" y="1180"/>
                          <a:ext cx="237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87105" name="Object 33"/>
          <p:cNvGraphicFramePr>
            <a:graphicFrameLocks noChangeAspect="1"/>
          </p:cNvGraphicFramePr>
          <p:nvPr/>
        </p:nvGraphicFramePr>
        <p:xfrm>
          <a:off x="6959600" y="3716338"/>
          <a:ext cx="914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7" name="公式" r:id="rId23" imgW="857384" imgH="428685" progId="Equation.3">
                  <p:embed/>
                </p:oleObj>
              </mc:Choice>
              <mc:Fallback>
                <p:oleObj name="公式" r:id="rId23" imgW="857384" imgH="4286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600" y="3716338"/>
                        <a:ext cx="914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7106" name="Text Box 34"/>
          <p:cNvSpPr txBox="1">
            <a:spLocks noChangeArrowheads="1"/>
          </p:cNvSpPr>
          <p:nvPr/>
        </p:nvSpPr>
        <p:spPr bwMode="auto">
          <a:xfrm>
            <a:off x="7896226" y="3644901"/>
            <a:ext cx="2214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为极大值点</a:t>
            </a:r>
          </a:p>
        </p:txBody>
      </p:sp>
      <p:graphicFrame>
        <p:nvGraphicFramePr>
          <p:cNvPr id="387107" name="Object 35"/>
          <p:cNvGraphicFramePr>
            <a:graphicFrameLocks noChangeAspect="1"/>
          </p:cNvGraphicFramePr>
          <p:nvPr/>
        </p:nvGraphicFramePr>
        <p:xfrm>
          <a:off x="7032625" y="4365625"/>
          <a:ext cx="939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8" name="公式" r:id="rId25" imgW="885713" imgH="428685" progId="Equation.3">
                  <p:embed/>
                </p:oleObj>
              </mc:Choice>
              <mc:Fallback>
                <p:oleObj name="公式" r:id="rId25" imgW="885713" imgH="4286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625" y="4365625"/>
                        <a:ext cx="939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7108" name="Text Box 36"/>
          <p:cNvSpPr txBox="1">
            <a:spLocks noChangeArrowheads="1"/>
          </p:cNvSpPr>
          <p:nvPr/>
        </p:nvSpPr>
        <p:spPr bwMode="auto">
          <a:xfrm>
            <a:off x="8112126" y="4292601"/>
            <a:ext cx="19986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为极小值点</a:t>
            </a:r>
          </a:p>
        </p:txBody>
      </p:sp>
      <p:graphicFrame>
        <p:nvGraphicFramePr>
          <p:cNvPr id="387109" name="Object 37"/>
          <p:cNvGraphicFramePr>
            <a:graphicFrameLocks noChangeAspect="1"/>
          </p:cNvGraphicFramePr>
          <p:nvPr/>
        </p:nvGraphicFramePr>
        <p:xfrm>
          <a:off x="7104063" y="5013325"/>
          <a:ext cx="381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9" name="公式" r:id="rId27" imgW="323805" imgH="371336" progId="Equation.3">
                  <p:embed/>
                </p:oleObj>
              </mc:Choice>
              <mc:Fallback>
                <p:oleObj name="公式" r:id="rId27" imgW="323805" imgH="3713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4063" y="5013325"/>
                        <a:ext cx="381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7110" name="Text Box 38"/>
          <p:cNvSpPr txBox="1">
            <a:spLocks noChangeArrowheads="1"/>
          </p:cNvSpPr>
          <p:nvPr/>
        </p:nvSpPr>
        <p:spPr bwMode="auto">
          <a:xfrm>
            <a:off x="7824788" y="5013326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不是极值点</a:t>
            </a:r>
          </a:p>
        </p:txBody>
      </p:sp>
      <p:sp>
        <p:nvSpPr>
          <p:cNvPr id="387111" name="Text Box 39"/>
          <p:cNvSpPr txBox="1">
            <a:spLocks noChangeArrowheads="1"/>
          </p:cNvSpPr>
          <p:nvPr/>
        </p:nvSpPr>
        <p:spPr bwMode="auto">
          <a:xfrm>
            <a:off x="2640013" y="2636838"/>
            <a:ext cx="7162800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ea typeface="楷体_GB2312" pitchFamily="49" charset="-122"/>
              </a:rPr>
              <a:t>2)  </a:t>
            </a:r>
            <a:r>
              <a:rPr lang="zh-CN" altLang="en-US" sz="2800">
                <a:ea typeface="楷体_GB2312" pitchFamily="49" charset="-122"/>
              </a:rPr>
              <a:t>对常见函数</a:t>
            </a:r>
            <a:r>
              <a:rPr lang="en-US" altLang="zh-CN" sz="2800">
                <a:ea typeface="楷体_GB2312" pitchFamily="49" charset="-122"/>
              </a:rPr>
              <a:t>, </a:t>
            </a:r>
            <a:r>
              <a:rPr lang="zh-CN" altLang="en-US" sz="2800">
                <a:ea typeface="楷体_GB2312" pitchFamily="49" charset="-122"/>
              </a:rPr>
              <a:t>极值可能出现在</a:t>
            </a:r>
            <a:r>
              <a:rPr lang="zh-CN" altLang="en-US" sz="2800">
                <a:solidFill>
                  <a:schemeClr val="tx2"/>
                </a:solidFill>
                <a:ea typeface="楷体_GB2312" pitchFamily="49" charset="-122"/>
              </a:rPr>
              <a:t>导数为</a:t>
            </a:r>
            <a:r>
              <a:rPr lang="zh-CN" altLang="en-US" sz="2800">
                <a:ea typeface="楷体_GB2312" pitchFamily="49" charset="-122"/>
              </a:rPr>
              <a:t> </a:t>
            </a:r>
            <a:r>
              <a:rPr lang="en-US" altLang="zh-CN" sz="2800">
                <a:solidFill>
                  <a:schemeClr val="tx2"/>
                </a:solidFill>
                <a:ea typeface="楷体_GB2312" pitchFamily="49" charset="-122"/>
              </a:rPr>
              <a:t>0</a:t>
            </a:r>
            <a:r>
              <a:rPr lang="en-US" altLang="zh-CN" sz="2800"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chemeClr val="tx2"/>
                </a:solidFill>
                <a:ea typeface="楷体_GB2312" pitchFamily="49" charset="-122"/>
              </a:rPr>
              <a:t>或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ea typeface="楷体_GB2312" pitchFamily="49" charset="-122"/>
              </a:rPr>
              <a:t>     不存在的点</a:t>
            </a:r>
            <a:r>
              <a:rPr lang="en-US" altLang="zh-CN" sz="2800">
                <a:ea typeface="楷体_GB2312" pitchFamily="49" charset="-122"/>
              </a:rPr>
              <a:t>.</a:t>
            </a:r>
          </a:p>
        </p:txBody>
      </p:sp>
      <p:sp>
        <p:nvSpPr>
          <p:cNvPr id="387112" name="Text Box 40"/>
          <p:cNvSpPr txBox="1">
            <a:spLocks noChangeArrowheads="1"/>
          </p:cNvSpPr>
          <p:nvPr/>
        </p:nvSpPr>
        <p:spPr bwMode="auto">
          <a:xfrm>
            <a:off x="2640013" y="1916113"/>
            <a:ext cx="678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ea typeface="楷体_GB2312" pitchFamily="49" charset="-122"/>
              </a:rPr>
              <a:t>1)  </a:t>
            </a:r>
            <a:r>
              <a:rPr lang="zh-CN" altLang="en-US" sz="2800">
                <a:ea typeface="楷体_GB2312" pitchFamily="49" charset="-122"/>
              </a:rPr>
              <a:t>函数的极值是函数的</a:t>
            </a:r>
            <a:r>
              <a:rPr lang="zh-CN" altLang="en-US" sz="2800">
                <a:solidFill>
                  <a:schemeClr val="tx2"/>
                </a:solidFill>
                <a:ea typeface="楷体_GB2312" pitchFamily="49" charset="-122"/>
              </a:rPr>
              <a:t>局部性质</a:t>
            </a:r>
            <a:r>
              <a:rPr lang="en-US" altLang="zh-CN" sz="2800">
                <a:ea typeface="楷体_GB2312" pitchFamily="49" charset="-122"/>
              </a:rPr>
              <a:t>.</a:t>
            </a:r>
          </a:p>
        </p:txBody>
      </p:sp>
      <p:sp>
        <p:nvSpPr>
          <p:cNvPr id="9231" name="Text Box 48"/>
          <p:cNvSpPr txBox="1">
            <a:spLocks noChangeArrowheads="1"/>
          </p:cNvSpPr>
          <p:nvPr/>
        </p:nvSpPr>
        <p:spPr bwMode="auto">
          <a:xfrm>
            <a:off x="2546366" y="752822"/>
            <a:ext cx="568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zh-CN" altLang="en-US" sz="2800" dirty="0">
                <a:solidFill>
                  <a:srgbClr val="FF0000"/>
                </a:solidFill>
              </a:rPr>
              <a:t>复习</a:t>
            </a:r>
            <a:r>
              <a:rPr kumimoji="0" lang="en-US" altLang="zh-CN" sz="2800" dirty="0">
                <a:solidFill>
                  <a:srgbClr val="FF0000"/>
                </a:solidFill>
              </a:rPr>
              <a:t>:</a:t>
            </a:r>
            <a:r>
              <a:rPr kumimoji="0" lang="zh-CN" altLang="en-US" sz="2800" dirty="0"/>
              <a:t>对一元函数来说</a:t>
            </a:r>
            <a:r>
              <a:rPr kumimoji="0" lang="en-US" altLang="zh-CN" sz="2800" dirty="0"/>
              <a:t>,</a:t>
            </a:r>
            <a:r>
              <a:rPr kumimoji="0" lang="zh-CN" altLang="en-US" sz="2800" dirty="0"/>
              <a:t>如下图</a:t>
            </a:r>
          </a:p>
        </p:txBody>
      </p:sp>
    </p:spTree>
    <p:extLst>
      <p:ext uri="{BB962C8B-B14F-4D97-AF65-F5344CB8AC3E}">
        <p14:creationId xmlns:p14="http://schemas.microsoft.com/office/powerpoint/2010/main" val="360338147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7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87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7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8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87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87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8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8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87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8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8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74" grpId="0"/>
      <p:bldP spid="387106" grpId="0" autoUpdateAnimBg="0"/>
      <p:bldP spid="387108" grpId="0" autoUpdateAnimBg="0"/>
      <p:bldP spid="387110" grpId="0" autoUpdateAnimBg="0"/>
      <p:bldP spid="387111" grpId="0"/>
      <p:bldP spid="3871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8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0241774"/>
              </p:ext>
            </p:extLst>
          </p:nvPr>
        </p:nvGraphicFramePr>
        <p:xfrm>
          <a:off x="2609850" y="4625182"/>
          <a:ext cx="7391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6" name="文档" r:id="rId3" imgW="7334205" imgH="914360" progId="Word.Document.8">
                  <p:embed/>
                </p:oleObj>
              </mc:Choice>
              <mc:Fallback>
                <p:oleObj name="文档" r:id="rId3" imgW="7334205" imgH="9143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850" y="4625182"/>
                        <a:ext cx="73914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8099" name="Text Box 3"/>
          <p:cNvSpPr txBox="1">
            <a:spLocks noChangeArrowheads="1"/>
          </p:cNvSpPr>
          <p:nvPr/>
        </p:nvSpPr>
        <p:spPr bwMode="auto">
          <a:xfrm>
            <a:off x="2573338" y="4542551"/>
            <a:ext cx="381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lang="en-US" altLang="zh-CN" sz="28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必要条件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2800" dirty="0"/>
          </a:p>
        </p:txBody>
      </p:sp>
      <p:graphicFrame>
        <p:nvGraphicFramePr>
          <p:cNvPr id="3881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0851472"/>
              </p:ext>
            </p:extLst>
          </p:nvPr>
        </p:nvGraphicFramePr>
        <p:xfrm>
          <a:off x="2569674" y="944020"/>
          <a:ext cx="7429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7" name="公式" r:id="rId5" imgW="7073900" imgH="977900" progId="Equation.3">
                  <p:embed/>
                </p:oleObj>
              </mc:Choice>
              <mc:Fallback>
                <p:oleObj name="公式" r:id="rId5" imgW="7073900" imgH="977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9674" y="944020"/>
                        <a:ext cx="74295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8101" name="Text Box 5"/>
          <p:cNvSpPr txBox="1">
            <a:spLocks noChangeArrowheads="1"/>
          </p:cNvSpPr>
          <p:nvPr/>
        </p:nvSpPr>
        <p:spPr bwMode="auto">
          <a:xfrm>
            <a:off x="2451101" y="2112168"/>
            <a:ext cx="78343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注意</a:t>
            </a:r>
            <a:r>
              <a:rPr lang="en-US" altLang="zh-CN" sz="2800" dirty="0">
                <a:solidFill>
                  <a:srgbClr val="FF0000"/>
                </a:solidFill>
              </a:rPr>
              <a:t>:    </a:t>
            </a:r>
            <a:r>
              <a:rPr lang="zh-CN" altLang="en-US" sz="2800" dirty="0"/>
              <a:t>驻点                       极值点</a:t>
            </a:r>
          </a:p>
        </p:txBody>
      </p:sp>
      <p:sp>
        <p:nvSpPr>
          <p:cNvPr id="388102" name="Text Box 6"/>
          <p:cNvSpPr txBox="1">
            <a:spLocks noChangeArrowheads="1"/>
          </p:cNvSpPr>
          <p:nvPr/>
        </p:nvSpPr>
        <p:spPr bwMode="auto">
          <a:xfrm>
            <a:off x="2424113" y="2904332"/>
            <a:ext cx="167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/>
              <a:t>例如</a:t>
            </a:r>
            <a:r>
              <a:rPr lang="en-US" altLang="zh-CN" sz="2800" dirty="0"/>
              <a:t>,</a:t>
            </a:r>
          </a:p>
        </p:txBody>
      </p:sp>
      <p:graphicFrame>
        <p:nvGraphicFramePr>
          <p:cNvPr id="3881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377115"/>
              </p:ext>
            </p:extLst>
          </p:nvPr>
        </p:nvGraphicFramePr>
        <p:xfrm>
          <a:off x="3427412" y="2904332"/>
          <a:ext cx="1092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8" name="公式" r:id="rId7" imgW="1091726" imgH="469696" progId="Equation.3">
                  <p:embed/>
                </p:oleObj>
              </mc:Choice>
              <mc:Fallback>
                <p:oleObj name="公式" r:id="rId7" imgW="1091726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7412" y="2904332"/>
                        <a:ext cx="1092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4979427"/>
              </p:ext>
            </p:extLst>
          </p:nvPr>
        </p:nvGraphicFramePr>
        <p:xfrm>
          <a:off x="4727575" y="2842816"/>
          <a:ext cx="1447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9" name="公式" r:id="rId9" imgW="1447800" imgH="469900" progId="Equation.3">
                  <p:embed/>
                </p:oleObj>
              </mc:Choice>
              <mc:Fallback>
                <p:oleObj name="公式" r:id="rId9" imgW="14478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575" y="2842816"/>
                        <a:ext cx="1447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0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9355728"/>
              </p:ext>
            </p:extLst>
          </p:nvPr>
        </p:nvGraphicFramePr>
        <p:xfrm>
          <a:off x="6383338" y="2874672"/>
          <a:ext cx="316865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0" name="公式" r:id="rId11" imgW="2997200" imgH="393700" progId="Equation.3">
                  <p:embed/>
                </p:oleObj>
              </mc:Choice>
              <mc:Fallback>
                <p:oleObj name="公式" r:id="rId11" imgW="29972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3338" y="2874672"/>
                        <a:ext cx="316865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06" name="Object 10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2823166234"/>
              </p:ext>
            </p:extLst>
          </p:nvPr>
        </p:nvGraphicFramePr>
        <p:xfrm>
          <a:off x="2451756" y="3682603"/>
          <a:ext cx="7100232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1" name="公式" r:id="rId13" imgW="6807200" imgH="444500" progId="Equation.3">
                  <p:embed/>
                </p:oleObj>
              </mc:Choice>
              <mc:Fallback>
                <p:oleObj name="公式" r:id="rId13" imgW="6807200" imgH="4445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756" y="3682603"/>
                        <a:ext cx="7100232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8107" name="Group 11"/>
          <p:cNvGrpSpPr>
            <a:grpSpLocks/>
          </p:cNvGrpSpPr>
          <p:nvPr/>
        </p:nvGrpSpPr>
        <p:grpSpPr bwMode="auto">
          <a:xfrm rot="10800000">
            <a:off x="4684224" y="2174398"/>
            <a:ext cx="1524000" cy="152400"/>
            <a:chOff x="1968" y="1392"/>
            <a:chExt cx="960" cy="96"/>
          </a:xfrm>
        </p:grpSpPr>
        <p:sp>
          <p:nvSpPr>
            <p:cNvPr id="10256" name="Line 12"/>
            <p:cNvSpPr>
              <a:spLocks noChangeShapeType="1"/>
            </p:cNvSpPr>
            <p:nvPr/>
          </p:nvSpPr>
          <p:spPr bwMode="auto">
            <a:xfrm>
              <a:off x="1968" y="1440"/>
              <a:ext cx="96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7" name="Line 13"/>
            <p:cNvSpPr>
              <a:spLocks noChangeShapeType="1"/>
            </p:cNvSpPr>
            <p:nvPr/>
          </p:nvSpPr>
          <p:spPr bwMode="auto">
            <a:xfrm>
              <a:off x="2304" y="1392"/>
              <a:ext cx="192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8110" name="Group 14"/>
          <p:cNvGrpSpPr>
            <a:grpSpLocks/>
          </p:cNvGrpSpPr>
          <p:nvPr/>
        </p:nvGrpSpPr>
        <p:grpSpPr bwMode="auto">
          <a:xfrm>
            <a:off x="4760424" y="2397841"/>
            <a:ext cx="1524000" cy="152400"/>
            <a:chOff x="1968" y="1392"/>
            <a:chExt cx="960" cy="96"/>
          </a:xfrm>
        </p:grpSpPr>
        <p:sp>
          <p:nvSpPr>
            <p:cNvPr id="10254" name="Line 15"/>
            <p:cNvSpPr>
              <a:spLocks noChangeShapeType="1"/>
            </p:cNvSpPr>
            <p:nvPr/>
          </p:nvSpPr>
          <p:spPr bwMode="auto">
            <a:xfrm>
              <a:off x="1968" y="1440"/>
              <a:ext cx="96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5" name="Line 16"/>
            <p:cNvSpPr>
              <a:spLocks noChangeShapeType="1"/>
            </p:cNvSpPr>
            <p:nvPr/>
          </p:nvSpPr>
          <p:spPr bwMode="auto">
            <a:xfrm>
              <a:off x="2304" y="1392"/>
              <a:ext cx="192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3" name="Text Box 17"/>
          <p:cNvSpPr txBox="1">
            <a:spLocks noChangeArrowheads="1"/>
          </p:cNvSpPr>
          <p:nvPr/>
        </p:nvSpPr>
        <p:spPr bwMode="auto">
          <a:xfrm>
            <a:off x="1775520" y="893143"/>
            <a:ext cx="12239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zh-CN" altLang="en-US" sz="2800" dirty="0">
                <a:solidFill>
                  <a:srgbClr val="FF0000"/>
                </a:solidFill>
              </a:rPr>
              <a:t>复习</a:t>
            </a:r>
            <a:r>
              <a:rPr kumimoji="0" lang="en-US" altLang="zh-CN" sz="2800" dirty="0">
                <a:solidFill>
                  <a:srgbClr val="FF0000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35878523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8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8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8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8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8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8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8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88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88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88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88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099" grpId="0"/>
      <p:bldP spid="388101" grpId="0" autoUpdateAnimBg="0"/>
      <p:bldP spid="38810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22" name="Group 2"/>
          <p:cNvGrpSpPr>
            <a:grpSpLocks/>
          </p:cNvGrpSpPr>
          <p:nvPr/>
        </p:nvGrpSpPr>
        <p:grpSpPr bwMode="auto">
          <a:xfrm>
            <a:off x="2438400" y="3141663"/>
            <a:ext cx="7905750" cy="933450"/>
            <a:chOff x="576" y="2162"/>
            <a:chExt cx="4980" cy="588"/>
          </a:xfrm>
        </p:grpSpPr>
        <p:graphicFrame>
          <p:nvGraphicFramePr>
            <p:cNvPr id="11283" name="Object 3"/>
            <p:cNvGraphicFramePr>
              <a:graphicFrameLocks noChangeAspect="1"/>
            </p:cNvGraphicFramePr>
            <p:nvPr/>
          </p:nvGraphicFramePr>
          <p:xfrm>
            <a:off x="576" y="2162"/>
            <a:ext cx="3696" cy="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95" name="文档" r:id="rId3" imgW="5867400" imgH="934720" progId="Word.Document.8">
                    <p:embed/>
                  </p:oleObj>
                </mc:Choice>
                <mc:Fallback>
                  <p:oleObj name="文档" r:id="rId3" imgW="5867400" imgH="934720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2162"/>
                          <a:ext cx="3696" cy="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4" name="Object 4"/>
            <p:cNvGraphicFramePr>
              <a:graphicFrameLocks noChangeAspect="1"/>
            </p:cNvGraphicFramePr>
            <p:nvPr/>
          </p:nvGraphicFramePr>
          <p:xfrm>
            <a:off x="4044" y="2190"/>
            <a:ext cx="151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96" name="文档" r:id="rId5" imgW="2407920" imgH="462280" progId="Word.Document.8">
                    <p:embed/>
                  </p:oleObj>
                </mc:Choice>
                <mc:Fallback>
                  <p:oleObj name="文档" r:id="rId5" imgW="2407920" imgH="462280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4" y="2190"/>
                          <a:ext cx="151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2424113" y="333375"/>
            <a:ext cx="7620000" cy="15875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800" dirty="0"/>
              <a:t>      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仿照一元函数，凡能使一阶偏导数同时为零的点，</a:t>
            </a: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均称为二元函数的</a:t>
            </a:r>
            <a:r>
              <a:rPr lang="zh-CN" altLang="en-US" sz="2800" dirty="0">
                <a:solidFill>
                  <a:srgbClr val="FF0000"/>
                </a:solidFill>
                <a:latin typeface="+mn-ea"/>
                <a:ea typeface="+mn-ea"/>
              </a:rPr>
              <a:t>驻点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389126" name="Text Box 6"/>
          <p:cNvSpPr txBox="1">
            <a:spLocks noChangeArrowheads="1"/>
          </p:cNvSpPr>
          <p:nvPr/>
        </p:nvSpPr>
        <p:spPr bwMode="auto">
          <a:xfrm>
            <a:off x="3810000" y="2071688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ea typeface="楷体_GB2312" pitchFamily="49" charset="-122"/>
              </a:rPr>
              <a:t>驻点</a:t>
            </a:r>
          </a:p>
        </p:txBody>
      </p:sp>
      <p:sp>
        <p:nvSpPr>
          <p:cNvPr id="389127" name="Rectangle 7"/>
          <p:cNvSpPr>
            <a:spLocks noChangeArrowheads="1"/>
          </p:cNvSpPr>
          <p:nvPr/>
        </p:nvSpPr>
        <p:spPr bwMode="auto">
          <a:xfrm>
            <a:off x="6324601" y="2071688"/>
            <a:ext cx="12557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ea typeface="楷体_GB2312" pitchFamily="49" charset="-122"/>
              </a:rPr>
              <a:t>极值点</a:t>
            </a:r>
          </a:p>
        </p:txBody>
      </p:sp>
      <p:grpSp>
        <p:nvGrpSpPr>
          <p:cNvPr id="389128" name="Group 8"/>
          <p:cNvGrpSpPr>
            <a:grpSpLocks/>
          </p:cNvGrpSpPr>
          <p:nvPr/>
        </p:nvGrpSpPr>
        <p:grpSpPr bwMode="auto">
          <a:xfrm>
            <a:off x="4724400" y="2332038"/>
            <a:ext cx="1524000" cy="152400"/>
            <a:chOff x="1968" y="1392"/>
            <a:chExt cx="960" cy="96"/>
          </a:xfrm>
        </p:grpSpPr>
        <p:sp>
          <p:nvSpPr>
            <p:cNvPr id="11281" name="Line 9"/>
            <p:cNvSpPr>
              <a:spLocks noChangeShapeType="1"/>
            </p:cNvSpPr>
            <p:nvPr/>
          </p:nvSpPr>
          <p:spPr bwMode="auto">
            <a:xfrm>
              <a:off x="1968" y="1440"/>
              <a:ext cx="96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2" name="Line 10"/>
            <p:cNvSpPr>
              <a:spLocks noChangeShapeType="1"/>
            </p:cNvSpPr>
            <p:nvPr/>
          </p:nvSpPr>
          <p:spPr bwMode="auto">
            <a:xfrm>
              <a:off x="2304" y="1392"/>
              <a:ext cx="192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89131" name="Text Box 11"/>
          <p:cNvSpPr txBox="1">
            <a:spLocks noChangeArrowheads="1"/>
          </p:cNvSpPr>
          <p:nvPr/>
        </p:nvSpPr>
        <p:spPr bwMode="auto">
          <a:xfrm>
            <a:off x="2495551" y="2060576"/>
            <a:ext cx="1871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ea typeface="楷体_GB2312" pitchFamily="49" charset="-122"/>
              </a:rPr>
              <a:t>注意</a:t>
            </a:r>
            <a:r>
              <a:rPr lang="en-US" altLang="zh-CN" sz="2800">
                <a:solidFill>
                  <a:schemeClr val="accent2"/>
                </a:solidFill>
                <a:ea typeface="楷体_GB2312" pitchFamily="49" charset="-122"/>
              </a:rPr>
              <a:t>:</a:t>
            </a:r>
          </a:p>
        </p:txBody>
      </p:sp>
      <p:sp>
        <p:nvSpPr>
          <p:cNvPr id="11272" name="Rectangle 12"/>
          <p:cNvSpPr>
            <a:spLocks noChangeArrowheads="1"/>
          </p:cNvSpPr>
          <p:nvPr/>
        </p:nvSpPr>
        <p:spPr bwMode="auto">
          <a:xfrm>
            <a:off x="1524001" y="30886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/>
          </a:p>
        </p:txBody>
      </p:sp>
      <p:graphicFrame>
        <p:nvGraphicFramePr>
          <p:cNvPr id="389133" name="Object 13"/>
          <p:cNvGraphicFramePr>
            <a:graphicFrameLocks noChangeAspect="1"/>
          </p:cNvGraphicFramePr>
          <p:nvPr/>
        </p:nvGraphicFramePr>
        <p:xfrm>
          <a:off x="2297114" y="3716338"/>
          <a:ext cx="7966075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7" name="公式" r:id="rId7" imgW="2781300" imgH="215900" progId="Equation.3">
                  <p:embed/>
                </p:oleObj>
              </mc:Choice>
              <mc:Fallback>
                <p:oleObj name="公式" r:id="rId7" imgW="27813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7114" y="3716338"/>
                        <a:ext cx="7966075" cy="62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9134" name="Group 14"/>
          <p:cNvGrpSpPr>
            <a:grpSpLocks/>
          </p:cNvGrpSpPr>
          <p:nvPr/>
        </p:nvGrpSpPr>
        <p:grpSpPr bwMode="auto">
          <a:xfrm rot="10800000">
            <a:off x="4727575" y="2133600"/>
            <a:ext cx="1524000" cy="152400"/>
            <a:chOff x="1968" y="1392"/>
            <a:chExt cx="960" cy="96"/>
          </a:xfrm>
        </p:grpSpPr>
        <p:sp>
          <p:nvSpPr>
            <p:cNvPr id="11279" name="Line 15"/>
            <p:cNvSpPr>
              <a:spLocks noChangeShapeType="1"/>
            </p:cNvSpPr>
            <p:nvPr/>
          </p:nvSpPr>
          <p:spPr bwMode="auto">
            <a:xfrm>
              <a:off x="1968" y="1440"/>
              <a:ext cx="96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0" name="Line 16"/>
            <p:cNvSpPr>
              <a:spLocks noChangeShapeType="1"/>
            </p:cNvSpPr>
            <p:nvPr/>
          </p:nvSpPr>
          <p:spPr bwMode="auto">
            <a:xfrm>
              <a:off x="2304" y="1392"/>
              <a:ext cx="192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9137" name="Group 17"/>
          <p:cNvGrpSpPr>
            <a:grpSpLocks/>
          </p:cNvGrpSpPr>
          <p:nvPr/>
        </p:nvGrpSpPr>
        <p:grpSpPr bwMode="auto">
          <a:xfrm>
            <a:off x="3503614" y="4292600"/>
            <a:ext cx="6696075" cy="1246188"/>
            <a:chOff x="1247" y="2868"/>
            <a:chExt cx="3311" cy="785"/>
          </a:xfrm>
        </p:grpSpPr>
        <p:graphicFrame>
          <p:nvGraphicFramePr>
            <p:cNvPr id="11277" name="Object 18"/>
            <p:cNvGraphicFramePr>
              <a:graphicFrameLocks noChangeAspect="1"/>
            </p:cNvGraphicFramePr>
            <p:nvPr/>
          </p:nvGraphicFramePr>
          <p:xfrm>
            <a:off x="1247" y="2868"/>
            <a:ext cx="1315" cy="4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98" name="公式" r:id="rId9" imgW="771682" imgH="209683" progId="Equation.3">
                    <p:embed/>
                  </p:oleObj>
                </mc:Choice>
                <mc:Fallback>
                  <p:oleObj name="公式" r:id="rId9" imgW="771682" imgH="20968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2868"/>
                          <a:ext cx="1315" cy="4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8" name="Text Box 19"/>
            <p:cNvSpPr txBox="1">
              <a:spLocks noChangeArrowheads="1"/>
            </p:cNvSpPr>
            <p:nvPr/>
          </p:nvSpPr>
          <p:spPr bwMode="auto">
            <a:xfrm>
              <a:off x="2446" y="2922"/>
              <a:ext cx="2112" cy="7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dirty="0">
                  <a:ea typeface="楷体_GB2312" pitchFamily="49" charset="-122"/>
                </a:rPr>
                <a:t>在点 </a:t>
              </a:r>
              <a:r>
                <a:rPr lang="en-US" altLang="zh-CN" sz="2800" dirty="0">
                  <a:ea typeface="楷体_GB2312" pitchFamily="49" charset="-122"/>
                </a:rPr>
                <a:t>(0,0) </a:t>
              </a:r>
              <a:r>
                <a:rPr lang="zh-CN" altLang="en-US" sz="2800" dirty="0">
                  <a:ea typeface="楷体_GB2312" pitchFamily="49" charset="-122"/>
                </a:rPr>
                <a:t>有</a:t>
              </a:r>
              <a:r>
                <a:rPr lang="zh-CN" altLang="en-US" sz="2800" dirty="0">
                  <a:solidFill>
                    <a:srgbClr val="FF0000"/>
                  </a:solidFill>
                  <a:ea typeface="楷体_GB2312" pitchFamily="49" charset="-122"/>
                </a:rPr>
                <a:t>极大值</a:t>
              </a:r>
              <a:r>
                <a:rPr lang="en-US" altLang="zh-CN" sz="2800" dirty="0">
                  <a:solidFill>
                    <a:schemeClr val="accent2"/>
                  </a:solidFill>
                  <a:ea typeface="楷体_GB2312" pitchFamily="49" charset="-122"/>
                </a:rPr>
                <a:t>,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dirty="0">
                  <a:solidFill>
                    <a:schemeClr val="accent2"/>
                  </a:solidFill>
                  <a:ea typeface="楷体_GB2312" pitchFamily="49" charset="-122"/>
                </a:rPr>
                <a:t>(0,0)</a:t>
              </a:r>
              <a:r>
                <a:rPr lang="zh-CN" altLang="en-US" sz="2800" dirty="0">
                  <a:solidFill>
                    <a:schemeClr val="accent2"/>
                  </a:solidFill>
                  <a:ea typeface="楷体_GB2312" pitchFamily="49" charset="-122"/>
                </a:rPr>
                <a:t>不是驻点</a:t>
              </a:r>
              <a:endParaRPr lang="zh-CN" altLang="en-US" sz="2800" dirty="0">
                <a:ea typeface="楷体_GB2312" pitchFamily="49" charset="-122"/>
              </a:endParaRPr>
            </a:p>
          </p:txBody>
        </p:sp>
      </p:grpSp>
      <p:graphicFrame>
        <p:nvGraphicFramePr>
          <p:cNvPr id="11276" name="Object 20"/>
          <p:cNvGraphicFramePr>
            <a:graphicFrameLocks noChangeAspect="1"/>
          </p:cNvGraphicFramePr>
          <p:nvPr/>
        </p:nvGraphicFramePr>
        <p:xfrm>
          <a:off x="3719513" y="836613"/>
          <a:ext cx="4483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9" name="公式" r:id="rId11" imgW="4429282" imgH="428685" progId="Equation.3">
                  <p:embed/>
                </p:oleObj>
              </mc:Choice>
              <mc:Fallback>
                <p:oleObj name="公式" r:id="rId11" imgW="4429282" imgH="4286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3" y="836613"/>
                        <a:ext cx="44831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228575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9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9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9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9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89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6" grpId="0"/>
      <p:bldP spid="389127" grpId="0"/>
      <p:bldP spid="38913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HASREMARK" val="True"/>
  <p:tag name="PROBLEMSCORE" val="15.0"/>
  <p:tag name="PROBLEMBLANK" val="[{&quot;Num&quot;:1,&quot;Score&quot;:5.0,&quot;Answers&quot;:[&quot;（1/6,1/12）&quot;],&quot;CaseSensitive&quot;:false,&quot;FuzzyMatch&quot;:false},{&quot;Num&quot;:2,&quot;Score&quot;:5.0,&quot;Answers&quot;:[&quot;极小值点&quot;],&quot;CaseSensitive&quot;:false,&quot;FuzzyMatch&quot;:false},{&quot;Num&quot;:3,&quot;Score&quot;:5.0,&quot;Answers&quot;:[&quot;-1/216&quot;],&quot;CaseSensitive&quot;:false,&quot;FuzzyMatch&quot;:false}]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HASREMARK" val="True"/>
  <p:tag name="PROBLEMSCORE" val="100.0"/>
  <p:tag name="PROBLEMBLANK" val="[{&quot;Num&quot;:1,&quot;Score&quot;:10.0,&quot;Answers&quot;:[&quot;（3,2）&quot;],&quot;CaseSensitive&quot;:false,&quot;FuzzyMatch&quot;:false},{&quot;Num&quot;:2,&quot;Score&quot;:10.0,&quot;Answers&quot;:[&quot;大&quot;],&quot;CaseSensitive&quot;:false,&quot;FuzzyMatch&quot;:false},{&quot;Num&quot;:3,&quot;Score&quot;:10.0,&quot;Answers&quot;:[&quot;36&quot;],&quot;CaseSensitive&quot;:false,&quot;FuzzyMatch&quot;:false},{&quot;Num&quot;:4,&quot;Score&quot;:10.0,&quot;Answers&quot;:[&quot;大&quot;],&quot;CaseSensitive&quot;:false,&quot;FuzzyMatch&quot;:false},{&quot;Num&quot;:5,&quot;Score&quot;:10.0,&quot;Answers&quot;:[&quot;1/4&quot;,&quot;0.25&quot;],&quot;CaseSensitive&quot;:false,&quot;FuzzyMatch&quot;:false},{&quot;Num&quot;:6,&quot;Score&quot;:10.0,&quot;Answers&quot;:[&quot;7&quot;],&quot;CaseSensitive&quot;:false,&quot;FuzzyMatch&quot;:false},{&quot;Num&quot;:7,&quot;Score&quot;:10.0,&quot;Answers&quot;:[&quot;-1&quot;],&quot;CaseSensitive&quot;:false,&quot;FuzzyMatch&quot;:false},{&quot;Num&quot;:8,&quot;Score&quot;:10.0,&quot;Answers&quot;:[&quot;（8/5,16/5）&quot;,&quot;（1.6,3.2）&quot;],&quot;CaseSensitive&quot;:false,&quot;FuzzyMatch&quot;:false},{&quot;Num&quot;:9,&quot;Score&quot;:10.0,&quot;Answers&quot;:[&quot;2a,2a,2a&quot;],&quot;CaseSensitive&quot;:false,&quot;FuzzyMatch&quot;:false},{&quot;Num&quot;:10,&quot;Score&quot;:10.0,&quot;Answers&quot;:[&quot;(1,1,1),&quot;],&quot;CaseSensitive&quot;:false,&quot;FuzzyMatch&quot;:false}]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effectLst/>
      </a:spPr>
      <a:bodyPr wrap="square">
        <a:spAutoFit/>
        <a:scene3d>
          <a:camera prst="orthographicFront"/>
          <a:lightRig rig="glow" dir="tl">
            <a:rot lat="0" lon="0" rev="5400000"/>
          </a:lightRig>
        </a:scene3d>
        <a:sp3d contourW="12700">
          <a:bevelT w="25400" h="25400"/>
          <a:contourClr>
            <a:schemeClr val="accent6">
              <a:shade val="73000"/>
            </a:schemeClr>
          </a:contourClr>
        </a:sp3d>
      </a:bodyPr>
      <a:lstStyle>
        <a:defPPr algn="ctr">
          <a:defRPr sz="4400" b="1" dirty="0" smtClean="0">
            <a:ln w="11430"/>
            <a:solidFill>
              <a:srgbClr val="002060"/>
            </a:solidFill>
            <a:effectLst>
              <a:outerShdw blurRad="80000" dist="40000" dir="5040000" algn="tl">
                <a:srgbClr val="000000">
                  <a:alpha val="30000"/>
                </a:srgbClr>
              </a:outerShdw>
            </a:effectLst>
            <a:latin typeface="等线" panose="02010600030101010101" pitchFamily="2" charset="-122"/>
            <a:ea typeface="等线" panose="02010600030101010101" pitchFamily="2" charset="-122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3220</TotalTime>
  <Words>1936</Words>
  <Application>Microsoft Office PowerPoint</Application>
  <PresentationFormat>宽屏</PresentationFormat>
  <Paragraphs>380</Paragraphs>
  <Slides>54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54</vt:i4>
      </vt:variant>
    </vt:vector>
  </HeadingPairs>
  <TitlesOfParts>
    <vt:vector size="77" baseType="lpstr">
      <vt:lpstr>Microsoft Yahei</vt:lpstr>
      <vt:lpstr>等线</vt:lpstr>
      <vt:lpstr>方正姚体</vt:lpstr>
      <vt:lpstr>仿宋_GB2312</vt:lpstr>
      <vt:lpstr>黑体</vt:lpstr>
      <vt:lpstr>华文行楷</vt:lpstr>
      <vt:lpstr>华文楷体</vt:lpstr>
      <vt:lpstr>华文中宋</vt:lpstr>
      <vt:lpstr>楷体_GB2312</vt:lpstr>
      <vt:lpstr>宋体</vt:lpstr>
      <vt:lpstr>Arial</vt:lpstr>
      <vt:lpstr>Calibri</vt:lpstr>
      <vt:lpstr>Cambria Math</vt:lpstr>
      <vt:lpstr>Symbol</vt:lpstr>
      <vt:lpstr>Times New Roman</vt:lpstr>
      <vt:lpstr>Wingdings</vt:lpstr>
      <vt:lpstr>Office 主题</vt:lpstr>
      <vt:lpstr>公式</vt:lpstr>
      <vt:lpstr>Document</vt:lpstr>
      <vt:lpstr>Equation</vt:lpstr>
      <vt:lpstr>文档</vt:lpstr>
      <vt:lpstr>BMP 图象</vt:lpstr>
      <vt:lpstr>MathType 6.0 Equation</vt:lpstr>
      <vt:lpstr>PowerPoint 演示文稿</vt:lpstr>
      <vt:lpstr>PowerPoint 演示文稿</vt:lpstr>
      <vt:lpstr>一、问题的提出</vt:lpstr>
      <vt:lpstr>PowerPoint 演示文稿</vt:lpstr>
      <vt:lpstr>PowerPoint 演示文稿</vt:lpstr>
      <vt:lpstr>PowerPoint 演示文稿</vt:lpstr>
      <vt:lpstr>注意: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回忆 (极值第二判别法)</vt:lpstr>
      <vt:lpstr>定理2 (充分条件) </vt:lpstr>
      <vt:lpstr>PowerPoint 演示文稿</vt:lpstr>
      <vt:lpstr>例4.</vt:lpstr>
      <vt:lpstr>PowerPoint 演示文稿</vt:lpstr>
      <vt:lpstr>例4.</vt:lpstr>
      <vt:lpstr>PowerPoint 演示文稿</vt:lpstr>
      <vt:lpstr>PowerPoint 演示文稿</vt:lpstr>
      <vt:lpstr>例5.讨论函数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3、多元函数的最值</vt:lpstr>
      <vt:lpstr>例6.</vt:lpstr>
      <vt:lpstr>例7. 有一宽为 24cm 的长方形铁板 ,</vt:lpstr>
      <vt:lpstr>PowerPoint 演示文稿</vt:lpstr>
      <vt:lpstr>PowerPoint 演示文稿</vt:lpstr>
      <vt:lpstr>PowerPoint 演示文稿</vt:lpstr>
      <vt:lpstr>PowerPoint 演示文稿</vt:lpstr>
      <vt:lpstr>三、条件极值拉格朗日乘数法</vt:lpstr>
      <vt:lpstr>PowerPoint 演示文稿</vt:lpstr>
      <vt:lpstr>PowerPoint 演示文稿</vt:lpstr>
      <vt:lpstr>PowerPoint 演示文稿</vt:lpstr>
      <vt:lpstr>例9.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*</dc:creator>
  <cp:lastModifiedBy>Microsoft 帐户</cp:lastModifiedBy>
  <cp:revision>126</cp:revision>
  <dcterms:created xsi:type="dcterms:W3CDTF">2009-06-13T01:14:34Z</dcterms:created>
  <dcterms:modified xsi:type="dcterms:W3CDTF">2022-02-28T04:29:04Z</dcterms:modified>
</cp:coreProperties>
</file>