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18" Type="http://schemas.openxmlformats.org/officeDocument/2006/relationships/image" Target="../media/image8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73.wmf"/><Relationship Id="rId16" Type="http://schemas.openxmlformats.org/officeDocument/2006/relationships/image" Target="../media/image87.wmf"/><Relationship Id="rId1" Type="http://schemas.openxmlformats.org/officeDocument/2006/relationships/image" Target="../media/image72.e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19" Type="http://schemas.openxmlformats.org/officeDocument/2006/relationships/image" Target="../media/image90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wmf"/><Relationship Id="rId18" Type="http://schemas.openxmlformats.org/officeDocument/2006/relationships/image" Target="../media/image97.wmf"/><Relationship Id="rId26" Type="http://schemas.openxmlformats.org/officeDocument/2006/relationships/image" Target="../media/image104.wmf"/><Relationship Id="rId3" Type="http://schemas.openxmlformats.org/officeDocument/2006/relationships/image" Target="../media/image74.wmf"/><Relationship Id="rId21" Type="http://schemas.openxmlformats.org/officeDocument/2006/relationships/image" Target="../media/image84.wmf"/><Relationship Id="rId34" Type="http://schemas.openxmlformats.org/officeDocument/2006/relationships/image" Target="../media/image112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96.wmf"/><Relationship Id="rId25" Type="http://schemas.openxmlformats.org/officeDocument/2006/relationships/image" Target="../media/image103.wmf"/><Relationship Id="rId33" Type="http://schemas.openxmlformats.org/officeDocument/2006/relationships/image" Target="../media/image111.wmf"/><Relationship Id="rId2" Type="http://schemas.openxmlformats.org/officeDocument/2006/relationships/image" Target="../media/image73.wmf"/><Relationship Id="rId16" Type="http://schemas.openxmlformats.org/officeDocument/2006/relationships/image" Target="../media/image95.emf"/><Relationship Id="rId20" Type="http://schemas.openxmlformats.org/officeDocument/2006/relationships/image" Target="../media/image99.wmf"/><Relationship Id="rId29" Type="http://schemas.openxmlformats.org/officeDocument/2006/relationships/image" Target="../media/image107.emf"/><Relationship Id="rId1" Type="http://schemas.openxmlformats.org/officeDocument/2006/relationships/image" Target="../media/image91.e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24" Type="http://schemas.openxmlformats.org/officeDocument/2006/relationships/image" Target="../media/image102.wmf"/><Relationship Id="rId32" Type="http://schemas.openxmlformats.org/officeDocument/2006/relationships/image" Target="../media/image110.wmf"/><Relationship Id="rId5" Type="http://schemas.openxmlformats.org/officeDocument/2006/relationships/image" Target="../media/image76.wmf"/><Relationship Id="rId15" Type="http://schemas.openxmlformats.org/officeDocument/2006/relationships/image" Target="../media/image94.wmf"/><Relationship Id="rId23" Type="http://schemas.openxmlformats.org/officeDocument/2006/relationships/image" Target="../media/image101.wmf"/><Relationship Id="rId28" Type="http://schemas.openxmlformats.org/officeDocument/2006/relationships/image" Target="../media/image106.emf"/><Relationship Id="rId10" Type="http://schemas.openxmlformats.org/officeDocument/2006/relationships/image" Target="../media/image81.wmf"/><Relationship Id="rId19" Type="http://schemas.openxmlformats.org/officeDocument/2006/relationships/image" Target="../media/image98.wmf"/><Relationship Id="rId31" Type="http://schemas.openxmlformats.org/officeDocument/2006/relationships/image" Target="../media/image109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93.wmf"/><Relationship Id="rId22" Type="http://schemas.openxmlformats.org/officeDocument/2006/relationships/image" Target="../media/image100.wmf"/><Relationship Id="rId27" Type="http://schemas.openxmlformats.org/officeDocument/2006/relationships/image" Target="../media/image105.emf"/><Relationship Id="rId30" Type="http://schemas.openxmlformats.org/officeDocument/2006/relationships/image" Target="../media/image108.wmf"/><Relationship Id="rId8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wmf"/><Relationship Id="rId5" Type="http://schemas.openxmlformats.org/officeDocument/2006/relationships/image" Target="../media/image125.emf"/><Relationship Id="rId10" Type="http://schemas.openxmlformats.org/officeDocument/2006/relationships/image" Target="../media/image130.wmf"/><Relationship Id="rId4" Type="http://schemas.openxmlformats.org/officeDocument/2006/relationships/image" Target="../media/image124.emf"/><Relationship Id="rId9" Type="http://schemas.openxmlformats.org/officeDocument/2006/relationships/image" Target="../media/image12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11" Type="http://schemas.openxmlformats.org/officeDocument/2006/relationships/image" Target="../media/image142.emf"/><Relationship Id="rId5" Type="http://schemas.openxmlformats.org/officeDocument/2006/relationships/image" Target="../media/image136.emf"/><Relationship Id="rId10" Type="http://schemas.openxmlformats.org/officeDocument/2006/relationships/image" Target="../media/image141.w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77.wmf"/><Relationship Id="rId7" Type="http://schemas.openxmlformats.org/officeDocument/2006/relationships/image" Target="../media/image151.emf"/><Relationship Id="rId2" Type="http://schemas.openxmlformats.org/officeDocument/2006/relationships/image" Target="../media/image76.wmf"/><Relationship Id="rId1" Type="http://schemas.openxmlformats.org/officeDocument/2006/relationships/image" Target="../media/image150.wmf"/><Relationship Id="rId6" Type="http://schemas.openxmlformats.org/officeDocument/2006/relationships/image" Target="../media/image84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15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7.wmf"/><Relationship Id="rId3" Type="http://schemas.openxmlformats.org/officeDocument/2006/relationships/image" Target="../media/image10.emf"/><Relationship Id="rId7" Type="http://schemas.openxmlformats.org/officeDocument/2006/relationships/image" Target="../media/image5.wmf"/><Relationship Id="rId12" Type="http://schemas.openxmlformats.org/officeDocument/2006/relationships/image" Target="../media/image16.wmf"/><Relationship Id="rId2" Type="http://schemas.openxmlformats.org/officeDocument/2006/relationships/image" Target="../media/image9.emf"/><Relationship Id="rId16" Type="http://schemas.openxmlformats.org/officeDocument/2006/relationships/image" Target="../media/image20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11" Type="http://schemas.openxmlformats.org/officeDocument/2006/relationships/image" Target="../media/image3.wmf"/><Relationship Id="rId5" Type="http://schemas.openxmlformats.org/officeDocument/2006/relationships/image" Target="../media/image12.emf"/><Relationship Id="rId15" Type="http://schemas.openxmlformats.org/officeDocument/2006/relationships/image" Target="../media/image19.wmf"/><Relationship Id="rId10" Type="http://schemas.openxmlformats.org/officeDocument/2006/relationships/image" Target="../media/image15.wmf"/><Relationship Id="rId4" Type="http://schemas.openxmlformats.org/officeDocument/2006/relationships/image" Target="../media/image11.emf"/><Relationship Id="rId9" Type="http://schemas.openxmlformats.org/officeDocument/2006/relationships/image" Target="../media/image14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image" Target="../media/image201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12" Type="http://schemas.openxmlformats.org/officeDocument/2006/relationships/image" Target="../media/image200.emf"/><Relationship Id="rId2" Type="http://schemas.openxmlformats.org/officeDocument/2006/relationships/image" Target="../media/image190.emf"/><Relationship Id="rId16" Type="http://schemas.openxmlformats.org/officeDocument/2006/relationships/image" Target="../media/image204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11" Type="http://schemas.openxmlformats.org/officeDocument/2006/relationships/image" Target="../media/image199.emf"/><Relationship Id="rId5" Type="http://schemas.openxmlformats.org/officeDocument/2006/relationships/image" Target="../media/image193.emf"/><Relationship Id="rId15" Type="http://schemas.openxmlformats.org/officeDocument/2006/relationships/image" Target="../media/image203.e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Relationship Id="rId14" Type="http://schemas.openxmlformats.org/officeDocument/2006/relationships/image" Target="../media/image20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e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emf"/><Relationship Id="rId5" Type="http://schemas.openxmlformats.org/officeDocument/2006/relationships/image" Target="../media/image209.wmf"/><Relationship Id="rId10" Type="http://schemas.openxmlformats.org/officeDocument/2006/relationships/image" Target="../media/image214.emf"/><Relationship Id="rId4" Type="http://schemas.openxmlformats.org/officeDocument/2006/relationships/image" Target="../media/image208.wmf"/><Relationship Id="rId9" Type="http://schemas.openxmlformats.org/officeDocument/2006/relationships/image" Target="../media/image21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12" Type="http://schemas.openxmlformats.org/officeDocument/2006/relationships/image" Target="../media/image229.emf"/><Relationship Id="rId2" Type="http://schemas.openxmlformats.org/officeDocument/2006/relationships/image" Target="../media/image219.e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0" Type="http://schemas.openxmlformats.org/officeDocument/2006/relationships/image" Target="../media/image227.e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image" Target="../media/image2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33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emf"/><Relationship Id="rId9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CA831-BFAB-47EF-8641-FF4389171C2A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8F12-581B-494E-9D9F-33D1BEEB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8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4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8D61AE-4DBA-427E-8C78-A94E363C8467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2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F850DE-462E-4779-94DF-A0249D495B21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8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8F12-581B-494E-9D9F-33D1BEEBDD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6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596C6F-741F-4A98-B61D-9B5AFD6EFC53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6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8F12-581B-494E-9D9F-33D1BEEBDD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3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8E15-70D6-4CEE-BDCB-D99284FC2F1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3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E1CF-04F7-449F-862A-E6C3025872F2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AF8B-70E5-4CFA-9F81-40E748456D30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5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80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88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9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28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6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910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14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3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B46D-C3FE-4BF9-AB09-957B0464992D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6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140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870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899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406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32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916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172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27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A0C9-DB52-49B1-BF1C-37BB05CDCAD2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0EBD-BCC8-428E-9B8E-330150373341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A3F-3C19-4920-ABAC-A6E0E99BF762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9F36-9A4D-44EA-B354-E5940375C16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D1E6-DA1C-40E5-B10B-224C18BCAC5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1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09B-CFAF-4FC3-A15B-B9B2A48A8A5E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1AB7-07D1-4412-A84B-5FEBBF2C7F31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166B-8333-4ACF-9F4C-4177BFF1156C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.png"/><Relationship Id="rId4" Type="http://schemas.openxmlformats.org/officeDocument/2006/relationships/image" Target="../media/image59.emf"/><Relationship Id="rId9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5.emf"/><Relationship Id="rId5" Type="http://schemas.openxmlformats.org/officeDocument/2006/relationships/image" Target="../media/image1.png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9.emf"/><Relationship Id="rId4" Type="http://schemas.openxmlformats.org/officeDocument/2006/relationships/image" Target="../media/image62.emf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oleObject" Target="../embeddings/oleObject91.bin"/><Relationship Id="rId21" Type="http://schemas.openxmlformats.org/officeDocument/2006/relationships/image" Target="../media/image80.wmf"/><Relationship Id="rId34" Type="http://schemas.openxmlformats.org/officeDocument/2006/relationships/image" Target="../media/image86.wmf"/><Relationship Id="rId42" Type="http://schemas.openxmlformats.org/officeDocument/2006/relationships/image" Target="../media/image90.wmf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4.wmf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4.bin"/><Relationship Id="rId32" Type="http://schemas.openxmlformats.org/officeDocument/2006/relationships/image" Target="../media/image85.e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89.wmf"/><Relationship Id="rId5" Type="http://schemas.openxmlformats.org/officeDocument/2006/relationships/image" Target="../media/image72.e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86.bin"/><Relationship Id="rId36" Type="http://schemas.openxmlformats.org/officeDocument/2006/relationships/image" Target="../media/image87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9.wmf"/><Relationship Id="rId31" Type="http://schemas.openxmlformats.org/officeDocument/2006/relationships/oleObject" Target="../embeddings/oleObject8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3.wmf"/><Relationship Id="rId30" Type="http://schemas.openxmlformats.org/officeDocument/2006/relationships/image" Target="../media/image1.png"/><Relationship Id="rId35" Type="http://schemas.openxmlformats.org/officeDocument/2006/relationships/oleObject" Target="../embeddings/oleObject89.bin"/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88.wmf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04.bin"/><Relationship Id="rId21" Type="http://schemas.openxmlformats.org/officeDocument/2006/relationships/image" Target="../media/image80.wmf"/><Relationship Id="rId42" Type="http://schemas.openxmlformats.org/officeDocument/2006/relationships/image" Target="../media/image98.wmf"/><Relationship Id="rId47" Type="http://schemas.openxmlformats.org/officeDocument/2006/relationships/oleObject" Target="../embeddings/oleObject114.bin"/><Relationship Id="rId63" Type="http://schemas.openxmlformats.org/officeDocument/2006/relationships/oleObject" Target="../embeddings/oleObject125.bin"/><Relationship Id="rId68" Type="http://schemas.openxmlformats.org/officeDocument/2006/relationships/oleObject" Target="../embeddings/oleObject128.bin"/><Relationship Id="rId16" Type="http://schemas.openxmlformats.org/officeDocument/2006/relationships/oleObject" Target="../embeddings/oleObject99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oleObject" Target="../embeddings/oleObject109.bin"/><Relationship Id="rId40" Type="http://schemas.openxmlformats.org/officeDocument/2006/relationships/image" Target="../media/image97.wmf"/><Relationship Id="rId45" Type="http://schemas.openxmlformats.org/officeDocument/2006/relationships/oleObject" Target="../embeddings/oleObject113.bin"/><Relationship Id="rId53" Type="http://schemas.openxmlformats.org/officeDocument/2006/relationships/oleObject" Target="../embeddings/oleObject118.bin"/><Relationship Id="rId58" Type="http://schemas.openxmlformats.org/officeDocument/2006/relationships/image" Target="../media/image104.wmf"/><Relationship Id="rId66" Type="http://schemas.openxmlformats.org/officeDocument/2006/relationships/oleObject" Target="../embeddings/oleObject127.bin"/><Relationship Id="rId74" Type="http://schemas.openxmlformats.org/officeDocument/2006/relationships/oleObject" Target="../embeddings/oleObject131.bin"/><Relationship Id="rId79" Type="http://schemas.openxmlformats.org/officeDocument/2006/relationships/image" Target="../media/image112.wmf"/><Relationship Id="rId5" Type="http://schemas.openxmlformats.org/officeDocument/2006/relationships/image" Target="../media/image91.emf"/><Relationship Id="rId61" Type="http://schemas.openxmlformats.org/officeDocument/2006/relationships/oleObject" Target="../embeddings/oleObject123.bin"/><Relationship Id="rId19" Type="http://schemas.openxmlformats.org/officeDocument/2006/relationships/image" Target="../media/image79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106.bin"/><Relationship Id="rId35" Type="http://schemas.openxmlformats.org/officeDocument/2006/relationships/oleObject" Target="../embeddings/oleObject108.bin"/><Relationship Id="rId43" Type="http://schemas.openxmlformats.org/officeDocument/2006/relationships/oleObject" Target="../embeddings/oleObject112.bin"/><Relationship Id="rId48" Type="http://schemas.openxmlformats.org/officeDocument/2006/relationships/oleObject" Target="../embeddings/oleObject115.bin"/><Relationship Id="rId56" Type="http://schemas.openxmlformats.org/officeDocument/2006/relationships/image" Target="../media/image103.wmf"/><Relationship Id="rId64" Type="http://schemas.openxmlformats.org/officeDocument/2006/relationships/image" Target="../media/image105.emf"/><Relationship Id="rId69" Type="http://schemas.openxmlformats.org/officeDocument/2006/relationships/image" Target="../media/image107.emf"/><Relationship Id="rId77" Type="http://schemas.openxmlformats.org/officeDocument/2006/relationships/image" Target="../media/image111.wmf"/><Relationship Id="rId8" Type="http://schemas.openxmlformats.org/officeDocument/2006/relationships/oleObject" Target="../embeddings/oleObject95.bin"/><Relationship Id="rId51" Type="http://schemas.openxmlformats.org/officeDocument/2006/relationships/image" Target="../media/image101.wmf"/><Relationship Id="rId72" Type="http://schemas.openxmlformats.org/officeDocument/2006/relationships/oleObject" Target="../embeddings/oleObject130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image" Target="../media/image94.wmf"/><Relationship Id="rId38" Type="http://schemas.openxmlformats.org/officeDocument/2006/relationships/image" Target="../media/image96.wmf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121.bin"/><Relationship Id="rId67" Type="http://schemas.openxmlformats.org/officeDocument/2006/relationships/image" Target="../media/image106.emf"/><Relationship Id="rId20" Type="http://schemas.openxmlformats.org/officeDocument/2006/relationships/oleObject" Target="../embeddings/oleObject101.bin"/><Relationship Id="rId41" Type="http://schemas.openxmlformats.org/officeDocument/2006/relationships/oleObject" Target="../embeddings/oleObject111.bin"/><Relationship Id="rId54" Type="http://schemas.openxmlformats.org/officeDocument/2006/relationships/image" Target="../media/image102.wmf"/><Relationship Id="rId62" Type="http://schemas.openxmlformats.org/officeDocument/2006/relationships/oleObject" Target="../embeddings/oleObject124.bin"/><Relationship Id="rId70" Type="http://schemas.openxmlformats.org/officeDocument/2006/relationships/oleObject" Target="../embeddings/oleObject129.bin"/><Relationship Id="rId75" Type="http://schemas.openxmlformats.org/officeDocument/2006/relationships/image" Target="../media/image11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4.bin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05.bin"/><Relationship Id="rId36" Type="http://schemas.openxmlformats.org/officeDocument/2006/relationships/image" Target="../media/image95.emf"/><Relationship Id="rId49" Type="http://schemas.openxmlformats.org/officeDocument/2006/relationships/image" Target="../media/image100.wmf"/><Relationship Id="rId57" Type="http://schemas.openxmlformats.org/officeDocument/2006/relationships/oleObject" Target="../embeddings/oleObject120.bin"/><Relationship Id="rId10" Type="http://schemas.openxmlformats.org/officeDocument/2006/relationships/oleObject" Target="../embeddings/oleObject96.bin"/><Relationship Id="rId31" Type="http://schemas.openxmlformats.org/officeDocument/2006/relationships/image" Target="../media/image93.wmf"/><Relationship Id="rId44" Type="http://schemas.openxmlformats.org/officeDocument/2006/relationships/image" Target="../media/image99.wmf"/><Relationship Id="rId52" Type="http://schemas.openxmlformats.org/officeDocument/2006/relationships/oleObject" Target="../embeddings/oleObject117.bin"/><Relationship Id="rId60" Type="http://schemas.openxmlformats.org/officeDocument/2006/relationships/oleObject" Target="../embeddings/oleObject122.bin"/><Relationship Id="rId65" Type="http://schemas.openxmlformats.org/officeDocument/2006/relationships/oleObject" Target="../embeddings/oleObject126.bin"/><Relationship Id="rId73" Type="http://schemas.openxmlformats.org/officeDocument/2006/relationships/image" Target="../media/image109.wmf"/><Relationship Id="rId78" Type="http://schemas.openxmlformats.org/officeDocument/2006/relationships/oleObject" Target="../embeddings/oleObject133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74.wmf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100.bin"/><Relationship Id="rId39" Type="http://schemas.openxmlformats.org/officeDocument/2006/relationships/oleObject" Target="../embeddings/oleObject110.bin"/><Relationship Id="rId34" Type="http://schemas.openxmlformats.org/officeDocument/2006/relationships/image" Target="../media/image1.png"/><Relationship Id="rId50" Type="http://schemas.openxmlformats.org/officeDocument/2006/relationships/oleObject" Target="../embeddings/oleObject116.bin"/><Relationship Id="rId55" Type="http://schemas.openxmlformats.org/officeDocument/2006/relationships/oleObject" Target="../embeddings/oleObject119.bin"/><Relationship Id="rId76" Type="http://schemas.openxmlformats.org/officeDocument/2006/relationships/oleObject" Target="../embeddings/oleObject132.bin"/><Relationship Id="rId7" Type="http://schemas.openxmlformats.org/officeDocument/2006/relationships/image" Target="../media/image73.wmf"/><Relationship Id="rId71" Type="http://schemas.openxmlformats.org/officeDocument/2006/relationships/image" Target="../media/image108.wmf"/><Relationship Id="rId2" Type="http://schemas.openxmlformats.org/officeDocument/2006/relationships/slideLayout" Target="../slideLayouts/slideLayout6.xml"/><Relationship Id="rId29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4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20" Type="http://schemas.openxmlformats.org/officeDocument/2006/relationships/image" Target="../media/image1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129.wmf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27.emf"/><Relationship Id="rId25" Type="http://schemas.openxmlformats.org/officeDocument/2006/relationships/image" Target="../media/image131.wmf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24.emf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1.png"/><Relationship Id="rId15" Type="http://schemas.openxmlformats.org/officeDocument/2006/relationships/image" Target="../media/image126.e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28.emf"/><Relationship Id="rId4" Type="http://schemas.openxmlformats.org/officeDocument/2006/relationships/image" Target="../media/image121.emf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36.emf"/><Relationship Id="rId18" Type="http://schemas.openxmlformats.org/officeDocument/2006/relationships/oleObject" Target="../embeddings/oleObject160.bin"/><Relationship Id="rId3" Type="http://schemas.openxmlformats.org/officeDocument/2006/relationships/image" Target="../media/image1.png"/><Relationship Id="rId21" Type="http://schemas.openxmlformats.org/officeDocument/2006/relationships/image" Target="../media/image140.emf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35.emf"/><Relationship Id="rId24" Type="http://schemas.openxmlformats.org/officeDocument/2006/relationships/oleObject" Target="../embeddings/oleObject163.bin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34.e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47.emf"/><Relationship Id="rId3" Type="http://schemas.openxmlformats.org/officeDocument/2006/relationships/image" Target="../media/image1.png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49.e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7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emf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6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51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79.wmf"/><Relationship Id="rId22" Type="http://schemas.openxmlformats.org/officeDocument/2006/relationships/image" Target="../media/image1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187.bin"/><Relationship Id="rId3" Type="http://schemas.openxmlformats.org/officeDocument/2006/relationships/image" Target="../media/image1.png"/><Relationship Id="rId21" Type="http://schemas.openxmlformats.org/officeDocument/2006/relationships/image" Target="../media/image161.wmf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5" Type="http://schemas.openxmlformats.org/officeDocument/2006/relationships/image" Target="../media/image158.wmf"/><Relationship Id="rId23" Type="http://schemas.openxmlformats.org/officeDocument/2006/relationships/image" Target="../media/image162.wmf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67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4.wmf"/><Relationship Id="rId11" Type="http://schemas.openxmlformats.org/officeDocument/2006/relationships/image" Target="../media/image166.emf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3.bin"/><Relationship Id="rId4" Type="http://schemas.openxmlformats.org/officeDocument/2006/relationships/image" Target="../media/image163.wmf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9.wmf"/><Relationship Id="rId11" Type="http://schemas.openxmlformats.org/officeDocument/2006/relationships/image" Target="../media/image171.emf"/><Relationship Id="rId5" Type="http://schemas.openxmlformats.org/officeDocument/2006/relationships/oleObject" Target="../embeddings/oleObject196.bin"/><Relationship Id="rId10" Type="http://schemas.openxmlformats.org/officeDocument/2006/relationships/oleObject" Target="../embeddings/oleObject198.bin"/><Relationship Id="rId4" Type="http://schemas.openxmlformats.org/officeDocument/2006/relationships/image" Target="../media/image168.wmf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6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3.wmf"/><Relationship Id="rId11" Type="http://schemas.openxmlformats.org/officeDocument/2006/relationships/image" Target="../media/image175.emf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2.bin"/><Relationship Id="rId4" Type="http://schemas.openxmlformats.org/officeDocument/2006/relationships/image" Target="../media/image172.wmf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81.wmf"/><Relationship Id="rId3" Type="http://schemas.openxmlformats.org/officeDocument/2006/relationships/image" Target="../media/image1.png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7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86.wmf"/><Relationship Id="rId3" Type="http://schemas.openxmlformats.org/officeDocument/2006/relationships/image" Target="../media/image1.png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85.e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8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214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e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" Type="http://schemas.openxmlformats.org/officeDocument/2006/relationships/oleObject" Target="../embeddings/oleObject216.bin"/><Relationship Id="rId21" Type="http://schemas.openxmlformats.org/officeDocument/2006/relationships/image" Target="../media/image197.emf"/><Relationship Id="rId34" Type="http://schemas.openxmlformats.org/officeDocument/2006/relationships/oleObject" Target="../embeddings/oleObject231.bin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195.emf"/><Relationship Id="rId25" Type="http://schemas.openxmlformats.org/officeDocument/2006/relationships/image" Target="../media/image199.emf"/><Relationship Id="rId33" Type="http://schemas.openxmlformats.org/officeDocument/2006/relationships/image" Target="../media/image203.e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29" Type="http://schemas.openxmlformats.org/officeDocument/2006/relationships/image" Target="../media/image201.e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92.emf"/><Relationship Id="rId24" Type="http://schemas.openxmlformats.org/officeDocument/2006/relationships/oleObject" Target="../embeddings/oleObject226.bin"/><Relationship Id="rId32" Type="http://schemas.openxmlformats.org/officeDocument/2006/relationships/oleObject" Target="../embeddings/oleObject230.bin"/><Relationship Id="rId5" Type="http://schemas.openxmlformats.org/officeDocument/2006/relationships/image" Target="../media/image1.png"/><Relationship Id="rId15" Type="http://schemas.openxmlformats.org/officeDocument/2006/relationships/image" Target="../media/image194.emf"/><Relationship Id="rId23" Type="http://schemas.openxmlformats.org/officeDocument/2006/relationships/image" Target="../media/image198.emf"/><Relationship Id="rId28" Type="http://schemas.openxmlformats.org/officeDocument/2006/relationships/oleObject" Target="../embeddings/oleObject228.bin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196.emf"/><Relationship Id="rId31" Type="http://schemas.openxmlformats.org/officeDocument/2006/relationships/image" Target="../media/image202.emf"/><Relationship Id="rId4" Type="http://schemas.openxmlformats.org/officeDocument/2006/relationships/image" Target="../media/image189.emf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00.emf"/><Relationship Id="rId30" Type="http://schemas.openxmlformats.org/officeDocument/2006/relationships/oleObject" Target="../embeddings/oleObject229.bin"/><Relationship Id="rId35" Type="http://schemas.openxmlformats.org/officeDocument/2006/relationships/image" Target="../media/image204.emf"/><Relationship Id="rId8" Type="http://schemas.openxmlformats.org/officeDocument/2006/relationships/oleObject" Target="../embeddings/oleObject21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239.bin"/><Relationship Id="rId26" Type="http://schemas.openxmlformats.org/officeDocument/2006/relationships/image" Target="../media/image215.emf"/><Relationship Id="rId3" Type="http://schemas.openxmlformats.org/officeDocument/2006/relationships/oleObject" Target="../embeddings/oleObject232.bin"/><Relationship Id="rId21" Type="http://schemas.openxmlformats.org/officeDocument/2006/relationships/image" Target="../media/image213.emf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11.wmf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27.xml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08.wmf"/><Relationship Id="rId24" Type="http://schemas.openxmlformats.org/officeDocument/2006/relationships/image" Target="../media/image214.emf"/><Relationship Id="rId5" Type="http://schemas.openxmlformats.org/officeDocument/2006/relationships/image" Target="../media/image1.png"/><Relationship Id="rId15" Type="http://schemas.openxmlformats.org/officeDocument/2006/relationships/image" Target="../media/image210.wmf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16.emf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212.emf"/><Relationship Id="rId31" Type="http://schemas.openxmlformats.org/officeDocument/2006/relationships/oleObject" Target="../embeddings/oleObject246.bin"/><Relationship Id="rId4" Type="http://schemas.openxmlformats.org/officeDocument/2006/relationships/image" Target="../media/image205.wmf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1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22.wmf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58.bin"/><Relationship Id="rId3" Type="http://schemas.openxmlformats.org/officeDocument/2006/relationships/image" Target="../media/image1.png"/><Relationship Id="rId21" Type="http://schemas.openxmlformats.org/officeDocument/2006/relationships/image" Target="../media/image226.wmf"/><Relationship Id="rId7" Type="http://schemas.openxmlformats.org/officeDocument/2006/relationships/image" Target="../media/image219.e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24.wmf"/><Relationship Id="rId25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21.wmf"/><Relationship Id="rId24" Type="http://schemas.openxmlformats.org/officeDocument/2006/relationships/oleObject" Target="../embeddings/oleObject257.bin"/><Relationship Id="rId5" Type="http://schemas.openxmlformats.org/officeDocument/2006/relationships/image" Target="../media/image218.wmf"/><Relationship Id="rId15" Type="http://schemas.openxmlformats.org/officeDocument/2006/relationships/image" Target="../media/image223.wmf"/><Relationship Id="rId23" Type="http://schemas.openxmlformats.org/officeDocument/2006/relationships/image" Target="../media/image227.emf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225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20.wmf"/><Relationship Id="rId14" Type="http://schemas.openxmlformats.org/officeDocument/2006/relationships/oleObject" Target="../embeddings/oleObject252.bin"/><Relationship Id="rId22" Type="http://schemas.openxmlformats.org/officeDocument/2006/relationships/oleObject" Target="../embeddings/oleObject256.bin"/><Relationship Id="rId27" Type="http://schemas.openxmlformats.org/officeDocument/2006/relationships/image" Target="../media/image22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63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262.bin"/><Relationship Id="rId5" Type="http://schemas.openxmlformats.org/officeDocument/2006/relationships/image" Target="../media/image230.wmf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32.wmf"/><Relationship Id="rId4" Type="http://schemas.openxmlformats.org/officeDocument/2006/relationships/oleObject" Target="../embeddings/oleObject259.bin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3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40.wmf"/><Relationship Id="rId3" Type="http://schemas.openxmlformats.org/officeDocument/2006/relationships/oleObject" Target="../embeddings/oleObject265.bin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1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39.wmf"/><Relationship Id="rId5" Type="http://schemas.openxmlformats.org/officeDocument/2006/relationships/image" Target="../media/image1.png"/><Relationship Id="rId15" Type="http://schemas.openxmlformats.org/officeDocument/2006/relationships/image" Target="../media/image241.wmf"/><Relationship Id="rId10" Type="http://schemas.openxmlformats.org/officeDocument/2006/relationships/oleObject" Target="../embeddings/oleObject268.bin"/><Relationship Id="rId4" Type="http://schemas.openxmlformats.org/officeDocument/2006/relationships/image" Target="../media/image236.wmf"/><Relationship Id="rId9" Type="http://schemas.openxmlformats.org/officeDocument/2006/relationships/image" Target="../media/image238.wmf"/><Relationship Id="rId14" Type="http://schemas.openxmlformats.org/officeDocument/2006/relationships/oleObject" Target="../embeddings/oleObject27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21" Type="http://schemas.openxmlformats.org/officeDocument/2006/relationships/oleObject" Target="../embeddings/oleObject272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244.png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1.png"/><Relationship Id="rId1" Type="http://schemas.openxmlformats.org/officeDocument/2006/relationships/vmlDrawing" Target="../drawings/vmlDrawing29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43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73.bin"/><Relationship Id="rId10" Type="http://schemas.openxmlformats.org/officeDocument/2006/relationships/tags" Target="../tags/tag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2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3" Type="http://schemas.openxmlformats.org/officeDocument/2006/relationships/image" Target="../media/image1.png"/><Relationship Id="rId7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48.wmf"/><Relationship Id="rId5" Type="http://schemas.openxmlformats.org/officeDocument/2006/relationships/image" Target="../media/image245.wmf"/><Relationship Id="rId10" Type="http://schemas.openxmlformats.org/officeDocument/2006/relationships/oleObject" Target="../embeddings/oleObject277.bin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247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22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5.wmf"/><Relationship Id="rId25" Type="http://schemas.openxmlformats.org/officeDocument/2006/relationships/image" Target="../media/image3.wmf"/><Relationship Id="rId33" Type="http://schemas.openxmlformats.org/officeDocument/2006/relationships/image" Target="../media/image1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8.emf"/><Relationship Id="rId15" Type="http://schemas.openxmlformats.org/officeDocument/2006/relationships/image" Target="../media/image13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6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20.wmf"/><Relationship Id="rId8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21" Type="http://schemas.openxmlformats.org/officeDocument/2006/relationships/image" Target="../media/image33.w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.emf"/><Relationship Id="rId20" Type="http://schemas.openxmlformats.org/officeDocument/2006/relationships/image" Target="../media/image41.wmf"/><Relationship Id="rId29" Type="http://schemas.openxmlformats.org/officeDocument/2006/relationships/image" Target="../media/image45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33.w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7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20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48.e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"/>
          <p:cNvSpPr txBox="1">
            <a:spLocks noChangeArrowheads="1"/>
          </p:cNvSpPr>
          <p:nvPr/>
        </p:nvSpPr>
        <p:spPr bwMode="auto">
          <a:xfrm>
            <a:off x="3287713" y="1557339"/>
            <a:ext cx="5518150" cy="923925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5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第九章  重  积  分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6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015163" y="3959225"/>
          <a:ext cx="28368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3" imgW="1171508" imgH="133337" progId="Equation.DSMT4">
                  <p:embed/>
                </p:oleObj>
              </mc:Choice>
              <mc:Fallback>
                <p:oleObj name="Equation" r:id="rId3" imgW="1171508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3959225"/>
                        <a:ext cx="28368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3542507" y="3563939"/>
            <a:ext cx="325438" cy="4302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 flipV="1">
            <a:off x="4992688" y="3440113"/>
            <a:ext cx="735013" cy="587375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4332288" y="2565400"/>
            <a:ext cx="431800" cy="4318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5579271" y="2572940"/>
            <a:ext cx="576262" cy="395288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927351" y="3971925"/>
            <a:ext cx="1444625" cy="5286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积分域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927350" y="2024064"/>
            <a:ext cx="1905000" cy="52863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被积函数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619625" y="4005264"/>
            <a:ext cx="2147888" cy="53022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积分表达式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867402" y="2031602"/>
            <a:ext cx="1771650" cy="5286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面积元素</a:t>
            </a:r>
          </a:p>
        </p:txBody>
      </p:sp>
      <p:graphicFrame>
        <p:nvGraphicFramePr>
          <p:cNvPr id="19467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59912523"/>
              </p:ext>
            </p:extLst>
          </p:nvPr>
        </p:nvGraphicFramePr>
        <p:xfrm>
          <a:off x="6348413" y="2604545"/>
          <a:ext cx="2725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6" imgW="1257300" imgH="431800" progId="Equation.DSMT4">
                  <p:embed/>
                </p:oleObj>
              </mc:Choice>
              <mc:Fallback>
                <p:oleObj name="Equation" r:id="rId6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2604545"/>
                        <a:ext cx="2725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06424195"/>
              </p:ext>
            </p:extLst>
          </p:nvPr>
        </p:nvGraphicFramePr>
        <p:xfrm>
          <a:off x="3650569" y="2744148"/>
          <a:ext cx="2565401" cy="94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8" imgW="1028520" imgH="380880" progId="Equation.DSMT4">
                  <p:embed/>
                </p:oleObj>
              </mc:Choice>
              <mc:Fallback>
                <p:oleObj name="Equation" r:id="rId8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69" y="2744148"/>
                        <a:ext cx="2565401" cy="949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187826" y="3429000"/>
            <a:ext cx="15478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7967663" y="2024064"/>
            <a:ext cx="1447800" cy="52863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积分和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8220076" y="2565400"/>
            <a:ext cx="373063" cy="32385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432552" y="3541170"/>
            <a:ext cx="241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814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 autoUpdateAnimBg="0"/>
      <p:bldP spid="89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784601" y="3762376"/>
          <a:ext cx="29956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3" imgW="1162184" imgH="228680" progId="Equation.DSMT4">
                  <p:embed/>
                </p:oleObj>
              </mc:Choice>
              <mc:Fallback>
                <p:oleObj name="Equation" r:id="rId3" imgW="1162184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1" y="3762376"/>
                        <a:ext cx="29956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33600" y="31496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引例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中曲顶柱体体积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543300" y="5100638"/>
          <a:ext cx="29908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6" imgW="1209518" imgH="228680" progId="Equation.DSMT4">
                  <p:embed/>
                </p:oleObj>
              </mc:Choice>
              <mc:Fallback>
                <p:oleObj name="Equation" r:id="rId6" imgW="1209518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5100638"/>
                        <a:ext cx="29908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133600" y="45212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引例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中平面薄板的质量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133600" y="4572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如果             在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上可积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905126" y="479426"/>
          <a:ext cx="1247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8" imgW="438195" imgH="114340" progId="Equation.DSMT4">
                  <p:embed/>
                </p:oleObj>
              </mc:Choice>
              <mc:Fallback>
                <p:oleObj name="Equation" r:id="rId8" imgW="438195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479426"/>
                        <a:ext cx="1247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9296400" y="1066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也常</a:t>
            </a: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8782050" y="118745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10" imgW="409508" imgH="219002" progId="Equation.3">
                  <p:embed/>
                </p:oleObj>
              </mc:Choice>
              <mc:Fallback>
                <p:oleObj name="Equation" r:id="rId10" imgW="409508" imgH="219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050" y="118745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2508250" y="1646239"/>
          <a:ext cx="1081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12" imgW="361816" imgH="114340" progId="Equation.DSMT4">
                  <p:embed/>
                </p:oleObj>
              </mc:Choice>
              <mc:Fallback>
                <p:oleObj name="Equation" r:id="rId12" imgW="361816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646239"/>
                        <a:ext cx="1081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505200" y="1614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二重积分记作</a:t>
            </a: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64336"/>
              </p:ext>
            </p:extLst>
          </p:nvPr>
        </p:nvGraphicFramePr>
        <p:xfrm>
          <a:off x="3136902" y="2188712"/>
          <a:ext cx="25542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Equation" r:id="rId14" imgW="1028790" imgH="219002" progId="Equation.DSMT4">
                  <p:embed/>
                </p:oleObj>
              </mc:Choice>
              <mc:Fallback>
                <p:oleObj name="Equation" r:id="rId14" imgW="10287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2" y="2188712"/>
                        <a:ext cx="25542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4171950" y="1054100"/>
          <a:ext cx="2382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16" imgW="895395" imgH="143014" progId="Equation.DSMT4">
                  <p:embed/>
                </p:oleObj>
              </mc:Choice>
              <mc:Fallback>
                <p:oleObj name="Equation" r:id="rId16" imgW="89539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054100"/>
                        <a:ext cx="23828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3528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这时</a:t>
            </a:r>
            <a:endParaRPr lang="zh-CN" altLang="en-US" b="1" i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768475" y="1004888"/>
            <a:ext cx="17956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分区域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6534150" y="108108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因此面积元素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5943600" y="479425"/>
            <a:ext cx="4602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可用平行坐标轴的直线来划 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752600" y="16002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6753226" y="3792539"/>
          <a:ext cx="30591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18" imgW="1209518" imgH="228680" progId="Equation.DSMT4">
                  <p:embed/>
                </p:oleObj>
              </mc:Choice>
              <mc:Fallback>
                <p:oleObj name="Equation" r:id="rId18" imgW="1209518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6" y="3792539"/>
                        <a:ext cx="30591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6456364" y="5121276"/>
          <a:ext cx="29479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20" imgW="1219200" imgH="228680" progId="Equation.DSMT4">
                  <p:embed/>
                </p:oleObj>
              </mc:Choice>
              <mc:Fallback>
                <p:oleObj name="Equation" r:id="rId20" imgW="121920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5121276"/>
                        <a:ext cx="29479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Line 21"/>
          <p:cNvSpPr>
            <a:spLocks noChangeShapeType="1"/>
          </p:cNvSpPr>
          <p:nvPr/>
        </p:nvSpPr>
        <p:spPr bwMode="auto">
          <a:xfrm flipV="1">
            <a:off x="1631950" y="3028951"/>
            <a:ext cx="8928100" cy="365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6481764" y="2144714"/>
          <a:ext cx="24971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22" imgW="1009784" imgH="295348" progId="Equation.DSMT4">
                  <p:embed/>
                </p:oleObj>
              </mc:Choice>
              <mc:Fallback>
                <p:oleObj name="Equation" r:id="rId22" imgW="1009784" imgH="2953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4" y="2144714"/>
                        <a:ext cx="24971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773739" y="227012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2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17" grpId="0" autoUpdateAnimBg="0"/>
      <p:bldP spid="90120" grpId="0" build="p" autoUpdateAnimBg="0"/>
      <p:bldP spid="90123" grpId="0" autoUpdateAnimBg="0"/>
      <p:bldP spid="90126" grpId="0" build="p" autoUpdateAnimBg="0"/>
      <p:bldP spid="90127" grpId="0" build="p" autoUpdateAnimBg="0" advAuto="0"/>
      <p:bldP spid="90128" grpId="0" build="p" autoUpdateAnimBg="0"/>
      <p:bldP spid="90129" grpId="0" build="p" autoUpdateAnimBg="0"/>
      <p:bldP spid="90130" grpId="0" build="p" autoUpdateAnimBg="0" advAuto="0"/>
      <p:bldP spid="9013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025089"/>
              </p:ext>
            </p:extLst>
          </p:nvPr>
        </p:nvGraphicFramePr>
        <p:xfrm>
          <a:off x="3972791" y="1059079"/>
          <a:ext cx="18192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4" imgW="1476308" imgH="266673" progId="Equation.3">
                  <p:embed/>
                </p:oleObj>
              </mc:Choice>
              <mc:Fallback>
                <p:oleObj name="Equation" r:id="rId4" imgW="1476308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791" y="1059079"/>
                        <a:ext cx="18192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41483"/>
              </p:ext>
            </p:extLst>
          </p:nvPr>
        </p:nvGraphicFramePr>
        <p:xfrm>
          <a:off x="1755775" y="1047317"/>
          <a:ext cx="2174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6" imgW="1816100" imgH="381000" progId="Equation.3">
                  <p:embed/>
                </p:oleObj>
              </mc:Choice>
              <mc:Fallback>
                <p:oleObj name="Equation" r:id="rId6" imgW="1816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047317"/>
                        <a:ext cx="2174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11466"/>
              </p:ext>
            </p:extLst>
          </p:nvPr>
        </p:nvGraphicFramePr>
        <p:xfrm>
          <a:off x="2349501" y="19050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8" imgW="1397000" imgH="431800" progId="Equation.3">
                  <p:embed/>
                </p:oleObj>
              </mc:Choice>
              <mc:Fallback>
                <p:oleObj name="Equation" r:id="rId8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1" y="19050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687288"/>
              </p:ext>
            </p:extLst>
          </p:nvPr>
        </p:nvGraphicFramePr>
        <p:xfrm>
          <a:off x="3798094" y="1923330"/>
          <a:ext cx="172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10" imgW="1727200" imgH="381000" progId="Equation.3">
                  <p:embed/>
                </p:oleObj>
              </mc:Choice>
              <mc:Fallback>
                <p:oleObj name="Equation" r:id="rId10" imgW="1727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94" y="1923330"/>
                        <a:ext cx="172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51255" y="652175"/>
            <a:ext cx="3352800" cy="2479675"/>
            <a:chOff x="192" y="2614"/>
            <a:chExt cx="2112" cy="1562"/>
          </a:xfrm>
        </p:grpSpPr>
        <p:sp>
          <p:nvSpPr>
            <p:cNvPr id="21533" name="Line 7"/>
            <p:cNvSpPr>
              <a:spLocks noChangeShapeType="1"/>
            </p:cNvSpPr>
            <p:nvPr/>
          </p:nvSpPr>
          <p:spPr bwMode="auto">
            <a:xfrm>
              <a:off x="672" y="34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8"/>
            <p:cNvSpPr>
              <a:spLocks noChangeShapeType="1"/>
            </p:cNvSpPr>
            <p:nvPr/>
          </p:nvSpPr>
          <p:spPr bwMode="auto">
            <a:xfrm flipV="1">
              <a:off x="672" y="261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9"/>
            <p:cNvSpPr>
              <a:spLocks noChangeShapeType="1"/>
            </p:cNvSpPr>
            <p:nvPr/>
          </p:nvSpPr>
          <p:spPr bwMode="auto">
            <a:xfrm flipH="1">
              <a:off x="192" y="3408"/>
              <a:ext cx="48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6" name="Object 17"/>
            <p:cNvGraphicFramePr>
              <a:graphicFrameLocks noChangeAspect="1"/>
            </p:cNvGraphicFramePr>
            <p:nvPr/>
          </p:nvGraphicFramePr>
          <p:xfrm>
            <a:off x="288" y="4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7" name="Equation" r:id="rId12" imgW="253890" imgH="241195" progId="Equation.3">
                    <p:embed/>
                  </p:oleObj>
                </mc:Choice>
                <mc:Fallback>
                  <p:oleObj name="Equation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18"/>
            <p:cNvGraphicFramePr>
              <a:graphicFrameLocks noChangeAspect="1"/>
            </p:cNvGraphicFramePr>
            <p:nvPr/>
          </p:nvGraphicFramePr>
          <p:xfrm>
            <a:off x="2080" y="34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8" name="Equation" r:id="rId14" imgW="253780" imgH="317225" progId="Equation.3">
                    <p:embed/>
                  </p:oleObj>
                </mc:Choice>
                <mc:Fallback>
                  <p:oleObj name="Equation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34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19"/>
            <p:cNvGraphicFramePr>
              <a:graphicFrameLocks noChangeAspect="1"/>
            </p:cNvGraphicFramePr>
            <p:nvPr/>
          </p:nvGraphicFramePr>
          <p:xfrm>
            <a:off x="448" y="271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" name="Equation" r:id="rId16" imgW="203024" imgH="253780" progId="Equation.3">
                    <p:embed/>
                  </p:oleObj>
                </mc:Choice>
                <mc:Fallback>
                  <p:oleObj name="Equation" r:id="rId16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71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20"/>
            <p:cNvGraphicFramePr>
              <a:graphicFrameLocks noChangeAspect="1"/>
            </p:cNvGraphicFramePr>
            <p:nvPr/>
          </p:nvGraphicFramePr>
          <p:xfrm>
            <a:off x="672" y="34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0" name="Equation" r:id="rId18" imgW="203024" imgH="317225" progId="Equation.3">
                    <p:embed/>
                  </p:oleObj>
                </mc:Choice>
                <mc:Fallback>
                  <p:oleObj name="Equation" r:id="rId18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14907"/>
              </p:ext>
            </p:extLst>
          </p:nvPr>
        </p:nvGraphicFramePr>
        <p:xfrm>
          <a:off x="1660814" y="2687639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20" imgW="418918" imgH="393529" progId="Equation.3">
                  <p:embed/>
                </p:oleObj>
              </mc:Choice>
              <mc:Fallback>
                <p:oleObj name="Equation" r:id="rId20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814" y="2687639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85035"/>
              </p:ext>
            </p:extLst>
          </p:nvPr>
        </p:nvGraphicFramePr>
        <p:xfrm>
          <a:off x="2147455" y="2687639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22" imgW="1752600" imgH="393700" progId="Equation.3">
                  <p:embed/>
                </p:oleObj>
              </mc:Choice>
              <mc:Fallback>
                <p:oleObj name="Equation" r:id="rId2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2687639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6958"/>
              </p:ext>
            </p:extLst>
          </p:nvPr>
        </p:nvGraphicFramePr>
        <p:xfrm>
          <a:off x="3930650" y="2537619"/>
          <a:ext cx="1930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24" imgW="1930400" imgH="812800" progId="Equation.3">
                  <p:embed/>
                </p:oleObj>
              </mc:Choice>
              <mc:Fallback>
                <p:oleObj name="Equation" r:id="rId24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2537619"/>
                        <a:ext cx="1930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13963"/>
              </p:ext>
            </p:extLst>
          </p:nvPr>
        </p:nvGraphicFramePr>
        <p:xfrm>
          <a:off x="5891645" y="2707701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26" imgW="583947" imgH="304668" progId="Equation.DSMT4">
                  <p:embed/>
                </p:oleObj>
              </mc:Choice>
              <mc:Fallback>
                <p:oleObj name="Equation" r:id="rId26" imgW="5839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645" y="2707701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10"/>
          <p:cNvGraphicFramePr>
            <a:graphicFrameLocks noChangeAspect="1"/>
          </p:cNvGraphicFramePr>
          <p:nvPr/>
        </p:nvGraphicFramePr>
        <p:xfrm>
          <a:off x="9156700" y="141763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28" imgW="291973" imgH="304668" progId="Equation.3">
                  <p:embed/>
                </p:oleObj>
              </mc:Choice>
              <mc:Fallback>
                <p:oleObj name="Equation" r:id="rId28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6700" y="1417638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051800" y="76200"/>
            <a:ext cx="2159000" cy="2425700"/>
            <a:chOff x="4032" y="184"/>
            <a:chExt cx="1360" cy="1528"/>
          </a:xfrm>
        </p:grpSpPr>
        <p:grpSp>
          <p:nvGrpSpPr>
            <p:cNvPr id="21522" name="Group 28"/>
            <p:cNvGrpSpPr>
              <a:grpSpLocks/>
            </p:cNvGrpSpPr>
            <p:nvPr/>
          </p:nvGrpSpPr>
          <p:grpSpPr bwMode="auto">
            <a:xfrm>
              <a:off x="4032" y="336"/>
              <a:ext cx="1152" cy="1376"/>
              <a:chOff x="4032" y="144"/>
              <a:chExt cx="1152" cy="1376"/>
            </a:xfrm>
          </p:grpSpPr>
          <p:grpSp>
            <p:nvGrpSpPr>
              <p:cNvPr id="21524" name="Group 29"/>
              <p:cNvGrpSpPr>
                <a:grpSpLocks/>
              </p:cNvGrpSpPr>
              <p:nvPr/>
            </p:nvGrpSpPr>
            <p:grpSpPr bwMode="auto">
              <a:xfrm>
                <a:off x="4032" y="144"/>
                <a:ext cx="1152" cy="789"/>
                <a:chOff x="3840" y="1296"/>
                <a:chExt cx="1152" cy="789"/>
              </a:xfrm>
            </p:grpSpPr>
            <p:sp>
              <p:nvSpPr>
                <p:cNvPr id="21529" name="Oval 30"/>
                <p:cNvSpPr>
                  <a:spLocks noChangeArrowheads="1"/>
                </p:cNvSpPr>
                <p:nvPr/>
              </p:nvSpPr>
              <p:spPr bwMode="auto">
                <a:xfrm rot="-1430325">
                  <a:off x="4032" y="1776"/>
                  <a:ext cx="960" cy="192"/>
                </a:xfrm>
                <a:prstGeom prst="ellipse">
                  <a:avLst/>
                </a:prstGeom>
                <a:solidFill>
                  <a:schemeClr val="accent2">
                    <a:alpha val="50195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0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0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0" name="Freeform 31"/>
                <p:cNvSpPr>
                  <a:spLocks/>
                </p:cNvSpPr>
                <p:nvPr/>
              </p:nvSpPr>
              <p:spPr bwMode="auto">
                <a:xfrm>
                  <a:off x="3840" y="1296"/>
                  <a:ext cx="1104" cy="774"/>
                </a:xfrm>
                <a:custGeom>
                  <a:avLst/>
                  <a:gdLst>
                    <a:gd name="T0" fmla="*/ 237 w 1104"/>
                    <a:gd name="T1" fmla="*/ 774 h 774"/>
                    <a:gd name="T2" fmla="*/ 291 w 1104"/>
                    <a:gd name="T3" fmla="*/ 756 h 774"/>
                    <a:gd name="T4" fmla="*/ 1104 w 1104"/>
                    <a:gd name="T5" fmla="*/ 384 h 774"/>
                    <a:gd name="T6" fmla="*/ 960 w 1104"/>
                    <a:gd name="T7" fmla="*/ 0 h 774"/>
                    <a:gd name="T8" fmla="*/ 0 w 1104"/>
                    <a:gd name="T9" fmla="*/ 576 h 774"/>
                    <a:gd name="T10" fmla="*/ 237 w 1104"/>
                    <a:gd name="T11" fmla="*/ 774 h 7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774"/>
                    <a:gd name="T20" fmla="*/ 1104 w 1104"/>
                    <a:gd name="T21" fmla="*/ 774 h 7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774">
                      <a:moveTo>
                        <a:pt x="237" y="774"/>
                      </a:moveTo>
                      <a:cubicBezTo>
                        <a:pt x="255" y="768"/>
                        <a:pt x="291" y="756"/>
                        <a:pt x="291" y="756"/>
                      </a:cubicBezTo>
                      <a:lnTo>
                        <a:pt x="1104" y="384"/>
                      </a:lnTo>
                      <a:lnTo>
                        <a:pt x="960" y="0"/>
                      </a:lnTo>
                      <a:lnTo>
                        <a:pt x="0" y="576"/>
                      </a:lnTo>
                      <a:lnTo>
                        <a:pt x="237" y="77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rgbClr val="FCF3B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Freeform 32"/>
                <p:cNvSpPr>
                  <a:spLocks/>
                </p:cNvSpPr>
                <p:nvPr/>
              </p:nvSpPr>
              <p:spPr bwMode="auto">
                <a:xfrm>
                  <a:off x="4074" y="1387"/>
                  <a:ext cx="882" cy="698"/>
                </a:xfrm>
                <a:custGeom>
                  <a:avLst/>
                  <a:gdLst>
                    <a:gd name="T0" fmla="*/ 882 w 882"/>
                    <a:gd name="T1" fmla="*/ 293 h 698"/>
                    <a:gd name="T2" fmla="*/ 775 w 882"/>
                    <a:gd name="T3" fmla="*/ 149 h 698"/>
                    <a:gd name="T4" fmla="*/ 632 w 882"/>
                    <a:gd name="T5" fmla="*/ 53 h 698"/>
                    <a:gd name="T6" fmla="*/ 441 w 882"/>
                    <a:gd name="T7" fmla="*/ 8 h 698"/>
                    <a:gd name="T8" fmla="*/ 204 w 882"/>
                    <a:gd name="T9" fmla="*/ 101 h 698"/>
                    <a:gd name="T10" fmla="*/ 61 w 882"/>
                    <a:gd name="T11" fmla="*/ 341 h 698"/>
                    <a:gd name="T12" fmla="*/ 14 w 882"/>
                    <a:gd name="T13" fmla="*/ 533 h 698"/>
                    <a:gd name="T14" fmla="*/ 0 w 882"/>
                    <a:gd name="T15" fmla="*/ 698 h 69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82"/>
                    <a:gd name="T25" fmla="*/ 0 h 698"/>
                    <a:gd name="T26" fmla="*/ 882 w 882"/>
                    <a:gd name="T27" fmla="*/ 698 h 69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82" h="698">
                      <a:moveTo>
                        <a:pt x="882" y="293"/>
                      </a:moveTo>
                      <a:cubicBezTo>
                        <a:pt x="864" y="269"/>
                        <a:pt x="817" y="189"/>
                        <a:pt x="775" y="149"/>
                      </a:cubicBezTo>
                      <a:cubicBezTo>
                        <a:pt x="733" y="109"/>
                        <a:pt x="688" y="77"/>
                        <a:pt x="632" y="53"/>
                      </a:cubicBezTo>
                      <a:cubicBezTo>
                        <a:pt x="576" y="29"/>
                        <a:pt x="512" y="0"/>
                        <a:pt x="441" y="8"/>
                      </a:cubicBezTo>
                      <a:cubicBezTo>
                        <a:pt x="370" y="16"/>
                        <a:pt x="267" y="46"/>
                        <a:pt x="204" y="101"/>
                      </a:cubicBezTo>
                      <a:cubicBezTo>
                        <a:pt x="141" y="156"/>
                        <a:pt x="93" y="269"/>
                        <a:pt x="61" y="341"/>
                      </a:cubicBezTo>
                      <a:cubicBezTo>
                        <a:pt x="30" y="413"/>
                        <a:pt x="24" y="474"/>
                        <a:pt x="14" y="533"/>
                      </a:cubicBezTo>
                      <a:cubicBezTo>
                        <a:pt x="4" y="592"/>
                        <a:pt x="3" y="664"/>
                        <a:pt x="0" y="698"/>
                      </a:cubicBezTo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Freeform 33"/>
                <p:cNvSpPr>
                  <a:spLocks/>
                </p:cNvSpPr>
                <p:nvPr/>
              </p:nvSpPr>
              <p:spPr bwMode="auto">
                <a:xfrm>
                  <a:off x="4074" y="1680"/>
                  <a:ext cx="864" cy="384"/>
                </a:xfrm>
                <a:custGeom>
                  <a:avLst/>
                  <a:gdLst>
                    <a:gd name="T0" fmla="*/ 0 w 864"/>
                    <a:gd name="T1" fmla="*/ 384 h 384"/>
                    <a:gd name="T2" fmla="*/ 24 w 864"/>
                    <a:gd name="T3" fmla="*/ 357 h 384"/>
                    <a:gd name="T4" fmla="*/ 51 w 864"/>
                    <a:gd name="T5" fmla="*/ 327 h 384"/>
                    <a:gd name="T6" fmla="*/ 96 w 864"/>
                    <a:gd name="T7" fmla="*/ 288 h 384"/>
                    <a:gd name="T8" fmla="*/ 240 w 864"/>
                    <a:gd name="T9" fmla="*/ 192 h 384"/>
                    <a:gd name="T10" fmla="*/ 432 w 864"/>
                    <a:gd name="T11" fmla="*/ 96 h 384"/>
                    <a:gd name="T12" fmla="*/ 651 w 864"/>
                    <a:gd name="T13" fmla="*/ 24 h 384"/>
                    <a:gd name="T14" fmla="*/ 798 w 864"/>
                    <a:gd name="T15" fmla="*/ 3 h 384"/>
                    <a:gd name="T16" fmla="*/ 864 w 864"/>
                    <a:gd name="T17" fmla="*/ 6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64"/>
                    <a:gd name="T28" fmla="*/ 0 h 384"/>
                    <a:gd name="T29" fmla="*/ 864 w 864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64" h="384">
                      <a:moveTo>
                        <a:pt x="0" y="384"/>
                      </a:moveTo>
                      <a:cubicBezTo>
                        <a:pt x="3" y="380"/>
                        <a:pt x="16" y="366"/>
                        <a:pt x="24" y="357"/>
                      </a:cubicBezTo>
                      <a:cubicBezTo>
                        <a:pt x="32" y="348"/>
                        <a:pt x="39" y="338"/>
                        <a:pt x="51" y="327"/>
                      </a:cubicBezTo>
                      <a:cubicBezTo>
                        <a:pt x="63" y="316"/>
                        <a:pt x="65" y="310"/>
                        <a:pt x="96" y="288"/>
                      </a:cubicBezTo>
                      <a:cubicBezTo>
                        <a:pt x="127" y="266"/>
                        <a:pt x="184" y="224"/>
                        <a:pt x="240" y="192"/>
                      </a:cubicBezTo>
                      <a:cubicBezTo>
                        <a:pt x="296" y="160"/>
                        <a:pt x="363" y="124"/>
                        <a:pt x="432" y="96"/>
                      </a:cubicBezTo>
                      <a:cubicBezTo>
                        <a:pt x="501" y="68"/>
                        <a:pt x="590" y="39"/>
                        <a:pt x="651" y="24"/>
                      </a:cubicBezTo>
                      <a:cubicBezTo>
                        <a:pt x="712" y="9"/>
                        <a:pt x="762" y="6"/>
                        <a:pt x="798" y="3"/>
                      </a:cubicBezTo>
                      <a:cubicBezTo>
                        <a:pt x="834" y="0"/>
                        <a:pt x="850" y="6"/>
                        <a:pt x="864" y="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25" name="Freeform 34"/>
              <p:cNvSpPr>
                <a:spLocks/>
              </p:cNvSpPr>
              <p:nvPr/>
            </p:nvSpPr>
            <p:spPr bwMode="auto">
              <a:xfrm>
                <a:off x="4272" y="921"/>
                <a:ext cx="3" cy="495"/>
              </a:xfrm>
              <a:custGeom>
                <a:avLst/>
                <a:gdLst>
                  <a:gd name="T0" fmla="*/ 3 w 3"/>
                  <a:gd name="T1" fmla="*/ 0 h 495"/>
                  <a:gd name="T2" fmla="*/ 0 w 3"/>
                  <a:gd name="T3" fmla="*/ 495 h 495"/>
                  <a:gd name="T4" fmla="*/ 0 60000 65536"/>
                  <a:gd name="T5" fmla="*/ 0 60000 65536"/>
                  <a:gd name="T6" fmla="*/ 0 w 3"/>
                  <a:gd name="T7" fmla="*/ 0 h 495"/>
                  <a:gd name="T8" fmla="*/ 3 w 3"/>
                  <a:gd name="T9" fmla="*/ 495 h 4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495">
                    <a:moveTo>
                      <a:pt x="3" y="0"/>
                    </a:moveTo>
                    <a:lnTo>
                      <a:pt x="0" y="49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Freeform 35"/>
              <p:cNvSpPr>
                <a:spLocks/>
              </p:cNvSpPr>
              <p:nvPr/>
            </p:nvSpPr>
            <p:spPr bwMode="auto">
              <a:xfrm>
                <a:off x="5154" y="531"/>
                <a:ext cx="1" cy="897"/>
              </a:xfrm>
              <a:custGeom>
                <a:avLst/>
                <a:gdLst>
                  <a:gd name="T0" fmla="*/ 0 w 1"/>
                  <a:gd name="T1" fmla="*/ 0 h 897"/>
                  <a:gd name="T2" fmla="*/ 0 w 1"/>
                  <a:gd name="T3" fmla="*/ 897 h 897"/>
                  <a:gd name="T4" fmla="*/ 0 60000 65536"/>
                  <a:gd name="T5" fmla="*/ 0 60000 65536"/>
                  <a:gd name="T6" fmla="*/ 0 w 1"/>
                  <a:gd name="T7" fmla="*/ 0 h 897"/>
                  <a:gd name="T8" fmla="*/ 1 w 1"/>
                  <a:gd name="T9" fmla="*/ 897 h 8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97">
                    <a:moveTo>
                      <a:pt x="0" y="0"/>
                    </a:moveTo>
                    <a:lnTo>
                      <a:pt x="0" y="897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Oval 36"/>
              <p:cNvSpPr>
                <a:spLocks noChangeArrowheads="1"/>
              </p:cNvSpPr>
              <p:nvPr/>
            </p:nvSpPr>
            <p:spPr bwMode="auto">
              <a:xfrm>
                <a:off x="4272" y="1320"/>
                <a:ext cx="88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0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0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1528" name="Object 16"/>
              <p:cNvGraphicFramePr>
                <a:graphicFrameLocks noChangeAspect="1"/>
              </p:cNvGraphicFramePr>
              <p:nvPr/>
            </p:nvGraphicFramePr>
            <p:xfrm>
              <a:off x="4608" y="1336"/>
              <a:ext cx="20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16" name="Equation" r:id="rId31" imgW="200092" imgH="181008" progId="Equation.3">
                      <p:embed/>
                    </p:oleObj>
                  </mc:Choice>
                  <mc:Fallback>
                    <p:oleObj name="Equation" r:id="rId31" imgW="200092" imgH="1810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336"/>
                            <a:ext cx="20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3" name="Object 15"/>
            <p:cNvGraphicFramePr>
              <a:graphicFrameLocks noChangeAspect="1"/>
            </p:cNvGraphicFramePr>
            <p:nvPr/>
          </p:nvGraphicFramePr>
          <p:xfrm>
            <a:off x="4344" y="184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7" name="Equation" r:id="rId33" imgW="1663700" imgH="393700" progId="Equation.3">
                    <p:embed/>
                  </p:oleObj>
                </mc:Choice>
                <mc:Fallback>
                  <p:oleObj name="Equation" r:id="rId33" imgW="1663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84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8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11713"/>
              </p:ext>
            </p:extLst>
          </p:nvPr>
        </p:nvGraphicFramePr>
        <p:xfrm>
          <a:off x="1870364" y="4680745"/>
          <a:ext cx="6572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35" imgW="660113" imgH="380835" progId="Equation.DSMT4">
                  <p:embed/>
                </p:oleObj>
              </mc:Choice>
              <mc:Fallback>
                <p:oleObj name="Equation" r:id="rId35" imgW="660113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364" y="4680745"/>
                        <a:ext cx="6572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29" name="Text Box 93"/>
          <p:cNvSpPr txBox="1">
            <a:spLocks noChangeArrowheads="1"/>
          </p:cNvSpPr>
          <p:nvPr/>
        </p:nvSpPr>
        <p:spPr bwMode="auto">
          <a:xfrm>
            <a:off x="2559194" y="4619699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的面积，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68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04211"/>
              </p:ext>
            </p:extLst>
          </p:nvPr>
        </p:nvGraphicFramePr>
        <p:xfrm>
          <a:off x="4801466" y="4619699"/>
          <a:ext cx="990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37" imgW="990170" imgH="812447" progId="Equation.DSMT4">
                  <p:embed/>
                </p:oleObj>
              </mc:Choice>
              <mc:Fallback>
                <p:oleObj name="Equation" r:id="rId37" imgW="990170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466" y="4619699"/>
                        <a:ext cx="9906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82381"/>
              </p:ext>
            </p:extLst>
          </p:nvPr>
        </p:nvGraphicFramePr>
        <p:xfrm>
          <a:off x="5861050" y="4619698"/>
          <a:ext cx="11303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39" imgW="1129810" imgH="812447" progId="Equation.DSMT4">
                  <p:embed/>
                </p:oleObj>
              </mc:Choice>
              <mc:Fallback>
                <p:oleObj name="Equation" r:id="rId39" imgW="1129810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4619698"/>
                        <a:ext cx="11303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18964"/>
              </p:ext>
            </p:extLst>
          </p:nvPr>
        </p:nvGraphicFramePr>
        <p:xfrm>
          <a:off x="7015774" y="4716056"/>
          <a:ext cx="14620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41" imgW="634680" imgH="203040" progId="Equation.DSMT4">
                  <p:embed/>
                </p:oleObj>
              </mc:Choice>
              <mc:Fallback>
                <p:oleObj name="Equation" r:id="rId4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774" y="4716056"/>
                        <a:ext cx="14620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692650" y="271463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3" name="Equation" r:id="rId4" imgW="1476308" imgH="266673" progId="Equation.3">
                  <p:embed/>
                </p:oleObj>
              </mc:Choice>
              <mc:Fallback>
                <p:oleObj name="Equation" r:id="rId4" imgW="1476308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71463"/>
                        <a:ext cx="158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751139" y="271463"/>
          <a:ext cx="2143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4" name="Equation" r:id="rId6" imgW="1816100" imgH="381000" progId="Equation.3">
                  <p:embed/>
                </p:oleObj>
              </mc:Choice>
              <mc:Fallback>
                <p:oleObj name="Equation" r:id="rId6" imgW="1816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9" y="271463"/>
                        <a:ext cx="21431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33650" y="8382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5" name="Equation" r:id="rId8" imgW="1397000" imgH="431800" progId="Equation.3">
                  <p:embed/>
                </p:oleObj>
              </mc:Choice>
              <mc:Fallback>
                <p:oleObj name="Equation" r:id="rId8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8382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905250" y="857250"/>
          <a:ext cx="172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" name="Equation" r:id="rId10" imgW="1727200" imgH="381000" progId="Equation.3">
                  <p:embed/>
                </p:oleObj>
              </mc:Choice>
              <mc:Fallback>
                <p:oleObj name="Equation" r:id="rId10" imgW="1727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857250"/>
                        <a:ext cx="172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7086600" y="601664"/>
            <a:ext cx="3352800" cy="2479675"/>
            <a:chOff x="192" y="2614"/>
            <a:chExt cx="2112" cy="1562"/>
          </a:xfrm>
        </p:grpSpPr>
        <p:sp>
          <p:nvSpPr>
            <p:cNvPr id="23622" name="Line 7"/>
            <p:cNvSpPr>
              <a:spLocks noChangeShapeType="1"/>
            </p:cNvSpPr>
            <p:nvPr/>
          </p:nvSpPr>
          <p:spPr bwMode="auto">
            <a:xfrm>
              <a:off x="672" y="34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Line 8"/>
            <p:cNvSpPr>
              <a:spLocks noChangeShapeType="1"/>
            </p:cNvSpPr>
            <p:nvPr/>
          </p:nvSpPr>
          <p:spPr bwMode="auto">
            <a:xfrm flipV="1">
              <a:off x="672" y="261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4" name="Line 9"/>
            <p:cNvSpPr>
              <a:spLocks noChangeShapeType="1"/>
            </p:cNvSpPr>
            <p:nvPr/>
          </p:nvSpPr>
          <p:spPr bwMode="auto">
            <a:xfrm flipH="1">
              <a:off x="192" y="3408"/>
              <a:ext cx="48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25" name="Object 39"/>
            <p:cNvGraphicFramePr>
              <a:graphicFrameLocks noChangeAspect="1"/>
            </p:cNvGraphicFramePr>
            <p:nvPr/>
          </p:nvGraphicFramePr>
          <p:xfrm>
            <a:off x="288" y="4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7" name="Equation" r:id="rId12" imgW="253890" imgH="241195" progId="Equation.3">
                    <p:embed/>
                  </p:oleObj>
                </mc:Choice>
                <mc:Fallback>
                  <p:oleObj name="Equation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6" name="Object 40"/>
            <p:cNvGraphicFramePr>
              <a:graphicFrameLocks noChangeAspect="1"/>
            </p:cNvGraphicFramePr>
            <p:nvPr/>
          </p:nvGraphicFramePr>
          <p:xfrm>
            <a:off x="2080" y="34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8" name="Equation" r:id="rId14" imgW="253780" imgH="317225" progId="Equation.3">
                    <p:embed/>
                  </p:oleObj>
                </mc:Choice>
                <mc:Fallback>
                  <p:oleObj name="Equation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34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7" name="Object 41"/>
            <p:cNvGraphicFramePr>
              <a:graphicFrameLocks noChangeAspect="1"/>
            </p:cNvGraphicFramePr>
            <p:nvPr/>
          </p:nvGraphicFramePr>
          <p:xfrm>
            <a:off x="448" y="271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9" name="Equation" r:id="rId16" imgW="203024" imgH="253780" progId="Equation.3">
                    <p:embed/>
                  </p:oleObj>
                </mc:Choice>
                <mc:Fallback>
                  <p:oleObj name="Equation" r:id="rId16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71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8" name="Object 42"/>
            <p:cNvGraphicFramePr>
              <a:graphicFrameLocks noChangeAspect="1"/>
            </p:cNvGraphicFramePr>
            <p:nvPr/>
          </p:nvGraphicFramePr>
          <p:xfrm>
            <a:off x="672" y="34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0" name="Equation" r:id="rId18" imgW="203024" imgH="317225" progId="Equation.3">
                    <p:embed/>
                  </p:oleObj>
                </mc:Choice>
                <mc:Fallback>
                  <p:oleObj name="Equation" r:id="rId18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1771650" y="15605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" name="Equation" r:id="rId20" imgW="418918" imgH="393529" progId="Equation.3">
                  <p:embed/>
                </p:oleObj>
              </mc:Choice>
              <mc:Fallback>
                <p:oleObj name="Equation" r:id="rId20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56051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2190750" y="1550988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" name="Equation" r:id="rId22" imgW="1752600" imgH="393700" progId="Equation.3">
                  <p:embed/>
                </p:oleObj>
              </mc:Choice>
              <mc:Fallback>
                <p:oleObj name="Equation" r:id="rId2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550988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4032250" y="1447801"/>
          <a:ext cx="1930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3" name="Equation" r:id="rId24" imgW="1930400" imgH="812800" progId="Equation.3">
                  <p:embed/>
                </p:oleObj>
              </mc:Choice>
              <mc:Fallback>
                <p:oleObj name="Equation" r:id="rId24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447801"/>
                        <a:ext cx="1930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9"/>
          <p:cNvGraphicFramePr>
            <a:graphicFrameLocks noChangeAspect="1"/>
          </p:cNvGraphicFramePr>
          <p:nvPr/>
        </p:nvGraphicFramePr>
        <p:xfrm>
          <a:off x="5962650" y="1616075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" name="Equation" r:id="rId26" imgW="583947" imgH="304668" progId="Equation.3">
                  <p:embed/>
                </p:oleObj>
              </mc:Choice>
              <mc:Fallback>
                <p:oleObj name="Equation" r:id="rId26" imgW="58394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616075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10"/>
          <p:cNvGraphicFramePr>
            <a:graphicFrameLocks noChangeAspect="1"/>
          </p:cNvGraphicFramePr>
          <p:nvPr/>
        </p:nvGraphicFramePr>
        <p:xfrm>
          <a:off x="5956300" y="482758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5" name="Equation" r:id="rId28" imgW="1282700" imgH="419100" progId="Equation.3">
                  <p:embed/>
                </p:oleObj>
              </mc:Choice>
              <mc:Fallback>
                <p:oleObj name="Equation" r:id="rId28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827588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1"/>
          <p:cNvGraphicFramePr>
            <a:graphicFrameLocks noChangeAspect="1"/>
          </p:cNvGraphicFramePr>
          <p:nvPr/>
        </p:nvGraphicFramePr>
        <p:xfrm>
          <a:off x="1752600" y="237172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6" name="Equation" r:id="rId30" imgW="457002" imgH="393529" progId="Equation.3">
                  <p:embed/>
                </p:oleObj>
              </mc:Choice>
              <mc:Fallback>
                <p:oleObj name="Equation" r:id="rId30" imgW="45700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7172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2"/>
          <p:cNvGraphicFramePr>
            <a:graphicFrameLocks noChangeAspect="1"/>
          </p:cNvGraphicFramePr>
          <p:nvPr/>
        </p:nvGraphicFramePr>
        <p:xfrm>
          <a:off x="2190750" y="23622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7" name="Equation" r:id="rId32" imgW="1752600" imgH="393700" progId="Equation.3">
                  <p:embed/>
                </p:oleObj>
              </mc:Choice>
              <mc:Fallback>
                <p:oleObj name="Equation" r:id="rId3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3622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8178800" y="2184400"/>
            <a:ext cx="2336800" cy="2476500"/>
            <a:chOff x="4192" y="1376"/>
            <a:chExt cx="1472" cy="1560"/>
          </a:xfrm>
        </p:grpSpPr>
        <p:sp>
          <p:nvSpPr>
            <p:cNvPr id="23611" name="Oval 80"/>
            <p:cNvSpPr>
              <a:spLocks noChangeArrowheads="1"/>
            </p:cNvSpPr>
            <p:nvPr/>
          </p:nvSpPr>
          <p:spPr bwMode="auto">
            <a:xfrm>
              <a:off x="4432" y="1376"/>
              <a:ext cx="88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3612" name="Object 37"/>
            <p:cNvGraphicFramePr>
              <a:graphicFrameLocks noChangeAspect="1"/>
            </p:cNvGraphicFramePr>
            <p:nvPr/>
          </p:nvGraphicFramePr>
          <p:xfrm>
            <a:off x="4768" y="139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8" name="Equation" r:id="rId35" imgW="200092" imgH="181008" progId="Equation.3">
                    <p:embed/>
                  </p:oleObj>
                </mc:Choice>
                <mc:Fallback>
                  <p:oleObj name="Equation" r:id="rId35" imgW="200092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139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13" name="Group 82"/>
            <p:cNvGrpSpPr>
              <a:grpSpLocks/>
            </p:cNvGrpSpPr>
            <p:nvPr/>
          </p:nvGrpSpPr>
          <p:grpSpPr bwMode="auto">
            <a:xfrm>
              <a:off x="4192" y="1478"/>
              <a:ext cx="1152" cy="1266"/>
              <a:chOff x="4032" y="1422"/>
              <a:chExt cx="1152" cy="1266"/>
            </a:xfrm>
          </p:grpSpPr>
          <p:grpSp>
            <p:nvGrpSpPr>
              <p:cNvPr id="23615" name="Group 83"/>
              <p:cNvGrpSpPr>
                <a:grpSpLocks/>
              </p:cNvGrpSpPr>
              <p:nvPr/>
            </p:nvGrpSpPr>
            <p:grpSpPr bwMode="auto">
              <a:xfrm>
                <a:off x="4032" y="1899"/>
                <a:ext cx="1152" cy="789"/>
                <a:chOff x="2688" y="2406"/>
                <a:chExt cx="1152" cy="789"/>
              </a:xfrm>
            </p:grpSpPr>
            <p:sp>
              <p:nvSpPr>
                <p:cNvPr id="23618" name="Oval 84"/>
                <p:cNvSpPr>
                  <a:spLocks noChangeArrowheads="1"/>
                </p:cNvSpPr>
                <p:nvPr/>
              </p:nvSpPr>
              <p:spPr bwMode="auto">
                <a:xfrm rot="1430325" flipV="1">
                  <a:off x="2880" y="2523"/>
                  <a:ext cx="960" cy="192"/>
                </a:xfrm>
                <a:prstGeom prst="ellipse">
                  <a:avLst/>
                </a:prstGeom>
                <a:solidFill>
                  <a:schemeClr val="accent2">
                    <a:alpha val="50195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9" name="Freeform 85"/>
                <p:cNvSpPr>
                  <a:spLocks/>
                </p:cNvSpPr>
                <p:nvPr/>
              </p:nvSpPr>
              <p:spPr bwMode="auto">
                <a:xfrm flipV="1">
                  <a:off x="2688" y="2421"/>
                  <a:ext cx="1104" cy="774"/>
                </a:xfrm>
                <a:custGeom>
                  <a:avLst/>
                  <a:gdLst>
                    <a:gd name="T0" fmla="*/ 237 w 1104"/>
                    <a:gd name="T1" fmla="*/ 774 h 774"/>
                    <a:gd name="T2" fmla="*/ 291 w 1104"/>
                    <a:gd name="T3" fmla="*/ 756 h 774"/>
                    <a:gd name="T4" fmla="*/ 1104 w 1104"/>
                    <a:gd name="T5" fmla="*/ 384 h 774"/>
                    <a:gd name="T6" fmla="*/ 960 w 1104"/>
                    <a:gd name="T7" fmla="*/ 0 h 774"/>
                    <a:gd name="T8" fmla="*/ 0 w 1104"/>
                    <a:gd name="T9" fmla="*/ 576 h 774"/>
                    <a:gd name="T10" fmla="*/ 237 w 1104"/>
                    <a:gd name="T11" fmla="*/ 774 h 7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774"/>
                    <a:gd name="T20" fmla="*/ 1104 w 1104"/>
                    <a:gd name="T21" fmla="*/ 774 h 7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774">
                      <a:moveTo>
                        <a:pt x="237" y="774"/>
                      </a:moveTo>
                      <a:cubicBezTo>
                        <a:pt x="255" y="768"/>
                        <a:pt x="291" y="756"/>
                        <a:pt x="291" y="756"/>
                      </a:cubicBezTo>
                      <a:lnTo>
                        <a:pt x="1104" y="384"/>
                      </a:lnTo>
                      <a:lnTo>
                        <a:pt x="960" y="0"/>
                      </a:lnTo>
                      <a:lnTo>
                        <a:pt x="0" y="576"/>
                      </a:lnTo>
                      <a:lnTo>
                        <a:pt x="237" y="77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rgbClr val="FCF3B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0" name="Freeform 86"/>
                <p:cNvSpPr>
                  <a:spLocks/>
                </p:cNvSpPr>
                <p:nvPr/>
              </p:nvSpPr>
              <p:spPr bwMode="auto">
                <a:xfrm flipV="1">
                  <a:off x="2922" y="2406"/>
                  <a:ext cx="882" cy="698"/>
                </a:xfrm>
                <a:custGeom>
                  <a:avLst/>
                  <a:gdLst>
                    <a:gd name="T0" fmla="*/ 882 w 882"/>
                    <a:gd name="T1" fmla="*/ 293 h 698"/>
                    <a:gd name="T2" fmla="*/ 775 w 882"/>
                    <a:gd name="T3" fmla="*/ 149 h 698"/>
                    <a:gd name="T4" fmla="*/ 632 w 882"/>
                    <a:gd name="T5" fmla="*/ 53 h 698"/>
                    <a:gd name="T6" fmla="*/ 441 w 882"/>
                    <a:gd name="T7" fmla="*/ 8 h 698"/>
                    <a:gd name="T8" fmla="*/ 204 w 882"/>
                    <a:gd name="T9" fmla="*/ 101 h 698"/>
                    <a:gd name="T10" fmla="*/ 61 w 882"/>
                    <a:gd name="T11" fmla="*/ 341 h 698"/>
                    <a:gd name="T12" fmla="*/ 14 w 882"/>
                    <a:gd name="T13" fmla="*/ 533 h 698"/>
                    <a:gd name="T14" fmla="*/ 0 w 882"/>
                    <a:gd name="T15" fmla="*/ 698 h 69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82"/>
                    <a:gd name="T25" fmla="*/ 0 h 698"/>
                    <a:gd name="T26" fmla="*/ 882 w 882"/>
                    <a:gd name="T27" fmla="*/ 698 h 69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82" h="698">
                      <a:moveTo>
                        <a:pt x="882" y="293"/>
                      </a:moveTo>
                      <a:cubicBezTo>
                        <a:pt x="864" y="269"/>
                        <a:pt x="817" y="189"/>
                        <a:pt x="775" y="149"/>
                      </a:cubicBezTo>
                      <a:cubicBezTo>
                        <a:pt x="733" y="109"/>
                        <a:pt x="688" y="77"/>
                        <a:pt x="632" y="53"/>
                      </a:cubicBezTo>
                      <a:cubicBezTo>
                        <a:pt x="576" y="29"/>
                        <a:pt x="512" y="0"/>
                        <a:pt x="441" y="8"/>
                      </a:cubicBezTo>
                      <a:cubicBezTo>
                        <a:pt x="370" y="16"/>
                        <a:pt x="267" y="46"/>
                        <a:pt x="204" y="101"/>
                      </a:cubicBezTo>
                      <a:cubicBezTo>
                        <a:pt x="141" y="156"/>
                        <a:pt x="93" y="269"/>
                        <a:pt x="61" y="341"/>
                      </a:cubicBezTo>
                      <a:cubicBezTo>
                        <a:pt x="30" y="413"/>
                        <a:pt x="24" y="474"/>
                        <a:pt x="14" y="533"/>
                      </a:cubicBezTo>
                      <a:cubicBezTo>
                        <a:pt x="4" y="592"/>
                        <a:pt x="3" y="664"/>
                        <a:pt x="0" y="698"/>
                      </a:cubicBezTo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1" name="Freeform 87"/>
                <p:cNvSpPr>
                  <a:spLocks/>
                </p:cNvSpPr>
                <p:nvPr/>
              </p:nvSpPr>
              <p:spPr bwMode="auto">
                <a:xfrm flipV="1">
                  <a:off x="2922" y="2427"/>
                  <a:ext cx="864" cy="384"/>
                </a:xfrm>
                <a:custGeom>
                  <a:avLst/>
                  <a:gdLst>
                    <a:gd name="T0" fmla="*/ 0 w 864"/>
                    <a:gd name="T1" fmla="*/ 384 h 384"/>
                    <a:gd name="T2" fmla="*/ 24 w 864"/>
                    <a:gd name="T3" fmla="*/ 357 h 384"/>
                    <a:gd name="T4" fmla="*/ 51 w 864"/>
                    <a:gd name="T5" fmla="*/ 327 h 384"/>
                    <a:gd name="T6" fmla="*/ 96 w 864"/>
                    <a:gd name="T7" fmla="*/ 288 h 384"/>
                    <a:gd name="T8" fmla="*/ 240 w 864"/>
                    <a:gd name="T9" fmla="*/ 192 h 384"/>
                    <a:gd name="T10" fmla="*/ 432 w 864"/>
                    <a:gd name="T11" fmla="*/ 96 h 384"/>
                    <a:gd name="T12" fmla="*/ 651 w 864"/>
                    <a:gd name="T13" fmla="*/ 24 h 384"/>
                    <a:gd name="T14" fmla="*/ 798 w 864"/>
                    <a:gd name="T15" fmla="*/ 3 h 384"/>
                    <a:gd name="T16" fmla="*/ 864 w 864"/>
                    <a:gd name="T17" fmla="*/ 6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64"/>
                    <a:gd name="T28" fmla="*/ 0 h 384"/>
                    <a:gd name="T29" fmla="*/ 864 w 864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64" h="384">
                      <a:moveTo>
                        <a:pt x="0" y="384"/>
                      </a:moveTo>
                      <a:cubicBezTo>
                        <a:pt x="3" y="380"/>
                        <a:pt x="16" y="366"/>
                        <a:pt x="24" y="357"/>
                      </a:cubicBezTo>
                      <a:cubicBezTo>
                        <a:pt x="32" y="348"/>
                        <a:pt x="39" y="338"/>
                        <a:pt x="51" y="327"/>
                      </a:cubicBezTo>
                      <a:cubicBezTo>
                        <a:pt x="63" y="316"/>
                        <a:pt x="65" y="310"/>
                        <a:pt x="96" y="288"/>
                      </a:cubicBezTo>
                      <a:cubicBezTo>
                        <a:pt x="127" y="266"/>
                        <a:pt x="184" y="224"/>
                        <a:pt x="240" y="192"/>
                      </a:cubicBezTo>
                      <a:cubicBezTo>
                        <a:pt x="296" y="160"/>
                        <a:pt x="363" y="124"/>
                        <a:pt x="432" y="96"/>
                      </a:cubicBezTo>
                      <a:cubicBezTo>
                        <a:pt x="501" y="68"/>
                        <a:pt x="590" y="39"/>
                        <a:pt x="651" y="24"/>
                      </a:cubicBezTo>
                      <a:cubicBezTo>
                        <a:pt x="712" y="9"/>
                        <a:pt x="762" y="6"/>
                        <a:pt x="798" y="3"/>
                      </a:cubicBezTo>
                      <a:cubicBezTo>
                        <a:pt x="834" y="0"/>
                        <a:pt x="850" y="6"/>
                        <a:pt x="864" y="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16" name="Line 88"/>
              <p:cNvSpPr>
                <a:spLocks noChangeShapeType="1"/>
              </p:cNvSpPr>
              <p:nvPr/>
            </p:nvSpPr>
            <p:spPr bwMode="auto">
              <a:xfrm>
                <a:off x="4275" y="1422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7" name="Freeform 89"/>
              <p:cNvSpPr>
                <a:spLocks/>
              </p:cNvSpPr>
              <p:nvPr/>
            </p:nvSpPr>
            <p:spPr bwMode="auto">
              <a:xfrm>
                <a:off x="5155" y="1428"/>
                <a:ext cx="1" cy="873"/>
              </a:xfrm>
              <a:custGeom>
                <a:avLst/>
                <a:gdLst>
                  <a:gd name="T0" fmla="*/ 0 w 1"/>
                  <a:gd name="T1" fmla="*/ 0 h 873"/>
                  <a:gd name="T2" fmla="*/ 0 w 1"/>
                  <a:gd name="T3" fmla="*/ 873 h 873"/>
                  <a:gd name="T4" fmla="*/ 0 60000 65536"/>
                  <a:gd name="T5" fmla="*/ 0 60000 65536"/>
                  <a:gd name="T6" fmla="*/ 0 w 1"/>
                  <a:gd name="T7" fmla="*/ 0 h 873"/>
                  <a:gd name="T8" fmla="*/ 1 w 1"/>
                  <a:gd name="T9" fmla="*/ 873 h 8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3">
                    <a:moveTo>
                      <a:pt x="0" y="0"/>
                    </a:moveTo>
                    <a:lnTo>
                      <a:pt x="0" y="87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614" name="Object 38"/>
            <p:cNvGraphicFramePr>
              <a:graphicFrameLocks noChangeAspect="1"/>
            </p:cNvGraphicFramePr>
            <p:nvPr/>
          </p:nvGraphicFramePr>
          <p:xfrm>
            <a:off x="4616" y="2688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9" name="Equation" r:id="rId37" imgW="1663700" imgH="393700" progId="Equation.3">
                    <p:embed/>
                  </p:oleObj>
                </mc:Choice>
                <mc:Fallback>
                  <p:oleObj name="Equation" r:id="rId37" imgW="1663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688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9" name="Object 13"/>
          <p:cNvGraphicFramePr>
            <a:graphicFrameLocks noChangeAspect="1"/>
          </p:cNvGraphicFramePr>
          <p:nvPr/>
        </p:nvGraphicFramePr>
        <p:xfrm>
          <a:off x="4064000" y="2371725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" name="Equation" r:id="rId39" imgW="1930400" imgH="393700" progId="Equation.3">
                  <p:embed/>
                </p:oleObj>
              </mc:Choice>
              <mc:Fallback>
                <p:oleObj name="Equation" r:id="rId39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371725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8178800" y="76200"/>
            <a:ext cx="2266950" cy="2279650"/>
            <a:chOff x="4192" y="48"/>
            <a:chExt cx="1428" cy="1436"/>
          </a:xfrm>
        </p:grpSpPr>
        <p:grpSp>
          <p:nvGrpSpPr>
            <p:cNvPr id="23603" name="Group 93"/>
            <p:cNvGrpSpPr>
              <a:grpSpLocks/>
            </p:cNvGrpSpPr>
            <p:nvPr/>
          </p:nvGrpSpPr>
          <p:grpSpPr bwMode="auto">
            <a:xfrm>
              <a:off x="4192" y="200"/>
              <a:ext cx="1152" cy="789"/>
              <a:chOff x="3840" y="1296"/>
              <a:chExt cx="1152" cy="789"/>
            </a:xfrm>
          </p:grpSpPr>
          <p:sp>
            <p:nvSpPr>
              <p:cNvPr id="23607" name="Oval 94"/>
              <p:cNvSpPr>
                <a:spLocks noChangeArrowheads="1"/>
              </p:cNvSpPr>
              <p:nvPr/>
            </p:nvSpPr>
            <p:spPr bwMode="auto">
              <a:xfrm rot="-1430325">
                <a:off x="4032" y="1776"/>
                <a:ext cx="960" cy="19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8" name="Freeform 95"/>
              <p:cNvSpPr>
                <a:spLocks/>
              </p:cNvSpPr>
              <p:nvPr/>
            </p:nvSpPr>
            <p:spPr bwMode="auto">
              <a:xfrm>
                <a:off x="3840" y="1296"/>
                <a:ext cx="1104" cy="774"/>
              </a:xfrm>
              <a:custGeom>
                <a:avLst/>
                <a:gdLst>
                  <a:gd name="T0" fmla="*/ 237 w 1104"/>
                  <a:gd name="T1" fmla="*/ 774 h 774"/>
                  <a:gd name="T2" fmla="*/ 291 w 1104"/>
                  <a:gd name="T3" fmla="*/ 756 h 774"/>
                  <a:gd name="T4" fmla="*/ 1104 w 1104"/>
                  <a:gd name="T5" fmla="*/ 384 h 774"/>
                  <a:gd name="T6" fmla="*/ 960 w 1104"/>
                  <a:gd name="T7" fmla="*/ 0 h 774"/>
                  <a:gd name="T8" fmla="*/ 0 w 1104"/>
                  <a:gd name="T9" fmla="*/ 576 h 774"/>
                  <a:gd name="T10" fmla="*/ 237 w 1104"/>
                  <a:gd name="T11" fmla="*/ 774 h 7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04"/>
                  <a:gd name="T19" fmla="*/ 0 h 774"/>
                  <a:gd name="T20" fmla="*/ 1104 w 1104"/>
                  <a:gd name="T21" fmla="*/ 774 h 7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04" h="774">
                    <a:moveTo>
                      <a:pt x="237" y="774"/>
                    </a:moveTo>
                    <a:cubicBezTo>
                      <a:pt x="255" y="768"/>
                      <a:pt x="291" y="756"/>
                      <a:pt x="291" y="756"/>
                    </a:cubicBezTo>
                    <a:lnTo>
                      <a:pt x="1104" y="384"/>
                    </a:lnTo>
                    <a:lnTo>
                      <a:pt x="960" y="0"/>
                    </a:lnTo>
                    <a:lnTo>
                      <a:pt x="0" y="576"/>
                    </a:lnTo>
                    <a:lnTo>
                      <a:pt x="237" y="77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FCF3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9" name="Freeform 96"/>
              <p:cNvSpPr>
                <a:spLocks/>
              </p:cNvSpPr>
              <p:nvPr/>
            </p:nvSpPr>
            <p:spPr bwMode="auto">
              <a:xfrm>
                <a:off x="4074" y="1387"/>
                <a:ext cx="882" cy="698"/>
              </a:xfrm>
              <a:custGeom>
                <a:avLst/>
                <a:gdLst>
                  <a:gd name="T0" fmla="*/ 882 w 882"/>
                  <a:gd name="T1" fmla="*/ 293 h 698"/>
                  <a:gd name="T2" fmla="*/ 775 w 882"/>
                  <a:gd name="T3" fmla="*/ 149 h 698"/>
                  <a:gd name="T4" fmla="*/ 632 w 882"/>
                  <a:gd name="T5" fmla="*/ 53 h 698"/>
                  <a:gd name="T6" fmla="*/ 441 w 882"/>
                  <a:gd name="T7" fmla="*/ 8 h 698"/>
                  <a:gd name="T8" fmla="*/ 204 w 882"/>
                  <a:gd name="T9" fmla="*/ 101 h 698"/>
                  <a:gd name="T10" fmla="*/ 61 w 882"/>
                  <a:gd name="T11" fmla="*/ 341 h 698"/>
                  <a:gd name="T12" fmla="*/ 14 w 882"/>
                  <a:gd name="T13" fmla="*/ 533 h 698"/>
                  <a:gd name="T14" fmla="*/ 0 w 882"/>
                  <a:gd name="T15" fmla="*/ 698 h 69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82"/>
                  <a:gd name="T25" fmla="*/ 0 h 698"/>
                  <a:gd name="T26" fmla="*/ 882 w 882"/>
                  <a:gd name="T27" fmla="*/ 698 h 69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82" h="698">
                    <a:moveTo>
                      <a:pt x="882" y="293"/>
                    </a:moveTo>
                    <a:cubicBezTo>
                      <a:pt x="864" y="269"/>
                      <a:pt x="817" y="189"/>
                      <a:pt x="775" y="149"/>
                    </a:cubicBezTo>
                    <a:cubicBezTo>
                      <a:pt x="733" y="109"/>
                      <a:pt x="688" y="77"/>
                      <a:pt x="632" y="53"/>
                    </a:cubicBezTo>
                    <a:cubicBezTo>
                      <a:pt x="576" y="29"/>
                      <a:pt x="512" y="0"/>
                      <a:pt x="441" y="8"/>
                    </a:cubicBezTo>
                    <a:cubicBezTo>
                      <a:pt x="370" y="16"/>
                      <a:pt x="267" y="46"/>
                      <a:pt x="204" y="101"/>
                    </a:cubicBezTo>
                    <a:cubicBezTo>
                      <a:pt x="141" y="156"/>
                      <a:pt x="93" y="269"/>
                      <a:pt x="61" y="341"/>
                    </a:cubicBezTo>
                    <a:cubicBezTo>
                      <a:pt x="30" y="413"/>
                      <a:pt x="24" y="474"/>
                      <a:pt x="14" y="533"/>
                    </a:cubicBezTo>
                    <a:cubicBezTo>
                      <a:pt x="4" y="592"/>
                      <a:pt x="3" y="664"/>
                      <a:pt x="0" y="698"/>
                    </a:cubicBezTo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0" name="Freeform 97"/>
              <p:cNvSpPr>
                <a:spLocks/>
              </p:cNvSpPr>
              <p:nvPr/>
            </p:nvSpPr>
            <p:spPr bwMode="auto">
              <a:xfrm>
                <a:off x="4074" y="1680"/>
                <a:ext cx="864" cy="384"/>
              </a:xfrm>
              <a:custGeom>
                <a:avLst/>
                <a:gdLst>
                  <a:gd name="T0" fmla="*/ 0 w 864"/>
                  <a:gd name="T1" fmla="*/ 384 h 384"/>
                  <a:gd name="T2" fmla="*/ 24 w 864"/>
                  <a:gd name="T3" fmla="*/ 357 h 384"/>
                  <a:gd name="T4" fmla="*/ 51 w 864"/>
                  <a:gd name="T5" fmla="*/ 327 h 384"/>
                  <a:gd name="T6" fmla="*/ 96 w 864"/>
                  <a:gd name="T7" fmla="*/ 288 h 384"/>
                  <a:gd name="T8" fmla="*/ 240 w 864"/>
                  <a:gd name="T9" fmla="*/ 192 h 384"/>
                  <a:gd name="T10" fmla="*/ 432 w 864"/>
                  <a:gd name="T11" fmla="*/ 96 h 384"/>
                  <a:gd name="T12" fmla="*/ 651 w 864"/>
                  <a:gd name="T13" fmla="*/ 24 h 384"/>
                  <a:gd name="T14" fmla="*/ 798 w 864"/>
                  <a:gd name="T15" fmla="*/ 3 h 384"/>
                  <a:gd name="T16" fmla="*/ 864 w 864"/>
                  <a:gd name="T17" fmla="*/ 6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64"/>
                  <a:gd name="T28" fmla="*/ 0 h 384"/>
                  <a:gd name="T29" fmla="*/ 864 w 86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64" h="384">
                    <a:moveTo>
                      <a:pt x="0" y="384"/>
                    </a:moveTo>
                    <a:cubicBezTo>
                      <a:pt x="3" y="380"/>
                      <a:pt x="16" y="366"/>
                      <a:pt x="24" y="357"/>
                    </a:cubicBezTo>
                    <a:cubicBezTo>
                      <a:pt x="32" y="348"/>
                      <a:pt x="39" y="338"/>
                      <a:pt x="51" y="327"/>
                    </a:cubicBezTo>
                    <a:cubicBezTo>
                      <a:pt x="63" y="316"/>
                      <a:pt x="65" y="310"/>
                      <a:pt x="96" y="288"/>
                    </a:cubicBezTo>
                    <a:cubicBezTo>
                      <a:pt x="127" y="266"/>
                      <a:pt x="184" y="224"/>
                      <a:pt x="240" y="192"/>
                    </a:cubicBezTo>
                    <a:cubicBezTo>
                      <a:pt x="296" y="160"/>
                      <a:pt x="363" y="124"/>
                      <a:pt x="432" y="96"/>
                    </a:cubicBezTo>
                    <a:cubicBezTo>
                      <a:pt x="501" y="68"/>
                      <a:pt x="590" y="39"/>
                      <a:pt x="651" y="24"/>
                    </a:cubicBezTo>
                    <a:cubicBezTo>
                      <a:pt x="712" y="9"/>
                      <a:pt x="762" y="6"/>
                      <a:pt x="798" y="3"/>
                    </a:cubicBezTo>
                    <a:cubicBezTo>
                      <a:pt x="834" y="0"/>
                      <a:pt x="850" y="6"/>
                      <a:pt x="864" y="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04" name="Freeform 98"/>
            <p:cNvSpPr>
              <a:spLocks/>
            </p:cNvSpPr>
            <p:nvPr/>
          </p:nvSpPr>
          <p:spPr bwMode="auto">
            <a:xfrm>
              <a:off x="4432" y="977"/>
              <a:ext cx="3" cy="495"/>
            </a:xfrm>
            <a:custGeom>
              <a:avLst/>
              <a:gdLst>
                <a:gd name="T0" fmla="*/ 3 w 3"/>
                <a:gd name="T1" fmla="*/ 0 h 495"/>
                <a:gd name="T2" fmla="*/ 0 w 3"/>
                <a:gd name="T3" fmla="*/ 495 h 495"/>
                <a:gd name="T4" fmla="*/ 0 60000 65536"/>
                <a:gd name="T5" fmla="*/ 0 60000 65536"/>
                <a:gd name="T6" fmla="*/ 0 w 3"/>
                <a:gd name="T7" fmla="*/ 0 h 495"/>
                <a:gd name="T8" fmla="*/ 3 w 3"/>
                <a:gd name="T9" fmla="*/ 495 h 4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95">
                  <a:moveTo>
                    <a:pt x="3" y="0"/>
                  </a:moveTo>
                  <a:lnTo>
                    <a:pt x="0" y="49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Freeform 99"/>
            <p:cNvSpPr>
              <a:spLocks/>
            </p:cNvSpPr>
            <p:nvPr/>
          </p:nvSpPr>
          <p:spPr bwMode="auto">
            <a:xfrm>
              <a:off x="5314" y="587"/>
              <a:ext cx="1" cy="897"/>
            </a:xfrm>
            <a:custGeom>
              <a:avLst/>
              <a:gdLst>
                <a:gd name="T0" fmla="*/ 0 w 1"/>
                <a:gd name="T1" fmla="*/ 0 h 897"/>
                <a:gd name="T2" fmla="*/ 0 w 1"/>
                <a:gd name="T3" fmla="*/ 897 h 897"/>
                <a:gd name="T4" fmla="*/ 0 60000 65536"/>
                <a:gd name="T5" fmla="*/ 0 60000 65536"/>
                <a:gd name="T6" fmla="*/ 0 w 1"/>
                <a:gd name="T7" fmla="*/ 0 h 897"/>
                <a:gd name="T8" fmla="*/ 1 w 1"/>
                <a:gd name="T9" fmla="*/ 897 h 8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7">
                  <a:moveTo>
                    <a:pt x="0" y="0"/>
                  </a:moveTo>
                  <a:lnTo>
                    <a:pt x="0" y="89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06" name="Object 36"/>
            <p:cNvGraphicFramePr>
              <a:graphicFrameLocks noChangeAspect="1"/>
            </p:cNvGraphicFramePr>
            <p:nvPr/>
          </p:nvGraphicFramePr>
          <p:xfrm>
            <a:off x="4436" y="48"/>
            <a:ext cx="1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" name="Equation" r:id="rId41" imgW="1879600" imgH="393700" progId="Equation.3">
                    <p:embed/>
                  </p:oleObj>
                </mc:Choice>
                <mc:Fallback>
                  <p:oleObj name="Equation" r:id="rId41" imgW="1879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48"/>
                          <a:ext cx="11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0" name="Object 14"/>
          <p:cNvGraphicFramePr>
            <a:graphicFrameLocks noChangeAspect="1"/>
          </p:cNvGraphicFramePr>
          <p:nvPr/>
        </p:nvGraphicFramePr>
        <p:xfrm>
          <a:off x="3276600" y="2998788"/>
          <a:ext cx="2209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" name="Equation" r:id="rId43" imgW="2209800" imgH="812800" progId="Equation.3">
                  <p:embed/>
                </p:oleObj>
              </mc:Choice>
              <mc:Fallback>
                <p:oleObj name="Equation" r:id="rId43" imgW="2209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98788"/>
                        <a:ext cx="2209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9461500" y="1447800"/>
            <a:ext cx="292100" cy="1600200"/>
            <a:chOff x="4944" y="912"/>
            <a:chExt cx="184" cy="1008"/>
          </a:xfrm>
        </p:grpSpPr>
        <p:graphicFrame>
          <p:nvGraphicFramePr>
            <p:cNvPr id="23601" name="Object 34"/>
            <p:cNvGraphicFramePr>
              <a:graphicFrameLocks noChangeAspect="1"/>
            </p:cNvGraphicFramePr>
            <p:nvPr/>
          </p:nvGraphicFramePr>
          <p:xfrm>
            <a:off x="4944" y="91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" name="Equation" r:id="rId45" imgW="291973" imgH="304668" progId="Equation.3">
                    <p:embed/>
                  </p:oleObj>
                </mc:Choice>
                <mc:Fallback>
                  <p:oleObj name="Equation" r:id="rId4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1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2" name="Object 35"/>
            <p:cNvGraphicFramePr>
              <a:graphicFrameLocks noChangeAspect="1"/>
            </p:cNvGraphicFramePr>
            <p:nvPr/>
          </p:nvGraphicFramePr>
          <p:xfrm>
            <a:off x="4944" y="17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4" name="Equation" r:id="rId47" imgW="291973" imgH="304668" progId="Equation.3">
                    <p:embed/>
                  </p:oleObj>
                </mc:Choice>
                <mc:Fallback>
                  <p:oleObj name="Equation" r:id="rId47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1" name="Object 15"/>
          <p:cNvGraphicFramePr>
            <a:graphicFrameLocks noChangeAspect="1"/>
          </p:cNvGraphicFramePr>
          <p:nvPr/>
        </p:nvGraphicFramePr>
        <p:xfrm>
          <a:off x="5486400" y="3167063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" name="Equation" r:id="rId48" imgW="583947" imgH="304668" progId="Equation.3">
                  <p:embed/>
                </p:oleObj>
              </mc:Choice>
              <mc:Fallback>
                <p:oleObj name="Equation" r:id="rId48" imgW="58394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67063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6"/>
          <p:cNvGraphicFramePr>
            <a:graphicFrameLocks noChangeAspect="1"/>
          </p:cNvGraphicFramePr>
          <p:nvPr/>
        </p:nvGraphicFramePr>
        <p:xfrm>
          <a:off x="2590800" y="398938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" name="Equation" r:id="rId50" imgW="723586" imgH="380835" progId="Equation.3">
                  <p:embed/>
                </p:oleObj>
              </mc:Choice>
              <mc:Fallback>
                <p:oleObj name="Equation" r:id="rId50" imgW="72358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89388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7"/>
          <p:cNvGraphicFramePr>
            <a:graphicFrameLocks noChangeAspect="1"/>
          </p:cNvGraphicFramePr>
          <p:nvPr/>
        </p:nvGraphicFramePr>
        <p:xfrm>
          <a:off x="3276600" y="3913188"/>
          <a:ext cx="1930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" name="Equation" r:id="rId52" imgW="1930400" imgH="812800" progId="Equation.3">
                  <p:embed/>
                </p:oleObj>
              </mc:Choice>
              <mc:Fallback>
                <p:oleObj name="Equation" r:id="rId52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13188"/>
                        <a:ext cx="1930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4" name="Object 18"/>
          <p:cNvGraphicFramePr>
            <a:graphicFrameLocks noChangeAspect="1"/>
          </p:cNvGraphicFramePr>
          <p:nvPr/>
        </p:nvGraphicFramePr>
        <p:xfrm>
          <a:off x="5219700" y="4043363"/>
          <a:ext cx="80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" name="Equation" r:id="rId53" imgW="799753" imgH="304668" progId="Equation.3">
                  <p:embed/>
                </p:oleObj>
              </mc:Choice>
              <mc:Fallback>
                <p:oleObj name="Equation" r:id="rId53" imgW="79975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43363"/>
                        <a:ext cx="800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9"/>
          <p:cNvGraphicFramePr>
            <a:graphicFrameLocks noChangeAspect="1"/>
          </p:cNvGraphicFramePr>
          <p:nvPr/>
        </p:nvGraphicFramePr>
        <p:xfrm>
          <a:off x="1741488" y="4879976"/>
          <a:ext cx="438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" name="Equation" r:id="rId55" imgW="457002" imgH="393529" progId="Equation.3">
                  <p:embed/>
                </p:oleObj>
              </mc:Choice>
              <mc:Fallback>
                <p:oleObj name="Equation" r:id="rId55" imgW="45700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879976"/>
                        <a:ext cx="4381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6" name="Object 20"/>
          <p:cNvGraphicFramePr>
            <a:graphicFrameLocks noChangeAspect="1"/>
          </p:cNvGraphicFramePr>
          <p:nvPr/>
        </p:nvGraphicFramePr>
        <p:xfrm>
          <a:off x="2209800" y="4864100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" name="Equation" r:id="rId57" imgW="1612900" imgH="393700" progId="Equation.3">
                  <p:embed/>
                </p:oleObj>
              </mc:Choice>
              <mc:Fallback>
                <p:oleObj name="Equation" r:id="rId57" imgW="1612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64100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7086600" y="4267201"/>
            <a:ext cx="3352800" cy="2479675"/>
            <a:chOff x="192" y="2614"/>
            <a:chExt cx="2112" cy="1562"/>
          </a:xfrm>
        </p:grpSpPr>
        <p:sp>
          <p:nvSpPr>
            <p:cNvPr id="23594" name="Line 113"/>
            <p:cNvSpPr>
              <a:spLocks noChangeShapeType="1"/>
            </p:cNvSpPr>
            <p:nvPr/>
          </p:nvSpPr>
          <p:spPr bwMode="auto">
            <a:xfrm>
              <a:off x="672" y="34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114"/>
            <p:cNvSpPr>
              <a:spLocks noChangeShapeType="1"/>
            </p:cNvSpPr>
            <p:nvPr/>
          </p:nvSpPr>
          <p:spPr bwMode="auto">
            <a:xfrm flipV="1">
              <a:off x="672" y="261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115"/>
            <p:cNvSpPr>
              <a:spLocks noChangeShapeType="1"/>
            </p:cNvSpPr>
            <p:nvPr/>
          </p:nvSpPr>
          <p:spPr bwMode="auto">
            <a:xfrm flipH="1">
              <a:off x="192" y="3408"/>
              <a:ext cx="48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97" name="Object 30"/>
            <p:cNvGraphicFramePr>
              <a:graphicFrameLocks noChangeAspect="1"/>
            </p:cNvGraphicFramePr>
            <p:nvPr/>
          </p:nvGraphicFramePr>
          <p:xfrm>
            <a:off x="288" y="4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1" name="Equation" r:id="rId59" imgW="253890" imgH="241195" progId="Equation.3">
                    <p:embed/>
                  </p:oleObj>
                </mc:Choice>
                <mc:Fallback>
                  <p:oleObj name="Equation" r:id="rId5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31"/>
            <p:cNvGraphicFramePr>
              <a:graphicFrameLocks noChangeAspect="1"/>
            </p:cNvGraphicFramePr>
            <p:nvPr/>
          </p:nvGraphicFramePr>
          <p:xfrm>
            <a:off x="2080" y="34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" name="Equation" r:id="rId60" imgW="253780" imgH="317225" progId="Equation.3">
                    <p:embed/>
                  </p:oleObj>
                </mc:Choice>
                <mc:Fallback>
                  <p:oleObj name="Equation" r:id="rId6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34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32"/>
            <p:cNvGraphicFramePr>
              <a:graphicFrameLocks noChangeAspect="1"/>
            </p:cNvGraphicFramePr>
            <p:nvPr/>
          </p:nvGraphicFramePr>
          <p:xfrm>
            <a:off x="448" y="271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" name="Equation" r:id="rId61" imgW="203024" imgH="253780" progId="Equation.3">
                    <p:embed/>
                  </p:oleObj>
                </mc:Choice>
                <mc:Fallback>
                  <p:oleObj name="Equation" r:id="rId61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71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33"/>
            <p:cNvGraphicFramePr>
              <a:graphicFrameLocks noChangeAspect="1"/>
            </p:cNvGraphicFramePr>
            <p:nvPr/>
          </p:nvGraphicFramePr>
          <p:xfrm>
            <a:off x="672" y="34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4" name="Equation" r:id="rId62" imgW="203024" imgH="317225" progId="Equation.3">
                    <p:embed/>
                  </p:oleObj>
                </mc:Choice>
                <mc:Fallback>
                  <p:oleObj name="Equation" r:id="rId62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8378826" y="5029200"/>
            <a:ext cx="1743075" cy="1443038"/>
            <a:chOff x="4318" y="3168"/>
            <a:chExt cx="1098" cy="909"/>
          </a:xfrm>
        </p:grpSpPr>
        <p:grpSp>
          <p:nvGrpSpPr>
            <p:cNvPr id="23587" name="Group 120"/>
            <p:cNvGrpSpPr>
              <a:grpSpLocks/>
            </p:cNvGrpSpPr>
            <p:nvPr/>
          </p:nvGrpSpPr>
          <p:grpSpPr bwMode="auto">
            <a:xfrm>
              <a:off x="4318" y="3444"/>
              <a:ext cx="870" cy="633"/>
              <a:chOff x="4318" y="3444"/>
              <a:chExt cx="870" cy="633"/>
            </a:xfrm>
          </p:grpSpPr>
          <p:sp>
            <p:nvSpPr>
              <p:cNvPr id="23589" name="Freeform 121"/>
              <p:cNvSpPr>
                <a:spLocks/>
              </p:cNvSpPr>
              <p:nvPr/>
            </p:nvSpPr>
            <p:spPr bwMode="auto">
              <a:xfrm>
                <a:off x="5187" y="3507"/>
                <a:ext cx="1" cy="204"/>
              </a:xfrm>
              <a:custGeom>
                <a:avLst/>
                <a:gdLst>
                  <a:gd name="T0" fmla="*/ 0 w 1"/>
                  <a:gd name="T1" fmla="*/ 0 h 204"/>
                  <a:gd name="T2" fmla="*/ 0 w 1"/>
                  <a:gd name="T3" fmla="*/ 204 h 204"/>
                  <a:gd name="T4" fmla="*/ 0 60000 65536"/>
                  <a:gd name="T5" fmla="*/ 0 60000 65536"/>
                  <a:gd name="T6" fmla="*/ 0 w 1"/>
                  <a:gd name="T7" fmla="*/ 0 h 204"/>
                  <a:gd name="T8" fmla="*/ 1 w 1"/>
                  <a:gd name="T9" fmla="*/ 204 h 2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4">
                    <a:moveTo>
                      <a:pt x="0" y="0"/>
                    </a:moveTo>
                    <a:lnTo>
                      <a:pt x="0" y="20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Freeform 122"/>
              <p:cNvSpPr>
                <a:spLocks/>
              </p:cNvSpPr>
              <p:nvPr/>
            </p:nvSpPr>
            <p:spPr bwMode="auto">
              <a:xfrm>
                <a:off x="4320" y="370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  <a:gd name="T4" fmla="*/ 0 60000 65536"/>
                  <a:gd name="T5" fmla="*/ 0 60000 65536"/>
                  <a:gd name="T6" fmla="*/ 0 w 1"/>
                  <a:gd name="T7" fmla="*/ 0 h 294"/>
                  <a:gd name="T8" fmla="*/ 1 w 1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Freeform 123"/>
              <p:cNvSpPr>
                <a:spLocks/>
              </p:cNvSpPr>
              <p:nvPr/>
            </p:nvSpPr>
            <p:spPr bwMode="auto">
              <a:xfrm>
                <a:off x="4318" y="3618"/>
                <a:ext cx="632" cy="459"/>
              </a:xfrm>
              <a:custGeom>
                <a:avLst/>
                <a:gdLst>
                  <a:gd name="T0" fmla="*/ 365 w 632"/>
                  <a:gd name="T1" fmla="*/ 0 h 459"/>
                  <a:gd name="T2" fmla="*/ 338 w 632"/>
                  <a:gd name="T3" fmla="*/ 18 h 459"/>
                  <a:gd name="T4" fmla="*/ 320 w 632"/>
                  <a:gd name="T5" fmla="*/ 24 h 459"/>
                  <a:gd name="T6" fmla="*/ 299 w 632"/>
                  <a:gd name="T7" fmla="*/ 48 h 459"/>
                  <a:gd name="T8" fmla="*/ 269 w 632"/>
                  <a:gd name="T9" fmla="*/ 78 h 459"/>
                  <a:gd name="T10" fmla="*/ 200 w 632"/>
                  <a:gd name="T11" fmla="*/ 123 h 459"/>
                  <a:gd name="T12" fmla="*/ 146 w 632"/>
                  <a:gd name="T13" fmla="*/ 162 h 459"/>
                  <a:gd name="T14" fmla="*/ 116 w 632"/>
                  <a:gd name="T15" fmla="*/ 192 h 459"/>
                  <a:gd name="T16" fmla="*/ 83 w 632"/>
                  <a:gd name="T17" fmla="*/ 219 h 459"/>
                  <a:gd name="T18" fmla="*/ 56 w 632"/>
                  <a:gd name="T19" fmla="*/ 240 h 459"/>
                  <a:gd name="T20" fmla="*/ 50 w 632"/>
                  <a:gd name="T21" fmla="*/ 249 h 459"/>
                  <a:gd name="T22" fmla="*/ 41 w 632"/>
                  <a:gd name="T23" fmla="*/ 255 h 459"/>
                  <a:gd name="T24" fmla="*/ 26 w 632"/>
                  <a:gd name="T25" fmla="*/ 306 h 459"/>
                  <a:gd name="T26" fmla="*/ 17 w 632"/>
                  <a:gd name="T27" fmla="*/ 333 h 459"/>
                  <a:gd name="T28" fmla="*/ 20 w 632"/>
                  <a:gd name="T29" fmla="*/ 399 h 459"/>
                  <a:gd name="T30" fmla="*/ 173 w 632"/>
                  <a:gd name="T31" fmla="*/ 459 h 459"/>
                  <a:gd name="T32" fmla="*/ 284 w 632"/>
                  <a:gd name="T33" fmla="*/ 447 h 459"/>
                  <a:gd name="T34" fmla="*/ 320 w 632"/>
                  <a:gd name="T35" fmla="*/ 432 h 459"/>
                  <a:gd name="T36" fmla="*/ 338 w 632"/>
                  <a:gd name="T37" fmla="*/ 426 h 459"/>
                  <a:gd name="T38" fmla="*/ 383 w 632"/>
                  <a:gd name="T39" fmla="*/ 399 h 459"/>
                  <a:gd name="T40" fmla="*/ 422 w 632"/>
                  <a:gd name="T41" fmla="*/ 369 h 459"/>
                  <a:gd name="T42" fmla="*/ 452 w 632"/>
                  <a:gd name="T43" fmla="*/ 336 h 459"/>
                  <a:gd name="T44" fmla="*/ 470 w 632"/>
                  <a:gd name="T45" fmla="*/ 324 h 459"/>
                  <a:gd name="T46" fmla="*/ 497 w 632"/>
                  <a:gd name="T47" fmla="*/ 294 h 459"/>
                  <a:gd name="T48" fmla="*/ 527 w 632"/>
                  <a:gd name="T49" fmla="*/ 261 h 459"/>
                  <a:gd name="T50" fmla="*/ 545 w 632"/>
                  <a:gd name="T51" fmla="*/ 249 h 459"/>
                  <a:gd name="T52" fmla="*/ 557 w 632"/>
                  <a:gd name="T53" fmla="*/ 237 h 459"/>
                  <a:gd name="T54" fmla="*/ 560 w 632"/>
                  <a:gd name="T55" fmla="*/ 228 h 459"/>
                  <a:gd name="T56" fmla="*/ 569 w 632"/>
                  <a:gd name="T57" fmla="*/ 222 h 459"/>
                  <a:gd name="T58" fmla="*/ 593 w 632"/>
                  <a:gd name="T59" fmla="*/ 201 h 459"/>
                  <a:gd name="T60" fmla="*/ 632 w 632"/>
                  <a:gd name="T61" fmla="*/ 171 h 459"/>
                  <a:gd name="T62" fmla="*/ 617 w 632"/>
                  <a:gd name="T63" fmla="*/ 174 h 459"/>
                  <a:gd name="T64" fmla="*/ 359 w 632"/>
                  <a:gd name="T65" fmla="*/ 3 h 4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32"/>
                  <a:gd name="T100" fmla="*/ 0 h 459"/>
                  <a:gd name="T101" fmla="*/ 632 w 632"/>
                  <a:gd name="T102" fmla="*/ 459 h 45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32" h="459">
                    <a:moveTo>
                      <a:pt x="365" y="0"/>
                    </a:moveTo>
                    <a:cubicBezTo>
                      <a:pt x="356" y="6"/>
                      <a:pt x="347" y="12"/>
                      <a:pt x="338" y="18"/>
                    </a:cubicBezTo>
                    <a:cubicBezTo>
                      <a:pt x="333" y="22"/>
                      <a:pt x="320" y="24"/>
                      <a:pt x="320" y="24"/>
                    </a:cubicBezTo>
                    <a:cubicBezTo>
                      <a:pt x="306" y="45"/>
                      <a:pt x="314" y="38"/>
                      <a:pt x="299" y="48"/>
                    </a:cubicBezTo>
                    <a:cubicBezTo>
                      <a:pt x="292" y="59"/>
                      <a:pt x="280" y="71"/>
                      <a:pt x="269" y="78"/>
                    </a:cubicBezTo>
                    <a:cubicBezTo>
                      <a:pt x="255" y="99"/>
                      <a:pt x="224" y="115"/>
                      <a:pt x="200" y="123"/>
                    </a:cubicBezTo>
                    <a:cubicBezTo>
                      <a:pt x="180" y="130"/>
                      <a:pt x="163" y="151"/>
                      <a:pt x="146" y="162"/>
                    </a:cubicBezTo>
                    <a:cubicBezTo>
                      <a:pt x="139" y="173"/>
                      <a:pt x="127" y="185"/>
                      <a:pt x="116" y="192"/>
                    </a:cubicBezTo>
                    <a:cubicBezTo>
                      <a:pt x="107" y="205"/>
                      <a:pt x="98" y="214"/>
                      <a:pt x="83" y="219"/>
                    </a:cubicBezTo>
                    <a:cubicBezTo>
                      <a:pt x="75" y="227"/>
                      <a:pt x="56" y="240"/>
                      <a:pt x="56" y="240"/>
                    </a:cubicBezTo>
                    <a:cubicBezTo>
                      <a:pt x="54" y="243"/>
                      <a:pt x="53" y="246"/>
                      <a:pt x="50" y="249"/>
                    </a:cubicBezTo>
                    <a:cubicBezTo>
                      <a:pt x="47" y="252"/>
                      <a:pt x="43" y="252"/>
                      <a:pt x="41" y="255"/>
                    </a:cubicBezTo>
                    <a:cubicBezTo>
                      <a:pt x="33" y="266"/>
                      <a:pt x="31" y="292"/>
                      <a:pt x="26" y="306"/>
                    </a:cubicBezTo>
                    <a:cubicBezTo>
                      <a:pt x="23" y="315"/>
                      <a:pt x="17" y="333"/>
                      <a:pt x="17" y="333"/>
                    </a:cubicBezTo>
                    <a:cubicBezTo>
                      <a:pt x="19" y="356"/>
                      <a:pt x="0" y="386"/>
                      <a:pt x="20" y="399"/>
                    </a:cubicBezTo>
                    <a:cubicBezTo>
                      <a:pt x="39" y="455"/>
                      <a:pt x="122" y="453"/>
                      <a:pt x="173" y="459"/>
                    </a:cubicBezTo>
                    <a:cubicBezTo>
                      <a:pt x="222" y="457"/>
                      <a:pt x="242" y="457"/>
                      <a:pt x="284" y="447"/>
                    </a:cubicBezTo>
                    <a:cubicBezTo>
                      <a:pt x="299" y="443"/>
                      <a:pt x="307" y="438"/>
                      <a:pt x="320" y="432"/>
                    </a:cubicBezTo>
                    <a:cubicBezTo>
                      <a:pt x="326" y="429"/>
                      <a:pt x="338" y="426"/>
                      <a:pt x="338" y="426"/>
                    </a:cubicBezTo>
                    <a:cubicBezTo>
                      <a:pt x="346" y="414"/>
                      <a:pt x="369" y="406"/>
                      <a:pt x="383" y="399"/>
                    </a:cubicBezTo>
                    <a:cubicBezTo>
                      <a:pt x="393" y="385"/>
                      <a:pt x="408" y="379"/>
                      <a:pt x="422" y="369"/>
                    </a:cubicBezTo>
                    <a:cubicBezTo>
                      <a:pt x="429" y="358"/>
                      <a:pt x="442" y="344"/>
                      <a:pt x="452" y="336"/>
                    </a:cubicBezTo>
                    <a:cubicBezTo>
                      <a:pt x="457" y="331"/>
                      <a:pt x="470" y="324"/>
                      <a:pt x="470" y="324"/>
                    </a:cubicBezTo>
                    <a:cubicBezTo>
                      <a:pt x="474" y="312"/>
                      <a:pt x="486" y="301"/>
                      <a:pt x="497" y="294"/>
                    </a:cubicBezTo>
                    <a:cubicBezTo>
                      <a:pt x="504" y="283"/>
                      <a:pt x="517" y="269"/>
                      <a:pt x="527" y="261"/>
                    </a:cubicBezTo>
                    <a:cubicBezTo>
                      <a:pt x="532" y="256"/>
                      <a:pt x="545" y="249"/>
                      <a:pt x="545" y="249"/>
                    </a:cubicBezTo>
                    <a:cubicBezTo>
                      <a:pt x="553" y="225"/>
                      <a:pt x="541" y="253"/>
                      <a:pt x="557" y="237"/>
                    </a:cubicBezTo>
                    <a:cubicBezTo>
                      <a:pt x="559" y="235"/>
                      <a:pt x="558" y="230"/>
                      <a:pt x="560" y="228"/>
                    </a:cubicBezTo>
                    <a:cubicBezTo>
                      <a:pt x="562" y="225"/>
                      <a:pt x="566" y="224"/>
                      <a:pt x="569" y="222"/>
                    </a:cubicBezTo>
                    <a:cubicBezTo>
                      <a:pt x="575" y="213"/>
                      <a:pt x="593" y="201"/>
                      <a:pt x="593" y="201"/>
                    </a:cubicBezTo>
                    <a:cubicBezTo>
                      <a:pt x="599" y="182"/>
                      <a:pt x="618" y="181"/>
                      <a:pt x="632" y="171"/>
                    </a:cubicBezTo>
                    <a:cubicBezTo>
                      <a:pt x="620" y="167"/>
                      <a:pt x="625" y="166"/>
                      <a:pt x="617" y="174"/>
                    </a:cubicBezTo>
                    <a:lnTo>
                      <a:pt x="359" y="3"/>
                    </a:lnTo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Oval 124"/>
              <p:cNvSpPr>
                <a:spLocks noChangeArrowheads="1"/>
              </p:cNvSpPr>
              <p:nvPr/>
            </p:nvSpPr>
            <p:spPr bwMode="auto">
              <a:xfrm>
                <a:off x="4320" y="3618"/>
                <a:ext cx="864" cy="174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93" name="Freeform 125"/>
              <p:cNvSpPr>
                <a:spLocks/>
              </p:cNvSpPr>
              <p:nvPr/>
            </p:nvSpPr>
            <p:spPr bwMode="auto">
              <a:xfrm>
                <a:off x="4672" y="3444"/>
                <a:ext cx="509" cy="348"/>
              </a:xfrm>
              <a:custGeom>
                <a:avLst/>
                <a:gdLst>
                  <a:gd name="T0" fmla="*/ 272 w 509"/>
                  <a:gd name="T1" fmla="*/ 348 h 348"/>
                  <a:gd name="T2" fmla="*/ 5 w 509"/>
                  <a:gd name="T3" fmla="*/ 177 h 348"/>
                  <a:gd name="T4" fmla="*/ 29 w 509"/>
                  <a:gd name="T5" fmla="*/ 159 h 348"/>
                  <a:gd name="T6" fmla="*/ 95 w 509"/>
                  <a:gd name="T7" fmla="*/ 114 h 348"/>
                  <a:gd name="T8" fmla="*/ 122 w 509"/>
                  <a:gd name="T9" fmla="*/ 96 h 348"/>
                  <a:gd name="T10" fmla="*/ 209 w 509"/>
                  <a:gd name="T11" fmla="*/ 51 h 348"/>
                  <a:gd name="T12" fmla="*/ 386 w 509"/>
                  <a:gd name="T13" fmla="*/ 0 h 348"/>
                  <a:gd name="T14" fmla="*/ 479 w 509"/>
                  <a:gd name="T15" fmla="*/ 15 h 348"/>
                  <a:gd name="T16" fmla="*/ 509 w 509"/>
                  <a:gd name="T17" fmla="*/ 69 h 348"/>
                  <a:gd name="T18" fmla="*/ 413 w 509"/>
                  <a:gd name="T19" fmla="*/ 240 h 348"/>
                  <a:gd name="T20" fmla="*/ 386 w 509"/>
                  <a:gd name="T21" fmla="*/ 258 h 348"/>
                  <a:gd name="T22" fmla="*/ 344 w 509"/>
                  <a:gd name="T23" fmla="*/ 294 h 348"/>
                  <a:gd name="T24" fmla="*/ 287 w 509"/>
                  <a:gd name="T25" fmla="*/ 330 h 348"/>
                  <a:gd name="T26" fmla="*/ 260 w 509"/>
                  <a:gd name="T27" fmla="*/ 342 h 348"/>
                  <a:gd name="T28" fmla="*/ 272 w 509"/>
                  <a:gd name="T29" fmla="*/ 348 h 34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9"/>
                  <a:gd name="T46" fmla="*/ 0 h 348"/>
                  <a:gd name="T47" fmla="*/ 509 w 509"/>
                  <a:gd name="T48" fmla="*/ 348 h 34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9" h="348">
                    <a:moveTo>
                      <a:pt x="272" y="348"/>
                    </a:moveTo>
                    <a:lnTo>
                      <a:pt x="5" y="177"/>
                    </a:lnTo>
                    <a:cubicBezTo>
                      <a:pt x="48" y="215"/>
                      <a:pt x="0" y="169"/>
                      <a:pt x="29" y="159"/>
                    </a:cubicBezTo>
                    <a:cubicBezTo>
                      <a:pt x="36" y="139"/>
                      <a:pt x="77" y="126"/>
                      <a:pt x="95" y="114"/>
                    </a:cubicBezTo>
                    <a:cubicBezTo>
                      <a:pt x="105" y="108"/>
                      <a:pt x="111" y="100"/>
                      <a:pt x="122" y="96"/>
                    </a:cubicBezTo>
                    <a:cubicBezTo>
                      <a:pt x="141" y="68"/>
                      <a:pt x="182" y="69"/>
                      <a:pt x="209" y="51"/>
                    </a:cubicBezTo>
                    <a:cubicBezTo>
                      <a:pt x="271" y="10"/>
                      <a:pt x="312" y="6"/>
                      <a:pt x="386" y="0"/>
                    </a:cubicBezTo>
                    <a:cubicBezTo>
                      <a:pt x="455" y="3"/>
                      <a:pt x="438" y="1"/>
                      <a:pt x="479" y="15"/>
                    </a:cubicBezTo>
                    <a:cubicBezTo>
                      <a:pt x="490" y="32"/>
                      <a:pt x="503" y="50"/>
                      <a:pt x="509" y="69"/>
                    </a:cubicBezTo>
                    <a:cubicBezTo>
                      <a:pt x="501" y="126"/>
                      <a:pt x="468" y="213"/>
                      <a:pt x="413" y="240"/>
                    </a:cubicBezTo>
                    <a:cubicBezTo>
                      <a:pt x="402" y="245"/>
                      <a:pt x="398" y="254"/>
                      <a:pt x="386" y="258"/>
                    </a:cubicBezTo>
                    <a:cubicBezTo>
                      <a:pt x="375" y="269"/>
                      <a:pt x="358" y="289"/>
                      <a:pt x="344" y="294"/>
                    </a:cubicBezTo>
                    <a:cubicBezTo>
                      <a:pt x="338" y="312"/>
                      <a:pt x="305" y="322"/>
                      <a:pt x="287" y="330"/>
                    </a:cubicBezTo>
                    <a:cubicBezTo>
                      <a:pt x="274" y="336"/>
                      <a:pt x="259" y="337"/>
                      <a:pt x="260" y="342"/>
                    </a:cubicBezTo>
                    <a:cubicBezTo>
                      <a:pt x="261" y="346"/>
                      <a:pt x="268" y="346"/>
                      <a:pt x="272" y="3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88" name="Object 29"/>
            <p:cNvGraphicFramePr>
              <a:graphicFrameLocks noChangeAspect="1"/>
            </p:cNvGraphicFramePr>
            <p:nvPr/>
          </p:nvGraphicFramePr>
          <p:xfrm>
            <a:off x="4368" y="3168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5" name="Equation" r:id="rId63" imgW="1552687" imgH="276351" progId="Equation.3">
                    <p:embed/>
                  </p:oleObj>
                </mc:Choice>
                <mc:Fallback>
                  <p:oleObj name="Equation" r:id="rId63" imgW="1552687" imgH="2763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7" name="Object 21"/>
          <p:cNvGraphicFramePr>
            <a:graphicFrameLocks noChangeAspect="1"/>
          </p:cNvGraphicFramePr>
          <p:nvPr/>
        </p:nvGraphicFramePr>
        <p:xfrm>
          <a:off x="3975100" y="4751388"/>
          <a:ext cx="1930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" name="Equation" r:id="rId65" imgW="1930400" imgH="812800" progId="Equation.3">
                  <p:embed/>
                </p:oleObj>
              </mc:Choice>
              <mc:Fallback>
                <p:oleObj name="Equation" r:id="rId65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751388"/>
                        <a:ext cx="1930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8" name="Object 22"/>
          <p:cNvGraphicFramePr>
            <a:graphicFrameLocks noChangeAspect="1"/>
          </p:cNvGraphicFramePr>
          <p:nvPr/>
        </p:nvGraphicFramePr>
        <p:xfrm>
          <a:off x="9220200" y="55245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" name="Equation" r:id="rId66" imgW="219097" imgH="304667" progId="Equation.3">
                  <p:embed/>
                </p:oleObj>
              </mc:Choice>
              <mc:Fallback>
                <p:oleObj name="Equation" r:id="rId66" imgW="219097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55245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9" name="Object 23"/>
          <p:cNvGraphicFramePr>
            <a:graphicFrameLocks noChangeAspect="1"/>
          </p:cNvGraphicFramePr>
          <p:nvPr/>
        </p:nvGraphicFramePr>
        <p:xfrm>
          <a:off x="8604250" y="6057900"/>
          <a:ext cx="34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" name="Equation" r:id="rId68" imgW="228779" imgH="304667" progId="Equation.3">
                  <p:embed/>
                </p:oleObj>
              </mc:Choice>
              <mc:Fallback>
                <p:oleObj name="Equation" r:id="rId68" imgW="228779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057900"/>
                        <a:ext cx="34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0" name="Object 24"/>
          <p:cNvGraphicFramePr>
            <a:graphicFrameLocks noChangeAspect="1"/>
          </p:cNvGraphicFramePr>
          <p:nvPr/>
        </p:nvGraphicFramePr>
        <p:xfrm>
          <a:off x="2579688" y="5689600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" name="Equation" r:id="rId70" imgW="355292" imgH="355292" progId="Equation.3">
                  <p:embed/>
                </p:oleObj>
              </mc:Choice>
              <mc:Fallback>
                <p:oleObj name="Equation" r:id="rId70" imgW="355292" imgH="3552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5689600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1" name="Object 25"/>
          <p:cNvGraphicFramePr>
            <a:graphicFrameLocks noChangeAspect="1"/>
          </p:cNvGraphicFramePr>
          <p:nvPr/>
        </p:nvGraphicFramePr>
        <p:xfrm>
          <a:off x="3178175" y="5664200"/>
          <a:ext cx="104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" name="Equation" r:id="rId72" imgW="1040948" imgH="380835" progId="Equation.3">
                  <p:embed/>
                </p:oleObj>
              </mc:Choice>
              <mc:Fallback>
                <p:oleObj name="Equation" r:id="rId72" imgW="104094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5664200"/>
                        <a:ext cx="1041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6"/>
          <p:cNvGraphicFramePr>
            <a:graphicFrameLocks noChangeAspect="1"/>
          </p:cNvGraphicFramePr>
          <p:nvPr/>
        </p:nvGraphicFramePr>
        <p:xfrm>
          <a:off x="4244975" y="5630863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" name="Equation" r:id="rId74" imgW="1447800" imgH="431800" progId="Equation.3">
                  <p:embed/>
                </p:oleObj>
              </mc:Choice>
              <mc:Fallback>
                <p:oleObj name="Equation" r:id="rId74" imgW="1447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5630863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3" name="Object 27"/>
          <p:cNvGraphicFramePr>
            <a:graphicFrameLocks noChangeAspect="1"/>
          </p:cNvGraphicFramePr>
          <p:nvPr/>
        </p:nvGraphicFramePr>
        <p:xfrm>
          <a:off x="1774825" y="6248400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" name="Equation" r:id="rId76" imgW="1091726" imgH="380835" progId="Equation.3">
                  <p:embed/>
                </p:oleObj>
              </mc:Choice>
              <mc:Fallback>
                <p:oleObj name="Equation" r:id="rId76" imgW="109172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6248400"/>
                        <a:ext cx="109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4" name="Object 28"/>
          <p:cNvGraphicFramePr>
            <a:graphicFrameLocks noChangeAspect="1"/>
          </p:cNvGraphicFramePr>
          <p:nvPr/>
        </p:nvGraphicFramePr>
        <p:xfrm>
          <a:off x="2819400" y="6248400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" name="Equation" r:id="rId78" imgW="1473200" imgH="381000" progId="Equation.3">
                  <p:embed/>
                </p:oleObj>
              </mc:Choice>
              <mc:Fallback>
                <p:oleObj name="Equation" r:id="rId78" imgW="1473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248400"/>
                        <a:ext cx="147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2681"/>
              </p:ext>
            </p:extLst>
          </p:nvPr>
        </p:nvGraphicFramePr>
        <p:xfrm>
          <a:off x="840508" y="1606550"/>
          <a:ext cx="10513292" cy="366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61"/>
                <a:gridCol w="2499061"/>
                <a:gridCol w="2412887"/>
                <a:gridCol w="3102283"/>
              </a:tblGrid>
              <a:tr h="4242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分割</a:t>
                      </a:r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近似求和</a:t>
                      </a:r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取极限</a:t>
                      </a:r>
                      <a:endParaRPr lang="zh-CN" altLang="en-US" sz="1800" dirty="0"/>
                    </a:p>
                  </a:txBody>
                  <a:tcPr marL="91443" marR="91443" marT="45729" marB="45729"/>
                </a:tc>
              </a:tr>
              <a:tr h="16327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</a:tr>
              <a:tr h="161037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</a:tr>
            </a:tbl>
          </a:graphicData>
        </a:graphic>
      </p:graphicFrame>
      <p:graphicFrame>
        <p:nvGraphicFramePr>
          <p:cNvPr id="2562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89718"/>
              </p:ext>
            </p:extLst>
          </p:nvPr>
        </p:nvGraphicFramePr>
        <p:xfrm>
          <a:off x="1507190" y="2537044"/>
          <a:ext cx="1346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190" y="2537044"/>
                        <a:ext cx="1346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7081"/>
              </p:ext>
            </p:extLst>
          </p:nvPr>
        </p:nvGraphicFramePr>
        <p:xfrm>
          <a:off x="996156" y="4013200"/>
          <a:ext cx="20875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6" imgW="977900" imgH="381000" progId="Equation.DSMT4">
                  <p:embed/>
                </p:oleObj>
              </mc:Choice>
              <mc:Fallback>
                <p:oleObj name="Equation" r:id="rId6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56" y="4013200"/>
                        <a:ext cx="20875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8444"/>
              </p:ext>
            </p:extLst>
          </p:nvPr>
        </p:nvGraphicFramePr>
        <p:xfrm>
          <a:off x="3641583" y="2402899"/>
          <a:ext cx="2036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8" imgW="1016000" imgH="457200" progId="Equation.DSMT4">
                  <p:embed/>
                </p:oleObj>
              </mc:Choice>
              <mc:Fallback>
                <p:oleObj name="Equation" r:id="rId8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583" y="2402899"/>
                        <a:ext cx="20367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53687"/>
              </p:ext>
            </p:extLst>
          </p:nvPr>
        </p:nvGraphicFramePr>
        <p:xfrm>
          <a:off x="3830495" y="3991769"/>
          <a:ext cx="16589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10" imgW="927100" imgH="457200" progId="Equation.DSMT4">
                  <p:embed/>
                </p:oleObj>
              </mc:Choice>
              <mc:Fallback>
                <p:oleObj name="Equation" r:id="rId10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495" y="3991769"/>
                        <a:ext cx="16589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27562"/>
              </p:ext>
            </p:extLst>
          </p:nvPr>
        </p:nvGraphicFramePr>
        <p:xfrm>
          <a:off x="6229351" y="2046288"/>
          <a:ext cx="1493837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12" imgW="927100" imgH="901700" progId="Equation.DSMT4">
                  <p:embed/>
                </p:oleObj>
              </mc:Choice>
              <mc:Fallback>
                <p:oleObj name="Equation" r:id="rId12" imgW="927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2046288"/>
                        <a:ext cx="1493837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23670"/>
              </p:ext>
            </p:extLst>
          </p:nvPr>
        </p:nvGraphicFramePr>
        <p:xfrm>
          <a:off x="6168232" y="3672032"/>
          <a:ext cx="1651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14" imgW="1040948" imgH="901309" progId="Equation.DSMT4">
                  <p:embed/>
                </p:oleObj>
              </mc:Choice>
              <mc:Fallback>
                <p:oleObj name="Equation" r:id="rId14" imgW="1040948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232" y="3672032"/>
                        <a:ext cx="16510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5254"/>
              </p:ext>
            </p:extLst>
          </p:nvPr>
        </p:nvGraphicFramePr>
        <p:xfrm>
          <a:off x="8610600" y="2101994"/>
          <a:ext cx="18557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16" imgW="1002865" imgH="723586" progId="Equation.DSMT4">
                  <p:embed/>
                </p:oleObj>
              </mc:Choice>
              <mc:Fallback>
                <p:oleObj name="Equation" r:id="rId16" imgW="100286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101994"/>
                        <a:ext cx="1855788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06236"/>
              </p:ext>
            </p:extLst>
          </p:nvPr>
        </p:nvGraphicFramePr>
        <p:xfrm>
          <a:off x="8449040" y="3763099"/>
          <a:ext cx="2579178" cy="134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18" imgW="1384300" imgH="723900" progId="Equation.DSMT4">
                  <p:embed/>
                </p:oleObj>
              </mc:Choice>
              <mc:Fallback>
                <p:oleObj name="Equation" r:id="rId18" imgW="13843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040" y="3763099"/>
                        <a:ext cx="2579178" cy="1348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文本框 1"/>
          <p:cNvSpPr txBox="1">
            <a:spLocks noChangeArrowheads="1"/>
          </p:cNvSpPr>
          <p:nvPr/>
        </p:nvSpPr>
        <p:spPr bwMode="auto">
          <a:xfrm>
            <a:off x="4124325" y="915989"/>
            <a:ext cx="3430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两种积分的定义对照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4388" y="436563"/>
            <a:ext cx="3879850" cy="4064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三、二重积分的性质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135189" y="1081088"/>
          <a:ext cx="2663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3" imgW="1085805" imgH="219002" progId="Equation.DSMT4">
                  <p:embed/>
                </p:oleObj>
              </mc:Choice>
              <mc:Fallback>
                <p:oleObj name="Equation" r:id="rId3" imgW="108580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081088"/>
                        <a:ext cx="26638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543800" y="113665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为常数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135189" y="1938338"/>
          <a:ext cx="40592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6" imgW="1676400" imgH="219002" progId="Equation.DSMT4">
                  <p:embed/>
                </p:oleObj>
              </mc:Choice>
              <mc:Fallback>
                <p:oleObj name="Equation" r:id="rId6" imgW="167640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938338"/>
                        <a:ext cx="40592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084388" y="3267075"/>
          <a:ext cx="726281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Equation" r:id="rId8" imgW="3152708" imgH="485675" progId="Equation.DSMT4">
                  <p:embed/>
                </p:oleObj>
              </mc:Choice>
              <mc:Fallback>
                <p:oleObj name="Equation" r:id="rId8" imgW="3152708" imgH="4856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3267075"/>
                        <a:ext cx="7262812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084388" y="5073650"/>
          <a:ext cx="341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Equation" r:id="rId10" imgW="1428616" imgH="133337" progId="Equation.DSMT4">
                  <p:embed/>
                </p:oleObj>
              </mc:Choice>
              <mc:Fallback>
                <p:oleObj name="Equation" r:id="rId10" imgW="1428616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5073650"/>
                        <a:ext cx="341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3333751" y="5591175"/>
          <a:ext cx="3198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12" imgW="1400287" imgH="228680" progId="Equation.DSMT4">
                  <p:embed/>
                </p:oleObj>
              </mc:Choice>
              <mc:Fallback>
                <p:oleObj name="Equation" r:id="rId12" imgW="140028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1" y="5591175"/>
                        <a:ext cx="31988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5594350" y="50800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的面积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 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3103564" y="4576763"/>
          <a:ext cx="50434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14" imgW="2152605" imgH="143014" progId="Equation.DSMT4">
                  <p:embed/>
                </p:oleObj>
              </mc:Choice>
              <mc:Fallback>
                <p:oleObj name="Equation" r:id="rId14" imgW="215260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4" y="4576763"/>
                        <a:ext cx="50434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4821239" y="1081089"/>
          <a:ext cx="2714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16" imgW="1095487" imgH="219002" progId="Equation.DSMT4">
                  <p:embed/>
                </p:oleObj>
              </mc:Choice>
              <mc:Fallback>
                <p:oleObj name="Equation" r:id="rId16" imgW="10954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9" y="1081089"/>
                        <a:ext cx="27146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4079876" y="2554288"/>
          <a:ext cx="482441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18" imgW="2038216" imgH="219002" progId="Equation.DSMT4">
                  <p:embed/>
                </p:oleObj>
              </mc:Choice>
              <mc:Fallback>
                <p:oleObj name="Equation" r:id="rId18" imgW="20382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554288"/>
                        <a:ext cx="482441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394701" y="4310063"/>
            <a:ext cx="2111375" cy="1435100"/>
            <a:chOff x="4006" y="2160"/>
            <a:chExt cx="1330" cy="904"/>
          </a:xfrm>
        </p:grpSpPr>
        <p:sp>
          <p:nvSpPr>
            <p:cNvPr id="26643" name="Freeform 56"/>
            <p:cNvSpPr>
              <a:spLocks/>
            </p:cNvSpPr>
            <p:nvPr/>
          </p:nvSpPr>
          <p:spPr bwMode="auto">
            <a:xfrm>
              <a:off x="4006" y="2160"/>
              <a:ext cx="1313" cy="756"/>
            </a:xfrm>
            <a:custGeom>
              <a:avLst/>
              <a:gdLst>
                <a:gd name="T0" fmla="*/ 35 w 1313"/>
                <a:gd name="T1" fmla="*/ 252 h 756"/>
                <a:gd name="T2" fmla="*/ 62 w 1313"/>
                <a:gd name="T3" fmla="*/ 513 h 756"/>
                <a:gd name="T4" fmla="*/ 206 w 1313"/>
                <a:gd name="T5" fmla="*/ 612 h 756"/>
                <a:gd name="T6" fmla="*/ 251 w 1313"/>
                <a:gd name="T7" fmla="*/ 630 h 756"/>
                <a:gd name="T8" fmla="*/ 323 w 1313"/>
                <a:gd name="T9" fmla="*/ 648 h 756"/>
                <a:gd name="T10" fmla="*/ 791 w 1313"/>
                <a:gd name="T11" fmla="*/ 756 h 756"/>
                <a:gd name="T12" fmla="*/ 1079 w 1313"/>
                <a:gd name="T13" fmla="*/ 738 h 756"/>
                <a:gd name="T14" fmla="*/ 1160 w 1313"/>
                <a:gd name="T15" fmla="*/ 711 h 756"/>
                <a:gd name="T16" fmla="*/ 1178 w 1313"/>
                <a:gd name="T17" fmla="*/ 684 h 756"/>
                <a:gd name="T18" fmla="*/ 1205 w 1313"/>
                <a:gd name="T19" fmla="*/ 666 h 756"/>
                <a:gd name="T20" fmla="*/ 1241 w 1313"/>
                <a:gd name="T21" fmla="*/ 612 h 756"/>
                <a:gd name="T22" fmla="*/ 1259 w 1313"/>
                <a:gd name="T23" fmla="*/ 585 h 756"/>
                <a:gd name="T24" fmla="*/ 1277 w 1313"/>
                <a:gd name="T25" fmla="*/ 558 h 756"/>
                <a:gd name="T26" fmla="*/ 1313 w 1313"/>
                <a:gd name="T27" fmla="*/ 369 h 756"/>
                <a:gd name="T28" fmla="*/ 1196 w 1313"/>
                <a:gd name="T29" fmla="*/ 135 h 756"/>
                <a:gd name="T30" fmla="*/ 1133 w 1313"/>
                <a:gd name="T31" fmla="*/ 90 h 756"/>
                <a:gd name="T32" fmla="*/ 971 w 1313"/>
                <a:gd name="T33" fmla="*/ 45 h 756"/>
                <a:gd name="T34" fmla="*/ 791 w 1313"/>
                <a:gd name="T35" fmla="*/ 0 h 756"/>
                <a:gd name="T36" fmla="*/ 179 w 1313"/>
                <a:gd name="T37" fmla="*/ 54 h 756"/>
                <a:gd name="T38" fmla="*/ 125 w 1313"/>
                <a:gd name="T39" fmla="*/ 90 h 756"/>
                <a:gd name="T40" fmla="*/ 98 w 1313"/>
                <a:gd name="T41" fmla="*/ 108 h 756"/>
                <a:gd name="T42" fmla="*/ 89 w 1313"/>
                <a:gd name="T43" fmla="*/ 135 h 756"/>
                <a:gd name="T44" fmla="*/ 62 w 1313"/>
                <a:gd name="T45" fmla="*/ 162 h 756"/>
                <a:gd name="T46" fmla="*/ 35 w 1313"/>
                <a:gd name="T47" fmla="*/ 252 h 7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13"/>
                <a:gd name="T73" fmla="*/ 0 h 756"/>
                <a:gd name="T74" fmla="*/ 1313 w 1313"/>
                <a:gd name="T75" fmla="*/ 756 h 7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13" h="756">
                  <a:moveTo>
                    <a:pt x="35" y="252"/>
                  </a:moveTo>
                  <a:cubicBezTo>
                    <a:pt x="38" y="339"/>
                    <a:pt x="0" y="451"/>
                    <a:pt x="62" y="513"/>
                  </a:cubicBezTo>
                  <a:cubicBezTo>
                    <a:pt x="94" y="545"/>
                    <a:pt x="164" y="589"/>
                    <a:pt x="206" y="612"/>
                  </a:cubicBezTo>
                  <a:cubicBezTo>
                    <a:pt x="220" y="620"/>
                    <a:pt x="236" y="625"/>
                    <a:pt x="251" y="630"/>
                  </a:cubicBezTo>
                  <a:cubicBezTo>
                    <a:pt x="275" y="637"/>
                    <a:pt x="323" y="648"/>
                    <a:pt x="323" y="648"/>
                  </a:cubicBezTo>
                  <a:cubicBezTo>
                    <a:pt x="439" y="726"/>
                    <a:pt x="659" y="737"/>
                    <a:pt x="791" y="756"/>
                  </a:cubicBezTo>
                  <a:cubicBezTo>
                    <a:pt x="887" y="750"/>
                    <a:pt x="984" y="750"/>
                    <a:pt x="1079" y="738"/>
                  </a:cubicBezTo>
                  <a:cubicBezTo>
                    <a:pt x="1107" y="735"/>
                    <a:pt x="1160" y="711"/>
                    <a:pt x="1160" y="711"/>
                  </a:cubicBezTo>
                  <a:cubicBezTo>
                    <a:pt x="1166" y="702"/>
                    <a:pt x="1170" y="692"/>
                    <a:pt x="1178" y="684"/>
                  </a:cubicBezTo>
                  <a:cubicBezTo>
                    <a:pt x="1186" y="676"/>
                    <a:pt x="1198" y="674"/>
                    <a:pt x="1205" y="666"/>
                  </a:cubicBezTo>
                  <a:cubicBezTo>
                    <a:pt x="1219" y="650"/>
                    <a:pt x="1229" y="630"/>
                    <a:pt x="1241" y="612"/>
                  </a:cubicBezTo>
                  <a:cubicBezTo>
                    <a:pt x="1247" y="603"/>
                    <a:pt x="1253" y="594"/>
                    <a:pt x="1259" y="585"/>
                  </a:cubicBezTo>
                  <a:cubicBezTo>
                    <a:pt x="1265" y="576"/>
                    <a:pt x="1277" y="558"/>
                    <a:pt x="1277" y="558"/>
                  </a:cubicBezTo>
                  <a:cubicBezTo>
                    <a:pt x="1293" y="495"/>
                    <a:pt x="1302" y="433"/>
                    <a:pt x="1313" y="369"/>
                  </a:cubicBezTo>
                  <a:cubicBezTo>
                    <a:pt x="1299" y="274"/>
                    <a:pt x="1300" y="170"/>
                    <a:pt x="1196" y="135"/>
                  </a:cubicBezTo>
                  <a:cubicBezTo>
                    <a:pt x="1192" y="132"/>
                    <a:pt x="1143" y="94"/>
                    <a:pt x="1133" y="90"/>
                  </a:cubicBezTo>
                  <a:cubicBezTo>
                    <a:pt x="1082" y="68"/>
                    <a:pt x="1025" y="58"/>
                    <a:pt x="971" y="45"/>
                  </a:cubicBezTo>
                  <a:cubicBezTo>
                    <a:pt x="910" y="30"/>
                    <a:pt x="853" y="10"/>
                    <a:pt x="791" y="0"/>
                  </a:cubicBezTo>
                  <a:cubicBezTo>
                    <a:pt x="530" y="6"/>
                    <a:pt x="396" y="0"/>
                    <a:pt x="179" y="54"/>
                  </a:cubicBezTo>
                  <a:cubicBezTo>
                    <a:pt x="161" y="66"/>
                    <a:pt x="143" y="78"/>
                    <a:pt x="125" y="90"/>
                  </a:cubicBezTo>
                  <a:cubicBezTo>
                    <a:pt x="116" y="96"/>
                    <a:pt x="98" y="108"/>
                    <a:pt x="98" y="108"/>
                  </a:cubicBezTo>
                  <a:cubicBezTo>
                    <a:pt x="95" y="117"/>
                    <a:pt x="94" y="127"/>
                    <a:pt x="89" y="135"/>
                  </a:cubicBezTo>
                  <a:cubicBezTo>
                    <a:pt x="82" y="146"/>
                    <a:pt x="68" y="151"/>
                    <a:pt x="62" y="162"/>
                  </a:cubicBezTo>
                  <a:cubicBezTo>
                    <a:pt x="53" y="178"/>
                    <a:pt x="35" y="227"/>
                    <a:pt x="35" y="252"/>
                  </a:cubicBez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4" name="Object 13"/>
            <p:cNvGraphicFramePr>
              <a:graphicFrameLocks noChangeAspect="1"/>
            </p:cNvGraphicFramePr>
            <p:nvPr/>
          </p:nvGraphicFramePr>
          <p:xfrm>
            <a:off x="5136" y="28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8" name="Equation" r:id="rId20" imgW="317225" imgH="291847" progId="Equation.3">
                    <p:embed/>
                  </p:oleObj>
                </mc:Choice>
                <mc:Fallback>
                  <p:oleObj name="Equation" r:id="rId20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Freeform 58"/>
          <p:cNvSpPr>
            <a:spLocks/>
          </p:cNvSpPr>
          <p:nvPr/>
        </p:nvSpPr>
        <p:spPr bwMode="auto">
          <a:xfrm>
            <a:off x="9191625" y="3640138"/>
            <a:ext cx="1460500" cy="2413000"/>
          </a:xfrm>
          <a:custGeom>
            <a:avLst/>
            <a:gdLst>
              <a:gd name="T0" fmla="*/ 2147483646 w 920"/>
              <a:gd name="T1" fmla="*/ 2147483646 h 1520"/>
              <a:gd name="T2" fmla="*/ 2147483646 w 920"/>
              <a:gd name="T3" fmla="*/ 2147483646 h 1520"/>
              <a:gd name="T4" fmla="*/ 2147483646 w 920"/>
              <a:gd name="T5" fmla="*/ 2147483646 h 1520"/>
              <a:gd name="T6" fmla="*/ 2147483646 w 920"/>
              <a:gd name="T7" fmla="*/ 2147483646 h 1520"/>
              <a:gd name="T8" fmla="*/ 0 60000 65536"/>
              <a:gd name="T9" fmla="*/ 0 60000 65536"/>
              <a:gd name="T10" fmla="*/ 0 60000 65536"/>
              <a:gd name="T11" fmla="*/ 0 60000 65536"/>
              <a:gd name="T12" fmla="*/ 0 w 920"/>
              <a:gd name="T13" fmla="*/ 0 h 1520"/>
              <a:gd name="T14" fmla="*/ 920 w 920"/>
              <a:gd name="T15" fmla="*/ 1520 h 1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" h="1520">
                <a:moveTo>
                  <a:pt x="840" y="80"/>
                </a:moveTo>
                <a:cubicBezTo>
                  <a:pt x="880" y="40"/>
                  <a:pt x="920" y="0"/>
                  <a:pt x="792" y="128"/>
                </a:cubicBezTo>
                <a:cubicBezTo>
                  <a:pt x="664" y="256"/>
                  <a:pt x="144" y="616"/>
                  <a:pt x="72" y="848"/>
                </a:cubicBezTo>
                <a:cubicBezTo>
                  <a:pt x="0" y="1080"/>
                  <a:pt x="180" y="1300"/>
                  <a:pt x="360" y="152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8716963" y="4530725"/>
          <a:ext cx="444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22" imgW="393529" imgH="418918" progId="Equation.3">
                  <p:embed/>
                </p:oleObj>
              </mc:Choice>
              <mc:Fallback>
                <p:oleObj name="Equation" r:id="rId22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63" y="4530725"/>
                        <a:ext cx="444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9626600" y="4757738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24" imgW="419100" imgH="419100" progId="Equation.3">
                  <p:embed/>
                </p:oleObj>
              </mc:Choice>
              <mc:Fallback>
                <p:oleObj name="Equation" r:id="rId24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0" y="4757738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大括号 3"/>
          <p:cNvSpPr>
            <a:spLocks/>
          </p:cNvSpPr>
          <p:nvPr/>
        </p:nvSpPr>
        <p:spPr bwMode="auto">
          <a:xfrm>
            <a:off x="9409114" y="1111251"/>
            <a:ext cx="276225" cy="2187575"/>
          </a:xfrm>
          <a:prstGeom prst="rightBrace">
            <a:avLst>
              <a:gd name="adj1" fmla="val 8360"/>
              <a:gd name="adj2" fmla="val 4840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874648" y="1500189"/>
            <a:ext cx="615553" cy="12080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线性性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071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  <p:bldP spid="91145" grpId="0" autoUpdateAnimBg="0"/>
      <p:bldP spid="16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403475" y="1828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特别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4224339" y="1739901"/>
          <a:ext cx="45354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4" imgW="2000205" imgH="152334" progId="Equation.DSMT4">
                  <p:embed/>
                </p:oleObj>
              </mc:Choice>
              <mc:Fallback>
                <p:oleObj name="Equation" r:id="rId4" imgW="2000205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739901"/>
                        <a:ext cx="45354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067050" y="2357439"/>
          <a:ext cx="26812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6" imgW="1209518" imgH="285670" progId="Equation.DSMT4">
                  <p:embed/>
                </p:oleObj>
              </mc:Choice>
              <mc:Fallback>
                <p:oleObj name="Equation" r:id="rId6" imgW="1209518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357439"/>
                        <a:ext cx="26812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8183563" y="4683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784601" y="1082676"/>
          <a:ext cx="21383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8" imgW="904718" imgH="228680" progId="Equation.DSMT4">
                  <p:embed/>
                </p:oleObj>
              </mc:Choice>
              <mc:Fallback>
                <p:oleObj name="Equation" r:id="rId8" imgW="904718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1" y="1082676"/>
                        <a:ext cx="21383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5819776" y="1063626"/>
          <a:ext cx="25876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10" imgW="1076482" imgH="257354" progId="Equation.DSMT4">
                  <p:embed/>
                </p:oleObj>
              </mc:Choice>
              <mc:Fallback>
                <p:oleObj name="Equation" r:id="rId10" imgW="1076482" imgH="2573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6" y="1063626"/>
                        <a:ext cx="25876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2133600" y="457201"/>
            <a:ext cx="331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5.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保序性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若在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</a:t>
            </a: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5232400" y="466725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12" imgW="438195" imgH="114340" progId="Equation.DSMT4">
                  <p:embed/>
                </p:oleObj>
              </mc:Choice>
              <mc:Fallback>
                <p:oleObj name="Equation" r:id="rId12" imgW="438195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66725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6461125" y="514351"/>
          <a:ext cx="1563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14" imgW="609600" imgH="114340" progId="Equation.DSMT4">
                  <p:embed/>
                </p:oleObj>
              </mc:Choice>
              <mc:Fallback>
                <p:oleObj name="Equation" r:id="rId14" imgW="60960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14351"/>
                        <a:ext cx="1563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5707064" y="2424114"/>
          <a:ext cx="27717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16" imgW="1181190" imgH="228680" progId="Equation.DSMT4">
                  <p:embed/>
                </p:oleObj>
              </mc:Choice>
              <mc:Fallback>
                <p:oleObj name="Equation" r:id="rId16" imgW="118119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4" y="2424114"/>
                        <a:ext cx="27717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019300" y="3994150"/>
            <a:ext cx="2833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6.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估值定理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4598989" y="4008439"/>
          <a:ext cx="4987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18" imgW="2190616" imgH="190327" progId="Equation.DSMT4">
                  <p:embed/>
                </p:oleObj>
              </mc:Choice>
              <mc:Fallback>
                <p:oleObj name="Equation" r:id="rId18" imgW="2190616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9" y="4008439"/>
                        <a:ext cx="49879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2066925" y="45593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的面积为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3859214" y="5172076"/>
          <a:ext cx="37798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20" imgW="1743097" imgH="228680" progId="Equation.DSMT4">
                  <p:embed/>
                </p:oleObj>
              </mc:Choice>
              <mc:Fallback>
                <p:oleObj name="Equation" r:id="rId20" imgW="174309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4" y="5172076"/>
                        <a:ext cx="37798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4456114" y="45608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17776" y="3217864"/>
          <a:ext cx="2138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22" imgW="901309" imgH="215806" progId="Equation.DSMT4">
                  <p:embed/>
                </p:oleObj>
              </mc:Choice>
              <mc:Fallback>
                <p:oleObj name="Equation" r:id="rId22" imgW="90130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6" y="3217864"/>
                        <a:ext cx="21383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811714" y="3178176"/>
          <a:ext cx="30702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24" imgW="1333590" imgH="228680" progId="Equation.DSMT4">
                  <p:embed/>
                </p:oleObj>
              </mc:Choice>
              <mc:Fallback>
                <p:oleObj name="Equation" r:id="rId24" imgW="133359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4" y="3178176"/>
                        <a:ext cx="30702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039101" y="3165476"/>
            <a:ext cx="150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保号性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45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5" grpId="0" autoUpdateAnimBg="0"/>
      <p:bldP spid="92168" grpId="0" autoUpdateAnimBg="0"/>
      <p:bldP spid="92172" grpId="0" build="p" autoUpdateAnimBg="0"/>
      <p:bldP spid="92174" grpId="0" build="p" autoUpdateAnimBg="0"/>
      <p:bldP spid="92176" grpId="0" build="p" autoUpdateAnimBg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133600" y="4572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二重积分的中值定理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/>
        </p:nvGraphicFramePr>
        <p:xfrm>
          <a:off x="6024564" y="519114"/>
          <a:ext cx="24082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4" imgW="904718" imgH="133337" progId="Equation.DSMT4">
                  <p:embed/>
                </p:oleObj>
              </mc:Choice>
              <mc:Fallback>
                <p:oleObj name="Equation" r:id="rId4" imgW="904718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519114"/>
                        <a:ext cx="24082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/>
        </p:nvGraphicFramePr>
        <p:xfrm>
          <a:off x="7600950" y="1108075"/>
          <a:ext cx="1555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6" imgW="609600" imgH="114340" progId="Equation.DSMT4">
                  <p:embed/>
                </p:oleObj>
              </mc:Choice>
              <mc:Fallback>
                <p:oleObj name="Equation" r:id="rId6" imgW="60960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1108075"/>
                        <a:ext cx="1555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3667126" y="1676400"/>
          <a:ext cx="42719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8" imgW="1905179" imgH="228680" progId="Equation.DSMT4">
                  <p:embed/>
                </p:oleObj>
              </mc:Choice>
              <mc:Fallback>
                <p:oleObj name="Equation" r:id="rId8" imgW="1905179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1676400"/>
                        <a:ext cx="42719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133600" y="2452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由性质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6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可知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93191" name="Object 5"/>
          <p:cNvGraphicFramePr>
            <a:graphicFrameLocks noChangeAspect="1"/>
          </p:cNvGraphicFramePr>
          <p:nvPr/>
        </p:nvGraphicFramePr>
        <p:xfrm>
          <a:off x="3924300" y="2894014"/>
          <a:ext cx="3746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10" imgW="1638390" imgH="324023" progId="Equation.DSMT4">
                  <p:embed/>
                </p:oleObj>
              </mc:Choice>
              <mc:Fallback>
                <p:oleObj name="Equation" r:id="rId10" imgW="1638390" imgH="324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94014"/>
                        <a:ext cx="37465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057400" y="3900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由连续函数介值定理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至少有一点</a:t>
            </a:r>
          </a:p>
        </p:txBody>
      </p:sp>
      <p:graphicFrame>
        <p:nvGraphicFramePr>
          <p:cNvPr id="93193" name="Object 6"/>
          <p:cNvGraphicFramePr>
            <a:graphicFrameLocks noChangeAspect="1"/>
          </p:cNvGraphicFramePr>
          <p:nvPr/>
        </p:nvGraphicFramePr>
        <p:xfrm>
          <a:off x="7440614" y="3968751"/>
          <a:ext cx="13985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12" imgW="571590" imgH="114340" progId="Equation.DSMT4">
                  <p:embed/>
                </p:oleObj>
              </mc:Choice>
              <mc:Fallback>
                <p:oleObj name="Equation" r:id="rId12" imgW="57159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4" y="3968751"/>
                        <a:ext cx="13985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7"/>
          <p:cNvGraphicFramePr>
            <a:graphicFrameLocks noChangeAspect="1"/>
          </p:cNvGraphicFramePr>
          <p:nvPr/>
        </p:nvGraphicFramePr>
        <p:xfrm>
          <a:off x="3871914" y="4448175"/>
          <a:ext cx="39465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4" imgW="1695405" imgH="324023" progId="Equation.DSMT4">
                  <p:embed/>
                </p:oleObj>
              </mc:Choice>
              <mc:Fallback>
                <p:oleObj name="Equation" r:id="rId14" imgW="1695405" imgH="324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4" y="4448175"/>
                        <a:ext cx="39465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8"/>
          <p:cNvGraphicFramePr>
            <a:graphicFrameLocks noChangeAspect="1"/>
          </p:cNvGraphicFramePr>
          <p:nvPr/>
        </p:nvGraphicFramePr>
        <p:xfrm>
          <a:off x="3744914" y="5516563"/>
          <a:ext cx="39401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16" imgW="1666718" imgH="228680" progId="Equation.DSMT4">
                  <p:embed/>
                </p:oleObj>
              </mc:Choice>
              <mc:Fallback>
                <p:oleObj name="Equation" r:id="rId16" imgW="1666718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4" y="5516563"/>
                        <a:ext cx="39401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8229600" y="5334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在闭区域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上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730500" y="1066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的面积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029200" y="1066801"/>
            <a:ext cx="298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则至少存在一点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9220200" y="1066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使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8721725" y="39116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使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1811338" y="1066801"/>
            <a:ext cx="114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连续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133601" y="546735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因此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95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autoUpdateAnimBg="0"/>
      <p:bldP spid="93190" grpId="0" autoUpdateAnimBg="0"/>
      <p:bldP spid="93192" grpId="0" autoUpdateAnimBg="0"/>
      <p:bldP spid="93196" grpId="0" autoUpdateAnimBg="0"/>
      <p:bldP spid="93197" grpId="0" autoUpdateAnimBg="0"/>
      <p:bldP spid="93198" grpId="0" autoUpdateAnimBg="0"/>
      <p:bldP spid="93199" grpId="0" autoUpdateAnimBg="0"/>
      <p:bldP spid="93200" grpId="0" autoUpdateAnimBg="0"/>
      <p:bldP spid="93201" grpId="0" autoUpdateAnimBg="0"/>
      <p:bldP spid="9320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2135188" y="22050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中值定理</a:t>
            </a:r>
          </a:p>
        </p:txBody>
      </p:sp>
      <p:graphicFrame>
        <p:nvGraphicFramePr>
          <p:cNvPr id="118815" name="Object 2"/>
          <p:cNvGraphicFramePr>
            <a:graphicFrameLocks noChangeAspect="1"/>
          </p:cNvGraphicFramePr>
          <p:nvPr/>
        </p:nvGraphicFramePr>
        <p:xfrm>
          <a:off x="3719513" y="2276476"/>
          <a:ext cx="6400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5" imgW="2743200" imgH="203200" progId="Equation.DSMT4">
                  <p:embed/>
                </p:oleObj>
              </mc:Choice>
              <mc:Fallback>
                <p:oleObj name="Equation" r:id="rId5" imgW="274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276476"/>
                        <a:ext cx="6400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048250" y="3500439"/>
            <a:ext cx="3352800" cy="2568575"/>
            <a:chOff x="1680" y="2222"/>
            <a:chExt cx="2112" cy="1618"/>
          </a:xfrm>
        </p:grpSpPr>
        <p:grpSp>
          <p:nvGrpSpPr>
            <p:cNvPr id="29709" name="Group 51"/>
            <p:cNvGrpSpPr>
              <a:grpSpLocks/>
            </p:cNvGrpSpPr>
            <p:nvPr/>
          </p:nvGrpSpPr>
          <p:grpSpPr bwMode="auto">
            <a:xfrm>
              <a:off x="1680" y="2278"/>
              <a:ext cx="2112" cy="1562"/>
              <a:chOff x="192" y="2614"/>
              <a:chExt cx="2112" cy="1562"/>
            </a:xfrm>
          </p:grpSpPr>
          <p:sp>
            <p:nvSpPr>
              <p:cNvPr id="29717" name="Line 52"/>
              <p:cNvSpPr>
                <a:spLocks noChangeShapeType="1"/>
              </p:cNvSpPr>
              <p:nvPr/>
            </p:nvSpPr>
            <p:spPr bwMode="auto">
              <a:xfrm>
                <a:off x="672" y="340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Line 53"/>
              <p:cNvSpPr>
                <a:spLocks noChangeShapeType="1"/>
              </p:cNvSpPr>
              <p:nvPr/>
            </p:nvSpPr>
            <p:spPr bwMode="auto">
              <a:xfrm flipV="1">
                <a:off x="672" y="2614"/>
                <a:ext cx="0" cy="7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54"/>
              <p:cNvSpPr>
                <a:spLocks noChangeShapeType="1"/>
              </p:cNvSpPr>
              <p:nvPr/>
            </p:nvSpPr>
            <p:spPr bwMode="auto">
              <a:xfrm flipH="1">
                <a:off x="192" y="3408"/>
                <a:ext cx="48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20" name="Object 13"/>
              <p:cNvGraphicFramePr>
                <a:graphicFrameLocks noChangeAspect="1"/>
              </p:cNvGraphicFramePr>
              <p:nvPr/>
            </p:nvGraphicFramePr>
            <p:xfrm>
              <a:off x="288" y="4024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1" name="Equation" r:id="rId7" imgW="253890" imgH="241195" progId="Equation.3">
                      <p:embed/>
                    </p:oleObj>
                  </mc:Choice>
                  <mc:Fallback>
                    <p:oleObj name="Equation" r:id="rId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4024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1" name="Object 14"/>
              <p:cNvGraphicFramePr>
                <a:graphicFrameLocks noChangeAspect="1"/>
              </p:cNvGraphicFramePr>
              <p:nvPr/>
            </p:nvGraphicFramePr>
            <p:xfrm>
              <a:off x="2080" y="3496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2" name="Equation" r:id="rId9" imgW="253780" imgH="317225" progId="Equation.3">
                      <p:embed/>
                    </p:oleObj>
                  </mc:Choice>
                  <mc:Fallback>
                    <p:oleObj name="Equation" r:id="rId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0" y="3496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2" name="Object 15"/>
              <p:cNvGraphicFramePr>
                <a:graphicFrameLocks noChangeAspect="1"/>
              </p:cNvGraphicFramePr>
              <p:nvPr/>
            </p:nvGraphicFramePr>
            <p:xfrm>
              <a:off x="448" y="2715"/>
              <a:ext cx="12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3" name="Equation" r:id="rId11" imgW="203024" imgH="253780" progId="Equation.3">
                      <p:embed/>
                    </p:oleObj>
                  </mc:Choice>
                  <mc:Fallback>
                    <p:oleObj name="Equation" r:id="rId11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" y="2715"/>
                            <a:ext cx="12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3" name="Object 16"/>
              <p:cNvGraphicFramePr>
                <a:graphicFrameLocks noChangeAspect="1"/>
              </p:cNvGraphicFramePr>
              <p:nvPr/>
            </p:nvGraphicFramePr>
            <p:xfrm>
              <a:off x="672" y="3408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4" name="Equation" r:id="rId13" imgW="203024" imgH="317225" progId="Equation.3">
                      <p:embed/>
                    </p:oleObj>
                  </mc:Choice>
                  <mc:Fallback>
                    <p:oleObj name="Equation" r:id="rId13" imgW="203024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408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10" name="Object 10"/>
            <p:cNvGraphicFramePr>
              <a:graphicFrameLocks noChangeAspect="1"/>
            </p:cNvGraphicFramePr>
            <p:nvPr/>
          </p:nvGraphicFramePr>
          <p:xfrm>
            <a:off x="2984" y="286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5" name="Equation" r:id="rId15" imgW="291973" imgH="304668" progId="Equation.3">
                    <p:embed/>
                  </p:oleObj>
                </mc:Choice>
                <mc:Fallback>
                  <p:oleObj name="Equation" r:id="rId1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86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Oval 60"/>
            <p:cNvSpPr>
              <a:spLocks noChangeArrowheads="1"/>
            </p:cNvSpPr>
            <p:nvPr/>
          </p:nvSpPr>
          <p:spPr bwMode="auto">
            <a:xfrm rot="-1430325">
              <a:off x="2496" y="2635"/>
              <a:ext cx="960" cy="19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12" name="Freeform 61"/>
            <p:cNvSpPr>
              <a:spLocks/>
            </p:cNvSpPr>
            <p:nvPr/>
          </p:nvSpPr>
          <p:spPr bwMode="auto">
            <a:xfrm>
              <a:off x="2532" y="2922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0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0" y="5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Freeform 62"/>
            <p:cNvSpPr>
              <a:spLocks/>
            </p:cNvSpPr>
            <p:nvPr/>
          </p:nvSpPr>
          <p:spPr bwMode="auto">
            <a:xfrm>
              <a:off x="3410" y="2547"/>
              <a:ext cx="1" cy="897"/>
            </a:xfrm>
            <a:custGeom>
              <a:avLst/>
              <a:gdLst>
                <a:gd name="T0" fmla="*/ 0 w 1"/>
                <a:gd name="T1" fmla="*/ 0 h 897"/>
                <a:gd name="T2" fmla="*/ 0 w 1"/>
                <a:gd name="T3" fmla="*/ 897 h 897"/>
                <a:gd name="T4" fmla="*/ 0 60000 65536"/>
                <a:gd name="T5" fmla="*/ 0 60000 65536"/>
                <a:gd name="T6" fmla="*/ 0 w 1"/>
                <a:gd name="T7" fmla="*/ 0 h 897"/>
                <a:gd name="T8" fmla="*/ 1 w 1"/>
                <a:gd name="T9" fmla="*/ 897 h 8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7">
                  <a:moveTo>
                    <a:pt x="0" y="0"/>
                  </a:moveTo>
                  <a:lnTo>
                    <a:pt x="0" y="89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Oval 63"/>
            <p:cNvSpPr>
              <a:spLocks noChangeArrowheads="1"/>
            </p:cNvSpPr>
            <p:nvPr/>
          </p:nvSpPr>
          <p:spPr bwMode="auto">
            <a:xfrm>
              <a:off x="2526" y="3336"/>
              <a:ext cx="88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15" name="Object 11"/>
            <p:cNvGraphicFramePr>
              <a:graphicFrameLocks noChangeAspect="1"/>
            </p:cNvGraphicFramePr>
            <p:nvPr/>
          </p:nvGraphicFramePr>
          <p:xfrm>
            <a:off x="2864" y="360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6" name="Equation" r:id="rId17" imgW="200092" imgH="181008" progId="Equation.3">
                    <p:embed/>
                  </p:oleObj>
                </mc:Choice>
                <mc:Fallback>
                  <p:oleObj name="Equation" r:id="rId17" imgW="200092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60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2"/>
            <p:cNvGraphicFramePr>
              <a:graphicFrameLocks noChangeAspect="1"/>
            </p:cNvGraphicFramePr>
            <p:nvPr/>
          </p:nvGraphicFramePr>
          <p:xfrm>
            <a:off x="2644" y="2222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7" name="Equation" r:id="rId19" imgW="1663700" imgH="393700" progId="Equation.3">
                    <p:embed/>
                  </p:oleObj>
                </mc:Choice>
                <mc:Fallback>
                  <p:oleObj name="Equation" r:id="rId19" imgW="1663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222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391276" y="4141788"/>
            <a:ext cx="1400175" cy="1300162"/>
            <a:chOff x="2526" y="2626"/>
            <a:chExt cx="882" cy="819"/>
          </a:xfrm>
        </p:grpSpPr>
        <p:sp>
          <p:nvSpPr>
            <p:cNvPr id="29704" name="Freeform 67"/>
            <p:cNvSpPr>
              <a:spLocks/>
            </p:cNvSpPr>
            <p:nvPr/>
          </p:nvSpPr>
          <p:spPr bwMode="auto">
            <a:xfrm>
              <a:off x="2526" y="2730"/>
              <a:ext cx="1" cy="715"/>
            </a:xfrm>
            <a:custGeom>
              <a:avLst/>
              <a:gdLst>
                <a:gd name="T0" fmla="*/ 0 w 1"/>
                <a:gd name="T1" fmla="*/ 715 h 715"/>
                <a:gd name="T2" fmla="*/ 0 w 1"/>
                <a:gd name="T3" fmla="*/ 0 h 715"/>
                <a:gd name="T4" fmla="*/ 0 60000 65536"/>
                <a:gd name="T5" fmla="*/ 0 60000 65536"/>
                <a:gd name="T6" fmla="*/ 0 w 1"/>
                <a:gd name="T7" fmla="*/ 0 h 715"/>
                <a:gd name="T8" fmla="*/ 1 w 1"/>
                <a:gd name="T9" fmla="*/ 715 h 7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5">
                  <a:moveTo>
                    <a:pt x="0" y="7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Oval 68"/>
            <p:cNvSpPr>
              <a:spLocks noChangeArrowheads="1"/>
            </p:cNvSpPr>
            <p:nvPr/>
          </p:nvSpPr>
          <p:spPr bwMode="auto">
            <a:xfrm>
              <a:off x="2526" y="2635"/>
              <a:ext cx="882" cy="192"/>
            </a:xfrm>
            <a:prstGeom prst="ellipse">
              <a:avLst/>
            </a:prstGeom>
            <a:solidFill>
              <a:srgbClr val="CC3300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06" name="Freeform 69"/>
            <p:cNvSpPr>
              <a:spLocks/>
            </p:cNvSpPr>
            <p:nvPr/>
          </p:nvSpPr>
          <p:spPr bwMode="auto">
            <a:xfrm>
              <a:off x="2955" y="2634"/>
              <a:ext cx="54" cy="186"/>
            </a:xfrm>
            <a:custGeom>
              <a:avLst/>
              <a:gdLst>
                <a:gd name="T0" fmla="*/ 0 w 54"/>
                <a:gd name="T1" fmla="*/ 0 h 186"/>
                <a:gd name="T2" fmla="*/ 54 w 54"/>
                <a:gd name="T3" fmla="*/ 186 h 186"/>
                <a:gd name="T4" fmla="*/ 0 60000 65536"/>
                <a:gd name="T5" fmla="*/ 0 60000 65536"/>
                <a:gd name="T6" fmla="*/ 0 w 54"/>
                <a:gd name="T7" fmla="*/ 0 h 186"/>
                <a:gd name="T8" fmla="*/ 54 w 54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" h="186">
                  <a:moveTo>
                    <a:pt x="0" y="0"/>
                  </a:moveTo>
                  <a:lnTo>
                    <a:pt x="54" y="1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Freeform 70"/>
            <p:cNvSpPr>
              <a:spLocks/>
            </p:cNvSpPr>
            <p:nvPr/>
          </p:nvSpPr>
          <p:spPr bwMode="auto">
            <a:xfrm>
              <a:off x="2962" y="2626"/>
              <a:ext cx="334" cy="182"/>
            </a:xfrm>
            <a:custGeom>
              <a:avLst/>
              <a:gdLst>
                <a:gd name="T0" fmla="*/ 6 w 334"/>
                <a:gd name="T1" fmla="*/ 12 h 182"/>
                <a:gd name="T2" fmla="*/ 42 w 334"/>
                <a:gd name="T3" fmla="*/ 0 h 182"/>
                <a:gd name="T4" fmla="*/ 90 w 334"/>
                <a:gd name="T5" fmla="*/ 2 h 182"/>
                <a:gd name="T6" fmla="*/ 216 w 334"/>
                <a:gd name="T7" fmla="*/ 4 h 182"/>
                <a:gd name="T8" fmla="*/ 274 w 334"/>
                <a:gd name="T9" fmla="*/ 12 h 182"/>
                <a:gd name="T10" fmla="*/ 310 w 334"/>
                <a:gd name="T11" fmla="*/ 16 h 182"/>
                <a:gd name="T12" fmla="*/ 334 w 334"/>
                <a:gd name="T13" fmla="*/ 26 h 182"/>
                <a:gd name="T14" fmla="*/ 332 w 334"/>
                <a:gd name="T15" fmla="*/ 32 h 182"/>
                <a:gd name="T16" fmla="*/ 320 w 334"/>
                <a:gd name="T17" fmla="*/ 36 h 182"/>
                <a:gd name="T18" fmla="*/ 292 w 334"/>
                <a:gd name="T19" fmla="*/ 56 h 182"/>
                <a:gd name="T20" fmla="*/ 258 w 334"/>
                <a:gd name="T21" fmla="*/ 76 h 182"/>
                <a:gd name="T22" fmla="*/ 214 w 334"/>
                <a:gd name="T23" fmla="*/ 100 h 182"/>
                <a:gd name="T24" fmla="*/ 196 w 334"/>
                <a:gd name="T25" fmla="*/ 110 h 182"/>
                <a:gd name="T26" fmla="*/ 136 w 334"/>
                <a:gd name="T27" fmla="*/ 140 h 182"/>
                <a:gd name="T28" fmla="*/ 124 w 334"/>
                <a:gd name="T29" fmla="*/ 148 h 182"/>
                <a:gd name="T30" fmla="*/ 94 w 334"/>
                <a:gd name="T31" fmla="*/ 160 h 182"/>
                <a:gd name="T32" fmla="*/ 52 w 334"/>
                <a:gd name="T33" fmla="*/ 182 h 182"/>
                <a:gd name="T34" fmla="*/ 50 w 334"/>
                <a:gd name="T35" fmla="*/ 176 h 182"/>
                <a:gd name="T36" fmla="*/ 46 w 334"/>
                <a:gd name="T37" fmla="*/ 170 h 182"/>
                <a:gd name="T38" fmla="*/ 42 w 334"/>
                <a:gd name="T39" fmla="*/ 158 h 182"/>
                <a:gd name="T40" fmla="*/ 28 w 334"/>
                <a:gd name="T41" fmla="*/ 102 h 182"/>
                <a:gd name="T42" fmla="*/ 16 w 334"/>
                <a:gd name="T43" fmla="*/ 44 h 182"/>
                <a:gd name="T44" fmla="*/ 6 w 334"/>
                <a:gd name="T45" fmla="*/ 12 h 1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4"/>
                <a:gd name="T70" fmla="*/ 0 h 182"/>
                <a:gd name="T71" fmla="*/ 334 w 334"/>
                <a:gd name="T72" fmla="*/ 182 h 1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4" h="182">
                  <a:moveTo>
                    <a:pt x="6" y="12"/>
                  </a:moveTo>
                  <a:cubicBezTo>
                    <a:pt x="18" y="8"/>
                    <a:pt x="30" y="2"/>
                    <a:pt x="42" y="0"/>
                  </a:cubicBezTo>
                  <a:cubicBezTo>
                    <a:pt x="58" y="1"/>
                    <a:pt x="74" y="2"/>
                    <a:pt x="90" y="2"/>
                  </a:cubicBezTo>
                  <a:cubicBezTo>
                    <a:pt x="132" y="3"/>
                    <a:pt x="174" y="3"/>
                    <a:pt x="216" y="4"/>
                  </a:cubicBezTo>
                  <a:cubicBezTo>
                    <a:pt x="235" y="5"/>
                    <a:pt x="255" y="10"/>
                    <a:pt x="274" y="12"/>
                  </a:cubicBezTo>
                  <a:cubicBezTo>
                    <a:pt x="286" y="13"/>
                    <a:pt x="310" y="16"/>
                    <a:pt x="310" y="16"/>
                  </a:cubicBezTo>
                  <a:cubicBezTo>
                    <a:pt x="319" y="19"/>
                    <a:pt x="326" y="21"/>
                    <a:pt x="334" y="26"/>
                  </a:cubicBezTo>
                  <a:cubicBezTo>
                    <a:pt x="333" y="28"/>
                    <a:pt x="334" y="31"/>
                    <a:pt x="332" y="32"/>
                  </a:cubicBezTo>
                  <a:cubicBezTo>
                    <a:pt x="329" y="34"/>
                    <a:pt x="320" y="36"/>
                    <a:pt x="320" y="36"/>
                  </a:cubicBezTo>
                  <a:cubicBezTo>
                    <a:pt x="313" y="46"/>
                    <a:pt x="302" y="49"/>
                    <a:pt x="292" y="56"/>
                  </a:cubicBezTo>
                  <a:cubicBezTo>
                    <a:pt x="284" y="67"/>
                    <a:pt x="269" y="68"/>
                    <a:pt x="258" y="76"/>
                  </a:cubicBezTo>
                  <a:cubicBezTo>
                    <a:pt x="248" y="91"/>
                    <a:pt x="231" y="94"/>
                    <a:pt x="214" y="100"/>
                  </a:cubicBezTo>
                  <a:cubicBezTo>
                    <a:pt x="207" y="102"/>
                    <a:pt x="196" y="110"/>
                    <a:pt x="196" y="110"/>
                  </a:cubicBezTo>
                  <a:cubicBezTo>
                    <a:pt x="184" y="127"/>
                    <a:pt x="155" y="134"/>
                    <a:pt x="136" y="140"/>
                  </a:cubicBezTo>
                  <a:cubicBezTo>
                    <a:pt x="131" y="142"/>
                    <a:pt x="128" y="145"/>
                    <a:pt x="124" y="148"/>
                  </a:cubicBezTo>
                  <a:cubicBezTo>
                    <a:pt x="115" y="154"/>
                    <a:pt x="103" y="154"/>
                    <a:pt x="94" y="160"/>
                  </a:cubicBezTo>
                  <a:cubicBezTo>
                    <a:pt x="81" y="169"/>
                    <a:pt x="67" y="177"/>
                    <a:pt x="52" y="182"/>
                  </a:cubicBezTo>
                  <a:cubicBezTo>
                    <a:pt x="51" y="180"/>
                    <a:pt x="51" y="178"/>
                    <a:pt x="50" y="176"/>
                  </a:cubicBezTo>
                  <a:cubicBezTo>
                    <a:pt x="49" y="174"/>
                    <a:pt x="47" y="172"/>
                    <a:pt x="46" y="170"/>
                  </a:cubicBezTo>
                  <a:cubicBezTo>
                    <a:pt x="44" y="166"/>
                    <a:pt x="42" y="158"/>
                    <a:pt x="42" y="158"/>
                  </a:cubicBezTo>
                  <a:cubicBezTo>
                    <a:pt x="40" y="137"/>
                    <a:pt x="33" y="122"/>
                    <a:pt x="28" y="102"/>
                  </a:cubicBezTo>
                  <a:cubicBezTo>
                    <a:pt x="24" y="83"/>
                    <a:pt x="21" y="62"/>
                    <a:pt x="16" y="44"/>
                  </a:cubicBezTo>
                  <a:cubicBezTo>
                    <a:pt x="14" y="38"/>
                    <a:pt x="0" y="18"/>
                    <a:pt x="6" y="12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Freeform 71"/>
            <p:cNvSpPr>
              <a:spLocks/>
            </p:cNvSpPr>
            <p:nvPr/>
          </p:nvSpPr>
          <p:spPr bwMode="auto">
            <a:xfrm>
              <a:off x="3014" y="2666"/>
              <a:ext cx="280" cy="166"/>
            </a:xfrm>
            <a:custGeom>
              <a:avLst/>
              <a:gdLst>
                <a:gd name="T0" fmla="*/ 280 w 280"/>
                <a:gd name="T1" fmla="*/ 0 h 166"/>
                <a:gd name="T2" fmla="*/ 262 w 280"/>
                <a:gd name="T3" fmla="*/ 12 h 166"/>
                <a:gd name="T4" fmla="*/ 256 w 280"/>
                <a:gd name="T5" fmla="*/ 16 h 166"/>
                <a:gd name="T6" fmla="*/ 234 w 280"/>
                <a:gd name="T7" fmla="*/ 32 h 166"/>
                <a:gd name="T8" fmla="*/ 222 w 280"/>
                <a:gd name="T9" fmla="*/ 40 h 166"/>
                <a:gd name="T10" fmla="*/ 192 w 280"/>
                <a:gd name="T11" fmla="*/ 54 h 166"/>
                <a:gd name="T12" fmla="*/ 184 w 280"/>
                <a:gd name="T13" fmla="*/ 62 h 166"/>
                <a:gd name="T14" fmla="*/ 140 w 280"/>
                <a:gd name="T15" fmla="*/ 86 h 166"/>
                <a:gd name="T16" fmla="*/ 122 w 280"/>
                <a:gd name="T17" fmla="*/ 92 h 166"/>
                <a:gd name="T18" fmla="*/ 56 w 280"/>
                <a:gd name="T19" fmla="*/ 124 h 166"/>
                <a:gd name="T20" fmla="*/ 18 w 280"/>
                <a:gd name="T21" fmla="*/ 140 h 166"/>
                <a:gd name="T22" fmla="*/ 0 w 280"/>
                <a:gd name="T23" fmla="*/ 150 h 166"/>
                <a:gd name="T24" fmla="*/ 10 w 280"/>
                <a:gd name="T25" fmla="*/ 166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166"/>
                <a:gd name="T41" fmla="*/ 280 w 280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166">
                  <a:moveTo>
                    <a:pt x="280" y="0"/>
                  </a:moveTo>
                  <a:cubicBezTo>
                    <a:pt x="274" y="4"/>
                    <a:pt x="268" y="8"/>
                    <a:pt x="262" y="12"/>
                  </a:cubicBezTo>
                  <a:cubicBezTo>
                    <a:pt x="260" y="13"/>
                    <a:pt x="256" y="16"/>
                    <a:pt x="256" y="16"/>
                  </a:cubicBezTo>
                  <a:cubicBezTo>
                    <a:pt x="250" y="25"/>
                    <a:pt x="243" y="27"/>
                    <a:pt x="234" y="32"/>
                  </a:cubicBezTo>
                  <a:cubicBezTo>
                    <a:pt x="230" y="34"/>
                    <a:pt x="222" y="40"/>
                    <a:pt x="222" y="40"/>
                  </a:cubicBezTo>
                  <a:cubicBezTo>
                    <a:pt x="215" y="50"/>
                    <a:pt x="203" y="51"/>
                    <a:pt x="192" y="54"/>
                  </a:cubicBezTo>
                  <a:cubicBezTo>
                    <a:pt x="188" y="55"/>
                    <a:pt x="188" y="66"/>
                    <a:pt x="184" y="62"/>
                  </a:cubicBezTo>
                  <a:cubicBezTo>
                    <a:pt x="177" y="73"/>
                    <a:pt x="153" y="80"/>
                    <a:pt x="140" y="86"/>
                  </a:cubicBezTo>
                  <a:cubicBezTo>
                    <a:pt x="134" y="89"/>
                    <a:pt x="127" y="88"/>
                    <a:pt x="122" y="92"/>
                  </a:cubicBezTo>
                  <a:cubicBezTo>
                    <a:pt x="102" y="105"/>
                    <a:pt x="77" y="113"/>
                    <a:pt x="56" y="124"/>
                  </a:cubicBezTo>
                  <a:cubicBezTo>
                    <a:pt x="43" y="130"/>
                    <a:pt x="32" y="135"/>
                    <a:pt x="18" y="140"/>
                  </a:cubicBezTo>
                  <a:cubicBezTo>
                    <a:pt x="11" y="142"/>
                    <a:pt x="0" y="150"/>
                    <a:pt x="0" y="150"/>
                  </a:cubicBezTo>
                  <a:lnTo>
                    <a:pt x="10" y="16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56" name="Line 72"/>
          <p:cNvSpPr>
            <a:spLocks noChangeShapeType="1"/>
          </p:cNvSpPr>
          <p:nvPr/>
        </p:nvSpPr>
        <p:spPr bwMode="auto">
          <a:xfrm>
            <a:off x="7072313" y="5268913"/>
            <a:ext cx="93662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8857" name="Object 3"/>
          <p:cNvGraphicFramePr>
            <a:graphicFrameLocks noChangeAspect="1"/>
          </p:cNvGraphicFramePr>
          <p:nvPr/>
        </p:nvGraphicFramePr>
        <p:xfrm>
          <a:off x="2135189" y="2852739"/>
          <a:ext cx="2606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21" imgW="1117115" imgH="203112" progId="Equation.DSMT4">
                  <p:embed/>
                </p:oleObj>
              </mc:Choice>
              <mc:Fallback>
                <p:oleObj name="Equation" r:id="rId21" imgW="111711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852739"/>
                        <a:ext cx="2606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42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4" grpId="0" autoUpdateAnimBg="0"/>
      <p:bldP spid="1188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394C9-DF6D-4651-BB93-069F7AD1F3A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06241"/>
              </p:ext>
            </p:extLst>
          </p:nvPr>
        </p:nvGraphicFramePr>
        <p:xfrm>
          <a:off x="1911351" y="817564"/>
          <a:ext cx="8424863" cy="581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0"/>
                <a:gridCol w="2961218"/>
                <a:gridCol w="4095505"/>
              </a:tblGrid>
              <a:tr h="5040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定积分</a:t>
                      </a:r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二重积分</a:t>
                      </a:r>
                      <a:endParaRPr lang="zh-CN" altLang="en-US" sz="18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</a:t>
                      </a:r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   </a:t>
                      </a:r>
                      <a:r>
                        <a:rPr lang="zh-CN" altLang="en-US" sz="1800" b="1" dirty="0" smtClean="0"/>
                        <a:t>线性性</a:t>
                      </a:r>
                      <a:endParaRPr lang="zh-CN" altLang="en-US" sz="1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  </a:t>
                      </a:r>
                      <a:r>
                        <a:rPr lang="zh-CN" altLang="en-US" sz="1800" b="1" dirty="0" smtClean="0"/>
                        <a:t>区域</a:t>
                      </a:r>
                      <a:r>
                        <a:rPr lang="en-US" altLang="zh-CN" sz="1800" b="1" dirty="0" smtClean="0"/>
                        <a:t>(</a:t>
                      </a:r>
                      <a:r>
                        <a:rPr lang="zh-CN" altLang="en-US" sz="1800" b="1" dirty="0" smtClean="0"/>
                        <a:t>间</a:t>
                      </a:r>
                      <a:r>
                        <a:rPr lang="en-US" altLang="zh-CN" sz="1800" b="1" dirty="0" smtClean="0"/>
                        <a:t>)</a:t>
                      </a:r>
                    </a:p>
                    <a:p>
                      <a:r>
                        <a:rPr lang="zh-CN" altLang="en-US" sz="1800" b="1" dirty="0" smtClean="0"/>
                        <a:t>   可加性</a:t>
                      </a:r>
                      <a:endParaRPr lang="zh-CN" altLang="en-US" sz="1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   </a:t>
                      </a:r>
                      <a:r>
                        <a:rPr lang="zh-CN" altLang="en-US" sz="1800" b="1" dirty="0" smtClean="0"/>
                        <a:t>保序性</a:t>
                      </a:r>
                      <a:endParaRPr lang="zh-CN" altLang="en-US" sz="1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1800" b="1" dirty="0" smtClean="0"/>
                        <a:t>估值定理</a:t>
                      </a:r>
                      <a:endParaRPr lang="zh-CN" altLang="en-US" sz="1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   </a:t>
                      </a:r>
                      <a:r>
                        <a:rPr lang="zh-CN" altLang="en-US" sz="1800" b="1" dirty="0" smtClean="0"/>
                        <a:t>积分中</a:t>
                      </a:r>
                      <a:endParaRPr lang="en-US" altLang="zh-CN" sz="1800" b="1" dirty="0" smtClean="0"/>
                    </a:p>
                    <a:p>
                      <a:r>
                        <a:rPr lang="en-US" altLang="zh-CN" sz="1800" b="1" dirty="0" smtClean="0"/>
                        <a:t>   </a:t>
                      </a:r>
                      <a:r>
                        <a:rPr lang="zh-CN" altLang="en-US" sz="1800" b="1" dirty="0" smtClean="0"/>
                        <a:t>值定理</a:t>
                      </a:r>
                      <a:endParaRPr lang="zh-CN" altLang="en-US" sz="1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</a:tr>
            </a:tbl>
          </a:graphicData>
        </a:graphic>
      </p:graphicFrame>
      <p:graphicFrame>
        <p:nvGraphicFramePr>
          <p:cNvPr id="31777" name="对象 3"/>
          <p:cNvGraphicFramePr>
            <a:graphicFrameLocks noChangeAspect="1"/>
          </p:cNvGraphicFramePr>
          <p:nvPr/>
        </p:nvGraphicFramePr>
        <p:xfrm>
          <a:off x="3522663" y="1354139"/>
          <a:ext cx="26209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4" imgW="1777229" imgH="672808" progId="Equation.DSMT4">
                  <p:embed/>
                </p:oleObj>
              </mc:Choice>
              <mc:Fallback>
                <p:oleObj name="Equation" r:id="rId4" imgW="1777229" imgH="6728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1354139"/>
                        <a:ext cx="26209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对象 4"/>
          <p:cNvGraphicFramePr>
            <a:graphicFrameLocks noChangeAspect="1"/>
          </p:cNvGraphicFramePr>
          <p:nvPr/>
        </p:nvGraphicFramePr>
        <p:xfrm>
          <a:off x="3405188" y="2408239"/>
          <a:ext cx="24177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6" imgW="1574800" imgH="673100" progId="Equation.DSMT4">
                  <p:embed/>
                </p:oleObj>
              </mc:Choice>
              <mc:Fallback>
                <p:oleObj name="Equation" r:id="rId6" imgW="15748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408239"/>
                        <a:ext cx="24177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对象 5"/>
          <p:cNvGraphicFramePr>
            <a:graphicFrameLocks noChangeAspect="1"/>
          </p:cNvGraphicFramePr>
          <p:nvPr/>
        </p:nvGraphicFramePr>
        <p:xfrm>
          <a:off x="6681788" y="1328738"/>
          <a:ext cx="2919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8" imgW="2159000" imgH="774700" progId="Equation.DSMT4">
                  <p:embed/>
                </p:oleObj>
              </mc:Choice>
              <mc:Fallback>
                <p:oleObj name="Equation" r:id="rId8" imgW="2159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1328738"/>
                        <a:ext cx="29194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对象 6"/>
          <p:cNvGraphicFramePr>
            <a:graphicFrameLocks noChangeAspect="1"/>
          </p:cNvGraphicFramePr>
          <p:nvPr/>
        </p:nvGraphicFramePr>
        <p:xfrm>
          <a:off x="6600825" y="2366964"/>
          <a:ext cx="2749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10" imgW="1968500" imgH="800100" progId="Equation.DSMT4">
                  <p:embed/>
                </p:oleObj>
              </mc:Choice>
              <mc:Fallback>
                <p:oleObj name="Equation" r:id="rId10" imgW="19685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366964"/>
                        <a:ext cx="27495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对象 7"/>
          <p:cNvGraphicFramePr>
            <a:graphicFrameLocks noChangeAspect="1"/>
          </p:cNvGraphicFramePr>
          <p:nvPr/>
        </p:nvGraphicFramePr>
        <p:xfrm>
          <a:off x="3308350" y="3540125"/>
          <a:ext cx="2514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12" imgW="1447172" imgH="545863" progId="Equation.DSMT4">
                  <p:embed/>
                </p:oleObj>
              </mc:Choice>
              <mc:Fallback>
                <p:oleObj name="Equation" r:id="rId12" imgW="1447172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540125"/>
                        <a:ext cx="2514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2" name="对象 8"/>
          <p:cNvGraphicFramePr>
            <a:graphicFrameLocks noChangeAspect="1"/>
          </p:cNvGraphicFramePr>
          <p:nvPr/>
        </p:nvGraphicFramePr>
        <p:xfrm>
          <a:off x="3338514" y="4683126"/>
          <a:ext cx="2879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14" imgW="2082800" imgH="546100" progId="Equation.DSMT4">
                  <p:embed/>
                </p:oleObj>
              </mc:Choice>
              <mc:Fallback>
                <p:oleObj name="Equation" r:id="rId14" imgW="20828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4" y="4683126"/>
                        <a:ext cx="28797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对象 9"/>
          <p:cNvGraphicFramePr>
            <a:graphicFrameLocks noChangeAspect="1"/>
          </p:cNvGraphicFramePr>
          <p:nvPr/>
        </p:nvGraphicFramePr>
        <p:xfrm>
          <a:off x="3589339" y="5653089"/>
          <a:ext cx="23764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16" imgW="1498600" imgH="558800" progId="Equation.DSMT4">
                  <p:embed/>
                </p:oleObj>
              </mc:Choice>
              <mc:Fallback>
                <p:oleObj name="Equation" r:id="rId16" imgW="14986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9" y="5653089"/>
                        <a:ext cx="23764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对象 10"/>
          <p:cNvGraphicFramePr>
            <a:graphicFrameLocks noChangeAspect="1"/>
          </p:cNvGraphicFramePr>
          <p:nvPr/>
        </p:nvGraphicFramePr>
        <p:xfrm>
          <a:off x="6600826" y="3490914"/>
          <a:ext cx="30003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8" imgW="1803400" imgH="596900" progId="Equation.DSMT4">
                  <p:embed/>
                </p:oleObj>
              </mc:Choice>
              <mc:Fallback>
                <p:oleObj name="Equation" r:id="rId18" imgW="1803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3490914"/>
                        <a:ext cx="30003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5" name="对象 11"/>
          <p:cNvGraphicFramePr>
            <a:graphicFrameLocks noChangeAspect="1"/>
          </p:cNvGraphicFramePr>
          <p:nvPr/>
        </p:nvGraphicFramePr>
        <p:xfrm>
          <a:off x="6651625" y="4649789"/>
          <a:ext cx="30861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20" imgW="1943100" imgH="596900" progId="Equation.DSMT4">
                  <p:embed/>
                </p:oleObj>
              </mc:Choice>
              <mc:Fallback>
                <p:oleObj name="Equation" r:id="rId20" imgW="19431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4649789"/>
                        <a:ext cx="30861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6" name="对象 12"/>
          <p:cNvGraphicFramePr>
            <a:graphicFrameLocks noChangeAspect="1"/>
          </p:cNvGraphicFramePr>
          <p:nvPr/>
        </p:nvGraphicFramePr>
        <p:xfrm>
          <a:off x="6770688" y="5613401"/>
          <a:ext cx="26797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Equation" r:id="rId22" imgW="1689100" imgH="609600" progId="Equation.DSMT4">
                  <p:embed/>
                </p:oleObj>
              </mc:Choice>
              <mc:Fallback>
                <p:oleObj name="Equation" r:id="rId22" imgW="16891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5613401"/>
                        <a:ext cx="26797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7" name="文本框 1"/>
          <p:cNvSpPr txBox="1">
            <a:spLocks noChangeArrowheads="1"/>
          </p:cNvSpPr>
          <p:nvPr/>
        </p:nvSpPr>
        <p:spPr bwMode="auto">
          <a:xfrm>
            <a:off x="4278313" y="298450"/>
            <a:ext cx="341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两种积分的性质对照</a:t>
            </a:r>
          </a:p>
        </p:txBody>
      </p:sp>
    </p:spTree>
    <p:extLst>
      <p:ext uri="{BB962C8B-B14F-4D97-AF65-F5344CB8AC3E}">
        <p14:creationId xmlns:p14="http://schemas.microsoft.com/office/powerpoint/2010/main" val="2587163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762375" y="2312988"/>
            <a:ext cx="39941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endParaRPr lang="zh-CN" altLang="en-US" sz="3200" b="1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1.1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、二重积分的概念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756025" y="3105151"/>
            <a:ext cx="5589588" cy="213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endParaRPr lang="zh-CN" altLang="en-US" sz="3200" b="1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1.2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、二重积分的性质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zh-CN" altLang="en-US" sz="32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4378773" y="1772290"/>
            <a:ext cx="2781531" cy="76944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en-US" altLang="zh-CN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二重积分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9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43363" y="5553075"/>
            <a:ext cx="3581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10404147" y="215992"/>
            <a:ext cx="1552575" cy="5238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9</a:t>
            </a:r>
            <a:r>
              <a:rPr kumimoji="0" lang="zh-CN" altLang="en-US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20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5" name="Freeform 43" descr="宽上对角线"/>
          <p:cNvSpPr>
            <a:spLocks/>
          </p:cNvSpPr>
          <p:nvPr/>
        </p:nvSpPr>
        <p:spPr bwMode="auto">
          <a:xfrm>
            <a:off x="4438650" y="3502025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96847"/>
              </p:ext>
            </p:extLst>
          </p:nvPr>
        </p:nvGraphicFramePr>
        <p:xfrm>
          <a:off x="1928018" y="1055420"/>
          <a:ext cx="1355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3" imgW="571252" imgH="215806" progId="Equation.DSMT4">
                  <p:embed/>
                </p:oleObj>
              </mc:Choice>
              <mc:Fallback>
                <p:oleObj name="Equation" r:id="rId3" imgW="57125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8" y="1055420"/>
                        <a:ext cx="1355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906587"/>
              </p:ext>
            </p:extLst>
          </p:nvPr>
        </p:nvGraphicFramePr>
        <p:xfrm>
          <a:off x="1928018" y="1683869"/>
          <a:ext cx="7110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5" imgW="2997200" imgH="215900" progId="Equation.DSMT4">
                  <p:embed/>
                </p:oleObj>
              </mc:Choice>
              <mc:Fallback>
                <p:oleObj name="Equation" r:id="rId5" imgW="2997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8" y="1683869"/>
                        <a:ext cx="71104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99193"/>
              </p:ext>
            </p:extLst>
          </p:nvPr>
        </p:nvGraphicFramePr>
        <p:xfrm>
          <a:off x="1901826" y="2365376"/>
          <a:ext cx="1174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7" imgW="494870" imgH="215713" progId="Equation.DSMT4">
                  <p:embed/>
                </p:oleObj>
              </mc:Choice>
              <mc:Fallback>
                <p:oleObj name="Equation" r:id="rId7" imgW="494870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6" y="2365376"/>
                        <a:ext cx="1174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7104063" y="3789364"/>
            <a:ext cx="576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519738" y="2133600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5448301" y="3740150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rgbClr val="FF3300"/>
                </a:solidFill>
                <a:ea typeface="宋体" panose="02010600030101010101" pitchFamily="2" charset="-122"/>
              </a:rPr>
              <a:t> o</a:t>
            </a: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4151313" y="3933825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5591175" y="2420938"/>
            <a:ext cx="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6" name="Freeform 44"/>
          <p:cNvSpPr>
            <a:spLocks/>
          </p:cNvSpPr>
          <p:nvPr/>
        </p:nvSpPr>
        <p:spPr bwMode="auto">
          <a:xfrm flipV="1">
            <a:off x="4438650" y="3933825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37" name="Object 6"/>
          <p:cNvGraphicFramePr>
            <a:graphicFrameLocks noChangeAspect="1"/>
          </p:cNvGraphicFramePr>
          <p:nvPr/>
        </p:nvGraphicFramePr>
        <p:xfrm>
          <a:off x="4872038" y="3502025"/>
          <a:ext cx="374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10" imgW="76379" imgH="104662" progId="Equation.3">
                  <p:embed/>
                </p:oleObj>
              </mc:Choice>
              <mc:Fallback>
                <p:oleObj name="公式" r:id="rId10" imgW="76379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502025"/>
                        <a:ext cx="374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292042"/>
              </p:ext>
            </p:extLst>
          </p:nvPr>
        </p:nvGraphicFramePr>
        <p:xfrm>
          <a:off x="3076576" y="5135563"/>
          <a:ext cx="55546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12" imgW="2311200" imgH="228600" progId="Equation.DSMT4">
                  <p:embed/>
                </p:oleObj>
              </mc:Choice>
              <mc:Fallback>
                <p:oleObj name="Equation" r:id="rId12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6" y="5135563"/>
                        <a:ext cx="55546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1" name="Line 49"/>
          <p:cNvSpPr>
            <a:spLocks noChangeShapeType="1"/>
          </p:cNvSpPr>
          <p:nvPr/>
        </p:nvSpPr>
        <p:spPr bwMode="auto">
          <a:xfrm>
            <a:off x="5080290" y="889843"/>
            <a:ext cx="152659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06461" y="305067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二重积分在对称区域的积分性质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568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5" grpId="0" animBg="1"/>
      <p:bldP spid="59429" grpId="0"/>
      <p:bldP spid="59430" grpId="0"/>
      <p:bldP spid="59432" grpId="0"/>
      <p:bldP spid="59433" grpId="0" animBg="1"/>
      <p:bldP spid="59434" grpId="0" animBg="1"/>
      <p:bldP spid="59436" grpId="0" animBg="1"/>
      <p:bldP spid="594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2047875" y="1219200"/>
          <a:ext cx="82931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3479800" imgH="1117600" progId="Equation.DSMT4">
                  <p:embed/>
                </p:oleObj>
              </mc:Choice>
              <mc:Fallback>
                <p:oleObj name="Equation" r:id="rId3" imgW="34798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219200"/>
                        <a:ext cx="82931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3"/>
          <p:cNvGraphicFramePr>
            <a:graphicFrameLocks noChangeAspect="1"/>
          </p:cNvGraphicFramePr>
          <p:nvPr/>
        </p:nvGraphicFramePr>
        <p:xfrm>
          <a:off x="2219326" y="836613"/>
          <a:ext cx="74660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5" imgW="3149600" imgH="215900" progId="Equation.DSMT4">
                  <p:embed/>
                </p:oleObj>
              </mc:Choice>
              <mc:Fallback>
                <p:oleObj name="Equation" r:id="rId5" imgW="314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6" y="836613"/>
                        <a:ext cx="74660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2782888" y="246063"/>
          <a:ext cx="56054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7" imgW="2362200" imgH="228600" progId="Equation.DSMT4">
                  <p:embed/>
                </p:oleObj>
              </mc:Choice>
              <mc:Fallback>
                <p:oleObj name="Equation" r:id="rId7" imgW="236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46063"/>
                        <a:ext cx="56054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873376" y="3716339"/>
            <a:ext cx="3006725" cy="2740025"/>
            <a:chOff x="668" y="2341"/>
            <a:chExt cx="1894" cy="1726"/>
          </a:xfrm>
        </p:grpSpPr>
        <p:sp>
          <p:nvSpPr>
            <p:cNvPr id="33827" name="Text Box 4"/>
            <p:cNvSpPr txBox="1">
              <a:spLocks noChangeArrowheads="1"/>
            </p:cNvSpPr>
            <p:nvPr/>
          </p:nvSpPr>
          <p:spPr bwMode="auto">
            <a:xfrm>
              <a:off x="1519" y="2341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33828" name="Line 8"/>
            <p:cNvSpPr>
              <a:spLocks noChangeShapeType="1"/>
            </p:cNvSpPr>
            <p:nvPr/>
          </p:nvSpPr>
          <p:spPr bwMode="auto">
            <a:xfrm>
              <a:off x="1519" y="2523"/>
              <a:ext cx="0" cy="77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9"/>
            <p:cNvSpPr>
              <a:spLocks noChangeShapeType="1"/>
            </p:cNvSpPr>
            <p:nvPr/>
          </p:nvSpPr>
          <p:spPr bwMode="auto">
            <a:xfrm flipH="1">
              <a:off x="884" y="3294"/>
              <a:ext cx="635" cy="5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10"/>
            <p:cNvSpPr>
              <a:spLocks noChangeShapeType="1"/>
            </p:cNvSpPr>
            <p:nvPr/>
          </p:nvSpPr>
          <p:spPr bwMode="auto">
            <a:xfrm>
              <a:off x="1519" y="3294"/>
              <a:ext cx="99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11"/>
            <p:cNvSpPr>
              <a:spLocks noChangeShapeType="1"/>
            </p:cNvSpPr>
            <p:nvPr/>
          </p:nvSpPr>
          <p:spPr bwMode="auto">
            <a:xfrm>
              <a:off x="1125" y="3612"/>
              <a:ext cx="49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12"/>
            <p:cNvSpPr>
              <a:spLocks noChangeShapeType="1"/>
            </p:cNvSpPr>
            <p:nvPr/>
          </p:nvSpPr>
          <p:spPr bwMode="auto">
            <a:xfrm flipH="1">
              <a:off x="1630" y="3286"/>
              <a:ext cx="349" cy="31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13"/>
            <p:cNvSpPr>
              <a:spLocks noChangeShapeType="1"/>
            </p:cNvSpPr>
            <p:nvPr/>
          </p:nvSpPr>
          <p:spPr bwMode="auto">
            <a:xfrm>
              <a:off x="689" y="3612"/>
              <a:ext cx="43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14"/>
            <p:cNvSpPr>
              <a:spLocks noChangeShapeType="1"/>
            </p:cNvSpPr>
            <p:nvPr/>
          </p:nvSpPr>
          <p:spPr bwMode="auto">
            <a:xfrm flipH="1">
              <a:off x="668" y="3294"/>
              <a:ext cx="398" cy="31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15"/>
            <p:cNvSpPr>
              <a:spLocks noChangeShapeType="1"/>
            </p:cNvSpPr>
            <p:nvPr/>
          </p:nvSpPr>
          <p:spPr bwMode="auto">
            <a:xfrm flipH="1">
              <a:off x="1066" y="3294"/>
              <a:ext cx="45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16"/>
            <p:cNvSpPr>
              <a:spLocks noChangeShapeType="1"/>
            </p:cNvSpPr>
            <p:nvPr/>
          </p:nvSpPr>
          <p:spPr bwMode="auto">
            <a:xfrm>
              <a:off x="1987" y="2886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17"/>
            <p:cNvSpPr>
              <a:spLocks noChangeShapeType="1"/>
            </p:cNvSpPr>
            <p:nvPr/>
          </p:nvSpPr>
          <p:spPr bwMode="auto">
            <a:xfrm>
              <a:off x="685" y="3207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18"/>
            <p:cNvSpPr>
              <a:spLocks noChangeShapeType="1"/>
            </p:cNvSpPr>
            <p:nvPr/>
          </p:nvSpPr>
          <p:spPr bwMode="auto">
            <a:xfrm>
              <a:off x="1148" y="3203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19"/>
            <p:cNvSpPr>
              <a:spLocks noChangeShapeType="1"/>
            </p:cNvSpPr>
            <p:nvPr/>
          </p:nvSpPr>
          <p:spPr bwMode="auto">
            <a:xfrm>
              <a:off x="1624" y="3201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20"/>
            <p:cNvSpPr>
              <a:spLocks noChangeShapeType="1"/>
            </p:cNvSpPr>
            <p:nvPr/>
          </p:nvSpPr>
          <p:spPr bwMode="auto">
            <a:xfrm>
              <a:off x="1055" y="2886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21"/>
            <p:cNvSpPr>
              <a:spLocks noChangeShapeType="1"/>
            </p:cNvSpPr>
            <p:nvPr/>
          </p:nvSpPr>
          <p:spPr bwMode="auto">
            <a:xfrm flipH="1">
              <a:off x="1156" y="2886"/>
              <a:ext cx="363" cy="31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22"/>
            <p:cNvSpPr>
              <a:spLocks/>
            </p:cNvSpPr>
            <p:nvPr/>
          </p:nvSpPr>
          <p:spPr bwMode="auto">
            <a:xfrm>
              <a:off x="671" y="3113"/>
              <a:ext cx="485" cy="108"/>
            </a:xfrm>
            <a:custGeom>
              <a:avLst/>
              <a:gdLst>
                <a:gd name="T0" fmla="*/ 0 w 544"/>
                <a:gd name="T1" fmla="*/ 151 h 105"/>
                <a:gd name="T2" fmla="*/ 40 w 544"/>
                <a:gd name="T3" fmla="*/ 15 h 105"/>
                <a:gd name="T4" fmla="*/ 82 w 544"/>
                <a:gd name="T5" fmla="*/ 15 h 105"/>
                <a:gd name="T6" fmla="*/ 102 w 544"/>
                <a:gd name="T7" fmla="*/ 86 h 105"/>
                <a:gd name="T8" fmla="*/ 121 w 544"/>
                <a:gd name="T9" fmla="*/ 151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23"/>
            <p:cNvSpPr>
              <a:spLocks/>
            </p:cNvSpPr>
            <p:nvPr/>
          </p:nvSpPr>
          <p:spPr bwMode="auto">
            <a:xfrm>
              <a:off x="1125" y="3127"/>
              <a:ext cx="499" cy="91"/>
            </a:xfrm>
            <a:custGeom>
              <a:avLst/>
              <a:gdLst>
                <a:gd name="T0" fmla="*/ 0 w 544"/>
                <a:gd name="T1" fmla="*/ 16 h 105"/>
                <a:gd name="T2" fmla="*/ 59 w 544"/>
                <a:gd name="T3" fmla="*/ 3 h 105"/>
                <a:gd name="T4" fmla="*/ 117 w 544"/>
                <a:gd name="T5" fmla="*/ 3 h 105"/>
                <a:gd name="T6" fmla="*/ 148 w 544"/>
                <a:gd name="T7" fmla="*/ 9 h 105"/>
                <a:gd name="T8" fmla="*/ 177 w 544"/>
                <a:gd name="T9" fmla="*/ 1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24"/>
            <p:cNvSpPr>
              <a:spLocks/>
            </p:cNvSpPr>
            <p:nvPr/>
          </p:nvSpPr>
          <p:spPr bwMode="auto">
            <a:xfrm>
              <a:off x="1066" y="2840"/>
              <a:ext cx="453" cy="46"/>
            </a:xfrm>
            <a:custGeom>
              <a:avLst/>
              <a:gdLst>
                <a:gd name="T0" fmla="*/ 0 w 544"/>
                <a:gd name="T1" fmla="*/ 0 h 105"/>
                <a:gd name="T2" fmla="*/ 17 w 544"/>
                <a:gd name="T3" fmla="*/ 0 h 105"/>
                <a:gd name="T4" fmla="*/ 33 w 544"/>
                <a:gd name="T5" fmla="*/ 0 h 105"/>
                <a:gd name="T6" fmla="*/ 42 w 544"/>
                <a:gd name="T7" fmla="*/ 0 h 105"/>
                <a:gd name="T8" fmla="*/ 50 w 544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25"/>
            <p:cNvSpPr>
              <a:spLocks/>
            </p:cNvSpPr>
            <p:nvPr/>
          </p:nvSpPr>
          <p:spPr bwMode="auto">
            <a:xfrm>
              <a:off x="1533" y="2840"/>
              <a:ext cx="454" cy="46"/>
            </a:xfrm>
            <a:custGeom>
              <a:avLst/>
              <a:gdLst>
                <a:gd name="T0" fmla="*/ 0 w 544"/>
                <a:gd name="T1" fmla="*/ 0 h 105"/>
                <a:gd name="T2" fmla="*/ 18 w 544"/>
                <a:gd name="T3" fmla="*/ 0 h 105"/>
                <a:gd name="T4" fmla="*/ 35 w 544"/>
                <a:gd name="T5" fmla="*/ 0 h 105"/>
                <a:gd name="T6" fmla="*/ 44 w 544"/>
                <a:gd name="T7" fmla="*/ 0 h 105"/>
                <a:gd name="T8" fmla="*/ 53 w 544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Freeform 34"/>
            <p:cNvSpPr>
              <a:spLocks/>
            </p:cNvSpPr>
            <p:nvPr/>
          </p:nvSpPr>
          <p:spPr bwMode="auto">
            <a:xfrm>
              <a:off x="1627" y="2900"/>
              <a:ext cx="363" cy="318"/>
            </a:xfrm>
            <a:custGeom>
              <a:avLst/>
              <a:gdLst>
                <a:gd name="T0" fmla="*/ 0 w 363"/>
                <a:gd name="T1" fmla="*/ 318 h 318"/>
                <a:gd name="T2" fmla="*/ 181 w 363"/>
                <a:gd name="T3" fmla="*/ 91 h 318"/>
                <a:gd name="T4" fmla="*/ 363 w 363"/>
                <a:gd name="T5" fmla="*/ 0 h 318"/>
                <a:gd name="T6" fmla="*/ 0 60000 65536"/>
                <a:gd name="T7" fmla="*/ 0 60000 65536"/>
                <a:gd name="T8" fmla="*/ 0 60000 65536"/>
                <a:gd name="T9" fmla="*/ 0 w 363"/>
                <a:gd name="T10" fmla="*/ 0 h 318"/>
                <a:gd name="T11" fmla="*/ 363 w 363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18">
                  <a:moveTo>
                    <a:pt x="0" y="318"/>
                  </a:moveTo>
                  <a:cubicBezTo>
                    <a:pt x="60" y="231"/>
                    <a:pt x="121" y="144"/>
                    <a:pt x="181" y="91"/>
                  </a:cubicBezTo>
                  <a:cubicBezTo>
                    <a:pt x="241" y="38"/>
                    <a:pt x="333" y="15"/>
                    <a:pt x="363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35"/>
            <p:cNvSpPr>
              <a:spLocks/>
            </p:cNvSpPr>
            <p:nvPr/>
          </p:nvSpPr>
          <p:spPr bwMode="auto">
            <a:xfrm>
              <a:off x="703" y="2886"/>
              <a:ext cx="363" cy="317"/>
            </a:xfrm>
            <a:custGeom>
              <a:avLst/>
              <a:gdLst>
                <a:gd name="T0" fmla="*/ 0 w 363"/>
                <a:gd name="T1" fmla="*/ 305 h 318"/>
                <a:gd name="T2" fmla="*/ 181 w 363"/>
                <a:gd name="T3" fmla="*/ 91 h 318"/>
                <a:gd name="T4" fmla="*/ 363 w 363"/>
                <a:gd name="T5" fmla="*/ 0 h 318"/>
                <a:gd name="T6" fmla="*/ 0 60000 65536"/>
                <a:gd name="T7" fmla="*/ 0 60000 65536"/>
                <a:gd name="T8" fmla="*/ 0 60000 65536"/>
                <a:gd name="T9" fmla="*/ 0 w 363"/>
                <a:gd name="T10" fmla="*/ 0 h 318"/>
                <a:gd name="T11" fmla="*/ 363 w 363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18">
                  <a:moveTo>
                    <a:pt x="0" y="318"/>
                  </a:moveTo>
                  <a:cubicBezTo>
                    <a:pt x="60" y="231"/>
                    <a:pt x="121" y="144"/>
                    <a:pt x="181" y="91"/>
                  </a:cubicBezTo>
                  <a:cubicBezTo>
                    <a:pt x="241" y="38"/>
                    <a:pt x="333" y="15"/>
                    <a:pt x="363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Text Box 38"/>
            <p:cNvSpPr txBox="1">
              <a:spLocks noChangeArrowheads="1"/>
            </p:cNvSpPr>
            <p:nvPr/>
          </p:nvSpPr>
          <p:spPr bwMode="auto">
            <a:xfrm>
              <a:off x="793" y="3702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 x</a:t>
              </a:r>
            </a:p>
          </p:txBody>
        </p:sp>
        <p:sp>
          <p:nvSpPr>
            <p:cNvPr id="33849" name="Text Box 39"/>
            <p:cNvSpPr txBox="1">
              <a:spLocks noChangeArrowheads="1"/>
            </p:cNvSpPr>
            <p:nvPr/>
          </p:nvSpPr>
          <p:spPr bwMode="auto">
            <a:xfrm>
              <a:off x="2199" y="3201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 y</a:t>
              </a:r>
            </a:p>
          </p:txBody>
        </p:sp>
        <p:sp>
          <p:nvSpPr>
            <p:cNvPr id="33850" name="Text Box 40"/>
            <p:cNvSpPr txBox="1">
              <a:spLocks noChangeArrowheads="1"/>
            </p:cNvSpPr>
            <p:nvPr/>
          </p:nvSpPr>
          <p:spPr bwMode="auto">
            <a:xfrm>
              <a:off x="1338" y="3158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 o</a:t>
              </a:r>
            </a:p>
          </p:txBody>
        </p:sp>
        <p:sp>
          <p:nvSpPr>
            <p:cNvPr id="33851" name="Line 41"/>
            <p:cNvSpPr>
              <a:spLocks noChangeShapeType="1"/>
            </p:cNvSpPr>
            <p:nvPr/>
          </p:nvSpPr>
          <p:spPr bwMode="auto">
            <a:xfrm>
              <a:off x="1973" y="3294"/>
              <a:ext cx="453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Line 42"/>
            <p:cNvSpPr>
              <a:spLocks noChangeShapeType="1"/>
            </p:cNvSpPr>
            <p:nvPr/>
          </p:nvSpPr>
          <p:spPr bwMode="auto">
            <a:xfrm flipH="1">
              <a:off x="930" y="3612"/>
              <a:ext cx="226" cy="18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43"/>
            <p:cNvSpPr>
              <a:spLocks noChangeShapeType="1"/>
            </p:cNvSpPr>
            <p:nvPr/>
          </p:nvSpPr>
          <p:spPr bwMode="auto">
            <a:xfrm flipV="1">
              <a:off x="1519" y="2614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461" name="Object 5"/>
          <p:cNvGraphicFramePr>
            <a:graphicFrameLocks noChangeAspect="1"/>
          </p:cNvGraphicFramePr>
          <p:nvPr/>
        </p:nvGraphicFramePr>
        <p:xfrm>
          <a:off x="1824038" y="4010026"/>
          <a:ext cx="1712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公式" r:id="rId10" imgW="542903" imgH="85665" progId="Equation.3">
                  <p:embed/>
                </p:oleObj>
              </mc:Choice>
              <mc:Fallback>
                <p:oleObj name="公式" r:id="rId10" imgW="542903" imgH="856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010026"/>
                        <a:ext cx="1712912" cy="492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6727826" y="3713164"/>
            <a:ext cx="3070225" cy="2740025"/>
            <a:chOff x="3278" y="2339"/>
            <a:chExt cx="1934" cy="1726"/>
          </a:xfrm>
        </p:grpSpPr>
        <p:sp>
          <p:nvSpPr>
            <p:cNvPr id="33801" name="Text Box 47"/>
            <p:cNvSpPr txBox="1">
              <a:spLocks noChangeArrowheads="1"/>
            </p:cNvSpPr>
            <p:nvPr/>
          </p:nvSpPr>
          <p:spPr bwMode="auto">
            <a:xfrm>
              <a:off x="4169" y="2339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grpSp>
          <p:nvGrpSpPr>
            <p:cNvPr id="33802" name="Group 80"/>
            <p:cNvGrpSpPr>
              <a:grpSpLocks/>
            </p:cNvGrpSpPr>
            <p:nvPr/>
          </p:nvGrpSpPr>
          <p:grpSpPr bwMode="auto">
            <a:xfrm>
              <a:off x="3278" y="2521"/>
              <a:ext cx="1934" cy="1544"/>
              <a:chOff x="3278" y="2521"/>
              <a:chExt cx="1934" cy="1544"/>
            </a:xfrm>
          </p:grpSpPr>
          <p:sp>
            <p:nvSpPr>
              <p:cNvPr id="33803" name="Line 48"/>
              <p:cNvSpPr>
                <a:spLocks noChangeShapeType="1"/>
              </p:cNvSpPr>
              <p:nvPr/>
            </p:nvSpPr>
            <p:spPr bwMode="auto">
              <a:xfrm>
                <a:off x="4169" y="2521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Line 49"/>
              <p:cNvSpPr>
                <a:spLocks noChangeShapeType="1"/>
              </p:cNvSpPr>
              <p:nvPr/>
            </p:nvSpPr>
            <p:spPr bwMode="auto">
              <a:xfrm flipH="1">
                <a:off x="3534" y="3292"/>
                <a:ext cx="635" cy="54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5" name="Line 50"/>
              <p:cNvSpPr>
                <a:spLocks noChangeShapeType="1"/>
              </p:cNvSpPr>
              <p:nvPr/>
            </p:nvSpPr>
            <p:spPr bwMode="auto">
              <a:xfrm>
                <a:off x="4169" y="3292"/>
                <a:ext cx="99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Line 51"/>
              <p:cNvSpPr>
                <a:spLocks noChangeShapeType="1"/>
              </p:cNvSpPr>
              <p:nvPr/>
            </p:nvSpPr>
            <p:spPr bwMode="auto">
              <a:xfrm>
                <a:off x="3775" y="3610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Line 52"/>
              <p:cNvSpPr>
                <a:spLocks noChangeShapeType="1"/>
              </p:cNvSpPr>
              <p:nvPr/>
            </p:nvSpPr>
            <p:spPr bwMode="auto">
              <a:xfrm flipH="1">
                <a:off x="4272" y="3292"/>
                <a:ext cx="349" cy="31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Line 53"/>
              <p:cNvSpPr>
                <a:spLocks noChangeShapeType="1"/>
              </p:cNvSpPr>
              <p:nvPr/>
            </p:nvSpPr>
            <p:spPr bwMode="auto">
              <a:xfrm>
                <a:off x="3339" y="3610"/>
                <a:ext cx="439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Line 54"/>
              <p:cNvSpPr>
                <a:spLocks noChangeShapeType="1"/>
              </p:cNvSpPr>
              <p:nvPr/>
            </p:nvSpPr>
            <p:spPr bwMode="auto">
              <a:xfrm flipH="1">
                <a:off x="3318" y="3292"/>
                <a:ext cx="398" cy="31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Line 55"/>
              <p:cNvSpPr>
                <a:spLocks noChangeShapeType="1"/>
              </p:cNvSpPr>
              <p:nvPr/>
            </p:nvSpPr>
            <p:spPr bwMode="auto">
              <a:xfrm flipH="1">
                <a:off x="3716" y="3292"/>
                <a:ext cx="453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Line 56"/>
              <p:cNvSpPr>
                <a:spLocks noChangeShapeType="1"/>
              </p:cNvSpPr>
              <p:nvPr/>
            </p:nvSpPr>
            <p:spPr bwMode="auto">
              <a:xfrm>
                <a:off x="4626" y="3284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2" name="Line 57"/>
              <p:cNvSpPr>
                <a:spLocks noChangeShapeType="1"/>
              </p:cNvSpPr>
              <p:nvPr/>
            </p:nvSpPr>
            <p:spPr bwMode="auto">
              <a:xfrm>
                <a:off x="3335" y="3205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Line 59"/>
              <p:cNvSpPr>
                <a:spLocks noChangeShapeType="1"/>
              </p:cNvSpPr>
              <p:nvPr/>
            </p:nvSpPr>
            <p:spPr bwMode="auto">
              <a:xfrm>
                <a:off x="4274" y="3617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4" name="Line 60"/>
              <p:cNvSpPr>
                <a:spLocks noChangeShapeType="1"/>
              </p:cNvSpPr>
              <p:nvPr/>
            </p:nvSpPr>
            <p:spPr bwMode="auto">
              <a:xfrm>
                <a:off x="3705" y="287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Freeform 64"/>
              <p:cNvSpPr>
                <a:spLocks/>
              </p:cNvSpPr>
              <p:nvPr/>
            </p:nvSpPr>
            <p:spPr bwMode="auto">
              <a:xfrm rot="8134238">
                <a:off x="4229" y="3854"/>
                <a:ext cx="475" cy="44"/>
              </a:xfrm>
              <a:custGeom>
                <a:avLst/>
                <a:gdLst>
                  <a:gd name="T0" fmla="*/ 0 w 544"/>
                  <a:gd name="T1" fmla="*/ 0 h 105"/>
                  <a:gd name="T2" fmla="*/ 31 w 544"/>
                  <a:gd name="T3" fmla="*/ 0 h 105"/>
                  <a:gd name="T4" fmla="*/ 62 w 544"/>
                  <a:gd name="T5" fmla="*/ 0 h 105"/>
                  <a:gd name="T6" fmla="*/ 78 w 544"/>
                  <a:gd name="T7" fmla="*/ 0 h 105"/>
                  <a:gd name="T8" fmla="*/ 93 w 544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6" name="Freeform 67"/>
              <p:cNvSpPr>
                <a:spLocks/>
              </p:cNvSpPr>
              <p:nvPr/>
            </p:nvSpPr>
            <p:spPr bwMode="auto">
              <a:xfrm>
                <a:off x="3326" y="2848"/>
                <a:ext cx="398" cy="363"/>
              </a:xfrm>
              <a:custGeom>
                <a:avLst/>
                <a:gdLst>
                  <a:gd name="T0" fmla="*/ 0 w 363"/>
                  <a:gd name="T1" fmla="*/ 1774 h 318"/>
                  <a:gd name="T2" fmla="*/ 598 w 363"/>
                  <a:gd name="T3" fmla="*/ 513 h 318"/>
                  <a:gd name="T4" fmla="*/ 1201 w 363"/>
                  <a:gd name="T5" fmla="*/ 0 h 318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318"/>
                  <a:gd name="T11" fmla="*/ 363 w 363"/>
                  <a:gd name="T12" fmla="*/ 318 h 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318">
                    <a:moveTo>
                      <a:pt x="0" y="318"/>
                    </a:moveTo>
                    <a:cubicBezTo>
                      <a:pt x="60" y="231"/>
                      <a:pt x="121" y="144"/>
                      <a:pt x="181" y="91"/>
                    </a:cubicBezTo>
                    <a:cubicBezTo>
                      <a:pt x="241" y="38"/>
                      <a:pt x="333" y="15"/>
                      <a:pt x="363" y="0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7" name="Text Box 68"/>
              <p:cNvSpPr txBox="1">
                <a:spLocks noChangeArrowheads="1"/>
              </p:cNvSpPr>
              <p:nvPr/>
            </p:nvSpPr>
            <p:spPr bwMode="auto">
              <a:xfrm>
                <a:off x="3443" y="3700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x</a:t>
                </a:r>
              </a:p>
            </p:txBody>
          </p:sp>
          <p:sp>
            <p:nvSpPr>
              <p:cNvPr id="33818" name="Text Box 69"/>
              <p:cNvSpPr txBox="1">
                <a:spLocks noChangeArrowheads="1"/>
              </p:cNvSpPr>
              <p:nvPr/>
            </p:nvSpPr>
            <p:spPr bwMode="auto">
              <a:xfrm>
                <a:off x="4849" y="3199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y</a:t>
                </a:r>
              </a:p>
            </p:txBody>
          </p:sp>
          <p:sp>
            <p:nvSpPr>
              <p:cNvPr id="33819" name="Text Box 70"/>
              <p:cNvSpPr txBox="1">
                <a:spLocks noChangeArrowheads="1"/>
              </p:cNvSpPr>
              <p:nvPr/>
            </p:nvSpPr>
            <p:spPr bwMode="auto">
              <a:xfrm>
                <a:off x="3939" y="3201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32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3820" name="Line 71"/>
              <p:cNvSpPr>
                <a:spLocks noChangeShapeType="1"/>
              </p:cNvSpPr>
              <p:nvPr/>
            </p:nvSpPr>
            <p:spPr bwMode="auto">
              <a:xfrm>
                <a:off x="4623" y="3292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Line 72"/>
              <p:cNvSpPr>
                <a:spLocks noChangeShapeType="1"/>
              </p:cNvSpPr>
              <p:nvPr/>
            </p:nvSpPr>
            <p:spPr bwMode="auto">
              <a:xfrm flipH="1">
                <a:off x="3580" y="3610"/>
                <a:ext cx="226" cy="18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Line 73"/>
              <p:cNvSpPr>
                <a:spLocks noChangeShapeType="1"/>
              </p:cNvSpPr>
              <p:nvPr/>
            </p:nvSpPr>
            <p:spPr bwMode="auto">
              <a:xfrm flipV="1">
                <a:off x="4169" y="2612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3" name="Freeform 74"/>
              <p:cNvSpPr>
                <a:spLocks/>
              </p:cNvSpPr>
              <p:nvPr/>
            </p:nvSpPr>
            <p:spPr bwMode="auto">
              <a:xfrm rot="-8358168">
                <a:off x="3689" y="3807"/>
                <a:ext cx="632" cy="77"/>
              </a:xfrm>
              <a:custGeom>
                <a:avLst/>
                <a:gdLst>
                  <a:gd name="T0" fmla="*/ 0 w 544"/>
                  <a:gd name="T1" fmla="*/ 2 h 105"/>
                  <a:gd name="T2" fmla="*/ 1269 w 544"/>
                  <a:gd name="T3" fmla="*/ 1 h 105"/>
                  <a:gd name="T4" fmla="*/ 2548 w 544"/>
                  <a:gd name="T5" fmla="*/ 1 h 105"/>
                  <a:gd name="T6" fmla="*/ 3182 w 544"/>
                  <a:gd name="T7" fmla="*/ 1 h 105"/>
                  <a:gd name="T8" fmla="*/ 3819 w 544"/>
                  <a:gd name="T9" fmla="*/ 2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Freeform 75"/>
              <p:cNvSpPr>
                <a:spLocks/>
              </p:cNvSpPr>
              <p:nvPr/>
            </p:nvSpPr>
            <p:spPr bwMode="auto">
              <a:xfrm rot="-8204685">
                <a:off x="4047" y="3466"/>
                <a:ext cx="632" cy="77"/>
              </a:xfrm>
              <a:custGeom>
                <a:avLst/>
                <a:gdLst>
                  <a:gd name="T0" fmla="*/ 0 w 544"/>
                  <a:gd name="T1" fmla="*/ 2 h 105"/>
                  <a:gd name="T2" fmla="*/ 1269 w 544"/>
                  <a:gd name="T3" fmla="*/ 1 h 105"/>
                  <a:gd name="T4" fmla="*/ 2548 w 544"/>
                  <a:gd name="T5" fmla="*/ 1 h 105"/>
                  <a:gd name="T6" fmla="*/ 3182 w 544"/>
                  <a:gd name="T7" fmla="*/ 1 h 105"/>
                  <a:gd name="T8" fmla="*/ 3819 w 544"/>
                  <a:gd name="T9" fmla="*/ 2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ap="flat" cmpd="sng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5" name="Freeform 76"/>
              <p:cNvSpPr>
                <a:spLocks/>
              </p:cNvSpPr>
              <p:nvPr/>
            </p:nvSpPr>
            <p:spPr bwMode="auto">
              <a:xfrm rot="2599471">
                <a:off x="3658" y="2998"/>
                <a:ext cx="623" cy="84"/>
              </a:xfrm>
              <a:custGeom>
                <a:avLst/>
                <a:gdLst>
                  <a:gd name="T0" fmla="*/ 0 w 544"/>
                  <a:gd name="T1" fmla="*/ 6 h 105"/>
                  <a:gd name="T2" fmla="*/ 1054 w 544"/>
                  <a:gd name="T3" fmla="*/ 2 h 105"/>
                  <a:gd name="T4" fmla="*/ 2116 w 544"/>
                  <a:gd name="T5" fmla="*/ 2 h 105"/>
                  <a:gd name="T6" fmla="*/ 2650 w 544"/>
                  <a:gd name="T7" fmla="*/ 3 h 105"/>
                  <a:gd name="T8" fmla="*/ 3172 w 544"/>
                  <a:gd name="T9" fmla="*/ 6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6" name="Freeform 79"/>
              <p:cNvSpPr>
                <a:spLocks/>
              </p:cNvSpPr>
              <p:nvPr/>
            </p:nvSpPr>
            <p:spPr bwMode="auto">
              <a:xfrm rot="2532278">
                <a:off x="3278" y="3339"/>
                <a:ext cx="632" cy="77"/>
              </a:xfrm>
              <a:custGeom>
                <a:avLst/>
                <a:gdLst>
                  <a:gd name="T0" fmla="*/ 0 w 544"/>
                  <a:gd name="T1" fmla="*/ 2 h 105"/>
                  <a:gd name="T2" fmla="*/ 1269 w 544"/>
                  <a:gd name="T3" fmla="*/ 1 h 105"/>
                  <a:gd name="T4" fmla="*/ 2548 w 544"/>
                  <a:gd name="T5" fmla="*/ 1 h 105"/>
                  <a:gd name="T6" fmla="*/ 3182 w 544"/>
                  <a:gd name="T7" fmla="*/ 1 h 105"/>
                  <a:gd name="T8" fmla="*/ 3819 w 544"/>
                  <a:gd name="T9" fmla="*/ 2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00" name="AutoShape 82"/>
          <p:cNvSpPr>
            <a:spLocks noChangeArrowheads="1"/>
          </p:cNvSpPr>
          <p:nvPr/>
        </p:nvSpPr>
        <p:spPr bwMode="auto">
          <a:xfrm>
            <a:off x="2424114" y="382589"/>
            <a:ext cx="287337" cy="287337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2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2346326" y="328614"/>
          <a:ext cx="3044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3" imgW="1282700" imgH="203200" progId="Equation.DSMT4">
                  <p:embed/>
                </p:oleObj>
              </mc:Choice>
              <mc:Fallback>
                <p:oleObj name="Equation" r:id="rId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6" y="328614"/>
                        <a:ext cx="30448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/>
          <p:cNvGraphicFramePr>
            <a:graphicFrameLocks noChangeAspect="1"/>
          </p:cNvGraphicFramePr>
          <p:nvPr/>
        </p:nvGraphicFramePr>
        <p:xfrm>
          <a:off x="1984376" y="1362075"/>
          <a:ext cx="8291513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5" imgW="3479800" imgH="1117600" progId="Equation.DSMT4">
                  <p:embed/>
                </p:oleObj>
              </mc:Choice>
              <mc:Fallback>
                <p:oleObj name="Equation" r:id="rId5" imgW="34798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6" y="1362075"/>
                        <a:ext cx="8291513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2698750" y="908050"/>
          <a:ext cx="7213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7" imgW="2921000" imgH="215900" progId="Equation.DSMT4">
                  <p:embed/>
                </p:oleObj>
              </mc:Choice>
              <mc:Fallback>
                <p:oleObj name="Equation" r:id="rId7" imgW="292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908050"/>
                        <a:ext cx="7213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6" name="AutoShape 66"/>
          <p:cNvSpPr>
            <a:spLocks noChangeArrowheads="1"/>
          </p:cNvSpPr>
          <p:nvPr/>
        </p:nvSpPr>
        <p:spPr bwMode="auto">
          <a:xfrm>
            <a:off x="2424114" y="1031875"/>
            <a:ext cx="287337" cy="287338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7" name="Freeform 67" descr="宽上对角线"/>
          <p:cNvSpPr>
            <a:spLocks/>
          </p:cNvSpPr>
          <p:nvPr/>
        </p:nvSpPr>
        <p:spPr bwMode="auto">
          <a:xfrm rot="5400000">
            <a:off x="2890838" y="4905375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8" name="Text Box 68"/>
          <p:cNvSpPr txBox="1">
            <a:spLocks noChangeArrowheads="1"/>
          </p:cNvSpPr>
          <p:nvPr/>
        </p:nvSpPr>
        <p:spPr bwMode="auto">
          <a:xfrm>
            <a:off x="5232401" y="4941889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61509" name="Text Box 69"/>
          <p:cNvSpPr txBox="1">
            <a:spLocks noChangeArrowheads="1"/>
          </p:cNvSpPr>
          <p:nvPr/>
        </p:nvSpPr>
        <p:spPr bwMode="auto">
          <a:xfrm>
            <a:off x="3648076" y="3286125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61510" name="Text Box 70"/>
          <p:cNvSpPr txBox="1">
            <a:spLocks noChangeArrowheads="1"/>
          </p:cNvSpPr>
          <p:nvPr/>
        </p:nvSpPr>
        <p:spPr bwMode="auto">
          <a:xfrm>
            <a:off x="3576638" y="4892675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rgbClr val="FF3300"/>
                </a:solidFill>
                <a:ea typeface="宋体" panose="02010600030101010101" pitchFamily="2" charset="-122"/>
              </a:rPr>
              <a:t> o</a:t>
            </a:r>
          </a:p>
        </p:txBody>
      </p:sp>
      <p:sp>
        <p:nvSpPr>
          <p:cNvPr id="61511" name="Line 71"/>
          <p:cNvSpPr>
            <a:spLocks noChangeShapeType="1"/>
          </p:cNvSpPr>
          <p:nvPr/>
        </p:nvSpPr>
        <p:spPr bwMode="auto">
          <a:xfrm>
            <a:off x="2279650" y="5086350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2" name="Line 72"/>
          <p:cNvSpPr>
            <a:spLocks noChangeShapeType="1"/>
          </p:cNvSpPr>
          <p:nvPr/>
        </p:nvSpPr>
        <p:spPr bwMode="auto">
          <a:xfrm flipV="1">
            <a:off x="3719513" y="3573463"/>
            <a:ext cx="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3" name="Freeform 73"/>
          <p:cNvSpPr>
            <a:spLocks/>
          </p:cNvSpPr>
          <p:nvPr/>
        </p:nvSpPr>
        <p:spPr bwMode="auto">
          <a:xfrm rot="5400000" flipV="1">
            <a:off x="2455863" y="4913313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14" name="Object 5"/>
          <p:cNvGraphicFramePr>
            <a:graphicFrameLocks noChangeAspect="1"/>
          </p:cNvGraphicFramePr>
          <p:nvPr/>
        </p:nvGraphicFramePr>
        <p:xfrm>
          <a:off x="3719513" y="4508500"/>
          <a:ext cx="39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公式" r:id="rId10" imgW="85703" imgH="104662" progId="Equation.3">
                  <p:embed/>
                </p:oleObj>
              </mc:Choice>
              <mc:Fallback>
                <p:oleObj name="公式" r:id="rId10" imgW="85703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508500"/>
                        <a:ext cx="398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5" name="Object 6"/>
          <p:cNvGraphicFramePr>
            <a:graphicFrameLocks noChangeAspect="1"/>
          </p:cNvGraphicFramePr>
          <p:nvPr/>
        </p:nvGraphicFramePr>
        <p:xfrm>
          <a:off x="6442076" y="4637088"/>
          <a:ext cx="3616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12" imgW="1524000" imgH="469900" progId="Equation.DSMT4">
                  <p:embed/>
                </p:oleObj>
              </mc:Choice>
              <mc:Fallback>
                <p:oleObj name="Equation" r:id="rId12" imgW="1524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6" y="4637088"/>
                        <a:ext cx="3616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724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6" grpId="0" animBg="1"/>
      <p:bldP spid="61507" grpId="0" animBg="1"/>
      <p:bldP spid="61508" grpId="0"/>
      <p:bldP spid="61509" grpId="0"/>
      <p:bldP spid="61510" grpId="0"/>
      <p:bldP spid="61511" grpId="0" animBg="1"/>
      <p:bldP spid="61512" grpId="0" animBg="1"/>
      <p:bldP spid="615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1" name="AutoShape 17" descr="宽上对角线"/>
          <p:cNvSpPr>
            <a:spLocks noChangeArrowheads="1"/>
          </p:cNvSpPr>
          <p:nvPr/>
        </p:nvSpPr>
        <p:spPr bwMode="auto">
          <a:xfrm rot="16200000">
            <a:off x="3409555" y="3863599"/>
            <a:ext cx="609600" cy="1152525"/>
          </a:xfrm>
          <a:prstGeom prst="flowChartDelay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74548"/>
              </p:ext>
            </p:extLst>
          </p:nvPr>
        </p:nvGraphicFramePr>
        <p:xfrm>
          <a:off x="1807585" y="1170074"/>
          <a:ext cx="86566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4" imgW="3632200" imgH="1117600" progId="Equation.DSMT4">
                  <p:embed/>
                </p:oleObj>
              </mc:Choice>
              <mc:Fallback>
                <p:oleObj name="Equation" r:id="rId4" imgW="36322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85" y="1170074"/>
                        <a:ext cx="8656637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99537"/>
              </p:ext>
            </p:extLst>
          </p:nvPr>
        </p:nvGraphicFramePr>
        <p:xfrm>
          <a:off x="2453263" y="387619"/>
          <a:ext cx="81962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6" imgW="3213000" imgH="457200" progId="Equation.DSMT4">
                  <p:embed/>
                </p:oleObj>
              </mc:Choice>
              <mc:Fallback>
                <p:oleObj name="Equation" r:id="rId6" imgW="321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263" y="387619"/>
                        <a:ext cx="819626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2066926" y="481013"/>
            <a:ext cx="357187" cy="274636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738488" y="4315114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678237" y="3597419"/>
            <a:ext cx="576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577417" y="4558941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FF3300"/>
                </a:solidFill>
                <a:ea typeface="宋体" panose="02010600030101010101" pitchFamily="2" charset="-122"/>
              </a:rPr>
              <a:t> o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2633753" y="4755832"/>
            <a:ext cx="2735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V="1">
            <a:off x="3724449" y="3675604"/>
            <a:ext cx="0" cy="1852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35306"/>
              </p:ext>
            </p:extLst>
          </p:nvPr>
        </p:nvGraphicFramePr>
        <p:xfrm>
          <a:off x="3777124" y="4339472"/>
          <a:ext cx="373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公式" r:id="rId8" imgW="76379" imgH="104662" progId="Equation.3">
                  <p:embed/>
                </p:oleObj>
              </mc:Choice>
              <mc:Fallback>
                <p:oleObj name="公式" r:id="rId8" imgW="76379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124" y="4339472"/>
                        <a:ext cx="373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88006"/>
              </p:ext>
            </p:extLst>
          </p:nvPr>
        </p:nvGraphicFramePr>
        <p:xfrm>
          <a:off x="6746875" y="3977592"/>
          <a:ext cx="3902651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10" imgW="1498600" imgH="469900" progId="Equation.DSMT4">
                  <p:embed/>
                </p:oleObj>
              </mc:Choice>
              <mc:Fallback>
                <p:oleObj name="Equation" r:id="rId10" imgW="1498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3977592"/>
                        <a:ext cx="3902651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AutoShape 18"/>
          <p:cNvSpPr>
            <a:spLocks noChangeArrowheads="1"/>
          </p:cNvSpPr>
          <p:nvPr/>
        </p:nvSpPr>
        <p:spPr bwMode="auto">
          <a:xfrm rot="5400000" flipV="1">
            <a:off x="3403918" y="4486527"/>
            <a:ext cx="609600" cy="1152525"/>
          </a:xfrm>
          <a:prstGeom prst="flowChartDelay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26294"/>
              </p:ext>
            </p:extLst>
          </p:nvPr>
        </p:nvGraphicFramePr>
        <p:xfrm>
          <a:off x="2112963" y="5518150"/>
          <a:ext cx="84899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12" imgW="3479760" imgH="444240" progId="Equation.DSMT4">
                  <p:embed/>
                </p:oleObj>
              </mc:Choice>
              <mc:Fallback>
                <p:oleObj name="Equation" r:id="rId12" imgW="3479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5518150"/>
                        <a:ext cx="84899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45519" y="55181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14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1" grpId="0" animBg="1"/>
      <p:bldP spid="62472" grpId="0"/>
      <p:bldP spid="62473" grpId="0"/>
      <p:bldP spid="62474" grpId="0"/>
      <p:bldP spid="62475" grpId="0" animBg="1"/>
      <p:bldP spid="62476" grpId="0" animBg="1"/>
      <p:bldP spid="62482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AutoShape 4" descr="宽上对角线"/>
          <p:cNvSpPr>
            <a:spLocks noChangeArrowheads="1"/>
          </p:cNvSpPr>
          <p:nvPr/>
        </p:nvSpPr>
        <p:spPr bwMode="auto">
          <a:xfrm rot="-7897912">
            <a:off x="3192463" y="3130551"/>
            <a:ext cx="609600" cy="1152525"/>
          </a:xfrm>
          <a:prstGeom prst="flowChartDelay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517" name="Object 2"/>
          <p:cNvGraphicFramePr>
            <a:graphicFrameLocks noChangeAspect="1"/>
          </p:cNvGraphicFramePr>
          <p:nvPr/>
        </p:nvGraphicFramePr>
        <p:xfrm>
          <a:off x="4030664" y="965201"/>
          <a:ext cx="44783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4" imgW="1879600" imgH="381000" progId="Equation.DSMT4">
                  <p:embed/>
                </p:oleObj>
              </mc:Choice>
              <mc:Fallback>
                <p:oleObj name="Equation" r:id="rId4" imgW="1879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4" y="965201"/>
                        <a:ext cx="44783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"/>
          <p:cNvGraphicFramePr>
            <a:graphicFrameLocks noChangeAspect="1"/>
          </p:cNvGraphicFramePr>
          <p:nvPr/>
        </p:nvGraphicFramePr>
        <p:xfrm>
          <a:off x="3000376" y="400050"/>
          <a:ext cx="47910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00050"/>
                        <a:ext cx="47910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7"/>
          <p:cNvSpPr>
            <a:spLocks noChangeArrowheads="1"/>
          </p:cNvSpPr>
          <p:nvPr/>
        </p:nvSpPr>
        <p:spPr bwMode="auto">
          <a:xfrm>
            <a:off x="2424114" y="528639"/>
            <a:ext cx="287337" cy="287337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257800" y="3840164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648076" y="2133600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571876" y="3817939"/>
            <a:ext cx="5254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279650" y="3933825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3719513" y="2492375"/>
            <a:ext cx="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19436"/>
              </p:ext>
            </p:extLst>
          </p:nvPr>
        </p:nvGraphicFramePr>
        <p:xfrm>
          <a:off x="5241925" y="4492625"/>
          <a:ext cx="2592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8" imgW="1091726" imgH="215806" progId="Equation.DSMT4">
                  <p:embed/>
                </p:oleObj>
              </mc:Choice>
              <mc:Fallback>
                <p:oleObj name="Equation" r:id="rId8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4492625"/>
                        <a:ext cx="25923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AutoShape 15"/>
          <p:cNvSpPr>
            <a:spLocks noChangeArrowheads="1"/>
          </p:cNvSpPr>
          <p:nvPr/>
        </p:nvSpPr>
        <p:spPr bwMode="auto">
          <a:xfrm rot="2866208" flipV="1">
            <a:off x="3606801" y="3589338"/>
            <a:ext cx="609600" cy="1152525"/>
          </a:xfrm>
          <a:prstGeom prst="flowChartDelay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V="1">
            <a:off x="2855913" y="3255141"/>
            <a:ext cx="1584325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29" name="Object 5"/>
          <p:cNvGraphicFramePr>
            <a:graphicFrameLocks noChangeAspect="1"/>
          </p:cNvGraphicFramePr>
          <p:nvPr/>
        </p:nvGraphicFramePr>
        <p:xfrm>
          <a:off x="4367213" y="3363914"/>
          <a:ext cx="874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公式" r:id="rId10" imgW="257108" imgH="47671" progId="Equation.3">
                  <p:embed/>
                </p:oleObj>
              </mc:Choice>
              <mc:Fallback>
                <p:oleObj name="公式" r:id="rId10" imgW="257108" imgH="476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363914"/>
                        <a:ext cx="8747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7"/>
          <p:cNvGraphicFramePr>
            <a:graphicFrameLocks noChangeAspect="1"/>
          </p:cNvGraphicFramePr>
          <p:nvPr/>
        </p:nvGraphicFramePr>
        <p:xfrm>
          <a:off x="4852988" y="1974851"/>
          <a:ext cx="52054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12" imgW="2184400" imgH="381000" progId="Equation.DSMT4">
                  <p:embed/>
                </p:oleObj>
              </mc:Choice>
              <mc:Fallback>
                <p:oleObj name="Equation" r:id="rId12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1974851"/>
                        <a:ext cx="52054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332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20" grpId="0"/>
      <p:bldP spid="64521" grpId="0"/>
      <p:bldP spid="64522" grpId="0"/>
      <p:bldP spid="64523" grpId="0" animBg="1"/>
      <p:bldP spid="64524" grpId="0" animBg="1"/>
      <p:bldP spid="64527" grpId="0" animBg="1"/>
      <p:bldP spid="645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4"/>
          <p:cNvSpPr>
            <a:spLocks noChangeShapeType="1"/>
          </p:cNvSpPr>
          <p:nvPr/>
        </p:nvSpPr>
        <p:spPr bwMode="auto">
          <a:xfrm>
            <a:off x="2209800" y="41148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 flipV="1">
            <a:off x="3048000" y="25146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2" name="Group 15"/>
          <p:cNvGrpSpPr>
            <a:grpSpLocks/>
          </p:cNvGrpSpPr>
          <p:nvPr/>
        </p:nvGrpSpPr>
        <p:grpSpPr bwMode="auto">
          <a:xfrm>
            <a:off x="6934200" y="2209800"/>
            <a:ext cx="3048000" cy="2667000"/>
            <a:chOff x="672" y="2448"/>
            <a:chExt cx="1920" cy="1680"/>
          </a:xfrm>
        </p:grpSpPr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296" y="2448"/>
              <a:ext cx="1296" cy="1248"/>
              <a:chOff x="1296" y="2448"/>
              <a:chExt cx="1296" cy="1248"/>
            </a:xfrm>
          </p:grpSpPr>
          <p:sp>
            <p:nvSpPr>
              <p:cNvPr id="37932" name="Line 17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3" name="Line 18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31" name="Line 19"/>
            <p:cNvSpPr>
              <a:spLocks noChangeShapeType="1"/>
            </p:cNvSpPr>
            <p:nvPr/>
          </p:nvSpPr>
          <p:spPr bwMode="auto">
            <a:xfrm flipH="1">
              <a:off x="672" y="3696"/>
              <a:ext cx="62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3" name="Line 23"/>
          <p:cNvSpPr>
            <a:spLocks noChangeShapeType="1"/>
          </p:cNvSpPr>
          <p:nvPr/>
        </p:nvSpPr>
        <p:spPr bwMode="auto">
          <a:xfrm flipH="1">
            <a:off x="1905000" y="3581400"/>
            <a:ext cx="1905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4" name="Group 74"/>
          <p:cNvGrpSpPr>
            <a:grpSpLocks/>
          </p:cNvGrpSpPr>
          <p:nvPr/>
        </p:nvGrpSpPr>
        <p:grpSpPr bwMode="auto">
          <a:xfrm>
            <a:off x="6934200" y="2286000"/>
            <a:ext cx="2971800" cy="2590800"/>
            <a:chOff x="3408" y="1440"/>
            <a:chExt cx="1872" cy="1632"/>
          </a:xfrm>
        </p:grpSpPr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>
              <a:off x="3504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14" name="Group 73"/>
            <p:cNvGrpSpPr>
              <a:grpSpLocks/>
            </p:cNvGrpSpPr>
            <p:nvPr/>
          </p:nvGrpSpPr>
          <p:grpSpPr bwMode="auto">
            <a:xfrm>
              <a:off x="3408" y="1440"/>
              <a:ext cx="1872" cy="1632"/>
              <a:chOff x="3408" y="1440"/>
              <a:chExt cx="1872" cy="1632"/>
            </a:xfrm>
          </p:grpSpPr>
          <p:sp>
            <p:nvSpPr>
              <p:cNvPr id="37915" name="Freeform 20"/>
              <p:cNvSpPr>
                <a:spLocks/>
              </p:cNvSpPr>
              <p:nvPr/>
            </p:nvSpPr>
            <p:spPr bwMode="auto">
              <a:xfrm>
                <a:off x="3504" y="2256"/>
                <a:ext cx="1056" cy="384"/>
              </a:xfrm>
              <a:custGeom>
                <a:avLst/>
                <a:gdLst>
                  <a:gd name="T0" fmla="*/ 0 w 1056"/>
                  <a:gd name="T1" fmla="*/ 0 h 384"/>
                  <a:gd name="T2" fmla="*/ 528 w 1056"/>
                  <a:gd name="T3" fmla="*/ 384 h 384"/>
                  <a:gd name="T4" fmla="*/ 1056 w 105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384"/>
                  <a:gd name="T11" fmla="*/ 1056 w 105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384">
                    <a:moveTo>
                      <a:pt x="0" y="0"/>
                    </a:moveTo>
                    <a:cubicBezTo>
                      <a:pt x="176" y="192"/>
                      <a:pt x="352" y="384"/>
                      <a:pt x="528" y="384"/>
                    </a:cubicBezTo>
                    <a:cubicBezTo>
                      <a:pt x="704" y="384"/>
                      <a:pt x="880" y="192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16" name="Group 72"/>
              <p:cNvGrpSpPr>
                <a:grpSpLocks/>
              </p:cNvGrpSpPr>
              <p:nvPr/>
            </p:nvGrpSpPr>
            <p:grpSpPr bwMode="auto">
              <a:xfrm>
                <a:off x="3408" y="1440"/>
                <a:ext cx="1872" cy="1632"/>
                <a:chOff x="3408" y="1440"/>
                <a:chExt cx="1872" cy="1632"/>
              </a:xfrm>
            </p:grpSpPr>
            <p:sp>
              <p:nvSpPr>
                <p:cNvPr id="37917" name="Line 27"/>
                <p:cNvSpPr>
                  <a:spLocks noChangeShapeType="1"/>
                </p:cNvSpPr>
                <p:nvPr/>
              </p:nvSpPr>
              <p:spPr bwMode="auto">
                <a:xfrm>
                  <a:off x="4560" y="225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918" name="Group 71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872" cy="1632"/>
                  <a:chOff x="3408" y="1440"/>
                  <a:chExt cx="1872" cy="1632"/>
                </a:xfrm>
              </p:grpSpPr>
              <p:sp>
                <p:nvSpPr>
                  <p:cNvPr id="3791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640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92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408" y="1440"/>
                    <a:ext cx="1152" cy="1632"/>
                    <a:chOff x="3408" y="1440"/>
                    <a:chExt cx="1152" cy="1632"/>
                  </a:xfrm>
                </p:grpSpPr>
                <p:sp>
                  <p:nvSpPr>
                    <p:cNvPr id="3792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2064"/>
                      <a:ext cx="1056" cy="336"/>
                    </a:xfrm>
                    <a:prstGeom prst="ellipse">
                      <a:avLst/>
                    </a:prstGeom>
                    <a:noFill/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2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2" y="1440"/>
                      <a:ext cx="0" cy="81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7923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2256"/>
                      <a:ext cx="1152" cy="816"/>
                      <a:chOff x="3408" y="2256"/>
                      <a:chExt cx="1152" cy="816"/>
                    </a:xfrm>
                  </p:grpSpPr>
                  <p:sp>
                    <p:nvSpPr>
                      <p:cNvPr id="37924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08" y="2736"/>
                        <a:ext cx="480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7925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4" y="2256"/>
                        <a:ext cx="1056" cy="532"/>
                        <a:chOff x="3504" y="2256"/>
                        <a:chExt cx="1056" cy="532"/>
                      </a:xfrm>
                    </p:grpSpPr>
                    <p:sp>
                      <p:nvSpPr>
                        <p:cNvPr id="37926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04" y="2256"/>
                          <a:ext cx="1056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27" name="Oval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4" y="2496"/>
                          <a:ext cx="1056" cy="288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8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4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2000">
                            <a:solidFill>
                              <a:schemeClr val="tx1"/>
                            </a:solidFill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792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04" y="2640"/>
                          <a:ext cx="528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29" name="Freeform 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11" y="2640"/>
                          <a:ext cx="1049" cy="148"/>
                        </a:xfrm>
                        <a:custGeom>
                          <a:avLst/>
                          <a:gdLst>
                            <a:gd name="T0" fmla="*/ 0 w 1049"/>
                            <a:gd name="T1" fmla="*/ 21 h 148"/>
                            <a:gd name="T2" fmla="*/ 137 w 1049"/>
                            <a:gd name="T3" fmla="*/ 103 h 148"/>
                            <a:gd name="T4" fmla="*/ 377 w 1049"/>
                            <a:gd name="T5" fmla="*/ 144 h 148"/>
                            <a:gd name="T6" fmla="*/ 777 w 1049"/>
                            <a:gd name="T7" fmla="*/ 130 h 148"/>
                            <a:gd name="T8" fmla="*/ 987 w 1049"/>
                            <a:gd name="T9" fmla="*/ 57 h 148"/>
                            <a:gd name="T10" fmla="*/ 1049 w 1049"/>
                            <a:gd name="T11" fmla="*/ 0 h 148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049"/>
                            <a:gd name="T19" fmla="*/ 0 h 148"/>
                            <a:gd name="T20" fmla="*/ 1049 w 1049"/>
                            <a:gd name="T21" fmla="*/ 148 h 148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049" h="148">
                              <a:moveTo>
                                <a:pt x="0" y="21"/>
                              </a:moveTo>
                              <a:cubicBezTo>
                                <a:pt x="21" y="38"/>
                                <a:pt x="74" y="83"/>
                                <a:pt x="137" y="103"/>
                              </a:cubicBezTo>
                              <a:cubicBezTo>
                                <a:pt x="200" y="123"/>
                                <a:pt x="270" y="140"/>
                                <a:pt x="377" y="144"/>
                              </a:cubicBezTo>
                              <a:cubicBezTo>
                                <a:pt x="484" y="148"/>
                                <a:pt x="675" y="144"/>
                                <a:pt x="777" y="130"/>
                              </a:cubicBezTo>
                              <a:cubicBezTo>
                                <a:pt x="879" y="116"/>
                                <a:pt x="942" y="79"/>
                                <a:pt x="987" y="57"/>
                              </a:cubicBezTo>
                              <a:cubicBezTo>
                                <a:pt x="1032" y="35"/>
                                <a:pt x="1036" y="12"/>
                                <a:pt x="1049" y="0"/>
                              </a:cubicBezTo>
                            </a:path>
                          </a:pathLst>
                        </a:custGeom>
                        <a:noFill/>
                        <a:ln w="28575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</p:grpSp>
      <p:graphicFrame>
        <p:nvGraphicFramePr>
          <p:cNvPr id="378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58160"/>
              </p:ext>
            </p:extLst>
          </p:nvPr>
        </p:nvGraphicFramePr>
        <p:xfrm>
          <a:off x="4712349" y="960225"/>
          <a:ext cx="5967701" cy="114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4" imgW="2120760" imgH="406080" progId="Equation.DSMT4">
                  <p:embed/>
                </p:oleObj>
              </mc:Choice>
              <mc:Fallback>
                <p:oleObj name="Equation" r:id="rId4" imgW="2120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349" y="960225"/>
                        <a:ext cx="5967701" cy="1145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Freeform 51"/>
          <p:cNvSpPr>
            <a:spLocks/>
          </p:cNvSpPr>
          <p:nvPr/>
        </p:nvSpPr>
        <p:spPr bwMode="auto">
          <a:xfrm>
            <a:off x="4724400" y="27432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Freeform 52"/>
          <p:cNvSpPr>
            <a:spLocks/>
          </p:cNvSpPr>
          <p:nvPr/>
        </p:nvSpPr>
        <p:spPr bwMode="auto">
          <a:xfrm>
            <a:off x="3962400" y="27432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53"/>
          <p:cNvSpPr>
            <a:spLocks noChangeShapeType="1"/>
          </p:cNvSpPr>
          <p:nvPr/>
        </p:nvSpPr>
        <p:spPr bwMode="auto">
          <a:xfrm>
            <a:off x="4495800" y="2743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Freeform 54"/>
          <p:cNvSpPr>
            <a:spLocks/>
          </p:cNvSpPr>
          <p:nvPr/>
        </p:nvSpPr>
        <p:spPr bwMode="auto">
          <a:xfrm rot="10800000">
            <a:off x="3429000" y="41148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Freeform 55"/>
          <p:cNvSpPr>
            <a:spLocks/>
          </p:cNvSpPr>
          <p:nvPr/>
        </p:nvSpPr>
        <p:spPr bwMode="auto">
          <a:xfrm rot="10800000">
            <a:off x="4191000" y="41148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56"/>
          <p:cNvSpPr>
            <a:spLocks noChangeShapeType="1"/>
          </p:cNvSpPr>
          <p:nvPr/>
        </p:nvSpPr>
        <p:spPr bwMode="auto">
          <a:xfrm>
            <a:off x="3429000" y="5486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57"/>
          <p:cNvSpPr>
            <a:spLocks noChangeShapeType="1"/>
          </p:cNvSpPr>
          <p:nvPr/>
        </p:nvSpPr>
        <p:spPr bwMode="auto">
          <a:xfrm>
            <a:off x="5257800" y="2743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Line 58"/>
          <p:cNvSpPr>
            <a:spLocks noChangeShapeType="1"/>
          </p:cNvSpPr>
          <p:nvPr/>
        </p:nvSpPr>
        <p:spPr bwMode="auto">
          <a:xfrm>
            <a:off x="4495800" y="2743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59"/>
          <p:cNvSpPr>
            <a:spLocks noChangeShapeType="1"/>
          </p:cNvSpPr>
          <p:nvPr/>
        </p:nvSpPr>
        <p:spPr bwMode="auto">
          <a:xfrm>
            <a:off x="4495800" y="3657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Line 60"/>
          <p:cNvSpPr>
            <a:spLocks noChangeShapeType="1"/>
          </p:cNvSpPr>
          <p:nvPr/>
        </p:nvSpPr>
        <p:spPr bwMode="auto">
          <a:xfrm flipV="1">
            <a:off x="3962400" y="3657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Line 61"/>
          <p:cNvSpPr>
            <a:spLocks noChangeShapeType="1"/>
          </p:cNvSpPr>
          <p:nvPr/>
        </p:nvSpPr>
        <p:spPr bwMode="auto">
          <a:xfrm flipV="1">
            <a:off x="4724400" y="3657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62"/>
          <p:cNvSpPr>
            <a:spLocks noChangeShapeType="1"/>
          </p:cNvSpPr>
          <p:nvPr/>
        </p:nvSpPr>
        <p:spPr bwMode="auto">
          <a:xfrm flipV="1">
            <a:off x="3429000" y="41148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63"/>
          <p:cNvSpPr>
            <a:spLocks noChangeShapeType="1"/>
          </p:cNvSpPr>
          <p:nvPr/>
        </p:nvSpPr>
        <p:spPr bwMode="auto">
          <a:xfrm flipV="1">
            <a:off x="4191000" y="41148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64"/>
          <p:cNvSpPr>
            <a:spLocks noChangeShapeType="1"/>
          </p:cNvSpPr>
          <p:nvPr/>
        </p:nvSpPr>
        <p:spPr bwMode="auto">
          <a:xfrm>
            <a:off x="34290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65"/>
          <p:cNvSpPr>
            <a:spLocks noChangeShapeType="1"/>
          </p:cNvSpPr>
          <p:nvPr/>
        </p:nvSpPr>
        <p:spPr bwMode="auto">
          <a:xfrm>
            <a:off x="3429000" y="4572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66"/>
          <p:cNvSpPr>
            <a:spLocks noChangeShapeType="1"/>
          </p:cNvSpPr>
          <p:nvPr/>
        </p:nvSpPr>
        <p:spPr bwMode="auto">
          <a:xfrm>
            <a:off x="4191000" y="4572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90131"/>
              </p:ext>
            </p:extLst>
          </p:nvPr>
        </p:nvGraphicFramePr>
        <p:xfrm>
          <a:off x="1785939" y="960438"/>
          <a:ext cx="226555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6" imgW="787320" imgH="380880" progId="Equation.DSMT4">
                  <p:embed/>
                </p:oleObj>
              </mc:Choice>
              <mc:Fallback>
                <p:oleObj name="Equation" r:id="rId6" imgW="78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9" y="960438"/>
                        <a:ext cx="2265558" cy="1096963"/>
                      </a:xfrm>
                      <a:prstGeom prst="rect">
                        <a:avLst/>
                      </a:prstGeom>
                      <a:solidFill>
                        <a:srgbClr val="F3FE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188" y="350838"/>
            <a:ext cx="5053012" cy="4064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比较下列积分的大小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414588" y="860425"/>
          <a:ext cx="47736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Equation" r:id="rId3" imgW="2085908" imgH="228680" progId="Equation.DSMT4">
                  <p:embed/>
                </p:oleObj>
              </mc:Choice>
              <mc:Fallback>
                <p:oleObj name="Equation" r:id="rId3" imgW="2085908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860425"/>
                        <a:ext cx="47736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28800" y="16764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730500" y="1701800"/>
          <a:ext cx="3536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Equation" r:id="rId6" imgW="1504995" imgH="143014" progId="Equation.DSMT4">
                  <p:embed/>
                </p:oleObj>
              </mc:Choice>
              <mc:Fallback>
                <p:oleObj name="Equation" r:id="rId6" imgW="150499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701800"/>
                        <a:ext cx="3536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133600" y="22860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积分域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的边界为圆周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7543800" y="1598614"/>
            <a:ext cx="1600200" cy="16017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9177339" y="2881314"/>
          <a:ext cx="13049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Equation" r:id="rId8" imgW="514216" imgH="114340" progId="Equation.DSMT4">
                  <p:embed/>
                </p:oleObj>
              </mc:Choice>
              <mc:Fallback>
                <p:oleObj name="Equation" r:id="rId8" imgW="514216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339" y="2881314"/>
                        <a:ext cx="13049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9467850" y="25527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Equation" r:id="rId10" imgW="76379" imgH="200005" progId="Equation.3">
                  <p:embed/>
                </p:oleObj>
              </mc:Choice>
              <mc:Fallback>
                <p:oleObj name="Equation" r:id="rId10" imgW="76379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850" y="25527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4178300" y="4660901"/>
          <a:ext cx="297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Equation" r:id="rId12" imgW="1095487" imgH="143014" progId="Equation.DSMT4">
                  <p:embed/>
                </p:oleObj>
              </mc:Choice>
              <mc:Fallback>
                <p:oleObj name="Equation" r:id="rId12" imgW="1095487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660901"/>
                        <a:ext cx="297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3668713" y="2820988"/>
          <a:ext cx="31559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5" name="Equation" r:id="rId14" imgW="1276216" imgH="143014" progId="Equation.DSMT4">
                  <p:embed/>
                </p:oleObj>
              </mc:Choice>
              <mc:Fallback>
                <p:oleObj name="Equation" r:id="rId14" imgW="1276216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820988"/>
                        <a:ext cx="31559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1828800" y="3367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它与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轴交于点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(1,0) ,</a:t>
            </a:r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5422900" y="3478214"/>
          <a:ext cx="3371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Equation" r:id="rId16" imgW="1428616" imgH="133337" progId="Equation.DSMT4">
                  <p:embed/>
                </p:oleObj>
              </mc:Choice>
              <mc:Fallback>
                <p:oleObj name="Equation" r:id="rId16" imgW="1428616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478214"/>
                        <a:ext cx="33718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8763000" y="34290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而域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位</a:t>
            </a:r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5727700" y="4097339"/>
          <a:ext cx="15176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Equation" r:id="rId18" imgW="552584" imgH="114340" progId="Equation.DSMT4">
                  <p:embed/>
                </p:oleObj>
              </mc:Choice>
              <mc:Fallback>
                <p:oleObj name="Equation" r:id="rId18" imgW="552584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097339"/>
                        <a:ext cx="15176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7162800" y="4038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94225" name="Object 17"/>
          <p:cNvGraphicFramePr>
            <a:graphicFrameLocks noChangeAspect="1"/>
          </p:cNvGraphicFramePr>
          <p:nvPr/>
        </p:nvGraphicFramePr>
        <p:xfrm>
          <a:off x="2605089" y="5362575"/>
          <a:ext cx="53435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Equation" r:id="rId20" imgW="2266995" imgH="228680" progId="Equation.DSMT4">
                  <p:embed/>
                </p:oleObj>
              </mc:Choice>
              <mc:Fallback>
                <p:oleObj name="Equation" r:id="rId20" imgW="2266995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9" y="5362575"/>
                        <a:ext cx="53435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1828800" y="40386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于直线的上方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故在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上 </a:t>
            </a:r>
          </a:p>
        </p:txBody>
      </p:sp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8420100" y="25590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Equation" r:id="rId22" imgW="38010" imgH="190327" progId="Equation.3">
                  <p:embed/>
                </p:oleObj>
              </mc:Choice>
              <mc:Fallback>
                <p:oleObj name="Equation" r:id="rId22" imgW="38010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25590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72400" y="838200"/>
            <a:ext cx="2286000" cy="2025650"/>
            <a:chOff x="3936" y="528"/>
            <a:chExt cx="1440" cy="1276"/>
          </a:xfrm>
        </p:grpSpPr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4272" y="838"/>
              <a:ext cx="884" cy="90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080" y="158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080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V="1">
              <a:off x="4080" y="5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4704" y="12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8" name="Object 26"/>
            <p:cNvGraphicFramePr>
              <a:graphicFrameLocks noChangeAspect="1"/>
            </p:cNvGraphicFramePr>
            <p:nvPr/>
          </p:nvGraphicFramePr>
          <p:xfrm>
            <a:off x="4112" y="53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0" name="Equation" r:id="rId24" imgW="123713" imgH="200005" progId="Equation.3">
                    <p:embed/>
                  </p:oleObj>
                </mc:Choice>
                <mc:Fallback>
                  <p:oleObj name="Equation" r:id="rId24" imgW="123713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53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9" name="Object 27"/>
            <p:cNvGraphicFramePr>
              <a:graphicFrameLocks noChangeAspect="1"/>
            </p:cNvGraphicFramePr>
            <p:nvPr/>
          </p:nvGraphicFramePr>
          <p:xfrm>
            <a:off x="4656" y="161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1" name="Equation" r:id="rId26" imgW="104708" imgH="190327" progId="Equation.3">
                    <p:embed/>
                  </p:oleObj>
                </mc:Choice>
                <mc:Fallback>
                  <p:oleObj name="Equation" r:id="rId26" imgW="104708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1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Object 28"/>
            <p:cNvGraphicFramePr>
              <a:graphicFrameLocks noChangeAspect="1"/>
            </p:cNvGraphicFramePr>
            <p:nvPr/>
          </p:nvGraphicFramePr>
          <p:xfrm>
            <a:off x="5232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2" name="Equation" r:id="rId28" imgW="114390" imgH="123659" progId="Equation.3">
                    <p:embed/>
                  </p:oleObj>
                </mc:Choice>
                <mc:Fallback>
                  <p:oleObj name="Equation" r:id="rId28" imgW="114390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1" name="Object 29"/>
            <p:cNvGraphicFramePr>
              <a:graphicFrameLocks noChangeAspect="1"/>
            </p:cNvGraphicFramePr>
            <p:nvPr/>
          </p:nvGraphicFramePr>
          <p:xfrm>
            <a:off x="4032" y="16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3" name="Equation" r:id="rId30" imgW="104708" imgH="123659" progId="Equation.3">
                    <p:embed/>
                  </p:oleObj>
                </mc:Choice>
                <mc:Fallback>
                  <p:oleObj name="Equation" r:id="rId30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2" name="Object 30"/>
            <p:cNvGraphicFramePr>
              <a:graphicFrameLocks noChangeAspect="1"/>
            </p:cNvGraphicFramePr>
            <p:nvPr/>
          </p:nvGraphicFramePr>
          <p:xfrm>
            <a:off x="3936" y="120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4" name="Equation" r:id="rId32" imgW="38010" imgH="190327" progId="Equation.3">
                    <p:embed/>
                  </p:oleObj>
                </mc:Choice>
                <mc:Fallback>
                  <p:oleObj name="Equation" r:id="rId32" imgW="3801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3" name="Object 31"/>
            <p:cNvGraphicFramePr>
              <a:graphicFrameLocks noChangeAspect="1"/>
            </p:cNvGraphicFramePr>
            <p:nvPr/>
          </p:nvGraphicFramePr>
          <p:xfrm>
            <a:off x="4656" y="1100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5" name="公式" r:id="rId34" imgW="47692" imgH="47671" progId="Equation.3">
                    <p:embed/>
                  </p:oleObj>
                </mc:Choice>
                <mc:Fallback>
                  <p:oleObj name="公式" r:id="rId34" imgW="47692" imgH="476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00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3633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utoUpdateAnimBg="0"/>
      <p:bldP spid="94215" grpId="0" animBg="1"/>
      <p:bldP spid="94220" grpId="0" autoUpdateAnimBg="0"/>
      <p:bldP spid="94222" grpId="0" autoUpdateAnimBg="0"/>
      <p:bldP spid="94224" grpId="0" autoUpdateAnimBg="0"/>
      <p:bldP spid="9422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defTabSz="244475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3511550" y="176214"/>
          <a:ext cx="36591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3" imgW="1764534" imgH="444307" progId="Equation.DSMT4">
                  <p:embed/>
                </p:oleObj>
              </mc:Choice>
              <mc:Fallback>
                <p:oleObj name="Equation" r:id="rId3" imgW="1764534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76214"/>
                        <a:ext cx="36591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42672"/>
              </p:ext>
            </p:extLst>
          </p:nvPr>
        </p:nvGraphicFramePr>
        <p:xfrm>
          <a:off x="2133601" y="1180307"/>
          <a:ext cx="2457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6" imgW="1028254" imgH="241195" progId="Equation.DSMT4">
                  <p:embed/>
                </p:oleObj>
              </mc:Choice>
              <mc:Fallback>
                <p:oleObj name="Equation" r:id="rId6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180307"/>
                        <a:ext cx="24574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524001" y="31479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4497389" y="2097088"/>
          <a:ext cx="29098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8" imgW="1206500" imgH="241300" progId="Equation.DSMT4">
                  <p:embed/>
                </p:oleObj>
              </mc:Choice>
              <mc:Fallback>
                <p:oleObj name="Equation" r:id="rId8" imgW="1206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9" y="2097088"/>
                        <a:ext cx="29098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1524001" y="31479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379789" y="3427414"/>
            <a:ext cx="4851400" cy="1025525"/>
            <a:chOff x="1169" y="2023"/>
            <a:chExt cx="3106" cy="646"/>
          </a:xfrm>
        </p:grpSpPr>
        <p:graphicFrame>
          <p:nvGraphicFramePr>
            <p:cNvPr id="39970" name="Object 13"/>
            <p:cNvGraphicFramePr>
              <a:graphicFrameLocks noChangeAspect="1"/>
            </p:cNvGraphicFramePr>
            <p:nvPr/>
          </p:nvGraphicFramePr>
          <p:xfrm>
            <a:off x="1630" y="2023"/>
            <a:ext cx="2115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5" name="Equation" r:id="rId10" imgW="1574800" imgH="431800" progId="Equation.DSMT4">
                    <p:embed/>
                  </p:oleObj>
                </mc:Choice>
                <mc:Fallback>
                  <p:oleObj name="Equation" r:id="rId10" imgW="1574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2023"/>
                          <a:ext cx="2115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1" name="Object 15"/>
            <p:cNvGraphicFramePr>
              <a:graphicFrameLocks noChangeAspect="1"/>
            </p:cNvGraphicFramePr>
            <p:nvPr/>
          </p:nvGraphicFramePr>
          <p:xfrm>
            <a:off x="1169" y="2046"/>
            <a:ext cx="48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6" name="Equation" r:id="rId12" imgW="291847" imgH="406048" progId="Equation.DSMT4">
                    <p:embed/>
                  </p:oleObj>
                </mc:Choice>
                <mc:Fallback>
                  <p:oleObj name="Equation" r:id="rId12" imgW="291847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046"/>
                          <a:ext cx="486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2" name="Object 17"/>
            <p:cNvGraphicFramePr>
              <a:graphicFrameLocks noChangeAspect="1"/>
            </p:cNvGraphicFramePr>
            <p:nvPr/>
          </p:nvGraphicFramePr>
          <p:xfrm>
            <a:off x="3776" y="2023"/>
            <a:ext cx="4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7" name="Equation" r:id="rId14" imgW="291847" imgH="406048" progId="Equation.DSMT4">
                    <p:embed/>
                  </p:oleObj>
                </mc:Choice>
                <mc:Fallback>
                  <p:oleObj name="Equation" r:id="rId14" imgW="291847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" y="2023"/>
                          <a:ext cx="499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8"/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46758"/>
              </p:ext>
            </p:extLst>
          </p:nvPr>
        </p:nvGraphicFramePr>
        <p:xfrm>
          <a:off x="4792662" y="4606926"/>
          <a:ext cx="2378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16" imgW="939392" imgH="406224" progId="Equation.DSMT4">
                  <p:embed/>
                </p:oleObj>
              </mc:Choice>
              <mc:Fallback>
                <p:oleObj name="Equation" r:id="rId16" imgW="93939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2" y="4606926"/>
                        <a:ext cx="23780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424113" y="5445126"/>
            <a:ext cx="262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0" lang="en-US" altLang="zh-CN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1.96 </a:t>
            </a:r>
            <a:r>
              <a:rPr kumimoji="0" lang="en-US" altLang="zh-CN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altLang="zh-CN" b="1" i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kumimoji="0" lang="en-US" altLang="zh-CN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altLang="zh-CN" b="1" dirty="0" smtClean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．</a:t>
            </a:r>
          </a:p>
        </p:txBody>
      </p:sp>
      <p:sp>
        <p:nvSpPr>
          <p:cNvPr id="39953" name="Line 21"/>
          <p:cNvSpPr>
            <a:spLocks noChangeShapeType="1"/>
          </p:cNvSpPr>
          <p:nvPr/>
        </p:nvSpPr>
        <p:spPr bwMode="auto">
          <a:xfrm>
            <a:off x="7716838" y="2349500"/>
            <a:ext cx="2519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22"/>
          <p:cNvSpPr>
            <a:spLocks noChangeShapeType="1"/>
          </p:cNvSpPr>
          <p:nvPr/>
        </p:nvSpPr>
        <p:spPr bwMode="auto">
          <a:xfrm flipV="1">
            <a:off x="8975725" y="1125538"/>
            <a:ext cx="0" cy="248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5" name="Object 23"/>
          <p:cNvGraphicFramePr>
            <a:graphicFrameLocks noChangeAspect="1"/>
          </p:cNvGraphicFramePr>
          <p:nvPr/>
        </p:nvGraphicFramePr>
        <p:xfrm>
          <a:off x="10020300" y="2349500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公式" r:id="rId18" imgW="9682" imgH="28675" progId="Equation.3">
                  <p:embed/>
                </p:oleObj>
              </mc:Choice>
              <mc:Fallback>
                <p:oleObj name="公式" r:id="rId18" imgW="9682" imgH="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0300" y="2349500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4"/>
          <p:cNvGraphicFramePr>
            <a:graphicFrameLocks noChangeAspect="1"/>
          </p:cNvGraphicFramePr>
          <p:nvPr/>
        </p:nvGraphicFramePr>
        <p:xfrm>
          <a:off x="8580439" y="1160463"/>
          <a:ext cx="352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0" name="公式" r:id="rId20" imgW="28687" imgH="47671" progId="Equation.3">
                  <p:embed/>
                </p:oleObj>
              </mc:Choice>
              <mc:Fallback>
                <p:oleObj name="公式" r:id="rId20" imgW="28687" imgH="476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0439" y="1160463"/>
                        <a:ext cx="352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5"/>
          <p:cNvGraphicFramePr>
            <a:graphicFrameLocks noChangeAspect="1"/>
          </p:cNvGraphicFramePr>
          <p:nvPr/>
        </p:nvGraphicFramePr>
        <p:xfrm>
          <a:off x="8647113" y="2513013"/>
          <a:ext cx="3159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1" name="公式" r:id="rId22" imgW="9682" imgH="28675" progId="Equation.3">
                  <p:embed/>
                </p:oleObj>
              </mc:Choice>
              <mc:Fallback>
                <p:oleObj name="公式" r:id="rId22" imgW="9682" imgH="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113" y="2513013"/>
                        <a:ext cx="3159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6"/>
          <p:cNvGraphicFramePr>
            <a:graphicFrameLocks noChangeAspect="1"/>
          </p:cNvGraphicFramePr>
          <p:nvPr/>
        </p:nvGraphicFramePr>
        <p:xfrm>
          <a:off x="8940801" y="3141664"/>
          <a:ext cx="587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公式" r:id="rId23" imgW="181087" imgH="66668" progId="Equation.3">
                  <p:embed/>
                </p:oleObj>
              </mc:Choice>
              <mc:Fallback>
                <p:oleObj name="公式" r:id="rId23" imgW="18108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1" y="3141664"/>
                        <a:ext cx="587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AutoShape 27"/>
          <p:cNvSpPr>
            <a:spLocks noChangeArrowheads="1"/>
          </p:cNvSpPr>
          <p:nvPr/>
        </p:nvSpPr>
        <p:spPr bwMode="auto">
          <a:xfrm>
            <a:off x="8213726" y="1500189"/>
            <a:ext cx="1490663" cy="1709737"/>
          </a:xfrm>
          <a:prstGeom prst="diamond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9960" name="Object 28"/>
          <p:cNvGraphicFramePr>
            <a:graphicFrameLocks noChangeAspect="1"/>
          </p:cNvGraphicFramePr>
          <p:nvPr/>
        </p:nvGraphicFramePr>
        <p:xfrm>
          <a:off x="9001125" y="130492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公式" r:id="rId25" imgW="66697" imgH="66668" progId="Equation.3">
                  <p:embed/>
                </p:oleObj>
              </mc:Choice>
              <mc:Fallback>
                <p:oleObj name="公式" r:id="rId25" imgW="6669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5" y="1304925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9"/>
          <p:cNvGraphicFramePr>
            <a:graphicFrameLocks noChangeAspect="1"/>
          </p:cNvGraphicFramePr>
          <p:nvPr/>
        </p:nvGraphicFramePr>
        <p:xfrm>
          <a:off x="9696450" y="2024063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公式" r:id="rId27" imgW="66697" imgH="66668" progId="Equation.3">
                  <p:embed/>
                </p:oleObj>
              </mc:Choice>
              <mc:Fallback>
                <p:oleObj name="公式" r:id="rId27" imgW="6669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2024063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30"/>
          <p:cNvGraphicFramePr>
            <a:graphicFrameLocks noChangeAspect="1"/>
          </p:cNvGraphicFramePr>
          <p:nvPr/>
        </p:nvGraphicFramePr>
        <p:xfrm>
          <a:off x="7643814" y="2024064"/>
          <a:ext cx="587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公式" r:id="rId29" imgW="181087" imgH="66668" progId="Equation.3">
                  <p:embed/>
                </p:oleObj>
              </mc:Choice>
              <mc:Fallback>
                <p:oleObj name="公式" r:id="rId29" imgW="18108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4" y="2024064"/>
                        <a:ext cx="587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Text Box 31"/>
          <p:cNvSpPr txBox="1">
            <a:spLocks noChangeArrowheads="1"/>
          </p:cNvSpPr>
          <p:nvPr/>
        </p:nvSpPr>
        <p:spPr bwMode="auto">
          <a:xfrm>
            <a:off x="8899525" y="16859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solidFill>
                  <a:schemeClr val="bg2"/>
                </a:solidFill>
                <a:ea typeface="仿宋_GB2312" pitchFamily="49" charset="-122"/>
              </a:rPr>
              <a:t>D</a:t>
            </a:r>
            <a:endParaRPr lang="en-US" altLang="zh-CN" b="1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39964" name="Line 32"/>
          <p:cNvSpPr>
            <a:spLocks noChangeShapeType="1"/>
          </p:cNvSpPr>
          <p:nvPr/>
        </p:nvSpPr>
        <p:spPr bwMode="auto">
          <a:xfrm>
            <a:off x="8220076" y="2349500"/>
            <a:ext cx="15478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5" name="Line 33"/>
          <p:cNvSpPr>
            <a:spLocks noChangeShapeType="1"/>
          </p:cNvSpPr>
          <p:nvPr/>
        </p:nvSpPr>
        <p:spPr bwMode="auto">
          <a:xfrm>
            <a:off x="8975725" y="1520826"/>
            <a:ext cx="0" cy="169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66" name="Object 34"/>
          <p:cNvGraphicFramePr>
            <a:graphicFrameLocks noGrp="1" noChangeAspect="1"/>
          </p:cNvGraphicFramePr>
          <p:nvPr>
            <p:ph idx="4294967295"/>
          </p:nvPr>
        </p:nvGraphicFramePr>
        <p:xfrm>
          <a:off x="8796339" y="2027238"/>
          <a:ext cx="3762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公式" r:id="rId31" imgW="9682" imgH="28675" progId="Equation.3">
                  <p:embed/>
                </p:oleObj>
              </mc:Choice>
              <mc:Fallback>
                <p:oleObj name="公式" r:id="rId31" imgW="9682" imgH="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39" y="2027238"/>
                        <a:ext cx="3762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2027239" y="351256"/>
            <a:ext cx="774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估计 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的积分值，其中</a:t>
            </a: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1774826" y="2133601"/>
            <a:ext cx="281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  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的面积为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1774826" y="2843532"/>
            <a:ext cx="3779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又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上由估值不等式有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336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 txBox="1">
            <a:spLocks noGrp="1"/>
          </p:cNvSpPr>
          <p:nvPr/>
        </p:nvSpPr>
        <p:spPr bwMode="auto">
          <a:xfrm>
            <a:off x="10120314" y="6429375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9D469C-6C8D-48D6-89F7-D438AC6E0E93}" type="slidenum"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2438400" y="382588"/>
            <a:ext cx="39624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14179" name="Text Box 3"/>
          <p:cNvSpPr txBox="1">
            <a:spLocks noChangeArrowheads="1"/>
          </p:cNvSpPr>
          <p:nvPr/>
        </p:nvSpPr>
        <p:spPr bwMode="auto">
          <a:xfrm>
            <a:off x="3548063" y="13573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积分中值定理,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1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09936"/>
              </p:ext>
            </p:extLst>
          </p:nvPr>
        </p:nvGraphicFramePr>
        <p:xfrm>
          <a:off x="5841423" y="4901840"/>
          <a:ext cx="2057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2" name="公式" r:id="rId4" imgW="863225" imgH="291973" progId="Equation.3">
                  <p:embed/>
                </p:oleObj>
              </mc:Choice>
              <mc:Fallback>
                <p:oleObj name="公式" r:id="rId4" imgW="86322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423" y="4901840"/>
                        <a:ext cx="20574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81" name="Rectangle 5"/>
          <p:cNvSpPr>
            <a:spLocks noChangeArrowheads="1"/>
          </p:cNvSpPr>
          <p:nvPr/>
        </p:nvSpPr>
        <p:spPr bwMode="auto">
          <a:xfrm>
            <a:off x="2307432" y="134952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1714182" name="Rectangle 6"/>
          <p:cNvSpPr>
            <a:spLocks noChangeArrowheads="1"/>
          </p:cNvSpPr>
          <p:nvPr/>
        </p:nvSpPr>
        <p:spPr bwMode="auto">
          <a:xfrm>
            <a:off x="6683015" y="1349520"/>
            <a:ext cx="1325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即得: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796206"/>
              </p:ext>
            </p:extLst>
          </p:nvPr>
        </p:nvGraphicFramePr>
        <p:xfrm>
          <a:off x="2422525" y="347663"/>
          <a:ext cx="40338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3" name="Equation" r:id="rId6" imgW="1666718" imgH="352339" progId="Equation.DSMT4">
                  <p:embed/>
                </p:oleObj>
              </mc:Choice>
              <mc:Fallback>
                <p:oleObj name="Equation" r:id="rId6" imgW="1666718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47663"/>
                        <a:ext cx="4033838" cy="1065212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66501"/>
              </p:ext>
            </p:extLst>
          </p:nvPr>
        </p:nvGraphicFramePr>
        <p:xfrm>
          <a:off x="3648075" y="1827945"/>
          <a:ext cx="3034794" cy="112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4" name="Equation" r:id="rId8" imgW="1282680" imgH="419040" progId="Equation.DSMT4">
                  <p:embed/>
                </p:oleObj>
              </mc:Choice>
              <mc:Fallback>
                <p:oleObj name="Equation" r:id="rId8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827945"/>
                        <a:ext cx="3034794" cy="1127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5" name="Object 9"/>
          <p:cNvGraphicFramePr>
            <a:graphicFrameLocks noChangeAspect="1"/>
          </p:cNvGraphicFramePr>
          <p:nvPr/>
        </p:nvGraphicFramePr>
        <p:xfrm>
          <a:off x="5362575" y="2941638"/>
          <a:ext cx="188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公式" r:id="rId10" imgW="825500" imgH="228600" progId="Equation.3">
                  <p:embed/>
                </p:oleObj>
              </mc:Choice>
              <mc:Fallback>
                <p:oleObj name="公式" r:id="rId10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2941638"/>
                        <a:ext cx="188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6" name="Object 10"/>
          <p:cNvGraphicFramePr>
            <a:graphicFrameLocks noChangeAspect="1"/>
          </p:cNvGraphicFramePr>
          <p:nvPr/>
        </p:nvGraphicFramePr>
        <p:xfrm>
          <a:off x="3406775" y="3006725"/>
          <a:ext cx="876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公式" r:id="rId12" imgW="380835" imgH="203112" progId="Equation.3">
                  <p:embed/>
                </p:oleObj>
              </mc:Choice>
              <mc:Fallback>
                <p:oleObj name="公式" r:id="rId12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006725"/>
                        <a:ext cx="876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22785"/>
              </p:ext>
            </p:extLst>
          </p:nvPr>
        </p:nvGraphicFramePr>
        <p:xfrm>
          <a:off x="2361840" y="4722453"/>
          <a:ext cx="35067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14" imgW="3505200" imgH="1054100" progId="Equation.3">
                  <p:embed/>
                </p:oleObj>
              </mc:Choice>
              <mc:Fallback>
                <p:oleObj name="Equation" r:id="rId14" imgW="35052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840" y="4722453"/>
                        <a:ext cx="350678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54812"/>
              </p:ext>
            </p:extLst>
          </p:nvPr>
        </p:nvGraphicFramePr>
        <p:xfrm>
          <a:off x="7898823" y="4985626"/>
          <a:ext cx="13731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16" imgW="1371600" imgH="393700" progId="Equation.3">
                  <p:embed/>
                </p:oleObj>
              </mc:Choice>
              <mc:Fallback>
                <p:oleObj name="Equation" r:id="rId16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823" y="4985626"/>
                        <a:ext cx="13731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06873"/>
              </p:ext>
            </p:extLst>
          </p:nvPr>
        </p:nvGraphicFramePr>
        <p:xfrm>
          <a:off x="2357439" y="3614738"/>
          <a:ext cx="1811336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18" imgW="1701800" imgH="431800" progId="Equation.3">
                  <p:embed/>
                </p:oleObj>
              </mc:Choice>
              <mc:Fallback>
                <p:oleObj name="Equation" r:id="rId18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9" y="3614738"/>
                        <a:ext cx="1811336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587312"/>
              </p:ext>
            </p:extLst>
          </p:nvPr>
        </p:nvGraphicFramePr>
        <p:xfrm>
          <a:off x="4232275" y="3612356"/>
          <a:ext cx="1587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20" imgW="1562100" imgH="431800" progId="Equation.3">
                  <p:embed/>
                </p:oleObj>
              </mc:Choice>
              <mc:Fallback>
                <p:oleObj name="Equation" r:id="rId20" imgW="156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612356"/>
                        <a:ext cx="15875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91" name="Rectangle 15"/>
          <p:cNvSpPr>
            <a:spLocks noChangeArrowheads="1"/>
          </p:cNvSpPr>
          <p:nvPr/>
        </p:nvSpPr>
        <p:spPr bwMode="auto">
          <a:xfrm>
            <a:off x="2950369" y="416784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由函数的连续性知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714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86713"/>
              </p:ext>
            </p:extLst>
          </p:nvPr>
        </p:nvGraphicFramePr>
        <p:xfrm>
          <a:off x="6682869" y="1947152"/>
          <a:ext cx="190680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22" imgW="1533682" imgH="352339" progId="Equation.3">
                  <p:embed/>
                </p:oleObj>
              </mc:Choice>
              <mc:Fallback>
                <p:oleObj name="Equation" r:id="rId22" imgW="1533682" imgH="352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869" y="1947152"/>
                        <a:ext cx="190680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93" name="Rectangle 17"/>
          <p:cNvSpPr>
            <a:spLocks noChangeArrowheads="1"/>
          </p:cNvSpPr>
          <p:nvPr/>
        </p:nvSpPr>
        <p:spPr bwMode="auto">
          <a:xfrm>
            <a:off x="8724900" y="29289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显然,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14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21051"/>
              </p:ext>
            </p:extLst>
          </p:nvPr>
        </p:nvGraphicFramePr>
        <p:xfrm>
          <a:off x="5868627" y="3648075"/>
          <a:ext cx="8143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24" imgW="799753" imgH="393529" progId="Equation.3">
                  <p:embed/>
                </p:oleObj>
              </mc:Choice>
              <mc:Fallback>
                <p:oleObj name="Equation" r:id="rId24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627" y="3648075"/>
                        <a:ext cx="8143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95" name="Rectangle 19"/>
          <p:cNvSpPr>
            <a:spLocks noChangeArrowheads="1"/>
          </p:cNvSpPr>
          <p:nvPr/>
        </p:nvSpPr>
        <p:spPr bwMode="auto">
          <a:xfrm>
            <a:off x="2238375" y="29448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其中点</a:t>
            </a:r>
          </a:p>
        </p:txBody>
      </p:sp>
      <p:sp>
        <p:nvSpPr>
          <p:cNvPr id="1714196" name="Rectangle 20"/>
          <p:cNvSpPr>
            <a:spLocks noChangeArrowheads="1"/>
          </p:cNvSpPr>
          <p:nvPr/>
        </p:nvSpPr>
        <p:spPr bwMode="auto">
          <a:xfrm>
            <a:off x="4168775" y="2944813"/>
            <a:ext cx="165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圆域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14197" name="Rectangle 21"/>
          <p:cNvSpPr>
            <a:spLocks noChangeArrowheads="1"/>
          </p:cNvSpPr>
          <p:nvPr/>
        </p:nvSpPr>
        <p:spPr bwMode="auto">
          <a:xfrm>
            <a:off x="7115175" y="2928938"/>
            <a:ext cx="185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内的一点.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14203" name="Object 27"/>
          <p:cNvGraphicFramePr>
            <a:graphicFrameLocks noChangeAspect="1"/>
          </p:cNvGraphicFramePr>
          <p:nvPr/>
        </p:nvGraphicFramePr>
        <p:xfrm>
          <a:off x="6743700" y="534989"/>
          <a:ext cx="32083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公式" r:id="rId26" imgW="3419497" imgH="695358" progId="Equation.3">
                  <p:embed/>
                </p:oleObj>
              </mc:Choice>
              <mc:Fallback>
                <p:oleObj name="公式" r:id="rId26" imgW="3419497" imgH="6953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34989"/>
                        <a:ext cx="3208338" cy="739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31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1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1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1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1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1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1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1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1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1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1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4179" grpId="0" autoUpdateAnimBg="0"/>
      <p:bldP spid="1714181" grpId="0" autoUpdateAnimBg="0"/>
      <p:bldP spid="1714182" grpId="0" autoUpdateAnimBg="0"/>
      <p:bldP spid="1714191" grpId="0" autoUpdateAnimBg="0"/>
      <p:bldP spid="1714193" grpId="0" autoUpdateAnimBg="0"/>
      <p:bldP spid="1714195" grpId="0" autoUpdateAnimBg="0"/>
      <p:bldP spid="1714196" grpId="0" autoUpdateAnimBg="0"/>
      <p:bldP spid="171419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对象 3"/>
          <p:cNvGraphicFramePr>
            <a:graphicFrameLocks noChangeAspect="1"/>
          </p:cNvGraphicFramePr>
          <p:nvPr/>
        </p:nvGraphicFramePr>
        <p:xfrm>
          <a:off x="2757488" y="422275"/>
          <a:ext cx="3751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22275"/>
                        <a:ext cx="37512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文本框 4"/>
          <p:cNvSpPr txBox="1">
            <a:spLocks noChangeArrowheads="1"/>
          </p:cNvSpPr>
          <p:nvPr/>
        </p:nvSpPr>
        <p:spPr bwMode="auto">
          <a:xfrm>
            <a:off x="6761163" y="392114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求积分</a:t>
            </a:r>
          </a:p>
        </p:txBody>
      </p:sp>
      <p:graphicFrame>
        <p:nvGraphicFramePr>
          <p:cNvPr id="4198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58404"/>
              </p:ext>
            </p:extLst>
          </p:nvPr>
        </p:nvGraphicFramePr>
        <p:xfrm>
          <a:off x="2443957" y="859587"/>
          <a:ext cx="3562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7" imgW="1549400" imgH="457200" progId="Equation.DSMT4">
                  <p:embed/>
                </p:oleObj>
              </mc:Choice>
              <mc:Fallback>
                <p:oleObj name="Equation" r:id="rId7" imgW="154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957" y="859587"/>
                        <a:ext cx="3562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文本框 6"/>
          <p:cNvSpPr txBox="1">
            <a:spLocks noChangeArrowheads="1"/>
          </p:cNvSpPr>
          <p:nvPr/>
        </p:nvSpPr>
        <p:spPr bwMode="auto">
          <a:xfrm>
            <a:off x="1863726" y="18494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9942" name="文本框 7"/>
          <p:cNvSpPr txBox="1">
            <a:spLocks noChangeArrowheads="1"/>
          </p:cNvSpPr>
          <p:nvPr/>
        </p:nvSpPr>
        <p:spPr bwMode="auto">
          <a:xfrm>
            <a:off x="2551113" y="1874839"/>
            <a:ext cx="3560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关于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轴都对称，</a:t>
            </a:r>
          </a:p>
        </p:txBody>
      </p:sp>
      <p:sp>
        <p:nvSpPr>
          <p:cNvPr id="39943" name="文本框 8"/>
          <p:cNvSpPr txBox="1">
            <a:spLocks noChangeArrowheads="1"/>
          </p:cNvSpPr>
          <p:nvPr/>
        </p:nvSpPr>
        <p:spPr bwMode="auto">
          <a:xfrm>
            <a:off x="5877719" y="1845110"/>
            <a:ext cx="1262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而函数</a:t>
            </a:r>
          </a:p>
        </p:txBody>
      </p:sp>
      <p:graphicFrame>
        <p:nvGraphicFramePr>
          <p:cNvPr id="3994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88836"/>
              </p:ext>
            </p:extLst>
          </p:nvPr>
        </p:nvGraphicFramePr>
        <p:xfrm>
          <a:off x="2157414" y="2276870"/>
          <a:ext cx="8038924" cy="119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9" imgW="3073400" imgH="457200" progId="Equation.DSMT4">
                  <p:embed/>
                </p:oleObj>
              </mc:Choice>
              <mc:Fallback>
                <p:oleObj name="Equation" r:id="rId9" imgW="3073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4" y="2276870"/>
                        <a:ext cx="8038924" cy="1198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文本框 10"/>
          <p:cNvSpPr txBox="1">
            <a:spLocks noChangeArrowheads="1"/>
          </p:cNvSpPr>
          <p:nvPr/>
        </p:nvSpPr>
        <p:spPr bwMode="auto">
          <a:xfrm>
            <a:off x="1802682" y="3489549"/>
            <a:ext cx="4309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分别是关于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的奇函数，</a:t>
            </a:r>
          </a:p>
        </p:txBody>
      </p:sp>
      <p:sp>
        <p:nvSpPr>
          <p:cNvPr id="39946" name="文本框 11"/>
          <p:cNvSpPr txBox="1">
            <a:spLocks noChangeArrowheads="1"/>
          </p:cNvSpPr>
          <p:nvPr/>
        </p:nvSpPr>
        <p:spPr bwMode="auto">
          <a:xfrm>
            <a:off x="5877719" y="3504992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399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60577"/>
              </p:ext>
            </p:extLst>
          </p:nvPr>
        </p:nvGraphicFramePr>
        <p:xfrm>
          <a:off x="1973263" y="4024697"/>
          <a:ext cx="47164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11" imgW="1701720" imgH="380880" progId="Equation.DSMT4">
                  <p:embed/>
                </p:oleObj>
              </mc:Choice>
              <mc:Fallback>
                <p:oleObj name="Equation" r:id="rId11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024697"/>
                        <a:ext cx="471646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文本框 13"/>
          <p:cNvSpPr txBox="1">
            <a:spLocks noChangeArrowheads="1"/>
          </p:cNvSpPr>
          <p:nvPr/>
        </p:nvSpPr>
        <p:spPr bwMode="auto">
          <a:xfrm>
            <a:off x="1885951" y="422275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71635"/>
              </p:ext>
            </p:extLst>
          </p:nvPr>
        </p:nvGraphicFramePr>
        <p:xfrm>
          <a:off x="2218532" y="4836809"/>
          <a:ext cx="51736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13" imgW="1866600" imgH="380880" progId="Equation.DSMT4">
                  <p:embed/>
                </p:oleObj>
              </mc:Choice>
              <mc:Fallback>
                <p:oleObj name="Equation" r:id="rId13" imgW="1866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4836809"/>
                        <a:ext cx="517366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82854"/>
              </p:ext>
            </p:extLst>
          </p:nvPr>
        </p:nvGraphicFramePr>
        <p:xfrm>
          <a:off x="2218532" y="5708939"/>
          <a:ext cx="2006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5" imgW="723600" imgH="177480" progId="Equation.DSMT4">
                  <p:embed/>
                </p:oleObj>
              </mc:Choice>
              <mc:Fallback>
                <p:oleObj name="Equation" r:id="rId15" imgW="723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5708939"/>
                        <a:ext cx="2006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2" grpId="0"/>
      <p:bldP spid="39943" grpId="0"/>
      <p:bldP spid="39945" grpId="0"/>
      <p:bldP spid="399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133600" y="44958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解法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类似定积分解决问题的思想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404813"/>
            <a:ext cx="3671888" cy="4064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二重积分的概念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209800" y="9906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曲顶柱体的体积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133600" y="15240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给定曲顶柱体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4891088" y="2681289"/>
          <a:ext cx="2425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5" imgW="904718" imgH="123659" progId="Equation.DSMT4">
                  <p:embed/>
                </p:oleObj>
              </mc:Choice>
              <mc:Fallback>
                <p:oleObj name="Equation" r:id="rId5" imgW="904718" imgH="1236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681289"/>
                        <a:ext cx="24257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514600" y="20574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底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xoy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面上的闭区域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D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514600" y="26812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顶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连续曲面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514600" y="3335339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侧面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以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的边界为准线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母线平行于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z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轴的柱面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133600" y="3886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求其体积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444751" y="5119689"/>
            <a:ext cx="4779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“分割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近似求和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取极限”  </a:t>
            </a:r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8005764" y="2559050"/>
            <a:ext cx="1519237" cy="355600"/>
            <a:chOff x="476" y="2387"/>
            <a:chExt cx="952" cy="272"/>
          </a:xfrm>
        </p:grpSpPr>
        <p:sp>
          <p:nvSpPr>
            <p:cNvPr id="9246" name="Arc 13"/>
            <p:cNvSpPr>
              <a:spLocks/>
            </p:cNvSpPr>
            <p:nvPr/>
          </p:nvSpPr>
          <p:spPr bwMode="auto">
            <a:xfrm>
              <a:off x="476" y="2387"/>
              <a:ext cx="952" cy="136"/>
            </a:xfrm>
            <a:custGeom>
              <a:avLst/>
              <a:gdLst>
                <a:gd name="T0" fmla="*/ 0 w 43178"/>
                <a:gd name="T1" fmla="*/ 0 h 21600"/>
                <a:gd name="T2" fmla="*/ 0 w 43178"/>
                <a:gd name="T3" fmla="*/ 0 h 21600"/>
                <a:gd name="T4" fmla="*/ 0 w 4317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78"/>
                <a:gd name="T10" fmla="*/ 0 h 21600"/>
                <a:gd name="T11" fmla="*/ 43178 w 431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8" h="21600" fill="none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</a:path>
                <a:path w="43178" h="21600" stroke="0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  <a:lnTo>
                    <a:pt x="21578" y="21600"/>
                  </a:lnTo>
                  <a:lnTo>
                    <a:pt x="-1" y="2063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7" name="Arc 14"/>
            <p:cNvSpPr>
              <a:spLocks/>
            </p:cNvSpPr>
            <p:nvPr/>
          </p:nvSpPr>
          <p:spPr bwMode="auto">
            <a:xfrm rot="10800000">
              <a:off x="476" y="2523"/>
              <a:ext cx="952" cy="136"/>
            </a:xfrm>
            <a:custGeom>
              <a:avLst/>
              <a:gdLst>
                <a:gd name="T0" fmla="*/ 0 w 43178"/>
                <a:gd name="T1" fmla="*/ 0 h 21600"/>
                <a:gd name="T2" fmla="*/ 0 w 43178"/>
                <a:gd name="T3" fmla="*/ 0 h 21600"/>
                <a:gd name="T4" fmla="*/ 0 w 4317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78"/>
                <a:gd name="T10" fmla="*/ 0 h 21600"/>
                <a:gd name="T11" fmla="*/ 43178 w 431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8" h="21600" fill="none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</a:path>
                <a:path w="43178" h="21600" stroke="0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  <a:lnTo>
                    <a:pt x="21578" y="21600"/>
                  </a:lnTo>
                  <a:lnTo>
                    <a:pt x="-1" y="2063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8281988" y="2273300"/>
            <a:ext cx="124301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Freeform 16"/>
          <p:cNvSpPr>
            <a:spLocks/>
          </p:cNvSpPr>
          <p:nvPr/>
        </p:nvSpPr>
        <p:spPr bwMode="auto">
          <a:xfrm>
            <a:off x="8035925" y="1295401"/>
            <a:ext cx="1511300" cy="404813"/>
          </a:xfrm>
          <a:custGeom>
            <a:avLst/>
            <a:gdLst>
              <a:gd name="T0" fmla="*/ 2147483646 w 1650"/>
              <a:gd name="T1" fmla="*/ 0 h 675"/>
              <a:gd name="T2" fmla="*/ 2147483646 w 1650"/>
              <a:gd name="T3" fmla="*/ 2147483646 h 675"/>
              <a:gd name="T4" fmla="*/ 2147483646 w 1650"/>
              <a:gd name="T5" fmla="*/ 2147483646 h 675"/>
              <a:gd name="T6" fmla="*/ 2147483646 w 1650"/>
              <a:gd name="T7" fmla="*/ 2147483646 h 675"/>
              <a:gd name="T8" fmla="*/ 2147483646 w 1650"/>
              <a:gd name="T9" fmla="*/ 2147483646 h 675"/>
              <a:gd name="T10" fmla="*/ 2147483646 w 1650"/>
              <a:gd name="T11" fmla="*/ 2147483646 h 675"/>
              <a:gd name="T12" fmla="*/ 2147483646 w 1650"/>
              <a:gd name="T13" fmla="*/ 2147483646 h 675"/>
              <a:gd name="T14" fmla="*/ 2147483646 w 1650"/>
              <a:gd name="T15" fmla="*/ 2147483646 h 675"/>
              <a:gd name="T16" fmla="*/ 2147483646 w 1650"/>
              <a:gd name="T17" fmla="*/ 2147483646 h 675"/>
              <a:gd name="T18" fmla="*/ 0 w 1650"/>
              <a:gd name="T19" fmla="*/ 2147483646 h 6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0"/>
              <a:gd name="T31" fmla="*/ 0 h 675"/>
              <a:gd name="T32" fmla="*/ 1650 w 1650"/>
              <a:gd name="T33" fmla="*/ 675 h 6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0" h="675">
                <a:moveTo>
                  <a:pt x="1650" y="0"/>
                </a:moveTo>
                <a:cubicBezTo>
                  <a:pt x="1628" y="65"/>
                  <a:pt x="1589" y="142"/>
                  <a:pt x="1545" y="195"/>
                </a:cubicBezTo>
                <a:cubicBezTo>
                  <a:pt x="1531" y="211"/>
                  <a:pt x="1513" y="223"/>
                  <a:pt x="1500" y="240"/>
                </a:cubicBezTo>
                <a:cubicBezTo>
                  <a:pt x="1392" y="378"/>
                  <a:pt x="1498" y="292"/>
                  <a:pt x="1350" y="390"/>
                </a:cubicBezTo>
                <a:cubicBezTo>
                  <a:pt x="1271" y="443"/>
                  <a:pt x="1272" y="484"/>
                  <a:pt x="1170" y="510"/>
                </a:cubicBezTo>
                <a:cubicBezTo>
                  <a:pt x="1042" y="606"/>
                  <a:pt x="1176" y="517"/>
                  <a:pt x="1050" y="570"/>
                </a:cubicBezTo>
                <a:cubicBezTo>
                  <a:pt x="1009" y="587"/>
                  <a:pt x="970" y="610"/>
                  <a:pt x="930" y="630"/>
                </a:cubicBezTo>
                <a:cubicBezTo>
                  <a:pt x="905" y="642"/>
                  <a:pt x="585" y="670"/>
                  <a:pt x="525" y="675"/>
                </a:cubicBezTo>
                <a:cubicBezTo>
                  <a:pt x="361" y="665"/>
                  <a:pt x="207" y="640"/>
                  <a:pt x="45" y="660"/>
                </a:cubicBezTo>
                <a:cubicBezTo>
                  <a:pt x="30" y="655"/>
                  <a:pt x="0" y="645"/>
                  <a:pt x="0" y="64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7"/>
          <p:cNvSpPr>
            <a:spLocks/>
          </p:cNvSpPr>
          <p:nvPr/>
        </p:nvSpPr>
        <p:spPr bwMode="auto">
          <a:xfrm>
            <a:off x="9520238" y="1281113"/>
            <a:ext cx="4762" cy="1477962"/>
          </a:xfrm>
          <a:custGeom>
            <a:avLst/>
            <a:gdLst>
              <a:gd name="T0" fmla="*/ 2147483646 w 4"/>
              <a:gd name="T1" fmla="*/ 0 h 1219"/>
              <a:gd name="T2" fmla="*/ 0 w 4"/>
              <a:gd name="T3" fmla="*/ 2147483646 h 1219"/>
              <a:gd name="T4" fmla="*/ 0 60000 65536"/>
              <a:gd name="T5" fmla="*/ 0 60000 65536"/>
              <a:gd name="T6" fmla="*/ 0 w 4"/>
              <a:gd name="T7" fmla="*/ 0 h 1219"/>
              <a:gd name="T8" fmla="*/ 4 w 4"/>
              <a:gd name="T9" fmla="*/ 1219 h 12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219">
                <a:moveTo>
                  <a:pt x="4" y="0"/>
                </a:moveTo>
                <a:lnTo>
                  <a:pt x="0" y="12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Freeform 18"/>
          <p:cNvSpPr>
            <a:spLocks/>
          </p:cNvSpPr>
          <p:nvPr/>
        </p:nvSpPr>
        <p:spPr bwMode="auto">
          <a:xfrm>
            <a:off x="8291513" y="1160464"/>
            <a:ext cx="6350" cy="1095375"/>
          </a:xfrm>
          <a:custGeom>
            <a:avLst/>
            <a:gdLst>
              <a:gd name="T0" fmla="*/ 0 w 4"/>
              <a:gd name="T1" fmla="*/ 2147483646 h 904"/>
              <a:gd name="T2" fmla="*/ 2147483646 w 4"/>
              <a:gd name="T3" fmla="*/ 0 h 904"/>
              <a:gd name="T4" fmla="*/ 0 60000 65536"/>
              <a:gd name="T5" fmla="*/ 0 60000 65536"/>
              <a:gd name="T6" fmla="*/ 0 w 4"/>
              <a:gd name="T7" fmla="*/ 0 h 904"/>
              <a:gd name="T8" fmla="*/ 4 w 4"/>
              <a:gd name="T9" fmla="*/ 904 h 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904">
                <a:moveTo>
                  <a:pt x="0" y="904"/>
                </a:moveTo>
                <a:lnTo>
                  <a:pt x="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Freeform 19"/>
          <p:cNvSpPr>
            <a:spLocks/>
          </p:cNvSpPr>
          <p:nvPr/>
        </p:nvSpPr>
        <p:spPr bwMode="auto">
          <a:xfrm>
            <a:off x="8035925" y="1270000"/>
            <a:ext cx="1504950" cy="450850"/>
          </a:xfrm>
          <a:custGeom>
            <a:avLst/>
            <a:gdLst>
              <a:gd name="T0" fmla="*/ 2147483646 w 1630"/>
              <a:gd name="T1" fmla="*/ 2147483646 h 745"/>
              <a:gd name="T2" fmla="*/ 2147483646 w 1630"/>
              <a:gd name="T3" fmla="*/ 2147483646 h 745"/>
              <a:gd name="T4" fmla="*/ 2147483646 w 1630"/>
              <a:gd name="T5" fmla="*/ 2147483646 h 745"/>
              <a:gd name="T6" fmla="*/ 2147483646 w 1630"/>
              <a:gd name="T7" fmla="*/ 2147483646 h 745"/>
              <a:gd name="T8" fmla="*/ 2147483646 w 1630"/>
              <a:gd name="T9" fmla="*/ 2147483646 h 745"/>
              <a:gd name="T10" fmla="*/ 2147483646 w 1630"/>
              <a:gd name="T11" fmla="*/ 2147483646 h 745"/>
              <a:gd name="T12" fmla="*/ 2147483646 w 1630"/>
              <a:gd name="T13" fmla="*/ 2147483646 h 745"/>
              <a:gd name="T14" fmla="*/ 2147483646 w 1630"/>
              <a:gd name="T15" fmla="*/ 2147483646 h 745"/>
              <a:gd name="T16" fmla="*/ 2147483646 w 1630"/>
              <a:gd name="T17" fmla="*/ 2147483646 h 745"/>
              <a:gd name="T18" fmla="*/ 2147483646 w 1630"/>
              <a:gd name="T19" fmla="*/ 2147483646 h 745"/>
              <a:gd name="T20" fmla="*/ 2147483646 w 1630"/>
              <a:gd name="T21" fmla="*/ 2147483646 h 745"/>
              <a:gd name="T22" fmla="*/ 2147483646 w 1630"/>
              <a:gd name="T23" fmla="*/ 0 h 745"/>
              <a:gd name="T24" fmla="*/ 2147483646 w 1630"/>
              <a:gd name="T25" fmla="*/ 2147483646 h 745"/>
              <a:gd name="T26" fmla="*/ 2147483646 w 1630"/>
              <a:gd name="T27" fmla="*/ 2147483646 h 7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30"/>
              <a:gd name="T43" fmla="*/ 0 h 745"/>
              <a:gd name="T44" fmla="*/ 1630 w 1630"/>
              <a:gd name="T45" fmla="*/ 745 h 74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30" h="745">
                <a:moveTo>
                  <a:pt x="25" y="720"/>
                </a:moveTo>
                <a:cubicBezTo>
                  <a:pt x="145" y="640"/>
                  <a:pt x="0" y="745"/>
                  <a:pt x="100" y="645"/>
                </a:cubicBezTo>
                <a:cubicBezTo>
                  <a:pt x="158" y="587"/>
                  <a:pt x="247" y="527"/>
                  <a:pt x="310" y="480"/>
                </a:cubicBezTo>
                <a:cubicBezTo>
                  <a:pt x="330" y="465"/>
                  <a:pt x="356" y="456"/>
                  <a:pt x="370" y="435"/>
                </a:cubicBezTo>
                <a:cubicBezTo>
                  <a:pt x="409" y="377"/>
                  <a:pt x="445" y="360"/>
                  <a:pt x="505" y="330"/>
                </a:cubicBezTo>
                <a:cubicBezTo>
                  <a:pt x="562" y="301"/>
                  <a:pt x="595" y="243"/>
                  <a:pt x="670" y="240"/>
                </a:cubicBezTo>
                <a:cubicBezTo>
                  <a:pt x="780" y="235"/>
                  <a:pt x="890" y="230"/>
                  <a:pt x="1000" y="225"/>
                </a:cubicBezTo>
                <a:cubicBezTo>
                  <a:pt x="1035" y="213"/>
                  <a:pt x="1072" y="209"/>
                  <a:pt x="1105" y="195"/>
                </a:cubicBezTo>
                <a:cubicBezTo>
                  <a:pt x="1122" y="188"/>
                  <a:pt x="1133" y="172"/>
                  <a:pt x="1150" y="165"/>
                </a:cubicBezTo>
                <a:cubicBezTo>
                  <a:pt x="1286" y="107"/>
                  <a:pt x="1120" y="230"/>
                  <a:pt x="1330" y="90"/>
                </a:cubicBezTo>
                <a:cubicBezTo>
                  <a:pt x="1360" y="70"/>
                  <a:pt x="1384" y="36"/>
                  <a:pt x="1420" y="30"/>
                </a:cubicBezTo>
                <a:cubicBezTo>
                  <a:pt x="1526" y="12"/>
                  <a:pt x="1481" y="25"/>
                  <a:pt x="1555" y="0"/>
                </a:cubicBezTo>
                <a:cubicBezTo>
                  <a:pt x="1570" y="5"/>
                  <a:pt x="1589" y="4"/>
                  <a:pt x="1600" y="15"/>
                </a:cubicBezTo>
                <a:cubicBezTo>
                  <a:pt x="1616" y="31"/>
                  <a:pt x="1630" y="75"/>
                  <a:pt x="1630" y="75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34" name="Object 20"/>
          <p:cNvGraphicFramePr>
            <a:graphicFrameLocks noChangeAspect="1"/>
          </p:cNvGraphicFramePr>
          <p:nvPr/>
        </p:nvGraphicFramePr>
        <p:xfrm>
          <a:off x="8696326" y="2559050"/>
          <a:ext cx="3016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公式" r:id="rId7" imgW="164885" imgH="164885" progId="Equation.3">
                  <p:embed/>
                </p:oleObj>
              </mc:Choice>
              <mc:Fallback>
                <p:oleObj name="公式" r:id="rId7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6326" y="2559050"/>
                        <a:ext cx="3016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1"/>
          <p:cNvGraphicFramePr>
            <a:graphicFrameLocks noChangeAspect="1"/>
          </p:cNvGraphicFramePr>
          <p:nvPr/>
        </p:nvGraphicFramePr>
        <p:xfrm>
          <a:off x="8796338" y="762000"/>
          <a:ext cx="1530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9" imgW="748975" imgH="203112" progId="Equation.DSMT4">
                  <p:embed/>
                </p:oleObj>
              </mc:Choice>
              <mc:Fallback>
                <p:oleObj name="Equation" r:id="rId9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38" y="762000"/>
                        <a:ext cx="1530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Freeform 22"/>
          <p:cNvSpPr>
            <a:spLocks/>
          </p:cNvSpPr>
          <p:nvPr/>
        </p:nvSpPr>
        <p:spPr bwMode="auto">
          <a:xfrm>
            <a:off x="8005763" y="1660526"/>
            <a:ext cx="23812" cy="1076325"/>
          </a:xfrm>
          <a:custGeom>
            <a:avLst/>
            <a:gdLst>
              <a:gd name="T0" fmla="*/ 2147483646 w 18"/>
              <a:gd name="T1" fmla="*/ 0 h 888"/>
              <a:gd name="T2" fmla="*/ 0 w 18"/>
              <a:gd name="T3" fmla="*/ 2147483646 h 888"/>
              <a:gd name="T4" fmla="*/ 0 60000 65536"/>
              <a:gd name="T5" fmla="*/ 0 60000 65536"/>
              <a:gd name="T6" fmla="*/ 0 w 18"/>
              <a:gd name="T7" fmla="*/ 0 h 888"/>
              <a:gd name="T8" fmla="*/ 18 w 18"/>
              <a:gd name="T9" fmla="*/ 888 h 8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" h="888">
                <a:moveTo>
                  <a:pt x="18" y="0"/>
                </a:moveTo>
                <a:lnTo>
                  <a:pt x="0" y="88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3"/>
          <p:cNvSpPr>
            <a:spLocks/>
          </p:cNvSpPr>
          <p:nvPr/>
        </p:nvSpPr>
        <p:spPr bwMode="auto">
          <a:xfrm>
            <a:off x="9512301" y="2263775"/>
            <a:ext cx="517525" cy="7938"/>
          </a:xfrm>
          <a:custGeom>
            <a:avLst/>
            <a:gdLst>
              <a:gd name="T0" fmla="*/ 0 w 393"/>
              <a:gd name="T1" fmla="*/ 2147483646 h 6"/>
              <a:gd name="T2" fmla="*/ 2147483646 w 393"/>
              <a:gd name="T3" fmla="*/ 0 h 6"/>
              <a:gd name="T4" fmla="*/ 0 60000 65536"/>
              <a:gd name="T5" fmla="*/ 0 60000 65536"/>
              <a:gd name="T6" fmla="*/ 0 w 393"/>
              <a:gd name="T7" fmla="*/ 0 h 6"/>
              <a:gd name="T8" fmla="*/ 393 w 393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6">
                <a:moveTo>
                  <a:pt x="0" y="6"/>
                </a:moveTo>
                <a:lnTo>
                  <a:pt x="393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Freeform 24"/>
          <p:cNvSpPr>
            <a:spLocks/>
          </p:cNvSpPr>
          <p:nvPr/>
        </p:nvSpPr>
        <p:spPr bwMode="auto">
          <a:xfrm>
            <a:off x="7620000" y="2590801"/>
            <a:ext cx="381000" cy="403225"/>
          </a:xfrm>
          <a:custGeom>
            <a:avLst/>
            <a:gdLst>
              <a:gd name="T0" fmla="*/ 2147483646 w 198"/>
              <a:gd name="T1" fmla="*/ 0 h 207"/>
              <a:gd name="T2" fmla="*/ 0 w 198"/>
              <a:gd name="T3" fmla="*/ 2147483646 h 207"/>
              <a:gd name="T4" fmla="*/ 0 60000 65536"/>
              <a:gd name="T5" fmla="*/ 0 60000 65536"/>
              <a:gd name="T6" fmla="*/ 0 w 198"/>
              <a:gd name="T7" fmla="*/ 0 h 207"/>
              <a:gd name="T8" fmla="*/ 198 w 198"/>
              <a:gd name="T9" fmla="*/ 207 h 20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" h="207">
                <a:moveTo>
                  <a:pt x="198" y="0"/>
                </a:moveTo>
                <a:lnTo>
                  <a:pt x="0" y="20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Freeform 25"/>
          <p:cNvSpPr>
            <a:spLocks/>
          </p:cNvSpPr>
          <p:nvPr/>
        </p:nvSpPr>
        <p:spPr bwMode="auto">
          <a:xfrm>
            <a:off x="8035925" y="1084263"/>
            <a:ext cx="1481138" cy="576262"/>
          </a:xfrm>
          <a:custGeom>
            <a:avLst/>
            <a:gdLst>
              <a:gd name="T0" fmla="*/ 2147483646 w 1635"/>
              <a:gd name="T1" fmla="*/ 2147483646 h 959"/>
              <a:gd name="T2" fmla="*/ 2147483646 w 1635"/>
              <a:gd name="T3" fmla="*/ 2147483646 h 959"/>
              <a:gd name="T4" fmla="*/ 2147483646 w 1635"/>
              <a:gd name="T5" fmla="*/ 2147483646 h 959"/>
              <a:gd name="T6" fmla="*/ 2147483646 w 1635"/>
              <a:gd name="T7" fmla="*/ 2147483646 h 959"/>
              <a:gd name="T8" fmla="*/ 2147483646 w 1635"/>
              <a:gd name="T9" fmla="*/ 2147483646 h 959"/>
              <a:gd name="T10" fmla="*/ 2147483646 w 1635"/>
              <a:gd name="T11" fmla="*/ 2147483646 h 959"/>
              <a:gd name="T12" fmla="*/ 2147483646 w 1635"/>
              <a:gd name="T13" fmla="*/ 2147483646 h 959"/>
              <a:gd name="T14" fmla="*/ 2147483646 w 1635"/>
              <a:gd name="T15" fmla="*/ 2147483646 h 959"/>
              <a:gd name="T16" fmla="*/ 2147483646 w 1635"/>
              <a:gd name="T17" fmla="*/ 2147483646 h 959"/>
              <a:gd name="T18" fmla="*/ 2147483646 w 1635"/>
              <a:gd name="T19" fmla="*/ 2147483646 h 959"/>
              <a:gd name="T20" fmla="*/ 2147483646 w 1635"/>
              <a:gd name="T21" fmla="*/ 2147483646 h 959"/>
              <a:gd name="T22" fmla="*/ 2147483646 w 1635"/>
              <a:gd name="T23" fmla="*/ 2147483646 h 959"/>
              <a:gd name="T24" fmla="*/ 2147483646 w 1635"/>
              <a:gd name="T25" fmla="*/ 2147483646 h 959"/>
              <a:gd name="T26" fmla="*/ 0 w 1635"/>
              <a:gd name="T27" fmla="*/ 2147483646 h 9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35"/>
              <a:gd name="T43" fmla="*/ 0 h 959"/>
              <a:gd name="T44" fmla="*/ 1635 w 1635"/>
              <a:gd name="T45" fmla="*/ 959 h 95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35" h="959">
                <a:moveTo>
                  <a:pt x="1635" y="344"/>
                </a:moveTo>
                <a:cubicBezTo>
                  <a:pt x="1612" y="251"/>
                  <a:pt x="1633" y="168"/>
                  <a:pt x="1530" y="134"/>
                </a:cubicBezTo>
                <a:cubicBezTo>
                  <a:pt x="1477" y="55"/>
                  <a:pt x="1530" y="113"/>
                  <a:pt x="1440" y="74"/>
                </a:cubicBezTo>
                <a:cubicBezTo>
                  <a:pt x="1423" y="67"/>
                  <a:pt x="1411" y="52"/>
                  <a:pt x="1395" y="44"/>
                </a:cubicBezTo>
                <a:cubicBezTo>
                  <a:pt x="1373" y="33"/>
                  <a:pt x="1309" y="19"/>
                  <a:pt x="1290" y="14"/>
                </a:cubicBezTo>
                <a:cubicBezTo>
                  <a:pt x="889" y="31"/>
                  <a:pt x="1047" y="0"/>
                  <a:pt x="810" y="59"/>
                </a:cubicBezTo>
                <a:cubicBezTo>
                  <a:pt x="743" y="76"/>
                  <a:pt x="665" y="135"/>
                  <a:pt x="600" y="164"/>
                </a:cubicBezTo>
                <a:cubicBezTo>
                  <a:pt x="571" y="177"/>
                  <a:pt x="510" y="194"/>
                  <a:pt x="510" y="194"/>
                </a:cubicBezTo>
                <a:cubicBezTo>
                  <a:pt x="384" y="288"/>
                  <a:pt x="521" y="199"/>
                  <a:pt x="375" y="254"/>
                </a:cubicBezTo>
                <a:cubicBezTo>
                  <a:pt x="337" y="268"/>
                  <a:pt x="306" y="296"/>
                  <a:pt x="270" y="314"/>
                </a:cubicBezTo>
                <a:cubicBezTo>
                  <a:pt x="221" y="388"/>
                  <a:pt x="189" y="468"/>
                  <a:pt x="135" y="539"/>
                </a:cubicBezTo>
                <a:cubicBezTo>
                  <a:pt x="96" y="693"/>
                  <a:pt x="149" y="502"/>
                  <a:pt x="90" y="659"/>
                </a:cubicBezTo>
                <a:cubicBezTo>
                  <a:pt x="83" y="678"/>
                  <a:pt x="83" y="700"/>
                  <a:pt x="75" y="719"/>
                </a:cubicBezTo>
                <a:cubicBezTo>
                  <a:pt x="24" y="840"/>
                  <a:pt x="0" y="834"/>
                  <a:pt x="0" y="959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40" name="Object 26"/>
          <p:cNvGraphicFramePr>
            <a:graphicFrameLocks noChangeAspect="1"/>
          </p:cNvGraphicFramePr>
          <p:nvPr/>
        </p:nvGraphicFramePr>
        <p:xfrm>
          <a:off x="7391401" y="2667001"/>
          <a:ext cx="2762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667001"/>
                        <a:ext cx="27622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7"/>
          <p:cNvGraphicFramePr>
            <a:graphicFrameLocks noChangeAspect="1"/>
          </p:cNvGraphicFramePr>
          <p:nvPr/>
        </p:nvGraphicFramePr>
        <p:xfrm>
          <a:off x="7977188" y="762000"/>
          <a:ext cx="3048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13" imgW="126725" imgH="126725" progId="Equation.3">
                  <p:embed/>
                </p:oleObj>
              </mc:Choice>
              <mc:Fallback>
                <p:oleObj name="公式" r:id="rId13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762000"/>
                        <a:ext cx="3048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8"/>
          <p:cNvGraphicFramePr>
            <a:graphicFrameLocks noChangeAspect="1"/>
          </p:cNvGraphicFramePr>
          <p:nvPr/>
        </p:nvGraphicFramePr>
        <p:xfrm>
          <a:off x="9937751" y="1895475"/>
          <a:ext cx="3349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公式" r:id="rId15" imgW="139579" imgH="164957" progId="Equation.3">
                  <p:embed/>
                </p:oleObj>
              </mc:Choice>
              <mc:Fallback>
                <p:oleObj name="公式" r:id="rId15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1" y="1895475"/>
                        <a:ext cx="3349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Line 29"/>
          <p:cNvSpPr>
            <a:spLocks noChangeShapeType="1"/>
          </p:cNvSpPr>
          <p:nvPr/>
        </p:nvSpPr>
        <p:spPr bwMode="auto">
          <a:xfrm flipH="1">
            <a:off x="8001001" y="2286000"/>
            <a:ext cx="276225" cy="304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Line 30"/>
          <p:cNvSpPr>
            <a:spLocks noChangeShapeType="1"/>
          </p:cNvSpPr>
          <p:nvPr/>
        </p:nvSpPr>
        <p:spPr bwMode="auto">
          <a:xfrm flipV="1">
            <a:off x="8305800" y="685801"/>
            <a:ext cx="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5" name="Line 31"/>
          <p:cNvSpPr>
            <a:spLocks noChangeShapeType="1"/>
          </p:cNvSpPr>
          <p:nvPr/>
        </p:nvSpPr>
        <p:spPr bwMode="auto">
          <a:xfrm flipV="1">
            <a:off x="8291513" y="8001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313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2" grpId="0" autoUpdateAnimBg="0"/>
      <p:bldP spid="78853" grpId="0" autoUpdateAnimBg="0"/>
      <p:bldP spid="78855" grpId="0" autoUpdateAnimBg="0"/>
      <p:bldP spid="78856" grpId="0" autoUpdateAnimBg="0"/>
      <p:bldP spid="78857" grpId="0" autoUpdateAnimBg="0"/>
      <p:bldP spid="78858" grpId="0" autoUpdateAnimBg="0"/>
      <p:bldP spid="788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8133"/>
              </p:ext>
            </p:extLst>
          </p:nvPr>
        </p:nvGraphicFramePr>
        <p:xfrm>
          <a:off x="2595564" y="423575"/>
          <a:ext cx="5511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3" imgW="2323092" imgH="215806" progId="Equation.DSMT4">
                  <p:embed/>
                </p:oleObj>
              </mc:Choice>
              <mc:Fallback>
                <p:oleObj name="Equation" r:id="rId3" imgW="23230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423575"/>
                        <a:ext cx="5511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文本框 4"/>
          <p:cNvSpPr txBox="1">
            <a:spLocks noChangeArrowheads="1"/>
          </p:cNvSpPr>
          <p:nvPr/>
        </p:nvSpPr>
        <p:spPr bwMode="auto">
          <a:xfrm>
            <a:off x="8107364" y="422275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求积分</a:t>
            </a:r>
          </a:p>
        </p:txBody>
      </p:sp>
      <p:graphicFrame>
        <p:nvGraphicFramePr>
          <p:cNvPr id="43012" name="对象 5"/>
          <p:cNvGraphicFramePr>
            <a:graphicFrameLocks noChangeAspect="1"/>
          </p:cNvGraphicFramePr>
          <p:nvPr/>
        </p:nvGraphicFramePr>
        <p:xfrm>
          <a:off x="2573339" y="814389"/>
          <a:ext cx="3330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6" imgW="1447800" imgH="457200" progId="Equation.DSMT4">
                  <p:embed/>
                </p:oleObj>
              </mc:Choice>
              <mc:Fallback>
                <p:oleObj name="Equation" r:id="rId6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9" y="814389"/>
                        <a:ext cx="33305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文本框 6"/>
          <p:cNvSpPr txBox="1">
            <a:spLocks noChangeArrowheads="1"/>
          </p:cNvSpPr>
          <p:nvPr/>
        </p:nvSpPr>
        <p:spPr bwMode="auto">
          <a:xfrm>
            <a:off x="1863726" y="18494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40966" name="文本框 7"/>
          <p:cNvSpPr txBox="1">
            <a:spLocks noChangeArrowheads="1"/>
          </p:cNvSpPr>
          <p:nvPr/>
        </p:nvSpPr>
        <p:spPr bwMode="auto">
          <a:xfrm>
            <a:off x="2551113" y="1874839"/>
            <a:ext cx="3560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关于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直线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x=y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对称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40967" name="文本框 8"/>
          <p:cNvSpPr txBox="1">
            <a:spLocks noChangeArrowheads="1"/>
          </p:cNvSpPr>
          <p:nvPr/>
        </p:nvSpPr>
        <p:spPr bwMode="auto">
          <a:xfrm>
            <a:off x="5953918" y="1849439"/>
            <a:ext cx="1262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而函数</a:t>
            </a:r>
          </a:p>
        </p:txBody>
      </p:sp>
      <p:sp>
        <p:nvSpPr>
          <p:cNvPr id="43016" name="文本框 13"/>
          <p:cNvSpPr txBox="1">
            <a:spLocks noChangeArrowheads="1"/>
          </p:cNvSpPr>
          <p:nvPr/>
        </p:nvSpPr>
        <p:spPr bwMode="auto">
          <a:xfrm>
            <a:off x="1885951" y="422275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40969" name="对象 14"/>
          <p:cNvGraphicFramePr>
            <a:graphicFrameLocks noChangeAspect="1"/>
          </p:cNvGraphicFramePr>
          <p:nvPr/>
        </p:nvGraphicFramePr>
        <p:xfrm>
          <a:off x="2408239" y="2366964"/>
          <a:ext cx="3330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8" imgW="1447800" imgH="457200" progId="Equation.DSMT4">
                  <p:embed/>
                </p:oleObj>
              </mc:Choice>
              <mc:Fallback>
                <p:oleObj name="Equation" r:id="rId8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9" y="2366964"/>
                        <a:ext cx="33305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对象 15"/>
          <p:cNvGraphicFramePr>
            <a:graphicFrameLocks noChangeAspect="1"/>
          </p:cNvGraphicFramePr>
          <p:nvPr/>
        </p:nvGraphicFramePr>
        <p:xfrm>
          <a:off x="2697163" y="3248026"/>
          <a:ext cx="30654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10" imgW="1333500" imgH="457200" progId="Equation.DSMT4">
                  <p:embed/>
                </p:oleObj>
              </mc:Choice>
              <mc:Fallback>
                <p:oleObj name="Equation" r:id="rId10" imgW="133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48026"/>
                        <a:ext cx="30654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对象 16"/>
          <p:cNvGraphicFramePr>
            <a:graphicFrameLocks noChangeAspect="1"/>
          </p:cNvGraphicFramePr>
          <p:nvPr/>
        </p:nvGraphicFramePr>
        <p:xfrm>
          <a:off x="2670175" y="4162425"/>
          <a:ext cx="6629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12" imgW="2882900" imgH="495300" progId="Equation.DSMT4">
                  <p:embed/>
                </p:oleObj>
              </mc:Choice>
              <mc:Fallback>
                <p:oleObj name="Equation" r:id="rId12" imgW="2882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162425"/>
                        <a:ext cx="66294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对象 17"/>
          <p:cNvGraphicFramePr>
            <a:graphicFrameLocks noChangeAspect="1"/>
          </p:cNvGraphicFramePr>
          <p:nvPr/>
        </p:nvGraphicFramePr>
        <p:xfrm>
          <a:off x="2697163" y="5235576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14" imgW="2184400" imgH="457200" progId="Equation.DSMT4">
                  <p:embed/>
                </p:oleObj>
              </mc:Choice>
              <mc:Fallback>
                <p:oleObj name="Equation" r:id="rId14" imgW="2184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235576"/>
                        <a:ext cx="50228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对象 1"/>
          <p:cNvGraphicFramePr>
            <a:graphicFrameLocks noChangeAspect="1"/>
          </p:cNvGraphicFramePr>
          <p:nvPr/>
        </p:nvGraphicFramePr>
        <p:xfrm>
          <a:off x="7747001" y="5322888"/>
          <a:ext cx="576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16" imgW="266469" imgH="406048" progId="Equation.DSMT4">
                  <p:embed/>
                </p:oleObj>
              </mc:Choice>
              <mc:Fallback>
                <p:oleObj name="Equation" r:id="rId16" imgW="266469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1" y="5322888"/>
                        <a:ext cx="5762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409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E0C3D-84E1-4007-8C4A-677B8FB93EB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圆角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44036" name="矩形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44037" name="对象 3"/>
          <p:cNvGraphicFramePr>
            <a:graphicFrameLocks noChangeAspect="1"/>
          </p:cNvGraphicFramePr>
          <p:nvPr/>
        </p:nvGraphicFramePr>
        <p:xfrm>
          <a:off x="2741613" y="1309688"/>
          <a:ext cx="5511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21" imgW="2323092" imgH="215806" progId="Equation.DSMT4">
                  <p:embed/>
                </p:oleObj>
              </mc:Choice>
              <mc:Fallback>
                <p:oleObj name="Equation" r:id="rId21" imgW="23230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309688"/>
                        <a:ext cx="55118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336078" y="812801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endParaRPr lang="zh-CN" altLang="en-US" sz="28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>
              <a:defRPr/>
            </a:pPr>
            <a:endParaRPr lang="zh-CN" altLang="en-US" sz="28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则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                      </a:t>
            </a:r>
            <a:r>
              <a:rPr lang="en-US" altLang="zh-CN" sz="2800" dirty="0" smtClean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[</a:t>
            </a:r>
            <a:r>
              <a:rPr lang="zh-CN" altLang="en-US" sz="2800" b="1" dirty="0" smtClean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填空</a:t>
            </a:r>
            <a:r>
              <a:rPr lang="en-US" altLang="zh-CN" sz="2800" b="1" dirty="0" smtClean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]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  <p:graphicFrame>
        <p:nvGraphicFramePr>
          <p:cNvPr id="4403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76129"/>
              </p:ext>
            </p:extLst>
          </p:nvPr>
        </p:nvGraphicFramePr>
        <p:xfrm>
          <a:off x="3605214" y="1975644"/>
          <a:ext cx="34178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23" imgW="1485900" imgH="457200" progId="Equation.DSMT4">
                  <p:embed/>
                </p:oleObj>
              </mc:Choice>
              <mc:Fallback>
                <p:oleObj name="Equation" r:id="rId23" imgW="1485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4" y="1975644"/>
                        <a:ext cx="34178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矩形 18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163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4041" name="文本框 23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44042" name="文本框 24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827000" y="1270000"/>
            <a:ext cx="333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44043" name="组合 22" hidden="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50400" y="-107570"/>
            <a:chExt cx="3815080" cy="647700"/>
          </a:xfrm>
        </p:grpSpPr>
        <p:sp>
          <p:nvSpPr>
            <p:cNvPr id="44050" name="RemarkBack" hidden="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50400" y="-9487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1" name="RemarkBlock" hidden="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550400" y="-9487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2" name="RemarkTitleText" hidden="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791700" y="-10757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44044" name="组合 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44046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7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8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44049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anchor="ctr" anchorCtr="0">
              <a:noAutofit/>
            </a:bodyPr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4045" name="图片 2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65229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1F902-55EB-4E64-A54F-50B38BFE208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文本框 4"/>
          <p:cNvSpPr txBox="1">
            <a:spLocks noChangeArrowheads="1"/>
          </p:cNvSpPr>
          <p:nvPr/>
        </p:nvSpPr>
        <p:spPr bwMode="auto">
          <a:xfrm>
            <a:off x="1974851" y="2312989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推广：</a:t>
            </a:r>
          </a:p>
        </p:txBody>
      </p:sp>
      <p:graphicFrame>
        <p:nvGraphicFramePr>
          <p:cNvPr id="45060" name="对象 5"/>
          <p:cNvGraphicFramePr>
            <a:graphicFrameLocks noChangeAspect="1"/>
          </p:cNvGraphicFramePr>
          <p:nvPr/>
        </p:nvGraphicFramePr>
        <p:xfrm>
          <a:off x="3000375" y="2312989"/>
          <a:ext cx="4248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4" imgW="1651000" imgH="215900" progId="Equation.DSMT4">
                  <p:embed/>
                </p:oleObj>
              </mc:Choice>
              <mc:Fallback>
                <p:oleObj name="Equation" r:id="rId4" imgW="165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12989"/>
                        <a:ext cx="4248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6"/>
          <p:cNvGraphicFramePr>
            <a:graphicFrameLocks noChangeAspect="1"/>
          </p:cNvGraphicFramePr>
          <p:nvPr/>
        </p:nvGraphicFramePr>
        <p:xfrm>
          <a:off x="7319963" y="2312989"/>
          <a:ext cx="2305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6" imgW="926698" imgH="215806" progId="Equation.DSMT4">
                  <p:embed/>
                </p:oleObj>
              </mc:Choice>
              <mc:Fallback>
                <p:oleObj name="Equation" r:id="rId6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312989"/>
                        <a:ext cx="23050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74678"/>
              </p:ext>
            </p:extLst>
          </p:nvPr>
        </p:nvGraphicFramePr>
        <p:xfrm>
          <a:off x="2086111" y="3097213"/>
          <a:ext cx="24796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8" imgW="1054080" imgH="215640" progId="Equation.DSMT4">
                  <p:embed/>
                </p:oleObj>
              </mc:Choice>
              <mc:Fallback>
                <p:oleObj name="Equation" r:id="rId8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111" y="3097213"/>
                        <a:ext cx="24796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8"/>
          <p:cNvGraphicFramePr>
            <a:graphicFrameLocks noChangeAspect="1"/>
          </p:cNvGraphicFramePr>
          <p:nvPr/>
        </p:nvGraphicFramePr>
        <p:xfrm>
          <a:off x="3668713" y="3743326"/>
          <a:ext cx="3313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10" imgW="1574800" imgH="444500" progId="Equation.DSMT4">
                  <p:embed/>
                </p:oleObj>
              </mc:Choice>
              <mc:Fallback>
                <p:oleObj name="Equation" r:id="rId10" imgW="1574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3743326"/>
                        <a:ext cx="33131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文本框 9"/>
          <p:cNvSpPr txBox="1">
            <a:spLocks noChangeArrowheads="1"/>
          </p:cNvSpPr>
          <p:nvPr/>
        </p:nvSpPr>
        <p:spPr bwMode="auto">
          <a:xfrm>
            <a:off x="4578350" y="3089276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993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471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分割”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09800" y="9286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曲线网分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个区域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00511"/>
              </p:ext>
            </p:extLst>
          </p:nvPr>
        </p:nvGraphicFramePr>
        <p:xfrm>
          <a:off x="3496468" y="1424067"/>
          <a:ext cx="23796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4" imgW="895395" imgH="219002" progId="Equation.DSMT4">
                  <p:embed/>
                </p:oleObj>
              </mc:Choice>
              <mc:Fallback>
                <p:oleObj name="Equation" r:id="rId4" imgW="89539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468" y="1424067"/>
                        <a:ext cx="23796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133600" y="19812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以它们为底把曲顶柱体分为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个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828800" y="3062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2)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近似求和”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057400" y="3595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在每个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583239" y="3613151"/>
          <a:ext cx="12207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6" imgW="447518" imgH="152334" progId="Equation.DSMT4">
                  <p:embed/>
                </p:oleObj>
              </mc:Choice>
              <mc:Fallback>
                <p:oleObj name="Equation" r:id="rId6" imgW="447518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9" y="3613151"/>
                        <a:ext cx="12207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84859"/>
              </p:ext>
            </p:extLst>
          </p:nvPr>
        </p:nvGraphicFramePr>
        <p:xfrm>
          <a:off x="2803524" y="4843463"/>
          <a:ext cx="203993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8" imgW="657292" imgH="352339" progId="Equation.DSMT4">
                  <p:embed/>
                </p:oleObj>
              </mc:Choice>
              <mc:Fallback>
                <p:oleObj name="Equation" r:id="rId8" imgW="6572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4" y="4843463"/>
                        <a:ext cx="203993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7455"/>
              </p:ext>
            </p:extLst>
          </p:nvPr>
        </p:nvGraphicFramePr>
        <p:xfrm>
          <a:off x="4810125" y="4891088"/>
          <a:ext cx="3038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10" imgW="1114492" imgH="352339" progId="Equation.DSMT4">
                  <p:embed/>
                </p:oleObj>
              </mc:Choice>
              <mc:Fallback>
                <p:oleObj name="Equation" r:id="rId10" imgW="11144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891088"/>
                        <a:ext cx="3038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7641"/>
              </p:ext>
            </p:extLst>
          </p:nvPr>
        </p:nvGraphicFramePr>
        <p:xfrm>
          <a:off x="3162300" y="4283075"/>
          <a:ext cx="55923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12" imgW="2200297" imgH="152334" progId="Equation.DSMT4">
                  <p:embed/>
                </p:oleObj>
              </mc:Choice>
              <mc:Fallback>
                <p:oleObj name="Equation" r:id="rId12" imgW="220029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283075"/>
                        <a:ext cx="55923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9698038" y="359092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662363" y="3595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中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任取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一点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133600" y="2528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小曲顶柱体</a:t>
            </a:r>
          </a:p>
        </p:txBody>
      </p:sp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8372475" y="800100"/>
            <a:ext cx="2667000" cy="2362200"/>
            <a:chOff x="2929" y="6830"/>
            <a:chExt cx="2636" cy="3012"/>
          </a:xfrm>
        </p:grpSpPr>
        <p:sp>
          <p:nvSpPr>
            <p:cNvPr id="11282" name="AutoShape 17"/>
            <p:cNvSpPr>
              <a:spLocks noChangeAspect="1" noChangeArrowheads="1"/>
            </p:cNvSpPr>
            <p:nvPr/>
          </p:nvSpPr>
          <p:spPr bwMode="auto">
            <a:xfrm>
              <a:off x="2929" y="6830"/>
              <a:ext cx="2636" cy="3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1283" name="Group 18"/>
            <p:cNvGrpSpPr>
              <a:grpSpLocks/>
            </p:cNvGrpSpPr>
            <p:nvPr/>
          </p:nvGrpSpPr>
          <p:grpSpPr bwMode="auto">
            <a:xfrm>
              <a:off x="2929" y="6830"/>
              <a:ext cx="2636" cy="2796"/>
              <a:chOff x="2929" y="6830"/>
              <a:chExt cx="2636" cy="2796"/>
            </a:xfrm>
          </p:grpSpPr>
          <p:graphicFrame>
            <p:nvGraphicFramePr>
              <p:cNvPr id="11284" name="Object 19"/>
              <p:cNvGraphicFramePr>
                <a:graphicFrameLocks noChangeAspect="1"/>
              </p:cNvGraphicFramePr>
              <p:nvPr/>
            </p:nvGraphicFramePr>
            <p:xfrm>
              <a:off x="4306" y="6909"/>
              <a:ext cx="1259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5" name="公式" r:id="rId14" imgW="710891" imgH="203112" progId="Equation.3">
                      <p:embed/>
                    </p:oleObj>
                  </mc:Choice>
                  <mc:Fallback>
                    <p:oleObj name="公式" r:id="rId14" imgW="710891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6" y="6909"/>
                            <a:ext cx="1259" cy="3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5" name="Line 20"/>
              <p:cNvSpPr>
                <a:spLocks noChangeShapeType="1"/>
              </p:cNvSpPr>
              <p:nvPr/>
            </p:nvSpPr>
            <p:spPr bwMode="auto">
              <a:xfrm>
                <a:off x="3480" y="7885"/>
                <a:ext cx="0" cy="13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21"/>
              <p:cNvSpPr>
                <a:spLocks noChangeShapeType="1"/>
              </p:cNvSpPr>
              <p:nvPr/>
            </p:nvSpPr>
            <p:spPr bwMode="auto">
              <a:xfrm flipH="1">
                <a:off x="4883" y="7426"/>
                <a:ext cx="0" cy="17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Line 22"/>
              <p:cNvSpPr>
                <a:spLocks noChangeShapeType="1"/>
              </p:cNvSpPr>
              <p:nvPr/>
            </p:nvSpPr>
            <p:spPr bwMode="auto">
              <a:xfrm>
                <a:off x="3710" y="8599"/>
                <a:ext cx="1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Line 23"/>
              <p:cNvSpPr>
                <a:spLocks noChangeShapeType="1"/>
              </p:cNvSpPr>
              <p:nvPr/>
            </p:nvSpPr>
            <p:spPr bwMode="auto">
              <a:xfrm>
                <a:off x="4891" y="8599"/>
                <a:ext cx="6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24"/>
              <p:cNvSpPr>
                <a:spLocks noChangeShapeType="1"/>
              </p:cNvSpPr>
              <p:nvPr/>
            </p:nvSpPr>
            <p:spPr bwMode="auto">
              <a:xfrm flipH="1">
                <a:off x="3372" y="8599"/>
                <a:ext cx="338" cy="3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25"/>
              <p:cNvSpPr>
                <a:spLocks noChangeShapeType="1"/>
              </p:cNvSpPr>
              <p:nvPr/>
            </p:nvSpPr>
            <p:spPr bwMode="auto">
              <a:xfrm flipH="1">
                <a:off x="3032" y="8843"/>
                <a:ext cx="438" cy="4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26"/>
              <p:cNvSpPr>
                <a:spLocks noChangeShapeType="1"/>
              </p:cNvSpPr>
              <p:nvPr/>
            </p:nvSpPr>
            <p:spPr bwMode="auto">
              <a:xfrm flipV="1">
                <a:off x="3710" y="7305"/>
                <a:ext cx="0" cy="12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Freeform 27"/>
              <p:cNvSpPr>
                <a:spLocks/>
              </p:cNvSpPr>
              <p:nvPr/>
            </p:nvSpPr>
            <p:spPr bwMode="auto">
              <a:xfrm>
                <a:off x="3480" y="7440"/>
                <a:ext cx="1424" cy="468"/>
              </a:xfrm>
              <a:custGeom>
                <a:avLst/>
                <a:gdLst>
                  <a:gd name="T0" fmla="*/ 243 w 1650"/>
                  <a:gd name="T1" fmla="*/ 0 h 675"/>
                  <a:gd name="T2" fmla="*/ 228 w 1650"/>
                  <a:gd name="T3" fmla="*/ 1 h 675"/>
                  <a:gd name="T4" fmla="*/ 222 w 1650"/>
                  <a:gd name="T5" fmla="*/ 2 h 675"/>
                  <a:gd name="T6" fmla="*/ 199 w 1650"/>
                  <a:gd name="T7" fmla="*/ 3 h 675"/>
                  <a:gd name="T8" fmla="*/ 173 w 1650"/>
                  <a:gd name="T9" fmla="*/ 4 h 675"/>
                  <a:gd name="T10" fmla="*/ 155 w 1650"/>
                  <a:gd name="T11" fmla="*/ 5 h 675"/>
                  <a:gd name="T12" fmla="*/ 137 w 1650"/>
                  <a:gd name="T13" fmla="*/ 6 h 675"/>
                  <a:gd name="T14" fmla="*/ 78 w 1650"/>
                  <a:gd name="T15" fmla="*/ 6 h 675"/>
                  <a:gd name="T16" fmla="*/ 7 w 1650"/>
                  <a:gd name="T17" fmla="*/ 6 h 675"/>
                  <a:gd name="T18" fmla="*/ 0 w 1650"/>
                  <a:gd name="T19" fmla="*/ 6 h 6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50"/>
                  <a:gd name="T31" fmla="*/ 0 h 675"/>
                  <a:gd name="T32" fmla="*/ 1650 w 1650"/>
                  <a:gd name="T33" fmla="*/ 675 h 6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50" h="675">
                    <a:moveTo>
                      <a:pt x="1650" y="0"/>
                    </a:moveTo>
                    <a:cubicBezTo>
                      <a:pt x="1628" y="65"/>
                      <a:pt x="1589" y="142"/>
                      <a:pt x="1545" y="195"/>
                    </a:cubicBezTo>
                    <a:cubicBezTo>
                      <a:pt x="1531" y="211"/>
                      <a:pt x="1513" y="223"/>
                      <a:pt x="1500" y="240"/>
                    </a:cubicBezTo>
                    <a:cubicBezTo>
                      <a:pt x="1392" y="378"/>
                      <a:pt x="1498" y="292"/>
                      <a:pt x="1350" y="390"/>
                    </a:cubicBezTo>
                    <a:cubicBezTo>
                      <a:pt x="1271" y="443"/>
                      <a:pt x="1272" y="484"/>
                      <a:pt x="1170" y="510"/>
                    </a:cubicBezTo>
                    <a:cubicBezTo>
                      <a:pt x="1042" y="606"/>
                      <a:pt x="1176" y="517"/>
                      <a:pt x="1050" y="570"/>
                    </a:cubicBezTo>
                    <a:cubicBezTo>
                      <a:pt x="1009" y="587"/>
                      <a:pt x="970" y="610"/>
                      <a:pt x="930" y="630"/>
                    </a:cubicBezTo>
                    <a:cubicBezTo>
                      <a:pt x="905" y="642"/>
                      <a:pt x="585" y="670"/>
                      <a:pt x="525" y="675"/>
                    </a:cubicBezTo>
                    <a:cubicBezTo>
                      <a:pt x="361" y="665"/>
                      <a:pt x="207" y="640"/>
                      <a:pt x="45" y="660"/>
                    </a:cubicBezTo>
                    <a:cubicBezTo>
                      <a:pt x="30" y="655"/>
                      <a:pt x="0" y="645"/>
                      <a:pt x="0" y="64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Freeform 28"/>
              <p:cNvSpPr>
                <a:spLocks/>
              </p:cNvSpPr>
              <p:nvPr/>
            </p:nvSpPr>
            <p:spPr bwMode="auto">
              <a:xfrm>
                <a:off x="3480" y="7413"/>
                <a:ext cx="1420" cy="519"/>
              </a:xfrm>
              <a:custGeom>
                <a:avLst/>
                <a:gdLst>
                  <a:gd name="T0" fmla="*/ 4 w 1630"/>
                  <a:gd name="T1" fmla="*/ 7 h 745"/>
                  <a:gd name="T2" fmla="*/ 17 w 1630"/>
                  <a:gd name="T3" fmla="*/ 6 h 745"/>
                  <a:gd name="T4" fmla="*/ 51 w 1630"/>
                  <a:gd name="T5" fmla="*/ 4 h 745"/>
                  <a:gd name="T6" fmla="*/ 62 w 1630"/>
                  <a:gd name="T7" fmla="*/ 4 h 745"/>
                  <a:gd name="T8" fmla="*/ 85 w 1630"/>
                  <a:gd name="T9" fmla="*/ 3 h 745"/>
                  <a:gd name="T10" fmla="*/ 111 w 1630"/>
                  <a:gd name="T11" fmla="*/ 2 h 745"/>
                  <a:gd name="T12" fmla="*/ 167 w 1630"/>
                  <a:gd name="T13" fmla="*/ 2 h 745"/>
                  <a:gd name="T14" fmla="*/ 185 w 1630"/>
                  <a:gd name="T15" fmla="*/ 1 h 745"/>
                  <a:gd name="T16" fmla="*/ 192 w 1630"/>
                  <a:gd name="T17" fmla="*/ 1 h 745"/>
                  <a:gd name="T18" fmla="*/ 221 w 1630"/>
                  <a:gd name="T19" fmla="*/ 1 h 745"/>
                  <a:gd name="T20" fmla="*/ 236 w 1630"/>
                  <a:gd name="T21" fmla="*/ 1 h 745"/>
                  <a:gd name="T22" fmla="*/ 259 w 1630"/>
                  <a:gd name="T23" fmla="*/ 0 h 745"/>
                  <a:gd name="T24" fmla="*/ 267 w 1630"/>
                  <a:gd name="T25" fmla="*/ 1 h 745"/>
                  <a:gd name="T26" fmla="*/ 271 w 1630"/>
                  <a:gd name="T27" fmla="*/ 1 h 74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30"/>
                  <a:gd name="T43" fmla="*/ 0 h 745"/>
                  <a:gd name="T44" fmla="*/ 1630 w 1630"/>
                  <a:gd name="T45" fmla="*/ 745 h 74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30" h="745">
                    <a:moveTo>
                      <a:pt x="25" y="720"/>
                    </a:moveTo>
                    <a:cubicBezTo>
                      <a:pt x="145" y="640"/>
                      <a:pt x="0" y="745"/>
                      <a:pt x="100" y="645"/>
                    </a:cubicBezTo>
                    <a:cubicBezTo>
                      <a:pt x="158" y="587"/>
                      <a:pt x="247" y="527"/>
                      <a:pt x="310" y="480"/>
                    </a:cubicBezTo>
                    <a:cubicBezTo>
                      <a:pt x="330" y="465"/>
                      <a:pt x="356" y="456"/>
                      <a:pt x="370" y="435"/>
                    </a:cubicBezTo>
                    <a:cubicBezTo>
                      <a:pt x="409" y="377"/>
                      <a:pt x="445" y="360"/>
                      <a:pt x="505" y="330"/>
                    </a:cubicBezTo>
                    <a:cubicBezTo>
                      <a:pt x="562" y="301"/>
                      <a:pt x="595" y="243"/>
                      <a:pt x="670" y="240"/>
                    </a:cubicBezTo>
                    <a:cubicBezTo>
                      <a:pt x="780" y="235"/>
                      <a:pt x="890" y="230"/>
                      <a:pt x="1000" y="225"/>
                    </a:cubicBezTo>
                    <a:cubicBezTo>
                      <a:pt x="1035" y="213"/>
                      <a:pt x="1072" y="209"/>
                      <a:pt x="1105" y="195"/>
                    </a:cubicBezTo>
                    <a:cubicBezTo>
                      <a:pt x="1122" y="188"/>
                      <a:pt x="1133" y="172"/>
                      <a:pt x="1150" y="165"/>
                    </a:cubicBezTo>
                    <a:cubicBezTo>
                      <a:pt x="1286" y="107"/>
                      <a:pt x="1120" y="230"/>
                      <a:pt x="1330" y="90"/>
                    </a:cubicBezTo>
                    <a:cubicBezTo>
                      <a:pt x="1360" y="70"/>
                      <a:pt x="1384" y="36"/>
                      <a:pt x="1420" y="30"/>
                    </a:cubicBezTo>
                    <a:cubicBezTo>
                      <a:pt x="1526" y="12"/>
                      <a:pt x="1481" y="25"/>
                      <a:pt x="1555" y="0"/>
                    </a:cubicBezTo>
                    <a:cubicBezTo>
                      <a:pt x="1570" y="5"/>
                      <a:pt x="1589" y="4"/>
                      <a:pt x="1600" y="15"/>
                    </a:cubicBezTo>
                    <a:cubicBezTo>
                      <a:pt x="1616" y="31"/>
                      <a:pt x="1630" y="75"/>
                      <a:pt x="1630" y="75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Freeform 29"/>
              <p:cNvSpPr>
                <a:spLocks/>
              </p:cNvSpPr>
              <p:nvPr/>
            </p:nvSpPr>
            <p:spPr bwMode="auto">
              <a:xfrm>
                <a:off x="3480" y="7200"/>
                <a:ext cx="1398" cy="662"/>
              </a:xfrm>
              <a:custGeom>
                <a:avLst/>
                <a:gdLst>
                  <a:gd name="T0" fmla="*/ 214 w 1635"/>
                  <a:gd name="T1" fmla="*/ 3 h 959"/>
                  <a:gd name="T2" fmla="*/ 200 w 1635"/>
                  <a:gd name="T3" fmla="*/ 1 h 959"/>
                  <a:gd name="T4" fmla="*/ 188 w 1635"/>
                  <a:gd name="T5" fmla="*/ 1 h 959"/>
                  <a:gd name="T6" fmla="*/ 183 w 1635"/>
                  <a:gd name="T7" fmla="*/ 1 h 959"/>
                  <a:gd name="T8" fmla="*/ 169 w 1635"/>
                  <a:gd name="T9" fmla="*/ 1 h 959"/>
                  <a:gd name="T10" fmla="*/ 106 w 1635"/>
                  <a:gd name="T11" fmla="*/ 1 h 959"/>
                  <a:gd name="T12" fmla="*/ 78 w 1635"/>
                  <a:gd name="T13" fmla="*/ 1 h 959"/>
                  <a:gd name="T14" fmla="*/ 67 w 1635"/>
                  <a:gd name="T15" fmla="*/ 1 h 959"/>
                  <a:gd name="T16" fmla="*/ 49 w 1635"/>
                  <a:gd name="T17" fmla="*/ 2 h 959"/>
                  <a:gd name="T18" fmla="*/ 36 w 1635"/>
                  <a:gd name="T19" fmla="*/ 3 h 959"/>
                  <a:gd name="T20" fmla="*/ 17 w 1635"/>
                  <a:gd name="T21" fmla="*/ 4 h 959"/>
                  <a:gd name="T22" fmla="*/ 12 w 1635"/>
                  <a:gd name="T23" fmla="*/ 6 h 959"/>
                  <a:gd name="T24" fmla="*/ 9 w 1635"/>
                  <a:gd name="T25" fmla="*/ 6 h 959"/>
                  <a:gd name="T26" fmla="*/ 0 w 1635"/>
                  <a:gd name="T27" fmla="*/ 8 h 9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35"/>
                  <a:gd name="T43" fmla="*/ 0 h 959"/>
                  <a:gd name="T44" fmla="*/ 1635 w 1635"/>
                  <a:gd name="T45" fmla="*/ 959 h 9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35" h="959">
                    <a:moveTo>
                      <a:pt x="1635" y="344"/>
                    </a:moveTo>
                    <a:cubicBezTo>
                      <a:pt x="1612" y="251"/>
                      <a:pt x="1633" y="168"/>
                      <a:pt x="1530" y="134"/>
                    </a:cubicBezTo>
                    <a:cubicBezTo>
                      <a:pt x="1477" y="55"/>
                      <a:pt x="1530" y="113"/>
                      <a:pt x="1440" y="74"/>
                    </a:cubicBezTo>
                    <a:cubicBezTo>
                      <a:pt x="1423" y="67"/>
                      <a:pt x="1411" y="52"/>
                      <a:pt x="1395" y="44"/>
                    </a:cubicBezTo>
                    <a:cubicBezTo>
                      <a:pt x="1373" y="33"/>
                      <a:pt x="1309" y="19"/>
                      <a:pt x="1290" y="14"/>
                    </a:cubicBezTo>
                    <a:cubicBezTo>
                      <a:pt x="889" y="31"/>
                      <a:pt x="1047" y="0"/>
                      <a:pt x="810" y="59"/>
                    </a:cubicBezTo>
                    <a:cubicBezTo>
                      <a:pt x="743" y="76"/>
                      <a:pt x="665" y="135"/>
                      <a:pt x="600" y="164"/>
                    </a:cubicBezTo>
                    <a:cubicBezTo>
                      <a:pt x="571" y="177"/>
                      <a:pt x="510" y="194"/>
                      <a:pt x="510" y="194"/>
                    </a:cubicBezTo>
                    <a:cubicBezTo>
                      <a:pt x="384" y="288"/>
                      <a:pt x="521" y="199"/>
                      <a:pt x="375" y="254"/>
                    </a:cubicBezTo>
                    <a:cubicBezTo>
                      <a:pt x="337" y="268"/>
                      <a:pt x="306" y="296"/>
                      <a:pt x="270" y="314"/>
                    </a:cubicBezTo>
                    <a:cubicBezTo>
                      <a:pt x="221" y="388"/>
                      <a:pt x="189" y="468"/>
                      <a:pt x="135" y="539"/>
                    </a:cubicBezTo>
                    <a:cubicBezTo>
                      <a:pt x="96" y="693"/>
                      <a:pt x="149" y="502"/>
                      <a:pt x="90" y="659"/>
                    </a:cubicBezTo>
                    <a:cubicBezTo>
                      <a:pt x="83" y="678"/>
                      <a:pt x="83" y="700"/>
                      <a:pt x="75" y="719"/>
                    </a:cubicBezTo>
                    <a:cubicBezTo>
                      <a:pt x="24" y="840"/>
                      <a:pt x="0" y="834"/>
                      <a:pt x="0" y="959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30"/>
              <p:cNvSpPr>
                <a:spLocks noChangeShapeType="1"/>
              </p:cNvSpPr>
              <p:nvPr/>
            </p:nvSpPr>
            <p:spPr bwMode="auto">
              <a:xfrm flipV="1">
                <a:off x="3710" y="6983"/>
                <a:ext cx="0" cy="3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96" name="Object 31"/>
              <p:cNvGraphicFramePr>
                <a:graphicFrameLocks noChangeAspect="1"/>
              </p:cNvGraphicFramePr>
              <p:nvPr/>
            </p:nvGraphicFramePr>
            <p:xfrm>
              <a:off x="2929" y="8817"/>
              <a:ext cx="196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6" name="公式" r:id="rId16" imgW="126835" imgH="139518" progId="Equation.3">
                      <p:embed/>
                    </p:oleObj>
                  </mc:Choice>
                  <mc:Fallback>
                    <p:oleObj name="公式" r:id="rId16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9" y="8817"/>
                            <a:ext cx="196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7" name="Object 32"/>
              <p:cNvGraphicFramePr>
                <a:graphicFrameLocks noChangeAspect="1"/>
              </p:cNvGraphicFramePr>
              <p:nvPr/>
            </p:nvGraphicFramePr>
            <p:xfrm>
              <a:off x="3424" y="6830"/>
              <a:ext cx="27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7" name="公式" r:id="rId18" imgW="126725" imgH="126725" progId="Equation.3">
                      <p:embed/>
                    </p:oleObj>
                  </mc:Choice>
                  <mc:Fallback>
                    <p:oleObj name="公式" r:id="rId18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6830"/>
                            <a:ext cx="271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8" name="Object 33"/>
              <p:cNvGraphicFramePr>
                <a:graphicFrameLocks noChangeAspect="1"/>
              </p:cNvGraphicFramePr>
              <p:nvPr/>
            </p:nvGraphicFramePr>
            <p:xfrm>
              <a:off x="5252" y="8234"/>
              <a:ext cx="28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8" name="公式" r:id="rId20" imgW="139579" imgH="164957" progId="Equation.3">
                      <p:embed/>
                    </p:oleObj>
                  </mc:Choice>
                  <mc:Fallback>
                    <p:oleObj name="公式" r:id="rId20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2" y="8234"/>
                            <a:ext cx="286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9" name="Object 34"/>
              <p:cNvGraphicFramePr>
                <a:graphicFrameLocks noChangeAspect="1"/>
              </p:cNvGraphicFramePr>
              <p:nvPr/>
            </p:nvGraphicFramePr>
            <p:xfrm>
              <a:off x="3641" y="8629"/>
              <a:ext cx="333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9" name="公式" r:id="rId22" imgW="126835" imgH="139518" progId="Equation.3">
                      <p:embed/>
                    </p:oleObj>
                  </mc:Choice>
                  <mc:Fallback>
                    <p:oleObj name="公式" r:id="rId2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1" y="8629"/>
                            <a:ext cx="333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0" name="Line 35"/>
              <p:cNvSpPr>
                <a:spLocks noChangeShapeType="1"/>
              </p:cNvSpPr>
              <p:nvPr/>
            </p:nvSpPr>
            <p:spPr bwMode="auto">
              <a:xfrm>
                <a:off x="3710" y="7117"/>
                <a:ext cx="0" cy="282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1301" name="Object 36"/>
              <p:cNvGraphicFramePr>
                <a:graphicFrameLocks noChangeAspect="1"/>
              </p:cNvGraphicFramePr>
              <p:nvPr/>
            </p:nvGraphicFramePr>
            <p:xfrm>
              <a:off x="3726" y="9000"/>
              <a:ext cx="303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0" name="公式" r:id="rId24" imgW="164885" imgH="164885" progId="Equation.3">
                      <p:embed/>
                    </p:oleObj>
                  </mc:Choice>
                  <mc:Fallback>
                    <p:oleObj name="公式" r:id="rId24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6" y="9000"/>
                            <a:ext cx="303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02" name="Group 37"/>
              <p:cNvGrpSpPr>
                <a:grpSpLocks/>
              </p:cNvGrpSpPr>
              <p:nvPr/>
            </p:nvGrpSpPr>
            <p:grpSpPr bwMode="auto">
              <a:xfrm>
                <a:off x="3489" y="9010"/>
                <a:ext cx="1394" cy="410"/>
                <a:chOff x="476" y="2387"/>
                <a:chExt cx="952" cy="272"/>
              </a:xfrm>
            </p:grpSpPr>
            <p:sp>
              <p:nvSpPr>
                <p:cNvPr id="11312" name="Arc 38"/>
                <p:cNvSpPr>
                  <a:spLocks/>
                </p:cNvSpPr>
                <p:nvPr/>
              </p:nvSpPr>
              <p:spPr bwMode="auto">
                <a:xfrm>
                  <a:off x="476" y="2387"/>
                  <a:ext cx="952" cy="136"/>
                </a:xfrm>
                <a:custGeom>
                  <a:avLst/>
                  <a:gdLst>
                    <a:gd name="T0" fmla="*/ 0 w 43178"/>
                    <a:gd name="T1" fmla="*/ 0 h 21600"/>
                    <a:gd name="T2" fmla="*/ 0 w 43178"/>
                    <a:gd name="T3" fmla="*/ 0 h 21600"/>
                    <a:gd name="T4" fmla="*/ 0 w 431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78"/>
                    <a:gd name="T10" fmla="*/ 0 h 21600"/>
                    <a:gd name="T11" fmla="*/ 43178 w 431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8" h="21600" fill="none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</a:path>
                    <a:path w="43178" h="21600" stroke="0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  <a:lnTo>
                        <a:pt x="21578" y="21600"/>
                      </a:lnTo>
                      <a:lnTo>
                        <a:pt x="-1" y="20633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13" name="Arc 39"/>
                <p:cNvSpPr>
                  <a:spLocks/>
                </p:cNvSpPr>
                <p:nvPr/>
              </p:nvSpPr>
              <p:spPr bwMode="auto">
                <a:xfrm rot="10800000">
                  <a:off x="476" y="2523"/>
                  <a:ext cx="952" cy="136"/>
                </a:xfrm>
                <a:custGeom>
                  <a:avLst/>
                  <a:gdLst>
                    <a:gd name="T0" fmla="*/ 0 w 43178"/>
                    <a:gd name="T1" fmla="*/ 0 h 21600"/>
                    <a:gd name="T2" fmla="*/ 0 w 43178"/>
                    <a:gd name="T3" fmla="*/ 0 h 21600"/>
                    <a:gd name="T4" fmla="*/ 0 w 431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78"/>
                    <a:gd name="T10" fmla="*/ 0 h 21600"/>
                    <a:gd name="T11" fmla="*/ 43178 w 431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8" h="21600" fill="none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</a:path>
                    <a:path w="43178" h="21600" stroke="0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  <a:lnTo>
                        <a:pt x="21578" y="21600"/>
                      </a:lnTo>
                      <a:lnTo>
                        <a:pt x="-1" y="20633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3" name="AutoShape 40"/>
              <p:cNvSpPr>
                <a:spLocks noChangeArrowheads="1"/>
              </p:cNvSpPr>
              <p:nvPr/>
            </p:nvSpPr>
            <p:spPr bwMode="auto">
              <a:xfrm>
                <a:off x="4270" y="7297"/>
                <a:ext cx="317" cy="1963"/>
              </a:xfrm>
              <a:prstGeom prst="cube">
                <a:avLst>
                  <a:gd name="adj" fmla="val 32097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304" name="Object 41"/>
              <p:cNvGraphicFramePr>
                <a:graphicFrameLocks noChangeAspect="1"/>
              </p:cNvGraphicFramePr>
              <p:nvPr/>
            </p:nvGraphicFramePr>
            <p:xfrm>
              <a:off x="5110" y="9237"/>
              <a:ext cx="325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1" name="Equation" r:id="rId26" imgW="190500" imgH="228600" progId="Equation.DSMT4">
                      <p:embed/>
                    </p:oleObj>
                  </mc:Choice>
                  <mc:Fallback>
                    <p:oleObj name="Equation" r:id="rId26" imgW="1905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0" y="9237"/>
                            <a:ext cx="325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5" name="Line 42"/>
              <p:cNvSpPr>
                <a:spLocks noChangeShapeType="1"/>
              </p:cNvSpPr>
              <p:nvPr/>
            </p:nvSpPr>
            <p:spPr bwMode="auto">
              <a:xfrm flipH="1" flipV="1">
                <a:off x="4438" y="9267"/>
                <a:ext cx="668" cy="176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1306" name="Object 43"/>
              <p:cNvGraphicFramePr>
                <a:graphicFrameLocks noChangeAspect="1"/>
              </p:cNvGraphicFramePr>
              <p:nvPr/>
            </p:nvGraphicFramePr>
            <p:xfrm>
              <a:off x="4356" y="9128"/>
              <a:ext cx="148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2" name="公式" r:id="rId28" imgW="114102" imgH="114102" progId="Equation.3">
                      <p:embed/>
                    </p:oleObj>
                  </mc:Choice>
                  <mc:Fallback>
                    <p:oleObj name="公式" r:id="rId28" imgW="114102" imgH="1141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6" y="9128"/>
                            <a:ext cx="148" cy="1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7" name="Line 44"/>
              <p:cNvSpPr>
                <a:spLocks noChangeShapeType="1"/>
              </p:cNvSpPr>
              <p:nvPr/>
            </p:nvSpPr>
            <p:spPr bwMode="auto">
              <a:xfrm flipH="1">
                <a:off x="4438" y="8983"/>
                <a:ext cx="707" cy="144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08" name="AutoShape 45"/>
              <p:cNvSpPr>
                <a:spLocks noChangeArrowheads="1"/>
              </p:cNvSpPr>
              <p:nvPr/>
            </p:nvSpPr>
            <p:spPr bwMode="auto">
              <a:xfrm>
                <a:off x="4270" y="9171"/>
                <a:ext cx="298" cy="82"/>
              </a:xfrm>
              <a:prstGeom prst="parallelogram">
                <a:avLst>
                  <a:gd name="adj" fmla="val 90854"/>
                </a:avLst>
              </a:prstGeom>
              <a:noFill/>
              <a:ln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09" name="Line 46"/>
              <p:cNvSpPr>
                <a:spLocks noChangeShapeType="1"/>
              </p:cNvSpPr>
              <p:nvPr/>
            </p:nvSpPr>
            <p:spPr bwMode="auto">
              <a:xfrm flipV="1">
                <a:off x="4418" y="7351"/>
                <a:ext cx="0" cy="18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10" name="Line 47"/>
              <p:cNvSpPr>
                <a:spLocks noChangeShapeType="1"/>
              </p:cNvSpPr>
              <p:nvPr/>
            </p:nvSpPr>
            <p:spPr bwMode="auto">
              <a:xfrm flipV="1">
                <a:off x="4369" y="7297"/>
                <a:ext cx="0" cy="18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1311" name="Object 48"/>
              <p:cNvGraphicFramePr>
                <a:graphicFrameLocks noChangeAspect="1"/>
              </p:cNvGraphicFramePr>
              <p:nvPr/>
            </p:nvGraphicFramePr>
            <p:xfrm>
              <a:off x="4781" y="8617"/>
              <a:ext cx="765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3" name="公式" r:id="rId30" imgW="431613" imgH="228501" progId="Equation.3">
                      <p:embed/>
                    </p:oleObj>
                  </mc:Choice>
                  <mc:Fallback>
                    <p:oleObj name="公式" r:id="rId30" imgW="431613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1" y="8617"/>
                            <a:ext cx="765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0945" name="Object 49"/>
          <p:cNvGraphicFramePr>
            <a:graphicFrameLocks noGrp="1" noChangeAspect="1"/>
          </p:cNvGraphicFramePr>
          <p:nvPr>
            <p:ph idx="4294967295"/>
          </p:nvPr>
        </p:nvGraphicFramePr>
        <p:xfrm>
          <a:off x="3219451" y="3616325"/>
          <a:ext cx="4556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32" imgW="190500" imgH="228600" progId="Equation.DSMT4">
                  <p:embed/>
                </p:oleObj>
              </mc:Choice>
              <mc:Fallback>
                <p:oleObj name="Equation" r:id="rId32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1" y="3616325"/>
                        <a:ext cx="4556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对象 2"/>
          <p:cNvGraphicFramePr>
            <a:graphicFrameLocks noChangeAspect="1"/>
          </p:cNvGraphicFramePr>
          <p:nvPr/>
        </p:nvGraphicFramePr>
        <p:xfrm>
          <a:off x="6896100" y="3635376"/>
          <a:ext cx="295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34" imgW="1231366" imgH="228501" progId="Equation.DSMT4">
                  <p:embed/>
                </p:oleObj>
              </mc:Choice>
              <mc:Fallback>
                <p:oleObj name="Equation" r:id="rId34" imgW="123136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635376"/>
                        <a:ext cx="2952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21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1" grpId="0" autoUpdateAnimBg="0"/>
      <p:bldP spid="80902" grpId="0" autoUpdateAnimBg="0"/>
      <p:bldP spid="80903" grpId="0" autoUpdateAnimBg="0"/>
      <p:bldP spid="80909" grpId="0" autoUpdateAnimBg="0"/>
      <p:bldP spid="80910" grpId="0" autoUpdateAnimBg="0"/>
      <p:bldP spid="809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2343" y="457199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3)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取极限”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97771"/>
              </p:ext>
            </p:extLst>
          </p:nvPr>
        </p:nvGraphicFramePr>
        <p:xfrm>
          <a:off x="2289175" y="1131888"/>
          <a:ext cx="316028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1219200" imgH="219002" progId="Equation.DSMT4">
                  <p:embed/>
                </p:oleObj>
              </mc:Choice>
              <mc:Fallback>
                <p:oleObj name="Equation" r:id="rId4" imgW="121920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131888"/>
                        <a:ext cx="316028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97342"/>
              </p:ext>
            </p:extLst>
          </p:nvPr>
        </p:nvGraphicFramePr>
        <p:xfrm>
          <a:off x="3536951" y="1844676"/>
          <a:ext cx="5302249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2123918" imgH="266673" progId="Equation.DSMT4">
                  <p:embed/>
                </p:oleObj>
              </mc:Choice>
              <mc:Fallback>
                <p:oleObj name="Equation" r:id="rId6" imgW="212391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1" y="1844676"/>
                        <a:ext cx="5302249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316163" y="281622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22575" y="2816226"/>
          <a:ext cx="2870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8" imgW="1257210" imgH="285670" progId="Equation.DSMT4">
                  <p:embed/>
                </p:oleObj>
              </mc:Choice>
              <mc:Fallback>
                <p:oleObj name="Equation" r:id="rId8" imgW="125721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816226"/>
                        <a:ext cx="2870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2759"/>
              </p:ext>
            </p:extLst>
          </p:nvPr>
        </p:nvGraphicFramePr>
        <p:xfrm>
          <a:off x="4257676" y="3675063"/>
          <a:ext cx="4175124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0" imgW="1590697" imgH="352339" progId="Equation.DSMT4">
                  <p:embed/>
                </p:oleObj>
              </mc:Choice>
              <mc:Fallback>
                <p:oleObj name="Equation" r:id="rId10" imgW="1590697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6" y="3675063"/>
                        <a:ext cx="4175124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3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9597" y="461963"/>
            <a:ext cx="3348036" cy="557214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平面薄片的质量 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208213" y="12334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有一个平面薄片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在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xoy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平面上占有区域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,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668589" y="1933575"/>
          <a:ext cx="17668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4" imgW="762000" imgH="123659" progId="Equation.DSMT4">
                  <p:embed/>
                </p:oleObj>
              </mc:Choice>
              <mc:Fallback>
                <p:oleObj name="Equation" r:id="rId4" imgW="762000" imgH="1236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9" y="1933575"/>
                        <a:ext cx="17668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475164" y="1881188"/>
            <a:ext cx="3806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计算该薄片的质量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.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847850" y="18811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度为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187576" y="2505076"/>
          <a:ext cx="31924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6" imgW="1342913" imgH="143014" progId="Equation.DSMT4">
                  <p:embed/>
                </p:oleObj>
              </mc:Choice>
              <mc:Fallback>
                <p:oleObj name="Equation" r:id="rId6" imgW="1342913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2505076"/>
                        <a:ext cx="31924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556250" y="2457451"/>
            <a:ext cx="280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的面积为</a:t>
            </a:r>
            <a:r>
              <a:rPr lang="zh-CN" altLang="en-US" b="1" i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8220075" y="24574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83181"/>
              </p:ext>
            </p:extLst>
          </p:nvPr>
        </p:nvGraphicFramePr>
        <p:xfrm>
          <a:off x="8720138" y="2516699"/>
          <a:ext cx="1184130" cy="47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138" y="2516699"/>
                        <a:ext cx="1184130" cy="478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171700" y="312420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2636839" y="3187700"/>
          <a:ext cx="11461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10" imgW="447518" imgH="123659" progId="Equation.DSMT4">
                  <p:embed/>
                </p:oleObj>
              </mc:Choice>
              <mc:Fallback>
                <p:oleObj name="Equation" r:id="rId10" imgW="447518" imgH="1236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9" y="3187700"/>
                        <a:ext cx="11461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3721100" y="3138488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非常数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073651" y="312420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仍可用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8975725" y="1233488"/>
            <a:ext cx="135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其面密 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590801" y="3733801"/>
            <a:ext cx="4779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“分割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近似求和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取极限”  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1828801" y="4191000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解决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1882776" y="4724401"/>
            <a:ext cx="238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1)“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分割”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209800" y="52578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任意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曲线网分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为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个小区域</a:t>
            </a:r>
          </a:p>
        </p:txBody>
      </p:sp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7370764" y="5311776"/>
          <a:ext cx="21161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12" imgW="1028790" imgH="219002" progId="Equation.DSMT4">
                  <p:embed/>
                </p:oleObj>
              </mc:Choice>
              <mc:Fallback>
                <p:oleObj name="Equation" r:id="rId12" imgW="10287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4" y="5311776"/>
                        <a:ext cx="21161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2209801" y="5805488"/>
            <a:ext cx="436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相应把薄片也分为小区域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608889" y="461645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kumimoji="0" lang="zh-CN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8040688" y="3176588"/>
            <a:ext cx="2374900" cy="2146300"/>
            <a:chOff x="4072" y="1776"/>
            <a:chExt cx="1496" cy="1352"/>
          </a:xfrm>
        </p:grpSpPr>
        <p:grpSp>
          <p:nvGrpSpPr>
            <p:cNvPr id="13336" name="Group 24"/>
            <p:cNvGrpSpPr>
              <a:grpSpLocks/>
            </p:cNvGrpSpPr>
            <p:nvPr/>
          </p:nvGrpSpPr>
          <p:grpSpPr bwMode="auto">
            <a:xfrm>
              <a:off x="4422" y="1820"/>
              <a:ext cx="929" cy="1008"/>
              <a:chOff x="4434" y="1824"/>
              <a:chExt cx="929" cy="1008"/>
            </a:xfrm>
          </p:grpSpPr>
          <p:sp>
            <p:nvSpPr>
              <p:cNvPr id="13345" name="Freeform 25"/>
              <p:cNvSpPr>
                <a:spLocks/>
              </p:cNvSpPr>
              <p:nvPr/>
            </p:nvSpPr>
            <p:spPr bwMode="auto">
              <a:xfrm>
                <a:off x="4556" y="2592"/>
                <a:ext cx="703" cy="144"/>
              </a:xfrm>
              <a:custGeom>
                <a:avLst/>
                <a:gdLst>
                  <a:gd name="T0" fmla="*/ 0 w 864"/>
                  <a:gd name="T1" fmla="*/ 2 h 192"/>
                  <a:gd name="T2" fmla="*/ 20 w 864"/>
                  <a:gd name="T3" fmla="*/ 0 h 192"/>
                  <a:gd name="T4" fmla="*/ 43 w 864"/>
                  <a:gd name="T5" fmla="*/ 2 h 192"/>
                  <a:gd name="T6" fmla="*/ 59 w 864"/>
                  <a:gd name="T7" fmla="*/ 5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6" name="Group 26"/>
              <p:cNvGrpSpPr>
                <a:grpSpLocks/>
              </p:cNvGrpSpPr>
              <p:nvPr/>
            </p:nvGrpSpPr>
            <p:grpSpPr bwMode="auto">
              <a:xfrm>
                <a:off x="4434" y="1824"/>
                <a:ext cx="929" cy="1008"/>
                <a:chOff x="4434" y="1824"/>
                <a:chExt cx="929" cy="1008"/>
              </a:xfrm>
            </p:grpSpPr>
            <p:sp>
              <p:nvSpPr>
                <p:cNvPr id="13347" name="Freeform 27"/>
                <p:cNvSpPr>
                  <a:spLocks/>
                </p:cNvSpPr>
                <p:nvPr/>
              </p:nvSpPr>
              <p:spPr bwMode="auto">
                <a:xfrm>
                  <a:off x="4464" y="2016"/>
                  <a:ext cx="83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197 w 864"/>
                    <a:gd name="T3" fmla="*/ 0 h 192"/>
                    <a:gd name="T4" fmla="*/ 425 w 864"/>
                    <a:gd name="T5" fmla="*/ 48 h 192"/>
                    <a:gd name="T6" fmla="*/ 589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8" name="Freeform 28"/>
                <p:cNvSpPr>
                  <a:spLocks/>
                </p:cNvSpPr>
                <p:nvPr/>
              </p:nvSpPr>
              <p:spPr bwMode="auto">
                <a:xfrm>
                  <a:off x="4434" y="2160"/>
                  <a:ext cx="92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740 w 864"/>
                    <a:gd name="T3" fmla="*/ 0 h 192"/>
                    <a:gd name="T4" fmla="*/ 1600 w 864"/>
                    <a:gd name="T5" fmla="*/ 48 h 192"/>
                    <a:gd name="T6" fmla="*/ 2217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9" name="Freeform 29"/>
                <p:cNvSpPr>
                  <a:spLocks/>
                </p:cNvSpPr>
                <p:nvPr/>
              </p:nvSpPr>
              <p:spPr bwMode="auto">
                <a:xfrm>
                  <a:off x="4464" y="2304"/>
                  <a:ext cx="875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340 w 864"/>
                    <a:gd name="T3" fmla="*/ 0 h 192"/>
                    <a:gd name="T4" fmla="*/ 735 w 864"/>
                    <a:gd name="T5" fmla="*/ 48 h 192"/>
                    <a:gd name="T6" fmla="*/ 1018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0" name="Freeform 30"/>
                <p:cNvSpPr>
                  <a:spLocks/>
                </p:cNvSpPr>
                <p:nvPr/>
              </p:nvSpPr>
              <p:spPr bwMode="auto">
                <a:xfrm>
                  <a:off x="4512" y="2448"/>
                  <a:ext cx="812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129 w 864"/>
                    <a:gd name="T3" fmla="*/ 0 h 192"/>
                    <a:gd name="T4" fmla="*/ 279 w 864"/>
                    <a:gd name="T5" fmla="*/ 48 h 192"/>
                    <a:gd name="T6" fmla="*/ 38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1" name="Freeform 31"/>
                <p:cNvSpPr>
                  <a:spLocks/>
                </p:cNvSpPr>
                <p:nvPr/>
              </p:nvSpPr>
              <p:spPr bwMode="auto">
                <a:xfrm>
                  <a:off x="4512" y="1920"/>
                  <a:ext cx="657" cy="113"/>
                </a:xfrm>
                <a:custGeom>
                  <a:avLst/>
                  <a:gdLst>
                    <a:gd name="T0" fmla="*/ 0 w 864"/>
                    <a:gd name="T1" fmla="*/ 1 h 192"/>
                    <a:gd name="T2" fmla="*/ 8 w 864"/>
                    <a:gd name="T3" fmla="*/ 0 h 192"/>
                    <a:gd name="T4" fmla="*/ 17 w 864"/>
                    <a:gd name="T5" fmla="*/ 1 h 192"/>
                    <a:gd name="T6" fmla="*/ 25 w 864"/>
                    <a:gd name="T7" fmla="*/ 1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2" name="Freeform 32"/>
                <p:cNvSpPr>
                  <a:spLocks/>
                </p:cNvSpPr>
                <p:nvPr/>
              </p:nvSpPr>
              <p:spPr bwMode="auto">
                <a:xfrm>
                  <a:off x="4704" y="2719"/>
                  <a:ext cx="432" cy="65"/>
                </a:xfrm>
                <a:custGeom>
                  <a:avLst/>
                  <a:gdLst>
                    <a:gd name="T0" fmla="*/ 0 w 864"/>
                    <a:gd name="T1" fmla="*/ 0 h 192"/>
                    <a:gd name="T2" fmla="*/ 1 w 864"/>
                    <a:gd name="T3" fmla="*/ 0 h 192"/>
                    <a:gd name="T4" fmla="*/ 1 w 864"/>
                    <a:gd name="T5" fmla="*/ 0 h 192"/>
                    <a:gd name="T6" fmla="*/ 1 w 864"/>
                    <a:gd name="T7" fmla="*/ 0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3" name="Freeform 33"/>
                <p:cNvSpPr>
                  <a:spLocks/>
                </p:cNvSpPr>
                <p:nvPr/>
              </p:nvSpPr>
              <p:spPr bwMode="auto">
                <a:xfrm>
                  <a:off x="4944" y="1872"/>
                  <a:ext cx="168" cy="960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4" name="Freeform 34"/>
                <p:cNvSpPr>
                  <a:spLocks/>
                </p:cNvSpPr>
                <p:nvPr/>
              </p:nvSpPr>
              <p:spPr bwMode="auto">
                <a:xfrm>
                  <a:off x="5088" y="1967"/>
                  <a:ext cx="152" cy="839"/>
                </a:xfrm>
                <a:custGeom>
                  <a:avLst/>
                  <a:gdLst>
                    <a:gd name="T0" fmla="*/ 0 w 168"/>
                    <a:gd name="T1" fmla="*/ 0 h 960"/>
                    <a:gd name="T2" fmla="*/ 39 w 168"/>
                    <a:gd name="T3" fmla="*/ 66 h 960"/>
                    <a:gd name="T4" fmla="*/ 39 w 168"/>
                    <a:gd name="T5" fmla="*/ 125 h 960"/>
                    <a:gd name="T6" fmla="*/ 13 w 168"/>
                    <a:gd name="T7" fmla="*/ 167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5" name="Freeform 35"/>
                <p:cNvSpPr>
                  <a:spLocks/>
                </p:cNvSpPr>
                <p:nvPr/>
              </p:nvSpPr>
              <p:spPr bwMode="auto">
                <a:xfrm>
                  <a:off x="4800" y="1824"/>
                  <a:ext cx="168" cy="982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516 h 960"/>
                    <a:gd name="T4" fmla="*/ 144 w 168"/>
                    <a:gd name="T5" fmla="*/ 967 h 960"/>
                    <a:gd name="T6" fmla="*/ 48 w 168"/>
                    <a:gd name="T7" fmla="*/ 129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6" name="Freeform 36"/>
                <p:cNvSpPr>
                  <a:spLocks/>
                </p:cNvSpPr>
                <p:nvPr/>
              </p:nvSpPr>
              <p:spPr bwMode="auto">
                <a:xfrm>
                  <a:off x="4656" y="1836"/>
                  <a:ext cx="168" cy="943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04 h 960"/>
                    <a:gd name="T4" fmla="*/ 144 w 168"/>
                    <a:gd name="T5" fmla="*/ 571 h 960"/>
                    <a:gd name="T6" fmla="*/ 48 w 168"/>
                    <a:gd name="T7" fmla="*/ 761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7" name="Freeform 37"/>
                <p:cNvSpPr>
                  <a:spLocks/>
                </p:cNvSpPr>
                <p:nvPr/>
              </p:nvSpPr>
              <p:spPr bwMode="auto">
                <a:xfrm>
                  <a:off x="4560" y="1874"/>
                  <a:ext cx="134" cy="780"/>
                </a:xfrm>
                <a:custGeom>
                  <a:avLst/>
                  <a:gdLst>
                    <a:gd name="T0" fmla="*/ 0 w 168"/>
                    <a:gd name="T1" fmla="*/ 0 h 960"/>
                    <a:gd name="T2" fmla="*/ 8 w 168"/>
                    <a:gd name="T3" fmla="*/ 26 h 960"/>
                    <a:gd name="T4" fmla="*/ 8 w 168"/>
                    <a:gd name="T5" fmla="*/ 48 h 960"/>
                    <a:gd name="T6" fmla="*/ 2 w 168"/>
                    <a:gd name="T7" fmla="*/ 65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8" name="Freeform 38"/>
                <p:cNvSpPr>
                  <a:spLocks/>
                </p:cNvSpPr>
                <p:nvPr/>
              </p:nvSpPr>
              <p:spPr bwMode="auto">
                <a:xfrm>
                  <a:off x="4512" y="1960"/>
                  <a:ext cx="48" cy="535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340 h 528"/>
                    <a:gd name="T4" fmla="*/ 0 w 48"/>
                    <a:gd name="T5" fmla="*/ 626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24" y="100"/>
                        <a:pt x="48" y="200"/>
                        <a:pt x="48" y="288"/>
                      </a:cubicBezTo>
                      <a:cubicBezTo>
                        <a:pt x="48" y="376"/>
                        <a:pt x="24" y="452"/>
                        <a:pt x="0" y="52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333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816879"/>
                </p:ext>
              </p:extLst>
            </p:nvPr>
          </p:nvGraphicFramePr>
          <p:xfrm>
            <a:off x="4734" y="1991"/>
            <a:ext cx="24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4" y="1991"/>
                          <a:ext cx="24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8" name="Group 40"/>
            <p:cNvGrpSpPr>
              <a:grpSpLocks/>
            </p:cNvGrpSpPr>
            <p:nvPr/>
          </p:nvGrpSpPr>
          <p:grpSpPr bwMode="auto">
            <a:xfrm>
              <a:off x="4072" y="1776"/>
              <a:ext cx="1496" cy="1352"/>
              <a:chOff x="4072" y="1776"/>
              <a:chExt cx="1496" cy="1352"/>
            </a:xfrm>
          </p:grpSpPr>
          <p:sp>
            <p:nvSpPr>
              <p:cNvPr id="13340" name="Line 41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42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42" name="Object 43"/>
              <p:cNvGraphicFramePr>
                <a:graphicFrameLocks noChangeAspect="1"/>
              </p:cNvGraphicFramePr>
              <p:nvPr/>
            </p:nvGraphicFramePr>
            <p:xfrm>
              <a:off x="4072" y="17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39" name="Equation" r:id="rId16" imgW="123713" imgH="200005" progId="Equation.3">
                      <p:embed/>
                    </p:oleObj>
                  </mc:Choice>
                  <mc:Fallback>
                    <p:oleObj name="Equation" r:id="rId16" imgW="123713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7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3" name="Object 44"/>
              <p:cNvGraphicFramePr>
                <a:graphicFrameLocks noChangeAspect="1"/>
              </p:cNvGraphicFramePr>
              <p:nvPr/>
            </p:nvGraphicFramePr>
            <p:xfrm>
              <a:off x="5424" y="29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0" name="Equation" r:id="rId18" imgW="114390" imgH="123659" progId="Equation.3">
                      <p:embed/>
                    </p:oleObj>
                  </mc:Choice>
                  <mc:Fallback>
                    <p:oleObj name="Equation" r:id="rId18" imgW="114390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9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4" name="Freeform 45"/>
              <p:cNvSpPr>
                <a:spLocks/>
              </p:cNvSpPr>
              <p:nvPr/>
            </p:nvSpPr>
            <p:spPr bwMode="auto">
              <a:xfrm>
                <a:off x="4416" y="1800"/>
                <a:ext cx="960" cy="1032"/>
              </a:xfrm>
              <a:custGeom>
                <a:avLst/>
                <a:gdLst>
                  <a:gd name="T0" fmla="*/ 3 w 1104"/>
                  <a:gd name="T1" fmla="*/ 296 h 1080"/>
                  <a:gd name="T2" fmla="*/ 19 w 1104"/>
                  <a:gd name="T3" fmla="*/ 57 h 1080"/>
                  <a:gd name="T4" fmla="*/ 97 w 1104"/>
                  <a:gd name="T5" fmla="*/ 31 h 1080"/>
                  <a:gd name="T6" fmla="*/ 168 w 1104"/>
                  <a:gd name="T7" fmla="*/ 243 h 1080"/>
                  <a:gd name="T8" fmla="*/ 168 w 1104"/>
                  <a:gd name="T9" fmla="*/ 483 h 1080"/>
                  <a:gd name="T10" fmla="*/ 120 w 1104"/>
                  <a:gd name="T11" fmla="*/ 591 h 1080"/>
                  <a:gd name="T12" fmla="*/ 43 w 1104"/>
                  <a:gd name="T13" fmla="*/ 536 h 1080"/>
                  <a:gd name="T14" fmla="*/ 3 w 1104"/>
                  <a:gd name="T15" fmla="*/ 296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39" name="Object 46"/>
            <p:cNvGraphicFramePr>
              <a:graphicFrameLocks noChangeAspect="1"/>
            </p:cNvGraphicFramePr>
            <p:nvPr/>
          </p:nvGraphicFramePr>
          <p:xfrm>
            <a:off x="4131" y="2825"/>
            <a:ext cx="3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公式" r:id="rId20" imgW="126835" imgH="139518" progId="Equation.3">
                    <p:embed/>
                  </p:oleObj>
                </mc:Choice>
                <mc:Fallback>
                  <p:oleObj name="公式" r:id="rId2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2825"/>
                          <a:ext cx="3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4066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  <p:bldP spid="82949" grpId="0" autoUpdateAnimBg="0"/>
      <p:bldP spid="82950" grpId="0" autoUpdateAnimBg="0"/>
      <p:bldP spid="82952" grpId="0" autoUpdateAnimBg="0"/>
      <p:bldP spid="82953" grpId="0" autoUpdateAnimBg="0"/>
      <p:bldP spid="82955" grpId="0" build="p" autoUpdateAnimBg="0"/>
      <p:bldP spid="82957" grpId="0" build="p" autoUpdateAnimBg="0" advAuto="0"/>
      <p:bldP spid="82958" grpId="0" build="p" autoUpdateAnimBg="0"/>
      <p:bldP spid="82959" grpId="0" build="p" autoUpdateAnimBg="0"/>
      <p:bldP spid="82960" grpId="0" build="p" autoUpdateAnimBg="0" advAuto="0"/>
      <p:bldP spid="82961" grpId="0" build="p" autoUpdateAnimBg="0" advAuto="0"/>
      <p:bldP spid="82962" grpId="0" autoUpdateAnimBg="0"/>
      <p:bldP spid="82963" grpId="0" autoUpdateAnimBg="0"/>
      <p:bldP spid="829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05001" y="457201"/>
            <a:ext cx="260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2)“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近似求和”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79651" y="990601"/>
            <a:ext cx="529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在每个      中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任取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一点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30542"/>
              </p:ext>
            </p:extLst>
          </p:nvPr>
        </p:nvGraphicFramePr>
        <p:xfrm>
          <a:off x="3385994" y="1015207"/>
          <a:ext cx="56717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5" imgW="209416" imgH="219002" progId="Equation.DSMT4">
                  <p:embed/>
                </p:oleObj>
              </mc:Choice>
              <mc:Fallback>
                <p:oleObj name="Equation" r:id="rId5" imgW="2094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94" y="1015207"/>
                        <a:ext cx="56717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832475" y="977900"/>
          <a:ext cx="12461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7" imgW="419190" imgH="152334" progId="Equation.DSMT4">
                  <p:embed/>
                </p:oleObj>
              </mc:Choice>
              <mc:Fallback>
                <p:oleObj name="Equation" r:id="rId7" imgW="419190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977900"/>
                        <a:ext cx="12461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91597"/>
              </p:ext>
            </p:extLst>
          </p:nvPr>
        </p:nvGraphicFramePr>
        <p:xfrm>
          <a:off x="2678545" y="2309814"/>
          <a:ext cx="189028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9" imgW="762000" imgH="352339" progId="Equation.DSMT4">
                  <p:embed/>
                </p:oleObj>
              </mc:Choice>
              <mc:Fallback>
                <p:oleObj name="Equation" r:id="rId9" imgW="762000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545" y="2309814"/>
                        <a:ext cx="189028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10174"/>
              </p:ext>
            </p:extLst>
          </p:nvPr>
        </p:nvGraphicFramePr>
        <p:xfrm>
          <a:off x="4568825" y="2300288"/>
          <a:ext cx="2838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11" imgW="1114492" imgH="352339" progId="Equation.DSMT4">
                  <p:embed/>
                </p:oleObj>
              </mc:Choice>
              <mc:Fallback>
                <p:oleObj name="Equation" r:id="rId11" imgW="11144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2300288"/>
                        <a:ext cx="28384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14526" y="3513138"/>
            <a:ext cx="236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3)“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取极限”</a:t>
            </a:r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2341564" y="4138613"/>
          <a:ext cx="33940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3" imgW="1323908" imgH="285670" progId="Equation.DSMT4">
                  <p:embed/>
                </p:oleObj>
              </mc:Choice>
              <mc:Fallback>
                <p:oleObj name="Equation" r:id="rId13" imgW="1323908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4" y="4138613"/>
                        <a:ext cx="33940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68370"/>
              </p:ext>
            </p:extLst>
          </p:nvPr>
        </p:nvGraphicFramePr>
        <p:xfrm>
          <a:off x="3143250" y="4822826"/>
          <a:ext cx="3920106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15" imgW="1571692" imgH="352339" progId="Equation.DSMT4">
                  <p:embed/>
                </p:oleObj>
              </mc:Choice>
              <mc:Fallback>
                <p:oleObj name="Equation" r:id="rId15" imgW="15716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22826"/>
                        <a:ext cx="3920106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9418638" y="4325939"/>
          <a:ext cx="3111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17" imgW="181087" imgH="219002" progId="Equation.DSMT4">
                  <p:embed/>
                </p:oleObj>
              </mc:Choice>
              <mc:Fallback>
                <p:oleObj name="Equation" r:id="rId17" imgW="1810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8638" y="4325939"/>
                        <a:ext cx="3111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13"/>
          <p:cNvSpPr>
            <a:spLocks noChangeShapeType="1"/>
          </p:cNvSpPr>
          <p:nvPr/>
        </p:nvSpPr>
        <p:spPr bwMode="auto">
          <a:xfrm flipH="1" flipV="1">
            <a:off x="9264651" y="3141664"/>
            <a:ext cx="371475" cy="116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92619"/>
              </p:ext>
            </p:extLst>
          </p:nvPr>
        </p:nvGraphicFramePr>
        <p:xfrm>
          <a:off x="7677728" y="4449764"/>
          <a:ext cx="1126538" cy="55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19" imgW="457200" imgH="228600" progId="Equation.DSMT4">
                  <p:embed/>
                </p:oleObj>
              </mc:Choice>
              <mc:Fallback>
                <p:oleObj name="Equation" r:id="rId1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728" y="4449764"/>
                        <a:ext cx="1126538" cy="555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Line 15"/>
          <p:cNvSpPr>
            <a:spLocks noChangeShapeType="1"/>
          </p:cNvSpPr>
          <p:nvPr/>
        </p:nvSpPr>
        <p:spPr bwMode="auto">
          <a:xfrm flipV="1">
            <a:off x="8364538" y="3105150"/>
            <a:ext cx="684212" cy="131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2598738" y="1693864"/>
          <a:ext cx="5073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21" imgW="2219303" imgH="152334" progId="Equation.DSMT4">
                  <p:embed/>
                </p:oleObj>
              </mc:Choice>
              <mc:Fallback>
                <p:oleObj name="Equation" r:id="rId21" imgW="2219303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693864"/>
                        <a:ext cx="5073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7162800" y="1004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则第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i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小块的质量</a:t>
            </a:r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8177213" y="4033838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V="1">
            <a:off x="8177213" y="2205038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5" name="Object 20"/>
          <p:cNvGraphicFramePr>
            <a:graphicFrameLocks noChangeAspect="1"/>
          </p:cNvGraphicFramePr>
          <p:nvPr/>
        </p:nvGraphicFramePr>
        <p:xfrm>
          <a:off x="7859713" y="220503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23" imgW="123713" imgH="200005" progId="Equation.3">
                  <p:embed/>
                </p:oleObj>
              </mc:Choice>
              <mc:Fallback>
                <p:oleObj name="Equation" r:id="rId23" imgW="123713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20503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1"/>
          <p:cNvGraphicFramePr>
            <a:graphicFrameLocks noChangeAspect="1"/>
          </p:cNvGraphicFramePr>
          <p:nvPr/>
        </p:nvGraphicFramePr>
        <p:xfrm>
          <a:off x="10006013" y="411003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25" imgW="114390" imgH="123659" progId="Equation.3">
                  <p:embed/>
                </p:oleObj>
              </mc:Choice>
              <mc:Fallback>
                <p:oleObj name="Equation" r:id="rId25" imgW="114390" imgH="1236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6013" y="411003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Freeform 22"/>
          <p:cNvSpPr>
            <a:spLocks/>
          </p:cNvSpPr>
          <p:nvPr/>
        </p:nvSpPr>
        <p:spPr bwMode="auto">
          <a:xfrm>
            <a:off x="8405813" y="2243138"/>
            <a:ext cx="1524000" cy="1638300"/>
          </a:xfrm>
          <a:custGeom>
            <a:avLst/>
            <a:gdLst>
              <a:gd name="T0" fmla="*/ 2147483646 w 1104"/>
              <a:gd name="T1" fmla="*/ 2147483646 h 1080"/>
              <a:gd name="T2" fmla="*/ 2147483646 w 1104"/>
              <a:gd name="T3" fmla="*/ 2147483646 h 1080"/>
              <a:gd name="T4" fmla="*/ 2147483646 w 1104"/>
              <a:gd name="T5" fmla="*/ 2147483646 h 1080"/>
              <a:gd name="T6" fmla="*/ 2147483646 w 1104"/>
              <a:gd name="T7" fmla="*/ 2147483646 h 1080"/>
              <a:gd name="T8" fmla="*/ 2147483646 w 1104"/>
              <a:gd name="T9" fmla="*/ 2147483646 h 1080"/>
              <a:gd name="T10" fmla="*/ 2147483646 w 1104"/>
              <a:gd name="T11" fmla="*/ 2147483646 h 1080"/>
              <a:gd name="T12" fmla="*/ 2147483646 w 1104"/>
              <a:gd name="T13" fmla="*/ 2147483646 h 1080"/>
              <a:gd name="T14" fmla="*/ 2147483646 w 1104"/>
              <a:gd name="T15" fmla="*/ 2147483646 h 10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04"/>
              <a:gd name="T25" fmla="*/ 0 h 1080"/>
              <a:gd name="T26" fmla="*/ 1104 w 1104"/>
              <a:gd name="T27" fmla="*/ 1080 h 10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04" h="1080">
                <a:moveTo>
                  <a:pt x="24" y="536"/>
                </a:moveTo>
                <a:cubicBezTo>
                  <a:pt x="0" y="392"/>
                  <a:pt x="24" y="184"/>
                  <a:pt x="120" y="104"/>
                </a:cubicBezTo>
                <a:cubicBezTo>
                  <a:pt x="216" y="24"/>
                  <a:pt x="448" y="0"/>
                  <a:pt x="600" y="56"/>
                </a:cubicBezTo>
                <a:cubicBezTo>
                  <a:pt x="752" y="112"/>
                  <a:pt x="960" y="304"/>
                  <a:pt x="1032" y="440"/>
                </a:cubicBezTo>
                <a:cubicBezTo>
                  <a:pt x="1104" y="576"/>
                  <a:pt x="1080" y="768"/>
                  <a:pt x="1032" y="872"/>
                </a:cubicBezTo>
                <a:cubicBezTo>
                  <a:pt x="984" y="976"/>
                  <a:pt x="872" y="1048"/>
                  <a:pt x="744" y="1064"/>
                </a:cubicBezTo>
                <a:cubicBezTo>
                  <a:pt x="616" y="1080"/>
                  <a:pt x="384" y="1064"/>
                  <a:pt x="264" y="968"/>
                </a:cubicBezTo>
                <a:cubicBezTo>
                  <a:pt x="144" y="872"/>
                  <a:pt x="48" y="680"/>
                  <a:pt x="24" y="5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Freeform 23"/>
          <p:cNvSpPr>
            <a:spLocks/>
          </p:cNvSpPr>
          <p:nvPr/>
        </p:nvSpPr>
        <p:spPr bwMode="auto">
          <a:xfrm>
            <a:off x="8628063" y="3500438"/>
            <a:ext cx="1116012" cy="2286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Freeform 24"/>
          <p:cNvSpPr>
            <a:spLocks/>
          </p:cNvSpPr>
          <p:nvPr/>
        </p:nvSpPr>
        <p:spPr bwMode="auto">
          <a:xfrm>
            <a:off x="8482013" y="2586038"/>
            <a:ext cx="1331912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Freeform 25"/>
          <p:cNvSpPr>
            <a:spLocks/>
          </p:cNvSpPr>
          <p:nvPr/>
        </p:nvSpPr>
        <p:spPr bwMode="auto">
          <a:xfrm>
            <a:off x="8434389" y="2814638"/>
            <a:ext cx="1474787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Freeform 26"/>
          <p:cNvSpPr>
            <a:spLocks/>
          </p:cNvSpPr>
          <p:nvPr/>
        </p:nvSpPr>
        <p:spPr bwMode="auto">
          <a:xfrm>
            <a:off x="8482013" y="3043238"/>
            <a:ext cx="1389062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Freeform 27"/>
          <p:cNvSpPr>
            <a:spLocks/>
          </p:cNvSpPr>
          <p:nvPr/>
        </p:nvSpPr>
        <p:spPr bwMode="auto">
          <a:xfrm>
            <a:off x="8558213" y="3271838"/>
            <a:ext cx="1289050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3" name="Freeform 28"/>
          <p:cNvSpPr>
            <a:spLocks/>
          </p:cNvSpPr>
          <p:nvPr/>
        </p:nvSpPr>
        <p:spPr bwMode="auto">
          <a:xfrm>
            <a:off x="8558214" y="2433639"/>
            <a:ext cx="1042987" cy="179387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Freeform 29"/>
          <p:cNvSpPr>
            <a:spLocks/>
          </p:cNvSpPr>
          <p:nvPr/>
        </p:nvSpPr>
        <p:spPr bwMode="auto">
          <a:xfrm>
            <a:off x="8863013" y="3702050"/>
            <a:ext cx="685800" cy="103188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Freeform 30"/>
          <p:cNvSpPr>
            <a:spLocks/>
          </p:cNvSpPr>
          <p:nvPr/>
        </p:nvSpPr>
        <p:spPr bwMode="auto">
          <a:xfrm>
            <a:off x="9244013" y="2357438"/>
            <a:ext cx="266700" cy="1524000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Freeform 31"/>
          <p:cNvSpPr>
            <a:spLocks/>
          </p:cNvSpPr>
          <p:nvPr/>
        </p:nvSpPr>
        <p:spPr bwMode="auto">
          <a:xfrm>
            <a:off x="9472613" y="2508251"/>
            <a:ext cx="241300" cy="1331913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Freeform 32"/>
          <p:cNvSpPr>
            <a:spLocks/>
          </p:cNvSpPr>
          <p:nvPr/>
        </p:nvSpPr>
        <p:spPr bwMode="auto">
          <a:xfrm>
            <a:off x="9015413" y="2281239"/>
            <a:ext cx="266700" cy="1558925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Freeform 33"/>
          <p:cNvSpPr>
            <a:spLocks/>
          </p:cNvSpPr>
          <p:nvPr/>
        </p:nvSpPr>
        <p:spPr bwMode="auto">
          <a:xfrm>
            <a:off x="8786813" y="2300288"/>
            <a:ext cx="266700" cy="1497012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Freeform 34"/>
          <p:cNvSpPr>
            <a:spLocks/>
          </p:cNvSpPr>
          <p:nvPr/>
        </p:nvSpPr>
        <p:spPr bwMode="auto">
          <a:xfrm>
            <a:off x="8634414" y="2360613"/>
            <a:ext cx="212725" cy="1238250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Freeform 35"/>
          <p:cNvSpPr>
            <a:spLocks/>
          </p:cNvSpPr>
          <p:nvPr/>
        </p:nvSpPr>
        <p:spPr bwMode="auto">
          <a:xfrm>
            <a:off x="8558213" y="2497138"/>
            <a:ext cx="76200" cy="849312"/>
          </a:xfrm>
          <a:custGeom>
            <a:avLst/>
            <a:gdLst>
              <a:gd name="T0" fmla="*/ 0 w 48"/>
              <a:gd name="T1" fmla="*/ 0 h 528"/>
              <a:gd name="T2" fmla="*/ 2147483646 w 48"/>
              <a:gd name="T3" fmla="*/ 2147483646 h 528"/>
              <a:gd name="T4" fmla="*/ 0 w 48"/>
              <a:gd name="T5" fmla="*/ 2147483646 h 528"/>
              <a:gd name="T6" fmla="*/ 0 60000 65536"/>
              <a:gd name="T7" fmla="*/ 0 60000 65536"/>
              <a:gd name="T8" fmla="*/ 0 60000 65536"/>
              <a:gd name="T9" fmla="*/ 0 w 48"/>
              <a:gd name="T10" fmla="*/ 0 h 528"/>
              <a:gd name="T11" fmla="*/ 48 w 4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528">
                <a:moveTo>
                  <a:pt x="0" y="0"/>
                </a:moveTo>
                <a:cubicBezTo>
                  <a:pt x="24" y="100"/>
                  <a:pt x="48" y="200"/>
                  <a:pt x="48" y="288"/>
                </a:cubicBezTo>
                <a:cubicBezTo>
                  <a:pt x="48" y="376"/>
                  <a:pt x="24" y="452"/>
                  <a:pt x="0" y="5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71" name="Object 36"/>
          <p:cNvGraphicFramePr>
            <a:graphicFrameLocks noGrp="1" noChangeAspect="1"/>
          </p:cNvGraphicFramePr>
          <p:nvPr>
            <p:ph idx="4294967295"/>
          </p:nvPr>
        </p:nvGraphicFramePr>
        <p:xfrm>
          <a:off x="7927976" y="3833814"/>
          <a:ext cx="373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公式" r:id="rId27" imgW="126835" imgH="139518" progId="Equation.3">
                  <p:embed/>
                </p:oleObj>
              </mc:Choice>
              <mc:Fallback>
                <p:oleObj name="公式" r:id="rId2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6" y="3833814"/>
                        <a:ext cx="3730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2" name="Picture 3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2781300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07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 advAuto="0"/>
      <p:bldP spid="83977" grpId="0" autoUpdateAnimBg="0"/>
      <p:bldP spid="839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33600" y="4572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两个问题的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共性：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14600" y="1066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解决问题的步骤相同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452495" y="2200930"/>
            <a:ext cx="414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所求量的结构式相同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124200" y="1625322"/>
            <a:ext cx="442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“分割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近似求和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取极限”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13652"/>
              </p:ext>
            </p:extLst>
          </p:nvPr>
        </p:nvGraphicFramePr>
        <p:xfrm>
          <a:off x="3846514" y="3295651"/>
          <a:ext cx="418912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5" imgW="1514318" imgH="343019" progId="Equation.DSMT4">
                  <p:embed/>
                </p:oleObj>
              </mc:Choice>
              <mc:Fallback>
                <p:oleObj name="Equation" r:id="rId5" imgW="1514318" imgH="34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4" y="3295651"/>
                        <a:ext cx="418912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23897"/>
              </p:ext>
            </p:extLst>
          </p:nvPr>
        </p:nvGraphicFramePr>
        <p:xfrm>
          <a:off x="3698323" y="4893697"/>
          <a:ext cx="3969181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7" imgW="1562010" imgH="343019" progId="Equation.DSMT4">
                  <p:embed/>
                </p:oleObj>
              </mc:Choice>
              <mc:Fallback>
                <p:oleObj name="Equation" r:id="rId7" imgW="1562010" imgH="34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323" y="4893697"/>
                        <a:ext cx="3969181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124200" y="2779713"/>
            <a:ext cx="2558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曲顶柱体体积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124200" y="4426605"/>
            <a:ext cx="29193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平面薄片的质量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683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  <p:bldP spid="86020" grpId="0" autoUpdateAnimBg="0"/>
      <p:bldP spid="86021" grpId="0" build="p" autoUpdateAnimBg="0"/>
      <p:bldP spid="86024" grpId="0" build="p" autoUpdateAnimBg="0"/>
      <p:bldP spid="8602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308768"/>
            <a:ext cx="3052907" cy="66992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二重积分的定义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774825" y="10525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855913" y="1106488"/>
          <a:ext cx="1446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4" imgW="552584" imgH="133337" progId="Equation.DSMT4">
                  <p:embed/>
                </p:oleObj>
              </mc:Choice>
              <mc:Fallback>
                <p:oleObj name="Equation" r:id="rId4" imgW="552584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106488"/>
                        <a:ext cx="1446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811338" y="1628776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将区域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分成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个小区域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"/>
              </p:ext>
            </p:extLst>
          </p:nvPr>
        </p:nvGraphicFramePr>
        <p:xfrm>
          <a:off x="6714330" y="1653992"/>
          <a:ext cx="2826834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6" imgW="1276216" imgH="219002" progId="Equation.DSMT4">
                  <p:embed/>
                </p:oleObj>
              </mc:Choice>
              <mc:Fallback>
                <p:oleObj name="Equation" r:id="rId6" imgW="12762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330" y="1653992"/>
                        <a:ext cx="2826834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752600" y="2147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一点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89728"/>
              </p:ext>
            </p:extLst>
          </p:nvPr>
        </p:nvGraphicFramePr>
        <p:xfrm>
          <a:off x="2562226" y="2205039"/>
          <a:ext cx="1739899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8" imgW="838379" imgH="219002" progId="Equation.DSMT4">
                  <p:embed/>
                </p:oleObj>
              </mc:Choice>
              <mc:Fallback>
                <p:oleObj name="Equation" r:id="rId8" imgW="838379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2205039"/>
                        <a:ext cx="1739899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811338" y="2167308"/>
            <a:ext cx="8640762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当                     中最大直径   趋于零时，若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存在，则称此极限为函数在闭区域上的二重积分，也</a:t>
            </a: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247307" y="4345463"/>
            <a:ext cx="1243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可积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58512"/>
              </p:ext>
            </p:extLst>
          </p:nvPr>
        </p:nvGraphicFramePr>
        <p:xfrm>
          <a:off x="2075396" y="4357688"/>
          <a:ext cx="1322906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10" imgW="457200" imgH="114340" progId="Equation.DSMT4">
                  <p:embed/>
                </p:oleObj>
              </mc:Choice>
              <mc:Fallback>
                <p:oleObj name="Equation" r:id="rId10" imgW="45720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396" y="4357688"/>
                        <a:ext cx="1322906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77919"/>
              </p:ext>
            </p:extLst>
          </p:nvPr>
        </p:nvGraphicFramePr>
        <p:xfrm>
          <a:off x="5803456" y="4324581"/>
          <a:ext cx="1733840" cy="84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12" imgW="901440" imgH="380880" progId="Equation.DSMT4">
                  <p:embed/>
                </p:oleObj>
              </mc:Choice>
              <mc:Fallback>
                <p:oleObj name="Equation" r:id="rId12" imgW="901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456" y="4324581"/>
                        <a:ext cx="1733840" cy="84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4187825" y="1089025"/>
            <a:ext cx="6213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是定义在有界闭区域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上的有界函数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80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400"/>
              </p:ext>
            </p:extLst>
          </p:nvPr>
        </p:nvGraphicFramePr>
        <p:xfrm>
          <a:off x="4745830" y="2241554"/>
          <a:ext cx="1968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4" imgW="1066800" imgH="228600" progId="Equation.DSMT4">
                  <p:embed/>
                </p:oleObj>
              </mc:Choice>
              <mc:Fallback>
                <p:oleObj name="Equation" r:id="rId14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830" y="2241554"/>
                        <a:ext cx="1968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524001" y="31209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73439"/>
              </p:ext>
            </p:extLst>
          </p:nvPr>
        </p:nvGraphicFramePr>
        <p:xfrm>
          <a:off x="8521701" y="2260744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公式" r:id="rId16" imgW="139579" imgH="177646" progId="Equation.3">
                  <p:embed/>
                </p:oleObj>
              </mc:Choice>
              <mc:Fallback>
                <p:oleObj name="公式" r:id="rId16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701" y="2260744"/>
                        <a:ext cx="42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524001" y="301463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80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165"/>
              </p:ext>
            </p:extLst>
          </p:nvPr>
        </p:nvGraphicFramePr>
        <p:xfrm>
          <a:off x="4145637" y="2790826"/>
          <a:ext cx="3168886" cy="10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8" imgW="1257300" imgH="431800" progId="Equation.DSMT4">
                  <p:embed/>
                </p:oleObj>
              </mc:Choice>
              <mc:Fallback>
                <p:oleObj name="Equation" r:id="rId18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37" y="2790826"/>
                        <a:ext cx="3168886" cy="10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9418638" y="1666692"/>
            <a:ext cx="90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任取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78226" y="5175258"/>
            <a:ext cx="4943474" cy="1031876"/>
            <a:chOff x="1455" y="3168"/>
            <a:chExt cx="3114" cy="650"/>
          </a:xfrm>
        </p:grpSpPr>
        <p:graphicFrame>
          <p:nvGraphicFramePr>
            <p:cNvPr id="1845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724879"/>
                </p:ext>
              </p:extLst>
            </p:nvPr>
          </p:nvGraphicFramePr>
          <p:xfrm>
            <a:off x="2740" y="3168"/>
            <a:ext cx="1829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name="Equation" r:id="rId20" imgW="1257300" imgH="431800" progId="Equation.DSMT4">
                    <p:embed/>
                  </p:oleObj>
                </mc:Choice>
                <mc:Fallback>
                  <p:oleObj name="Equation" r:id="rId20" imgW="12573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168"/>
                          <a:ext cx="1829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87999"/>
                </p:ext>
              </p:extLst>
            </p:nvPr>
          </p:nvGraphicFramePr>
          <p:xfrm>
            <a:off x="1455" y="3262"/>
            <a:ext cx="1222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" name="Equation" r:id="rId22" imgW="1028520" imgH="380880" progId="Equation.DSMT4">
                    <p:embed/>
                  </p:oleObj>
                </mc:Choice>
                <mc:Fallback>
                  <p:oleObj name="Equation" r:id="rId22" imgW="1028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3262"/>
                          <a:ext cx="1222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1774825" y="5192713"/>
            <a:ext cx="97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081830"/>
              </p:ext>
            </p:extLst>
          </p:nvPr>
        </p:nvGraphicFramePr>
        <p:xfrm>
          <a:off x="8262939" y="4332844"/>
          <a:ext cx="1856421" cy="65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24" imgW="977760" imgH="304560" progId="Equation.DSMT4">
                  <p:embed/>
                </p:oleObj>
              </mc:Choice>
              <mc:Fallback>
                <p:oleObj name="Equation" r:id="rId24" imgW="977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9" y="4332844"/>
                        <a:ext cx="1856421" cy="65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72410" y="436381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13206" y="434276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并记作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593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8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9" grpId="0" build="p" autoUpdateAnimBg="0"/>
      <p:bldP spid="88071" grpId="0" build="p" autoUpdateAnimBg="0"/>
      <p:bldP spid="88073" grpId="0" build="p" autoUpdateAnimBg="0"/>
      <p:bldP spid="88074" grpId="0" build="p" autoUpdateAnimBg="0" advAuto="0"/>
      <p:bldP spid="88077" grpId="0" build="p" autoUpdateAnimBg="0" advAuto="0"/>
      <p:bldP spid="88084" grpId="0"/>
      <p:bldP spid="88088" grpId="0"/>
      <p:bldP spid="3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False"/>
  <p:tag name="PROBLEMSCORE" val="1.0"/>
  <p:tag name="PROBLEMBLANK" val="[{&quot;Num&quot;:1,&quot;Score&quot;:1.0,&quot;Answers&quot;:[&quot;(a+b)/2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813</Words>
  <Application>Microsoft Office PowerPoint</Application>
  <PresentationFormat>宽屏</PresentationFormat>
  <Paragraphs>228</Paragraphs>
  <Slides>32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Microsoft Yahei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1.2.二重积分的概念</vt:lpstr>
      <vt:lpstr>PowerPoint 演示文稿</vt:lpstr>
      <vt:lpstr>PowerPoint 演示文稿</vt:lpstr>
      <vt:lpstr>2. 平面薄片的质量 </vt:lpstr>
      <vt:lpstr>PowerPoint 演示文稿</vt:lpstr>
      <vt:lpstr>PowerPoint 演示文稿</vt:lpstr>
      <vt:lpstr>二重积分的定义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三、二重积分的性质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 比较下列积分的大小:</vt:lpstr>
      <vt:lpstr>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30</cp:revision>
  <dcterms:created xsi:type="dcterms:W3CDTF">2020-02-20T12:10:51Z</dcterms:created>
  <dcterms:modified xsi:type="dcterms:W3CDTF">2022-03-04T16:11:24Z</dcterms:modified>
</cp:coreProperties>
</file>