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00CC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125.wmf"/><Relationship Id="rId18" Type="http://schemas.openxmlformats.org/officeDocument/2006/relationships/image" Target="../media/image130.wmf"/><Relationship Id="rId3" Type="http://schemas.openxmlformats.org/officeDocument/2006/relationships/image" Target="../media/image118.wmf"/><Relationship Id="rId7" Type="http://schemas.openxmlformats.org/officeDocument/2006/relationships/image" Target="../media/image21.wmf"/><Relationship Id="rId12" Type="http://schemas.openxmlformats.org/officeDocument/2006/relationships/image" Target="../media/image124.wmf"/><Relationship Id="rId17" Type="http://schemas.openxmlformats.org/officeDocument/2006/relationships/image" Target="../media/image129.wmf"/><Relationship Id="rId2" Type="http://schemas.openxmlformats.org/officeDocument/2006/relationships/image" Target="../media/image117.wmf"/><Relationship Id="rId16" Type="http://schemas.openxmlformats.org/officeDocument/2006/relationships/image" Target="../media/image128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11" Type="http://schemas.openxmlformats.org/officeDocument/2006/relationships/image" Target="../media/image123.wmf"/><Relationship Id="rId5" Type="http://schemas.openxmlformats.org/officeDocument/2006/relationships/image" Target="../media/image120.wmf"/><Relationship Id="rId15" Type="http://schemas.openxmlformats.org/officeDocument/2006/relationships/image" Target="../media/image127.wmf"/><Relationship Id="rId10" Type="http://schemas.openxmlformats.org/officeDocument/2006/relationships/image" Target="../media/image122.wmf"/><Relationship Id="rId19" Type="http://schemas.openxmlformats.org/officeDocument/2006/relationships/image" Target="../media/image131.wmf"/><Relationship Id="rId4" Type="http://schemas.openxmlformats.org/officeDocument/2006/relationships/image" Target="../media/image119.wmf"/><Relationship Id="rId9" Type="http://schemas.openxmlformats.org/officeDocument/2006/relationships/image" Target="../media/image24.wmf"/><Relationship Id="rId14" Type="http://schemas.openxmlformats.org/officeDocument/2006/relationships/image" Target="../media/image12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image" Target="../media/image141.wmf"/><Relationship Id="rId18" Type="http://schemas.openxmlformats.org/officeDocument/2006/relationships/image" Target="../media/image127.wmf"/><Relationship Id="rId3" Type="http://schemas.openxmlformats.org/officeDocument/2006/relationships/image" Target="../media/image21.wmf"/><Relationship Id="rId21" Type="http://schemas.openxmlformats.org/officeDocument/2006/relationships/image" Target="../media/image147.wmf"/><Relationship Id="rId7" Type="http://schemas.openxmlformats.org/officeDocument/2006/relationships/image" Target="../media/image135.wmf"/><Relationship Id="rId12" Type="http://schemas.openxmlformats.org/officeDocument/2006/relationships/image" Target="../media/image140.wmf"/><Relationship Id="rId17" Type="http://schemas.openxmlformats.org/officeDocument/2006/relationships/image" Target="../media/image126.wmf"/><Relationship Id="rId2" Type="http://schemas.openxmlformats.org/officeDocument/2006/relationships/image" Target="../media/image133.wmf"/><Relationship Id="rId16" Type="http://schemas.openxmlformats.org/officeDocument/2006/relationships/image" Target="../media/image144.wmf"/><Relationship Id="rId20" Type="http://schemas.openxmlformats.org/officeDocument/2006/relationships/image" Target="../media/image146.wmf"/><Relationship Id="rId1" Type="http://schemas.openxmlformats.org/officeDocument/2006/relationships/image" Target="../media/image132.wmf"/><Relationship Id="rId6" Type="http://schemas.openxmlformats.org/officeDocument/2006/relationships/image" Target="../media/image134.wmf"/><Relationship Id="rId11" Type="http://schemas.openxmlformats.org/officeDocument/2006/relationships/image" Target="../media/image139.wmf"/><Relationship Id="rId5" Type="http://schemas.openxmlformats.org/officeDocument/2006/relationships/image" Target="../media/image24.wmf"/><Relationship Id="rId15" Type="http://schemas.openxmlformats.org/officeDocument/2006/relationships/image" Target="../media/image143.wmf"/><Relationship Id="rId10" Type="http://schemas.openxmlformats.org/officeDocument/2006/relationships/image" Target="../media/image138.wmf"/><Relationship Id="rId19" Type="http://schemas.openxmlformats.org/officeDocument/2006/relationships/image" Target="../media/image145.wmf"/><Relationship Id="rId4" Type="http://schemas.openxmlformats.org/officeDocument/2006/relationships/image" Target="../media/image22.wmf"/><Relationship Id="rId9" Type="http://schemas.openxmlformats.org/officeDocument/2006/relationships/image" Target="../media/image137.wmf"/><Relationship Id="rId14" Type="http://schemas.openxmlformats.org/officeDocument/2006/relationships/image" Target="../media/image14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7" Type="http://schemas.openxmlformats.org/officeDocument/2006/relationships/image" Target="../media/image154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image" Target="../media/image157.wmf"/><Relationship Id="rId7" Type="http://schemas.openxmlformats.org/officeDocument/2006/relationships/image" Target="../media/image161.wmf"/><Relationship Id="rId12" Type="http://schemas.openxmlformats.org/officeDocument/2006/relationships/image" Target="../media/image165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6" Type="http://schemas.openxmlformats.org/officeDocument/2006/relationships/image" Target="../media/image160.wmf"/><Relationship Id="rId11" Type="http://schemas.openxmlformats.org/officeDocument/2006/relationships/image" Target="../media/image164.wmf"/><Relationship Id="rId5" Type="http://schemas.openxmlformats.org/officeDocument/2006/relationships/image" Target="../media/image159.wmf"/><Relationship Id="rId10" Type="http://schemas.openxmlformats.org/officeDocument/2006/relationships/image" Target="../media/image150.wmf"/><Relationship Id="rId4" Type="http://schemas.openxmlformats.org/officeDocument/2006/relationships/image" Target="../media/image158.wmf"/><Relationship Id="rId9" Type="http://schemas.openxmlformats.org/officeDocument/2006/relationships/image" Target="../media/image16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image" Target="../media/image169.wmf"/><Relationship Id="rId7" Type="http://schemas.openxmlformats.org/officeDocument/2006/relationships/image" Target="../media/image173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6" Type="http://schemas.openxmlformats.org/officeDocument/2006/relationships/image" Target="../media/image172.wmf"/><Relationship Id="rId5" Type="http://schemas.openxmlformats.org/officeDocument/2006/relationships/image" Target="../media/image171.wmf"/><Relationship Id="rId10" Type="http://schemas.openxmlformats.org/officeDocument/2006/relationships/image" Target="../media/image176.wmf"/><Relationship Id="rId4" Type="http://schemas.openxmlformats.org/officeDocument/2006/relationships/image" Target="../media/image170.wmf"/><Relationship Id="rId9" Type="http://schemas.openxmlformats.org/officeDocument/2006/relationships/image" Target="../media/image17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179.wmf"/><Relationship Id="rId7" Type="http://schemas.openxmlformats.org/officeDocument/2006/relationships/image" Target="../media/image183.wmf"/><Relationship Id="rId12" Type="http://schemas.openxmlformats.org/officeDocument/2006/relationships/image" Target="../media/image185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6" Type="http://schemas.openxmlformats.org/officeDocument/2006/relationships/image" Target="../media/image182.wmf"/><Relationship Id="rId11" Type="http://schemas.openxmlformats.org/officeDocument/2006/relationships/image" Target="../media/image184.wmf"/><Relationship Id="rId5" Type="http://schemas.openxmlformats.org/officeDocument/2006/relationships/image" Target="../media/image181.wmf"/><Relationship Id="rId10" Type="http://schemas.openxmlformats.org/officeDocument/2006/relationships/image" Target="../media/image13.wmf"/><Relationship Id="rId4" Type="http://schemas.openxmlformats.org/officeDocument/2006/relationships/image" Target="../media/image180.wmf"/><Relationship Id="rId9" Type="http://schemas.openxmlformats.org/officeDocument/2006/relationships/image" Target="../media/image8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13" Type="http://schemas.openxmlformats.org/officeDocument/2006/relationships/image" Target="../media/image198.wmf"/><Relationship Id="rId18" Type="http://schemas.openxmlformats.org/officeDocument/2006/relationships/image" Target="../media/image203.wmf"/><Relationship Id="rId26" Type="http://schemas.openxmlformats.org/officeDocument/2006/relationships/image" Target="../media/image86.wmf"/><Relationship Id="rId3" Type="http://schemas.openxmlformats.org/officeDocument/2006/relationships/image" Target="../media/image188.wmf"/><Relationship Id="rId21" Type="http://schemas.openxmlformats.org/officeDocument/2006/relationships/image" Target="../media/image206.wmf"/><Relationship Id="rId7" Type="http://schemas.openxmlformats.org/officeDocument/2006/relationships/image" Target="../media/image192.wmf"/><Relationship Id="rId12" Type="http://schemas.openxmlformats.org/officeDocument/2006/relationships/image" Target="../media/image197.wmf"/><Relationship Id="rId17" Type="http://schemas.openxmlformats.org/officeDocument/2006/relationships/image" Target="../media/image202.wmf"/><Relationship Id="rId25" Type="http://schemas.openxmlformats.org/officeDocument/2006/relationships/image" Target="../media/image12.wmf"/><Relationship Id="rId2" Type="http://schemas.openxmlformats.org/officeDocument/2006/relationships/image" Target="../media/image187.wmf"/><Relationship Id="rId16" Type="http://schemas.openxmlformats.org/officeDocument/2006/relationships/image" Target="../media/image201.wmf"/><Relationship Id="rId20" Type="http://schemas.openxmlformats.org/officeDocument/2006/relationships/image" Target="../media/image205.wmf"/><Relationship Id="rId29" Type="http://schemas.openxmlformats.org/officeDocument/2006/relationships/image" Target="../media/image211.wmf"/><Relationship Id="rId1" Type="http://schemas.openxmlformats.org/officeDocument/2006/relationships/image" Target="../media/image186.wmf"/><Relationship Id="rId6" Type="http://schemas.openxmlformats.org/officeDocument/2006/relationships/image" Target="../media/image191.wmf"/><Relationship Id="rId11" Type="http://schemas.openxmlformats.org/officeDocument/2006/relationships/image" Target="../media/image196.wmf"/><Relationship Id="rId24" Type="http://schemas.openxmlformats.org/officeDocument/2006/relationships/image" Target="../media/image209.wmf"/><Relationship Id="rId5" Type="http://schemas.openxmlformats.org/officeDocument/2006/relationships/image" Target="../media/image190.wmf"/><Relationship Id="rId15" Type="http://schemas.openxmlformats.org/officeDocument/2006/relationships/image" Target="../media/image200.wmf"/><Relationship Id="rId23" Type="http://schemas.openxmlformats.org/officeDocument/2006/relationships/image" Target="../media/image208.wmf"/><Relationship Id="rId28" Type="http://schemas.openxmlformats.org/officeDocument/2006/relationships/image" Target="../media/image210.wmf"/><Relationship Id="rId10" Type="http://schemas.openxmlformats.org/officeDocument/2006/relationships/image" Target="../media/image195.wmf"/><Relationship Id="rId19" Type="http://schemas.openxmlformats.org/officeDocument/2006/relationships/image" Target="../media/image204.wmf"/><Relationship Id="rId4" Type="http://schemas.openxmlformats.org/officeDocument/2006/relationships/image" Target="../media/image189.wmf"/><Relationship Id="rId9" Type="http://schemas.openxmlformats.org/officeDocument/2006/relationships/image" Target="../media/image194.wmf"/><Relationship Id="rId14" Type="http://schemas.openxmlformats.org/officeDocument/2006/relationships/image" Target="../media/image199.wmf"/><Relationship Id="rId22" Type="http://schemas.openxmlformats.org/officeDocument/2006/relationships/image" Target="../media/image207.wmf"/><Relationship Id="rId27" Type="http://schemas.openxmlformats.org/officeDocument/2006/relationships/image" Target="../media/image13.wmf"/><Relationship Id="rId30" Type="http://schemas.openxmlformats.org/officeDocument/2006/relationships/image" Target="../media/image212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wmf"/><Relationship Id="rId3" Type="http://schemas.openxmlformats.org/officeDocument/2006/relationships/image" Target="../media/image215.wmf"/><Relationship Id="rId7" Type="http://schemas.openxmlformats.org/officeDocument/2006/relationships/image" Target="../media/image219.wmf"/><Relationship Id="rId12" Type="http://schemas.openxmlformats.org/officeDocument/2006/relationships/image" Target="../media/image224.w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Relationship Id="rId6" Type="http://schemas.openxmlformats.org/officeDocument/2006/relationships/image" Target="../media/image218.wmf"/><Relationship Id="rId11" Type="http://schemas.openxmlformats.org/officeDocument/2006/relationships/image" Target="../media/image223.wmf"/><Relationship Id="rId5" Type="http://schemas.openxmlformats.org/officeDocument/2006/relationships/image" Target="../media/image217.wmf"/><Relationship Id="rId10" Type="http://schemas.openxmlformats.org/officeDocument/2006/relationships/image" Target="../media/image222.wmf"/><Relationship Id="rId4" Type="http://schemas.openxmlformats.org/officeDocument/2006/relationships/image" Target="../media/image216.wmf"/><Relationship Id="rId9" Type="http://schemas.openxmlformats.org/officeDocument/2006/relationships/image" Target="../media/image22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wmf"/><Relationship Id="rId13" Type="http://schemas.openxmlformats.org/officeDocument/2006/relationships/image" Target="../media/image234.wmf"/><Relationship Id="rId3" Type="http://schemas.openxmlformats.org/officeDocument/2006/relationships/image" Target="../media/image225.wmf"/><Relationship Id="rId7" Type="http://schemas.openxmlformats.org/officeDocument/2006/relationships/image" Target="../media/image229.wmf"/><Relationship Id="rId12" Type="http://schemas.openxmlformats.org/officeDocument/2006/relationships/image" Target="../media/image220.wmf"/><Relationship Id="rId2" Type="http://schemas.openxmlformats.org/officeDocument/2006/relationships/image" Target="../media/image218.wmf"/><Relationship Id="rId16" Type="http://schemas.openxmlformats.org/officeDocument/2006/relationships/image" Target="../media/image237.wmf"/><Relationship Id="rId1" Type="http://schemas.openxmlformats.org/officeDocument/2006/relationships/image" Target="../media/image213.wmf"/><Relationship Id="rId6" Type="http://schemas.openxmlformats.org/officeDocument/2006/relationships/image" Target="../media/image228.wmf"/><Relationship Id="rId11" Type="http://schemas.openxmlformats.org/officeDocument/2006/relationships/image" Target="../media/image233.wmf"/><Relationship Id="rId5" Type="http://schemas.openxmlformats.org/officeDocument/2006/relationships/image" Target="../media/image227.wmf"/><Relationship Id="rId15" Type="http://schemas.openxmlformats.org/officeDocument/2006/relationships/image" Target="../media/image236.wmf"/><Relationship Id="rId10" Type="http://schemas.openxmlformats.org/officeDocument/2006/relationships/image" Target="../media/image232.wmf"/><Relationship Id="rId4" Type="http://schemas.openxmlformats.org/officeDocument/2006/relationships/image" Target="../media/image226.wmf"/><Relationship Id="rId9" Type="http://schemas.openxmlformats.org/officeDocument/2006/relationships/image" Target="../media/image231.wmf"/><Relationship Id="rId14" Type="http://schemas.openxmlformats.org/officeDocument/2006/relationships/image" Target="../media/image23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wmf"/><Relationship Id="rId13" Type="http://schemas.openxmlformats.org/officeDocument/2006/relationships/image" Target="../media/image16.wmf"/><Relationship Id="rId3" Type="http://schemas.openxmlformats.org/officeDocument/2006/relationships/image" Target="../media/image240.wmf"/><Relationship Id="rId7" Type="http://schemas.openxmlformats.org/officeDocument/2006/relationships/image" Target="../media/image244.wmf"/><Relationship Id="rId12" Type="http://schemas.openxmlformats.org/officeDocument/2006/relationships/image" Target="../media/image249.wmf"/><Relationship Id="rId17" Type="http://schemas.openxmlformats.org/officeDocument/2006/relationships/image" Target="../media/image251.wmf"/><Relationship Id="rId2" Type="http://schemas.openxmlformats.org/officeDocument/2006/relationships/image" Target="../media/image239.wmf"/><Relationship Id="rId16" Type="http://schemas.openxmlformats.org/officeDocument/2006/relationships/image" Target="../media/image250.wmf"/><Relationship Id="rId1" Type="http://schemas.openxmlformats.org/officeDocument/2006/relationships/image" Target="../media/image238.wmf"/><Relationship Id="rId6" Type="http://schemas.openxmlformats.org/officeDocument/2006/relationships/image" Target="../media/image243.wmf"/><Relationship Id="rId11" Type="http://schemas.openxmlformats.org/officeDocument/2006/relationships/image" Target="../media/image248.wmf"/><Relationship Id="rId5" Type="http://schemas.openxmlformats.org/officeDocument/2006/relationships/image" Target="../media/image242.wmf"/><Relationship Id="rId15" Type="http://schemas.openxmlformats.org/officeDocument/2006/relationships/image" Target="../media/image86.wmf"/><Relationship Id="rId10" Type="http://schemas.openxmlformats.org/officeDocument/2006/relationships/image" Target="../media/image247.wmf"/><Relationship Id="rId4" Type="http://schemas.openxmlformats.org/officeDocument/2006/relationships/image" Target="../media/image241.wmf"/><Relationship Id="rId9" Type="http://schemas.openxmlformats.org/officeDocument/2006/relationships/image" Target="../media/image246.wmf"/><Relationship Id="rId14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9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12" Type="http://schemas.openxmlformats.org/officeDocument/2006/relationships/image" Target="../media/image28.wmf"/><Relationship Id="rId2" Type="http://schemas.openxmlformats.org/officeDocument/2006/relationships/image" Target="../media/image18.wmf"/><Relationship Id="rId16" Type="http://schemas.openxmlformats.org/officeDocument/2006/relationships/image" Target="../media/image32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5" Type="http://schemas.openxmlformats.org/officeDocument/2006/relationships/image" Target="../media/image3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Relationship Id="rId14" Type="http://schemas.openxmlformats.org/officeDocument/2006/relationships/image" Target="../media/image30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wmf"/><Relationship Id="rId13" Type="http://schemas.openxmlformats.org/officeDocument/2006/relationships/image" Target="../media/image264.wmf"/><Relationship Id="rId3" Type="http://schemas.openxmlformats.org/officeDocument/2006/relationships/image" Target="../media/image254.wmf"/><Relationship Id="rId7" Type="http://schemas.openxmlformats.org/officeDocument/2006/relationships/image" Target="../media/image258.wmf"/><Relationship Id="rId12" Type="http://schemas.openxmlformats.org/officeDocument/2006/relationships/image" Target="../media/image263.wmf"/><Relationship Id="rId2" Type="http://schemas.openxmlformats.org/officeDocument/2006/relationships/image" Target="../media/image253.wmf"/><Relationship Id="rId1" Type="http://schemas.openxmlformats.org/officeDocument/2006/relationships/image" Target="../media/image252.wmf"/><Relationship Id="rId6" Type="http://schemas.openxmlformats.org/officeDocument/2006/relationships/image" Target="../media/image257.wmf"/><Relationship Id="rId11" Type="http://schemas.openxmlformats.org/officeDocument/2006/relationships/image" Target="../media/image262.wmf"/><Relationship Id="rId5" Type="http://schemas.openxmlformats.org/officeDocument/2006/relationships/image" Target="../media/image256.wmf"/><Relationship Id="rId10" Type="http://schemas.openxmlformats.org/officeDocument/2006/relationships/image" Target="../media/image261.wmf"/><Relationship Id="rId4" Type="http://schemas.openxmlformats.org/officeDocument/2006/relationships/image" Target="../media/image255.wmf"/><Relationship Id="rId9" Type="http://schemas.openxmlformats.org/officeDocument/2006/relationships/image" Target="../media/image260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wmf"/><Relationship Id="rId13" Type="http://schemas.openxmlformats.org/officeDocument/2006/relationships/image" Target="../media/image277.wmf"/><Relationship Id="rId18" Type="http://schemas.openxmlformats.org/officeDocument/2006/relationships/image" Target="../media/image282.wmf"/><Relationship Id="rId3" Type="http://schemas.openxmlformats.org/officeDocument/2006/relationships/image" Target="../media/image267.wmf"/><Relationship Id="rId7" Type="http://schemas.openxmlformats.org/officeDocument/2006/relationships/image" Target="../media/image271.wmf"/><Relationship Id="rId12" Type="http://schemas.openxmlformats.org/officeDocument/2006/relationships/image" Target="../media/image276.wmf"/><Relationship Id="rId17" Type="http://schemas.openxmlformats.org/officeDocument/2006/relationships/image" Target="../media/image281.wmf"/><Relationship Id="rId2" Type="http://schemas.openxmlformats.org/officeDocument/2006/relationships/image" Target="../media/image266.wmf"/><Relationship Id="rId16" Type="http://schemas.openxmlformats.org/officeDocument/2006/relationships/image" Target="../media/image280.wmf"/><Relationship Id="rId20" Type="http://schemas.openxmlformats.org/officeDocument/2006/relationships/image" Target="../media/image284.wmf"/><Relationship Id="rId1" Type="http://schemas.openxmlformats.org/officeDocument/2006/relationships/image" Target="../media/image265.wmf"/><Relationship Id="rId6" Type="http://schemas.openxmlformats.org/officeDocument/2006/relationships/image" Target="../media/image270.wmf"/><Relationship Id="rId11" Type="http://schemas.openxmlformats.org/officeDocument/2006/relationships/image" Target="../media/image275.wmf"/><Relationship Id="rId5" Type="http://schemas.openxmlformats.org/officeDocument/2006/relationships/image" Target="../media/image269.wmf"/><Relationship Id="rId15" Type="http://schemas.openxmlformats.org/officeDocument/2006/relationships/image" Target="../media/image279.wmf"/><Relationship Id="rId10" Type="http://schemas.openxmlformats.org/officeDocument/2006/relationships/image" Target="../media/image274.wmf"/><Relationship Id="rId19" Type="http://schemas.openxmlformats.org/officeDocument/2006/relationships/image" Target="../media/image283.wmf"/><Relationship Id="rId4" Type="http://schemas.openxmlformats.org/officeDocument/2006/relationships/image" Target="../media/image268.wmf"/><Relationship Id="rId9" Type="http://schemas.openxmlformats.org/officeDocument/2006/relationships/image" Target="../media/image273.wmf"/><Relationship Id="rId14" Type="http://schemas.openxmlformats.org/officeDocument/2006/relationships/image" Target="../media/image27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wmf"/><Relationship Id="rId2" Type="http://schemas.openxmlformats.org/officeDocument/2006/relationships/image" Target="../media/image286.wmf"/><Relationship Id="rId1" Type="http://schemas.openxmlformats.org/officeDocument/2006/relationships/image" Target="../media/image28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wmf"/><Relationship Id="rId2" Type="http://schemas.openxmlformats.org/officeDocument/2006/relationships/image" Target="../media/image289.wmf"/><Relationship Id="rId1" Type="http://schemas.openxmlformats.org/officeDocument/2006/relationships/image" Target="../media/image288.wmf"/><Relationship Id="rId6" Type="http://schemas.openxmlformats.org/officeDocument/2006/relationships/image" Target="../media/image293.wmf"/><Relationship Id="rId5" Type="http://schemas.openxmlformats.org/officeDocument/2006/relationships/image" Target="../media/image292.wmf"/><Relationship Id="rId4" Type="http://schemas.openxmlformats.org/officeDocument/2006/relationships/image" Target="../media/image291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emf"/><Relationship Id="rId13" Type="http://schemas.openxmlformats.org/officeDocument/2006/relationships/image" Target="../media/image306.emf"/><Relationship Id="rId18" Type="http://schemas.openxmlformats.org/officeDocument/2006/relationships/image" Target="../media/image311.wmf"/><Relationship Id="rId3" Type="http://schemas.openxmlformats.org/officeDocument/2006/relationships/image" Target="../media/image296.emf"/><Relationship Id="rId7" Type="http://schemas.openxmlformats.org/officeDocument/2006/relationships/image" Target="../media/image300.emf"/><Relationship Id="rId12" Type="http://schemas.openxmlformats.org/officeDocument/2006/relationships/image" Target="../media/image305.emf"/><Relationship Id="rId17" Type="http://schemas.openxmlformats.org/officeDocument/2006/relationships/image" Target="../media/image310.wmf"/><Relationship Id="rId2" Type="http://schemas.openxmlformats.org/officeDocument/2006/relationships/image" Target="../media/image295.emf"/><Relationship Id="rId16" Type="http://schemas.openxmlformats.org/officeDocument/2006/relationships/image" Target="../media/image309.wmf"/><Relationship Id="rId1" Type="http://schemas.openxmlformats.org/officeDocument/2006/relationships/image" Target="../media/image294.emf"/><Relationship Id="rId6" Type="http://schemas.openxmlformats.org/officeDocument/2006/relationships/image" Target="../media/image299.emf"/><Relationship Id="rId11" Type="http://schemas.openxmlformats.org/officeDocument/2006/relationships/image" Target="../media/image304.emf"/><Relationship Id="rId5" Type="http://schemas.openxmlformats.org/officeDocument/2006/relationships/image" Target="../media/image298.emf"/><Relationship Id="rId15" Type="http://schemas.openxmlformats.org/officeDocument/2006/relationships/image" Target="../media/image308.emf"/><Relationship Id="rId10" Type="http://schemas.openxmlformats.org/officeDocument/2006/relationships/image" Target="../media/image303.emf"/><Relationship Id="rId19" Type="http://schemas.openxmlformats.org/officeDocument/2006/relationships/image" Target="../media/image312.wmf"/><Relationship Id="rId4" Type="http://schemas.openxmlformats.org/officeDocument/2006/relationships/image" Target="../media/image297.emf"/><Relationship Id="rId9" Type="http://schemas.openxmlformats.org/officeDocument/2006/relationships/image" Target="../media/image302.emf"/><Relationship Id="rId14" Type="http://schemas.openxmlformats.org/officeDocument/2006/relationships/image" Target="../media/image307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1.wmf"/><Relationship Id="rId3" Type="http://schemas.openxmlformats.org/officeDocument/2006/relationships/image" Target="../media/image316.wmf"/><Relationship Id="rId7" Type="http://schemas.openxmlformats.org/officeDocument/2006/relationships/image" Target="../media/image320.wmf"/><Relationship Id="rId2" Type="http://schemas.openxmlformats.org/officeDocument/2006/relationships/image" Target="../media/image315.wmf"/><Relationship Id="rId1" Type="http://schemas.openxmlformats.org/officeDocument/2006/relationships/image" Target="../media/image314.wmf"/><Relationship Id="rId6" Type="http://schemas.openxmlformats.org/officeDocument/2006/relationships/image" Target="../media/image319.wmf"/><Relationship Id="rId5" Type="http://schemas.openxmlformats.org/officeDocument/2006/relationships/image" Target="../media/image318.wmf"/><Relationship Id="rId4" Type="http://schemas.openxmlformats.org/officeDocument/2006/relationships/image" Target="../media/image317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9.wmf"/><Relationship Id="rId13" Type="http://schemas.openxmlformats.org/officeDocument/2006/relationships/image" Target="../media/image334.wmf"/><Relationship Id="rId3" Type="http://schemas.openxmlformats.org/officeDocument/2006/relationships/image" Target="../media/image324.wmf"/><Relationship Id="rId7" Type="http://schemas.openxmlformats.org/officeDocument/2006/relationships/image" Target="../media/image328.wmf"/><Relationship Id="rId12" Type="http://schemas.openxmlformats.org/officeDocument/2006/relationships/image" Target="../media/image333.wmf"/><Relationship Id="rId2" Type="http://schemas.openxmlformats.org/officeDocument/2006/relationships/image" Target="../media/image323.wmf"/><Relationship Id="rId16" Type="http://schemas.openxmlformats.org/officeDocument/2006/relationships/image" Target="../media/image337.wmf"/><Relationship Id="rId1" Type="http://schemas.openxmlformats.org/officeDocument/2006/relationships/image" Target="../media/image322.wmf"/><Relationship Id="rId6" Type="http://schemas.openxmlformats.org/officeDocument/2006/relationships/image" Target="../media/image327.wmf"/><Relationship Id="rId11" Type="http://schemas.openxmlformats.org/officeDocument/2006/relationships/image" Target="../media/image332.wmf"/><Relationship Id="rId5" Type="http://schemas.openxmlformats.org/officeDocument/2006/relationships/image" Target="../media/image326.wmf"/><Relationship Id="rId15" Type="http://schemas.openxmlformats.org/officeDocument/2006/relationships/image" Target="../media/image336.wmf"/><Relationship Id="rId10" Type="http://schemas.openxmlformats.org/officeDocument/2006/relationships/image" Target="../media/image331.wmf"/><Relationship Id="rId4" Type="http://schemas.openxmlformats.org/officeDocument/2006/relationships/image" Target="../media/image325.wmf"/><Relationship Id="rId9" Type="http://schemas.openxmlformats.org/officeDocument/2006/relationships/image" Target="../media/image330.wmf"/><Relationship Id="rId14" Type="http://schemas.openxmlformats.org/officeDocument/2006/relationships/image" Target="../media/image335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5.wmf"/><Relationship Id="rId3" Type="http://schemas.openxmlformats.org/officeDocument/2006/relationships/image" Target="../media/image340.wmf"/><Relationship Id="rId7" Type="http://schemas.openxmlformats.org/officeDocument/2006/relationships/image" Target="../media/image344.wmf"/><Relationship Id="rId2" Type="http://schemas.openxmlformats.org/officeDocument/2006/relationships/image" Target="../media/image339.png"/><Relationship Id="rId1" Type="http://schemas.openxmlformats.org/officeDocument/2006/relationships/image" Target="../media/image338.wmf"/><Relationship Id="rId6" Type="http://schemas.openxmlformats.org/officeDocument/2006/relationships/image" Target="../media/image343.emf"/><Relationship Id="rId5" Type="http://schemas.openxmlformats.org/officeDocument/2006/relationships/image" Target="../media/image342.wmf"/><Relationship Id="rId4" Type="http://schemas.openxmlformats.org/officeDocument/2006/relationships/image" Target="../media/image341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9.wmf"/><Relationship Id="rId13" Type="http://schemas.openxmlformats.org/officeDocument/2006/relationships/image" Target="../media/image354.wmf"/><Relationship Id="rId18" Type="http://schemas.openxmlformats.org/officeDocument/2006/relationships/image" Target="../media/image359.wmf"/><Relationship Id="rId3" Type="http://schemas.openxmlformats.org/officeDocument/2006/relationships/image" Target="../media/image12.wmf"/><Relationship Id="rId21" Type="http://schemas.openxmlformats.org/officeDocument/2006/relationships/image" Target="../media/image362.wmf"/><Relationship Id="rId7" Type="http://schemas.openxmlformats.org/officeDocument/2006/relationships/image" Target="../media/image348.wmf"/><Relationship Id="rId12" Type="http://schemas.openxmlformats.org/officeDocument/2006/relationships/image" Target="../media/image353.wmf"/><Relationship Id="rId17" Type="http://schemas.openxmlformats.org/officeDocument/2006/relationships/image" Target="../media/image358.wmf"/><Relationship Id="rId2" Type="http://schemas.openxmlformats.org/officeDocument/2006/relationships/image" Target="../media/image347.wmf"/><Relationship Id="rId16" Type="http://schemas.openxmlformats.org/officeDocument/2006/relationships/image" Target="../media/image357.wmf"/><Relationship Id="rId20" Type="http://schemas.openxmlformats.org/officeDocument/2006/relationships/image" Target="../media/image361.wmf"/><Relationship Id="rId1" Type="http://schemas.openxmlformats.org/officeDocument/2006/relationships/image" Target="../media/image346.wmf"/><Relationship Id="rId6" Type="http://schemas.openxmlformats.org/officeDocument/2006/relationships/image" Target="../media/image184.wmf"/><Relationship Id="rId11" Type="http://schemas.openxmlformats.org/officeDocument/2006/relationships/image" Target="../media/image352.wmf"/><Relationship Id="rId5" Type="http://schemas.openxmlformats.org/officeDocument/2006/relationships/image" Target="../media/image250.wmf"/><Relationship Id="rId15" Type="http://schemas.openxmlformats.org/officeDocument/2006/relationships/image" Target="../media/image356.wmf"/><Relationship Id="rId23" Type="http://schemas.openxmlformats.org/officeDocument/2006/relationships/image" Target="../media/image364.wmf"/><Relationship Id="rId10" Type="http://schemas.openxmlformats.org/officeDocument/2006/relationships/image" Target="../media/image351.wmf"/><Relationship Id="rId19" Type="http://schemas.openxmlformats.org/officeDocument/2006/relationships/image" Target="../media/image360.wmf"/><Relationship Id="rId4" Type="http://schemas.openxmlformats.org/officeDocument/2006/relationships/image" Target="../media/image86.wmf"/><Relationship Id="rId9" Type="http://schemas.openxmlformats.org/officeDocument/2006/relationships/image" Target="../media/image350.wmf"/><Relationship Id="rId14" Type="http://schemas.openxmlformats.org/officeDocument/2006/relationships/image" Target="../media/image355.wmf"/><Relationship Id="rId22" Type="http://schemas.openxmlformats.org/officeDocument/2006/relationships/image" Target="../media/image363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2.wmf"/><Relationship Id="rId13" Type="http://schemas.openxmlformats.org/officeDocument/2006/relationships/image" Target="../media/image377.wmf"/><Relationship Id="rId18" Type="http://schemas.openxmlformats.org/officeDocument/2006/relationships/image" Target="../media/image379.wmf"/><Relationship Id="rId26" Type="http://schemas.openxmlformats.org/officeDocument/2006/relationships/image" Target="../media/image387.emf"/><Relationship Id="rId3" Type="http://schemas.openxmlformats.org/officeDocument/2006/relationships/image" Target="../media/image367.wmf"/><Relationship Id="rId21" Type="http://schemas.openxmlformats.org/officeDocument/2006/relationships/image" Target="../media/image382.wmf"/><Relationship Id="rId7" Type="http://schemas.openxmlformats.org/officeDocument/2006/relationships/image" Target="../media/image371.wmf"/><Relationship Id="rId12" Type="http://schemas.openxmlformats.org/officeDocument/2006/relationships/image" Target="../media/image376.wmf"/><Relationship Id="rId17" Type="http://schemas.openxmlformats.org/officeDocument/2006/relationships/image" Target="../media/image257.wmf"/><Relationship Id="rId25" Type="http://schemas.openxmlformats.org/officeDocument/2006/relationships/image" Target="../media/image386.wmf"/><Relationship Id="rId2" Type="http://schemas.openxmlformats.org/officeDocument/2006/relationships/image" Target="../media/image366.wmf"/><Relationship Id="rId16" Type="http://schemas.openxmlformats.org/officeDocument/2006/relationships/image" Target="../media/image255.wmf"/><Relationship Id="rId20" Type="http://schemas.openxmlformats.org/officeDocument/2006/relationships/image" Target="../media/image381.wmf"/><Relationship Id="rId1" Type="http://schemas.openxmlformats.org/officeDocument/2006/relationships/image" Target="../media/image365.wmf"/><Relationship Id="rId6" Type="http://schemas.openxmlformats.org/officeDocument/2006/relationships/image" Target="../media/image370.wmf"/><Relationship Id="rId11" Type="http://schemas.openxmlformats.org/officeDocument/2006/relationships/image" Target="../media/image375.wmf"/><Relationship Id="rId24" Type="http://schemas.openxmlformats.org/officeDocument/2006/relationships/image" Target="../media/image385.wmf"/><Relationship Id="rId5" Type="http://schemas.openxmlformats.org/officeDocument/2006/relationships/image" Target="../media/image369.wmf"/><Relationship Id="rId15" Type="http://schemas.openxmlformats.org/officeDocument/2006/relationships/image" Target="../media/image256.wmf"/><Relationship Id="rId23" Type="http://schemas.openxmlformats.org/officeDocument/2006/relationships/image" Target="../media/image384.wmf"/><Relationship Id="rId10" Type="http://schemas.openxmlformats.org/officeDocument/2006/relationships/image" Target="../media/image374.wmf"/><Relationship Id="rId19" Type="http://schemas.openxmlformats.org/officeDocument/2006/relationships/image" Target="../media/image380.wmf"/><Relationship Id="rId4" Type="http://schemas.openxmlformats.org/officeDocument/2006/relationships/image" Target="../media/image368.wmf"/><Relationship Id="rId9" Type="http://schemas.openxmlformats.org/officeDocument/2006/relationships/image" Target="../media/image373.wmf"/><Relationship Id="rId14" Type="http://schemas.openxmlformats.org/officeDocument/2006/relationships/image" Target="../media/image378.wmf"/><Relationship Id="rId22" Type="http://schemas.openxmlformats.org/officeDocument/2006/relationships/image" Target="../media/image38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3.wmf"/><Relationship Id="rId18" Type="http://schemas.openxmlformats.org/officeDocument/2006/relationships/image" Target="../media/image44.wmf"/><Relationship Id="rId3" Type="http://schemas.openxmlformats.org/officeDocument/2006/relationships/image" Target="../media/image33.wmf"/><Relationship Id="rId21" Type="http://schemas.openxmlformats.org/officeDocument/2006/relationships/image" Target="../media/image46.wmf"/><Relationship Id="rId7" Type="http://schemas.openxmlformats.org/officeDocument/2006/relationships/image" Target="../media/image37.wmf"/><Relationship Id="rId12" Type="http://schemas.openxmlformats.org/officeDocument/2006/relationships/image" Target="../media/image42.wmf"/><Relationship Id="rId17" Type="http://schemas.openxmlformats.org/officeDocument/2006/relationships/image" Target="../media/image24.wmf"/><Relationship Id="rId25" Type="http://schemas.openxmlformats.org/officeDocument/2006/relationships/image" Target="../media/image50.wmf"/><Relationship Id="rId2" Type="http://schemas.openxmlformats.org/officeDocument/2006/relationships/image" Target="../media/image20.wmf"/><Relationship Id="rId16" Type="http://schemas.openxmlformats.org/officeDocument/2006/relationships/image" Target="../media/image23.wmf"/><Relationship Id="rId20" Type="http://schemas.openxmlformats.org/officeDocument/2006/relationships/image" Target="../media/image45.wmf"/><Relationship Id="rId1" Type="http://schemas.openxmlformats.org/officeDocument/2006/relationships/image" Target="../media/image19.wmf"/><Relationship Id="rId6" Type="http://schemas.openxmlformats.org/officeDocument/2006/relationships/image" Target="../media/image36.wmf"/><Relationship Id="rId11" Type="http://schemas.openxmlformats.org/officeDocument/2006/relationships/image" Target="../media/image41.wmf"/><Relationship Id="rId24" Type="http://schemas.openxmlformats.org/officeDocument/2006/relationships/image" Target="../media/image49.wmf"/><Relationship Id="rId5" Type="http://schemas.openxmlformats.org/officeDocument/2006/relationships/image" Target="../media/image35.wmf"/><Relationship Id="rId15" Type="http://schemas.openxmlformats.org/officeDocument/2006/relationships/image" Target="../media/image22.wmf"/><Relationship Id="rId23" Type="http://schemas.openxmlformats.org/officeDocument/2006/relationships/image" Target="../media/image48.wmf"/><Relationship Id="rId10" Type="http://schemas.openxmlformats.org/officeDocument/2006/relationships/image" Target="../media/image40.wmf"/><Relationship Id="rId19" Type="http://schemas.openxmlformats.org/officeDocument/2006/relationships/image" Target="../media/image26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Relationship Id="rId14" Type="http://schemas.openxmlformats.org/officeDocument/2006/relationships/image" Target="../media/image21.wmf"/><Relationship Id="rId22" Type="http://schemas.openxmlformats.org/officeDocument/2006/relationships/image" Target="../media/image4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wmf"/><Relationship Id="rId7" Type="http://schemas.openxmlformats.org/officeDocument/2006/relationships/image" Target="../media/image394.wmf"/><Relationship Id="rId2" Type="http://schemas.openxmlformats.org/officeDocument/2006/relationships/image" Target="../media/image389.wmf"/><Relationship Id="rId1" Type="http://schemas.openxmlformats.org/officeDocument/2006/relationships/image" Target="../media/image388.wmf"/><Relationship Id="rId6" Type="http://schemas.openxmlformats.org/officeDocument/2006/relationships/image" Target="../media/image393.wmf"/><Relationship Id="rId5" Type="http://schemas.openxmlformats.org/officeDocument/2006/relationships/image" Target="../media/image392.wmf"/><Relationship Id="rId4" Type="http://schemas.openxmlformats.org/officeDocument/2006/relationships/image" Target="../media/image391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2.wmf"/><Relationship Id="rId3" Type="http://schemas.openxmlformats.org/officeDocument/2006/relationships/image" Target="../media/image397.wmf"/><Relationship Id="rId7" Type="http://schemas.openxmlformats.org/officeDocument/2006/relationships/image" Target="../media/image401.wmf"/><Relationship Id="rId12" Type="http://schemas.openxmlformats.org/officeDocument/2006/relationships/image" Target="../media/image406.wmf"/><Relationship Id="rId2" Type="http://schemas.openxmlformats.org/officeDocument/2006/relationships/image" Target="../media/image396.wmf"/><Relationship Id="rId1" Type="http://schemas.openxmlformats.org/officeDocument/2006/relationships/image" Target="../media/image395.wmf"/><Relationship Id="rId6" Type="http://schemas.openxmlformats.org/officeDocument/2006/relationships/image" Target="../media/image400.wmf"/><Relationship Id="rId11" Type="http://schemas.openxmlformats.org/officeDocument/2006/relationships/image" Target="../media/image405.wmf"/><Relationship Id="rId5" Type="http://schemas.openxmlformats.org/officeDocument/2006/relationships/image" Target="../media/image399.wmf"/><Relationship Id="rId10" Type="http://schemas.openxmlformats.org/officeDocument/2006/relationships/image" Target="../media/image404.wmf"/><Relationship Id="rId4" Type="http://schemas.openxmlformats.org/officeDocument/2006/relationships/image" Target="../media/image398.wmf"/><Relationship Id="rId9" Type="http://schemas.openxmlformats.org/officeDocument/2006/relationships/image" Target="../media/image40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image" Target="../media/image62.wmf"/><Relationship Id="rId18" Type="http://schemas.openxmlformats.org/officeDocument/2006/relationships/image" Target="../media/image64.wmf"/><Relationship Id="rId3" Type="http://schemas.openxmlformats.org/officeDocument/2006/relationships/image" Target="../media/image26.wmf"/><Relationship Id="rId21" Type="http://schemas.openxmlformats.org/officeDocument/2006/relationships/image" Target="../media/image67.wmf"/><Relationship Id="rId7" Type="http://schemas.openxmlformats.org/officeDocument/2006/relationships/image" Target="../media/image56.wmf"/><Relationship Id="rId12" Type="http://schemas.openxmlformats.org/officeDocument/2006/relationships/image" Target="../media/image61.wmf"/><Relationship Id="rId17" Type="http://schemas.openxmlformats.org/officeDocument/2006/relationships/image" Target="../media/image63.wmf"/><Relationship Id="rId2" Type="http://schemas.openxmlformats.org/officeDocument/2006/relationships/image" Target="../media/image52.wmf"/><Relationship Id="rId16" Type="http://schemas.openxmlformats.org/officeDocument/2006/relationships/image" Target="../media/image14.wmf"/><Relationship Id="rId20" Type="http://schemas.openxmlformats.org/officeDocument/2006/relationships/image" Target="../media/image66.wmf"/><Relationship Id="rId1" Type="http://schemas.openxmlformats.org/officeDocument/2006/relationships/image" Target="../media/image51.wmf"/><Relationship Id="rId6" Type="http://schemas.openxmlformats.org/officeDocument/2006/relationships/image" Target="../media/image55.wmf"/><Relationship Id="rId11" Type="http://schemas.openxmlformats.org/officeDocument/2006/relationships/image" Target="../media/image60.wmf"/><Relationship Id="rId5" Type="http://schemas.openxmlformats.org/officeDocument/2006/relationships/image" Target="../media/image54.wmf"/><Relationship Id="rId15" Type="http://schemas.openxmlformats.org/officeDocument/2006/relationships/image" Target="../media/image13.wmf"/><Relationship Id="rId10" Type="http://schemas.openxmlformats.org/officeDocument/2006/relationships/image" Target="../media/image59.wmf"/><Relationship Id="rId19" Type="http://schemas.openxmlformats.org/officeDocument/2006/relationships/image" Target="../media/image65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Relationship Id="rId14" Type="http://schemas.openxmlformats.org/officeDocument/2006/relationships/image" Target="../media/image12.wmf"/><Relationship Id="rId22" Type="http://schemas.openxmlformats.org/officeDocument/2006/relationships/image" Target="../media/image6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image" Target="../media/image81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12" Type="http://schemas.openxmlformats.org/officeDocument/2006/relationships/image" Target="../media/image80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emf"/><Relationship Id="rId11" Type="http://schemas.openxmlformats.org/officeDocument/2006/relationships/image" Target="../media/image79.wmf"/><Relationship Id="rId5" Type="http://schemas.openxmlformats.org/officeDocument/2006/relationships/image" Target="../media/image73.wmf"/><Relationship Id="rId10" Type="http://schemas.openxmlformats.org/officeDocument/2006/relationships/image" Target="../media/image78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7" Type="http://schemas.openxmlformats.org/officeDocument/2006/relationships/image" Target="../media/image13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6.wmf"/><Relationship Id="rId5" Type="http://schemas.openxmlformats.org/officeDocument/2006/relationships/image" Target="../media/image12.wmf"/><Relationship Id="rId4" Type="http://schemas.openxmlformats.org/officeDocument/2006/relationships/image" Target="../media/image8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21.wmf"/><Relationship Id="rId7" Type="http://schemas.openxmlformats.org/officeDocument/2006/relationships/image" Target="../media/image90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89.wmf"/><Relationship Id="rId5" Type="http://schemas.openxmlformats.org/officeDocument/2006/relationships/image" Target="../media/image24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image" Target="../media/image101.wmf"/><Relationship Id="rId3" Type="http://schemas.openxmlformats.org/officeDocument/2006/relationships/image" Target="../media/image24.wmf"/><Relationship Id="rId7" Type="http://schemas.openxmlformats.org/officeDocument/2006/relationships/image" Target="../media/image95.wmf"/><Relationship Id="rId12" Type="http://schemas.openxmlformats.org/officeDocument/2006/relationships/image" Target="../media/image100.wmf"/><Relationship Id="rId17" Type="http://schemas.openxmlformats.org/officeDocument/2006/relationships/image" Target="../media/image105.wmf"/><Relationship Id="rId2" Type="http://schemas.openxmlformats.org/officeDocument/2006/relationships/image" Target="../media/image22.wmf"/><Relationship Id="rId16" Type="http://schemas.openxmlformats.org/officeDocument/2006/relationships/image" Target="../media/image104.wmf"/><Relationship Id="rId1" Type="http://schemas.openxmlformats.org/officeDocument/2006/relationships/image" Target="../media/image21.wmf"/><Relationship Id="rId6" Type="http://schemas.openxmlformats.org/officeDocument/2006/relationships/image" Target="../media/image94.wmf"/><Relationship Id="rId11" Type="http://schemas.openxmlformats.org/officeDocument/2006/relationships/image" Target="../media/image99.wmf"/><Relationship Id="rId5" Type="http://schemas.openxmlformats.org/officeDocument/2006/relationships/image" Target="../media/image93.wmf"/><Relationship Id="rId15" Type="http://schemas.openxmlformats.org/officeDocument/2006/relationships/image" Target="../media/image103.wmf"/><Relationship Id="rId10" Type="http://schemas.openxmlformats.org/officeDocument/2006/relationships/image" Target="../media/image98.wmf"/><Relationship Id="rId4" Type="http://schemas.openxmlformats.org/officeDocument/2006/relationships/image" Target="../media/image92.wmf"/><Relationship Id="rId9" Type="http://schemas.openxmlformats.org/officeDocument/2006/relationships/image" Target="../media/image97.wmf"/><Relationship Id="rId14" Type="http://schemas.openxmlformats.org/officeDocument/2006/relationships/image" Target="../media/image10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115.wmf"/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12" Type="http://schemas.openxmlformats.org/officeDocument/2006/relationships/image" Target="../media/image114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11" Type="http://schemas.openxmlformats.org/officeDocument/2006/relationships/image" Target="../media/image113.wmf"/><Relationship Id="rId5" Type="http://schemas.openxmlformats.org/officeDocument/2006/relationships/image" Target="../media/image110.wmf"/><Relationship Id="rId10" Type="http://schemas.openxmlformats.org/officeDocument/2006/relationships/image" Target="../media/image24.wmf"/><Relationship Id="rId4" Type="http://schemas.openxmlformats.org/officeDocument/2006/relationships/image" Target="../media/image109.wmf"/><Relationship Id="rId9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683A6-8465-4845-ACDB-75C41A312E9D}" type="datetimeFigureOut">
              <a:rPr lang="zh-CN" altLang="en-US" smtClean="0"/>
              <a:t>2022/2/1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6C074-9522-44C4-99D3-E94F971F7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3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6C074-9522-44C4-99D3-E94F971F7A7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789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练习答案：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6C074-9522-44C4-99D3-E94F971F7A7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316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18A0-D87E-47A1-9870-29A8FE23E92D}" type="datetime1">
              <a:rPr lang="zh-CN" altLang="en-US" smtClean="0"/>
              <a:t>2022/2/1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0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31F0-ABA0-4833-8FEB-8D97B9F7E91A}" type="datetime1">
              <a:rPr lang="zh-CN" altLang="en-US" smtClean="0"/>
              <a:t>2022/2/1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26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D675-9FD6-408B-948C-588FDBA8CEB1}" type="datetime1">
              <a:rPr lang="zh-CN" altLang="en-US" smtClean="0"/>
              <a:t>2022/2/1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398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3C160-1546-4E68-8169-6C7BC9AC00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026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5B59-588F-45B0-9EEF-97A895781802}" type="datetime1">
              <a:rPr lang="zh-CN" altLang="en-US" smtClean="0"/>
              <a:t>2022/2/1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5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6AC4-26AA-4636-B374-CC60846DEC61}" type="datetime1">
              <a:rPr lang="zh-CN" altLang="en-US" smtClean="0"/>
              <a:t>2022/2/1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5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4995-6FF3-4120-8CB3-86107F07E501}" type="datetime1">
              <a:rPr lang="zh-CN" altLang="en-US" smtClean="0"/>
              <a:t>2022/2/1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37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95BD-CB6E-4B61-A121-B83026DD0F35}" type="datetime1">
              <a:rPr lang="zh-CN" altLang="en-US" smtClean="0"/>
              <a:t>2022/2/1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09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D7C2-44FB-4906-AB0B-B0CE43D2A96D}" type="datetime1">
              <a:rPr lang="zh-CN" altLang="en-US" smtClean="0"/>
              <a:t>2022/2/1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129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6DFB-E4A8-4DF0-B73D-056A56FC65C4}" type="datetime1">
              <a:rPr lang="zh-CN" altLang="en-US" smtClean="0"/>
              <a:t>2022/2/1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50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A87B-0B5A-4CEF-8E96-680C21003D22}" type="datetime1">
              <a:rPr lang="zh-CN" altLang="en-US" smtClean="0"/>
              <a:t>2022/2/1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0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C8EA-1865-4B27-9424-7401F5E6B580}" type="datetime1">
              <a:rPr lang="zh-CN" altLang="en-US" smtClean="0"/>
              <a:t>2022/2/1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9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3DA42-53E5-4390-8C60-D95230926680}" type="datetime1">
              <a:rPr lang="zh-CN" altLang="en-US" smtClean="0"/>
              <a:t>2022/2/1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5F8BC-3C02-4E82-A6AD-68405BC1C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44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95.wmf"/><Relationship Id="rId26" Type="http://schemas.openxmlformats.org/officeDocument/2006/relationships/image" Target="../media/image99.wmf"/><Relationship Id="rId21" Type="http://schemas.openxmlformats.org/officeDocument/2006/relationships/oleObject" Target="../embeddings/oleObject129.bin"/><Relationship Id="rId34" Type="http://schemas.openxmlformats.org/officeDocument/2006/relationships/image" Target="../media/image103.wmf"/><Relationship Id="rId7" Type="http://schemas.openxmlformats.org/officeDocument/2006/relationships/image" Target="../media/image22.wmf"/><Relationship Id="rId12" Type="http://schemas.openxmlformats.org/officeDocument/2006/relationships/image" Target="../media/image92.wmf"/><Relationship Id="rId17" Type="http://schemas.openxmlformats.org/officeDocument/2006/relationships/oleObject" Target="../embeddings/oleObject127.bin"/><Relationship Id="rId25" Type="http://schemas.openxmlformats.org/officeDocument/2006/relationships/oleObject" Target="../embeddings/oleObject131.bin"/><Relationship Id="rId33" Type="http://schemas.openxmlformats.org/officeDocument/2006/relationships/oleObject" Target="../embeddings/oleObject135.bin"/><Relationship Id="rId38" Type="http://schemas.openxmlformats.org/officeDocument/2006/relationships/image" Target="../media/image10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wmf"/><Relationship Id="rId20" Type="http://schemas.openxmlformats.org/officeDocument/2006/relationships/image" Target="../media/image96.wmf"/><Relationship Id="rId29" Type="http://schemas.openxmlformats.org/officeDocument/2006/relationships/oleObject" Target="../embeddings/oleObject133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2.bin"/><Relationship Id="rId11" Type="http://schemas.openxmlformats.org/officeDocument/2006/relationships/oleObject" Target="../embeddings/oleObject124.bin"/><Relationship Id="rId24" Type="http://schemas.openxmlformats.org/officeDocument/2006/relationships/image" Target="../media/image98.wmf"/><Relationship Id="rId32" Type="http://schemas.openxmlformats.org/officeDocument/2006/relationships/image" Target="../media/image102.wmf"/><Relationship Id="rId37" Type="http://schemas.openxmlformats.org/officeDocument/2006/relationships/oleObject" Target="../embeddings/oleObject137.bin"/><Relationship Id="rId5" Type="http://schemas.openxmlformats.org/officeDocument/2006/relationships/image" Target="../media/image21.wmf"/><Relationship Id="rId15" Type="http://schemas.openxmlformats.org/officeDocument/2006/relationships/oleObject" Target="../embeddings/oleObject126.bin"/><Relationship Id="rId23" Type="http://schemas.openxmlformats.org/officeDocument/2006/relationships/oleObject" Target="../embeddings/oleObject130.bin"/><Relationship Id="rId28" Type="http://schemas.openxmlformats.org/officeDocument/2006/relationships/image" Target="../media/image100.wmf"/><Relationship Id="rId36" Type="http://schemas.openxmlformats.org/officeDocument/2006/relationships/image" Target="../media/image104.wmf"/><Relationship Id="rId10" Type="http://schemas.openxmlformats.org/officeDocument/2006/relationships/image" Target="../media/image1.png"/><Relationship Id="rId19" Type="http://schemas.openxmlformats.org/officeDocument/2006/relationships/oleObject" Target="../embeddings/oleObject128.bin"/><Relationship Id="rId31" Type="http://schemas.openxmlformats.org/officeDocument/2006/relationships/oleObject" Target="../embeddings/oleObject134.bin"/><Relationship Id="rId4" Type="http://schemas.openxmlformats.org/officeDocument/2006/relationships/oleObject" Target="../embeddings/oleObject121.bin"/><Relationship Id="rId9" Type="http://schemas.openxmlformats.org/officeDocument/2006/relationships/image" Target="../media/image24.wmf"/><Relationship Id="rId14" Type="http://schemas.openxmlformats.org/officeDocument/2006/relationships/image" Target="../media/image93.wmf"/><Relationship Id="rId22" Type="http://schemas.openxmlformats.org/officeDocument/2006/relationships/image" Target="../media/image97.wmf"/><Relationship Id="rId27" Type="http://schemas.openxmlformats.org/officeDocument/2006/relationships/oleObject" Target="../embeddings/oleObject132.bin"/><Relationship Id="rId30" Type="http://schemas.openxmlformats.org/officeDocument/2006/relationships/image" Target="../media/image101.wmf"/><Relationship Id="rId35" Type="http://schemas.openxmlformats.org/officeDocument/2006/relationships/oleObject" Target="../embeddings/oleObject136.bin"/><Relationship Id="rId8" Type="http://schemas.openxmlformats.org/officeDocument/2006/relationships/oleObject" Target="../embeddings/oleObject123.bin"/><Relationship Id="rId3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13" Type="http://schemas.openxmlformats.org/officeDocument/2006/relationships/image" Target="../media/image110.wmf"/><Relationship Id="rId18" Type="http://schemas.openxmlformats.org/officeDocument/2006/relationships/oleObject" Target="../embeddings/oleObject145.bin"/><Relationship Id="rId26" Type="http://schemas.openxmlformats.org/officeDocument/2006/relationships/oleObject" Target="../embeddings/oleObject149.bin"/><Relationship Id="rId3" Type="http://schemas.openxmlformats.org/officeDocument/2006/relationships/image" Target="../media/image1.png"/><Relationship Id="rId21" Type="http://schemas.openxmlformats.org/officeDocument/2006/relationships/image" Target="../media/image22.wmf"/><Relationship Id="rId7" Type="http://schemas.openxmlformats.org/officeDocument/2006/relationships/image" Target="../media/image107.wmf"/><Relationship Id="rId12" Type="http://schemas.openxmlformats.org/officeDocument/2006/relationships/oleObject" Target="../embeddings/oleObject142.bin"/><Relationship Id="rId17" Type="http://schemas.openxmlformats.org/officeDocument/2006/relationships/image" Target="../media/image112.wmf"/><Relationship Id="rId25" Type="http://schemas.openxmlformats.org/officeDocument/2006/relationships/image" Target="../media/image11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4.bin"/><Relationship Id="rId20" Type="http://schemas.openxmlformats.org/officeDocument/2006/relationships/oleObject" Target="../embeddings/oleObject146.bin"/><Relationship Id="rId29" Type="http://schemas.openxmlformats.org/officeDocument/2006/relationships/image" Target="../media/image115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9.bin"/><Relationship Id="rId11" Type="http://schemas.openxmlformats.org/officeDocument/2006/relationships/image" Target="../media/image109.wmf"/><Relationship Id="rId24" Type="http://schemas.openxmlformats.org/officeDocument/2006/relationships/oleObject" Target="../embeddings/oleObject148.bin"/><Relationship Id="rId5" Type="http://schemas.openxmlformats.org/officeDocument/2006/relationships/image" Target="../media/image106.wmf"/><Relationship Id="rId15" Type="http://schemas.openxmlformats.org/officeDocument/2006/relationships/image" Target="../media/image111.wmf"/><Relationship Id="rId23" Type="http://schemas.openxmlformats.org/officeDocument/2006/relationships/image" Target="../media/image24.wmf"/><Relationship Id="rId28" Type="http://schemas.openxmlformats.org/officeDocument/2006/relationships/oleObject" Target="../embeddings/oleObject150.bin"/><Relationship Id="rId10" Type="http://schemas.openxmlformats.org/officeDocument/2006/relationships/oleObject" Target="../embeddings/oleObject141.bin"/><Relationship Id="rId19" Type="http://schemas.openxmlformats.org/officeDocument/2006/relationships/image" Target="../media/image21.wmf"/><Relationship Id="rId4" Type="http://schemas.openxmlformats.org/officeDocument/2006/relationships/oleObject" Target="../embeddings/oleObject138.bin"/><Relationship Id="rId9" Type="http://schemas.openxmlformats.org/officeDocument/2006/relationships/image" Target="../media/image108.wmf"/><Relationship Id="rId14" Type="http://schemas.openxmlformats.org/officeDocument/2006/relationships/oleObject" Target="../embeddings/oleObject143.bin"/><Relationship Id="rId22" Type="http://schemas.openxmlformats.org/officeDocument/2006/relationships/oleObject" Target="../embeddings/oleObject147.bin"/><Relationship Id="rId27" Type="http://schemas.openxmlformats.org/officeDocument/2006/relationships/image" Target="../media/image114.w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.wmf"/><Relationship Id="rId18" Type="http://schemas.openxmlformats.org/officeDocument/2006/relationships/oleObject" Target="../embeddings/oleObject158.bin"/><Relationship Id="rId26" Type="http://schemas.openxmlformats.org/officeDocument/2006/relationships/oleObject" Target="../embeddings/oleObject162.bin"/><Relationship Id="rId39" Type="http://schemas.openxmlformats.org/officeDocument/2006/relationships/image" Target="../media/image130.wmf"/><Relationship Id="rId21" Type="http://schemas.openxmlformats.org/officeDocument/2006/relationships/image" Target="../media/image24.wmf"/><Relationship Id="rId34" Type="http://schemas.openxmlformats.org/officeDocument/2006/relationships/oleObject" Target="../embeddings/oleObject166.bin"/><Relationship Id="rId7" Type="http://schemas.openxmlformats.org/officeDocument/2006/relationships/image" Target="../media/image11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7.bin"/><Relationship Id="rId20" Type="http://schemas.openxmlformats.org/officeDocument/2006/relationships/oleObject" Target="../embeddings/oleObject159.bin"/><Relationship Id="rId29" Type="http://schemas.openxmlformats.org/officeDocument/2006/relationships/image" Target="../media/image125.wmf"/><Relationship Id="rId41" Type="http://schemas.openxmlformats.org/officeDocument/2006/relationships/image" Target="../media/image131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52.bin"/><Relationship Id="rId11" Type="http://schemas.openxmlformats.org/officeDocument/2006/relationships/image" Target="../media/image119.wmf"/><Relationship Id="rId24" Type="http://schemas.openxmlformats.org/officeDocument/2006/relationships/oleObject" Target="../embeddings/oleObject161.bin"/><Relationship Id="rId32" Type="http://schemas.openxmlformats.org/officeDocument/2006/relationships/oleObject" Target="../embeddings/oleObject165.bin"/><Relationship Id="rId37" Type="http://schemas.openxmlformats.org/officeDocument/2006/relationships/image" Target="../media/image129.wmf"/><Relationship Id="rId40" Type="http://schemas.openxmlformats.org/officeDocument/2006/relationships/oleObject" Target="../embeddings/oleObject169.bin"/><Relationship Id="rId5" Type="http://schemas.openxmlformats.org/officeDocument/2006/relationships/image" Target="../media/image116.wmf"/><Relationship Id="rId15" Type="http://schemas.openxmlformats.org/officeDocument/2006/relationships/image" Target="../media/image121.wmf"/><Relationship Id="rId23" Type="http://schemas.openxmlformats.org/officeDocument/2006/relationships/image" Target="../media/image122.wmf"/><Relationship Id="rId28" Type="http://schemas.openxmlformats.org/officeDocument/2006/relationships/oleObject" Target="../embeddings/oleObject163.bin"/><Relationship Id="rId36" Type="http://schemas.openxmlformats.org/officeDocument/2006/relationships/oleObject" Target="../embeddings/oleObject167.bin"/><Relationship Id="rId10" Type="http://schemas.openxmlformats.org/officeDocument/2006/relationships/oleObject" Target="../embeddings/oleObject154.bin"/><Relationship Id="rId19" Type="http://schemas.openxmlformats.org/officeDocument/2006/relationships/image" Target="../media/image22.wmf"/><Relationship Id="rId31" Type="http://schemas.openxmlformats.org/officeDocument/2006/relationships/image" Target="../media/image126.wmf"/><Relationship Id="rId4" Type="http://schemas.openxmlformats.org/officeDocument/2006/relationships/oleObject" Target="../embeddings/oleObject151.bin"/><Relationship Id="rId9" Type="http://schemas.openxmlformats.org/officeDocument/2006/relationships/image" Target="../media/image118.wmf"/><Relationship Id="rId14" Type="http://schemas.openxmlformats.org/officeDocument/2006/relationships/oleObject" Target="../embeddings/oleObject156.bin"/><Relationship Id="rId22" Type="http://schemas.openxmlformats.org/officeDocument/2006/relationships/oleObject" Target="../embeddings/oleObject160.bin"/><Relationship Id="rId27" Type="http://schemas.openxmlformats.org/officeDocument/2006/relationships/image" Target="../media/image124.wmf"/><Relationship Id="rId30" Type="http://schemas.openxmlformats.org/officeDocument/2006/relationships/oleObject" Target="../embeddings/oleObject164.bin"/><Relationship Id="rId35" Type="http://schemas.openxmlformats.org/officeDocument/2006/relationships/image" Target="../media/image128.wmf"/><Relationship Id="rId8" Type="http://schemas.openxmlformats.org/officeDocument/2006/relationships/oleObject" Target="../embeddings/oleObject153.bin"/><Relationship Id="rId3" Type="http://schemas.openxmlformats.org/officeDocument/2006/relationships/image" Target="../media/image1.png"/><Relationship Id="rId12" Type="http://schemas.openxmlformats.org/officeDocument/2006/relationships/oleObject" Target="../embeddings/oleObject155.bin"/><Relationship Id="rId17" Type="http://schemas.openxmlformats.org/officeDocument/2006/relationships/image" Target="../media/image21.wmf"/><Relationship Id="rId25" Type="http://schemas.openxmlformats.org/officeDocument/2006/relationships/image" Target="../media/image123.wmf"/><Relationship Id="rId33" Type="http://schemas.openxmlformats.org/officeDocument/2006/relationships/image" Target="../media/image127.wmf"/><Relationship Id="rId38" Type="http://schemas.openxmlformats.org/officeDocument/2006/relationships/oleObject" Target="../embeddings/oleObject168.bin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5.bin"/><Relationship Id="rId18" Type="http://schemas.openxmlformats.org/officeDocument/2006/relationships/image" Target="../media/image136.wmf"/><Relationship Id="rId26" Type="http://schemas.openxmlformats.org/officeDocument/2006/relationships/image" Target="../media/image140.wmf"/><Relationship Id="rId39" Type="http://schemas.openxmlformats.org/officeDocument/2006/relationships/image" Target="../media/image126.wmf"/><Relationship Id="rId21" Type="http://schemas.openxmlformats.org/officeDocument/2006/relationships/oleObject" Target="../embeddings/oleObject179.bin"/><Relationship Id="rId34" Type="http://schemas.openxmlformats.org/officeDocument/2006/relationships/oleObject" Target="../embeddings/oleObject187.bin"/><Relationship Id="rId42" Type="http://schemas.openxmlformats.org/officeDocument/2006/relationships/oleObject" Target="../embeddings/oleObject191.bin"/><Relationship Id="rId47" Type="http://schemas.openxmlformats.org/officeDocument/2006/relationships/oleObject" Target="../embeddings/oleObject193.bin"/><Relationship Id="rId7" Type="http://schemas.openxmlformats.org/officeDocument/2006/relationships/oleObject" Target="../embeddings/oleObject1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5.wmf"/><Relationship Id="rId29" Type="http://schemas.openxmlformats.org/officeDocument/2006/relationships/oleObject" Target="../embeddings/oleObject183.bin"/><Relationship Id="rId11" Type="http://schemas.openxmlformats.org/officeDocument/2006/relationships/oleObject" Target="../embeddings/oleObject174.bin"/><Relationship Id="rId24" Type="http://schemas.openxmlformats.org/officeDocument/2006/relationships/image" Target="../media/image139.wmf"/><Relationship Id="rId32" Type="http://schemas.openxmlformats.org/officeDocument/2006/relationships/oleObject" Target="../embeddings/oleObject186.bin"/><Relationship Id="rId37" Type="http://schemas.openxmlformats.org/officeDocument/2006/relationships/image" Target="../media/image144.wmf"/><Relationship Id="rId40" Type="http://schemas.openxmlformats.org/officeDocument/2006/relationships/oleObject" Target="../embeddings/oleObject190.bin"/><Relationship Id="rId45" Type="http://schemas.openxmlformats.org/officeDocument/2006/relationships/oleObject" Target="../embeddings/oleObject192.bin"/><Relationship Id="rId5" Type="http://schemas.openxmlformats.org/officeDocument/2006/relationships/oleObject" Target="../embeddings/oleObject171.bin"/><Relationship Id="rId15" Type="http://schemas.openxmlformats.org/officeDocument/2006/relationships/oleObject" Target="../embeddings/oleObject176.bin"/><Relationship Id="rId23" Type="http://schemas.openxmlformats.org/officeDocument/2006/relationships/oleObject" Target="../embeddings/oleObject180.bin"/><Relationship Id="rId28" Type="http://schemas.openxmlformats.org/officeDocument/2006/relationships/image" Target="../media/image141.wmf"/><Relationship Id="rId36" Type="http://schemas.openxmlformats.org/officeDocument/2006/relationships/oleObject" Target="../embeddings/oleObject188.bin"/><Relationship Id="rId49" Type="http://schemas.openxmlformats.org/officeDocument/2006/relationships/oleObject" Target="../embeddings/oleObject194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178.bin"/><Relationship Id="rId31" Type="http://schemas.openxmlformats.org/officeDocument/2006/relationships/oleObject" Target="../embeddings/oleObject185.bin"/><Relationship Id="rId44" Type="http://schemas.openxmlformats.org/officeDocument/2006/relationships/image" Target="../media/image1.png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134.wmf"/><Relationship Id="rId22" Type="http://schemas.openxmlformats.org/officeDocument/2006/relationships/image" Target="../media/image138.wmf"/><Relationship Id="rId27" Type="http://schemas.openxmlformats.org/officeDocument/2006/relationships/oleObject" Target="../embeddings/oleObject182.bin"/><Relationship Id="rId30" Type="http://schemas.openxmlformats.org/officeDocument/2006/relationships/oleObject" Target="../embeddings/oleObject184.bin"/><Relationship Id="rId35" Type="http://schemas.openxmlformats.org/officeDocument/2006/relationships/image" Target="../media/image143.wmf"/><Relationship Id="rId43" Type="http://schemas.openxmlformats.org/officeDocument/2006/relationships/image" Target="../media/image145.wmf"/><Relationship Id="rId48" Type="http://schemas.openxmlformats.org/officeDocument/2006/relationships/image" Target="../media/image147.wmf"/><Relationship Id="rId8" Type="http://schemas.openxmlformats.org/officeDocument/2006/relationships/image" Target="../media/image21.wmf"/><Relationship Id="rId3" Type="http://schemas.openxmlformats.org/officeDocument/2006/relationships/oleObject" Target="../embeddings/oleObject170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177.bin"/><Relationship Id="rId25" Type="http://schemas.openxmlformats.org/officeDocument/2006/relationships/oleObject" Target="../embeddings/oleObject181.bin"/><Relationship Id="rId33" Type="http://schemas.openxmlformats.org/officeDocument/2006/relationships/image" Target="../media/image142.wmf"/><Relationship Id="rId38" Type="http://schemas.openxmlformats.org/officeDocument/2006/relationships/oleObject" Target="../embeddings/oleObject189.bin"/><Relationship Id="rId46" Type="http://schemas.openxmlformats.org/officeDocument/2006/relationships/image" Target="../media/image146.wmf"/><Relationship Id="rId20" Type="http://schemas.openxmlformats.org/officeDocument/2006/relationships/image" Target="../media/image137.wmf"/><Relationship Id="rId41" Type="http://schemas.openxmlformats.org/officeDocument/2006/relationships/image" Target="../media/image127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3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7.bin"/><Relationship Id="rId13" Type="http://schemas.openxmlformats.org/officeDocument/2006/relationships/image" Target="../media/image152.wmf"/><Relationship Id="rId3" Type="http://schemas.openxmlformats.org/officeDocument/2006/relationships/image" Target="../media/image1.png"/><Relationship Id="rId7" Type="http://schemas.openxmlformats.org/officeDocument/2006/relationships/image" Target="../media/image149.wmf"/><Relationship Id="rId12" Type="http://schemas.openxmlformats.org/officeDocument/2006/relationships/oleObject" Target="../embeddings/oleObject199.bin"/><Relationship Id="rId17" Type="http://schemas.openxmlformats.org/officeDocument/2006/relationships/image" Target="../media/image15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1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96.bin"/><Relationship Id="rId11" Type="http://schemas.openxmlformats.org/officeDocument/2006/relationships/image" Target="../media/image151.wmf"/><Relationship Id="rId5" Type="http://schemas.openxmlformats.org/officeDocument/2006/relationships/image" Target="../media/image148.wmf"/><Relationship Id="rId15" Type="http://schemas.openxmlformats.org/officeDocument/2006/relationships/image" Target="../media/image153.wmf"/><Relationship Id="rId10" Type="http://schemas.openxmlformats.org/officeDocument/2006/relationships/oleObject" Target="../embeddings/oleObject198.bin"/><Relationship Id="rId4" Type="http://schemas.openxmlformats.org/officeDocument/2006/relationships/oleObject" Target="../embeddings/oleObject195.bin"/><Relationship Id="rId9" Type="http://schemas.openxmlformats.org/officeDocument/2006/relationships/image" Target="../media/image150.wmf"/><Relationship Id="rId14" Type="http://schemas.openxmlformats.org/officeDocument/2006/relationships/oleObject" Target="../embeddings/oleObject20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oleObject" Target="../embeddings/oleObject207.bin"/><Relationship Id="rId18" Type="http://schemas.openxmlformats.org/officeDocument/2006/relationships/image" Target="../media/image162.wmf"/><Relationship Id="rId26" Type="http://schemas.openxmlformats.org/officeDocument/2006/relationships/oleObject" Target="../embeddings/oleObject213.bin"/><Relationship Id="rId3" Type="http://schemas.openxmlformats.org/officeDocument/2006/relationships/oleObject" Target="../embeddings/oleObject202.bin"/><Relationship Id="rId21" Type="http://schemas.openxmlformats.org/officeDocument/2006/relationships/image" Target="../media/image163.wmf"/><Relationship Id="rId7" Type="http://schemas.openxmlformats.org/officeDocument/2006/relationships/oleObject" Target="../embeddings/oleObject204.bin"/><Relationship Id="rId12" Type="http://schemas.openxmlformats.org/officeDocument/2006/relationships/image" Target="../media/image159.wmf"/><Relationship Id="rId17" Type="http://schemas.openxmlformats.org/officeDocument/2006/relationships/oleObject" Target="../embeddings/oleObject209.bin"/><Relationship Id="rId25" Type="http://schemas.openxmlformats.org/officeDocument/2006/relationships/image" Target="../media/image16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1.wmf"/><Relationship Id="rId20" Type="http://schemas.openxmlformats.org/officeDocument/2006/relationships/oleObject" Target="../embeddings/oleObject210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56.wmf"/><Relationship Id="rId11" Type="http://schemas.openxmlformats.org/officeDocument/2006/relationships/oleObject" Target="../embeddings/oleObject206.bin"/><Relationship Id="rId24" Type="http://schemas.openxmlformats.org/officeDocument/2006/relationships/oleObject" Target="../embeddings/oleObject212.bin"/><Relationship Id="rId5" Type="http://schemas.openxmlformats.org/officeDocument/2006/relationships/oleObject" Target="../embeddings/oleObject203.bin"/><Relationship Id="rId15" Type="http://schemas.openxmlformats.org/officeDocument/2006/relationships/oleObject" Target="../embeddings/oleObject208.bin"/><Relationship Id="rId23" Type="http://schemas.openxmlformats.org/officeDocument/2006/relationships/image" Target="../media/image150.wmf"/><Relationship Id="rId10" Type="http://schemas.openxmlformats.org/officeDocument/2006/relationships/image" Target="../media/image158.wmf"/><Relationship Id="rId19" Type="http://schemas.openxmlformats.org/officeDocument/2006/relationships/image" Target="../media/image1.png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205.bin"/><Relationship Id="rId14" Type="http://schemas.openxmlformats.org/officeDocument/2006/relationships/image" Target="../media/image160.wmf"/><Relationship Id="rId22" Type="http://schemas.openxmlformats.org/officeDocument/2006/relationships/oleObject" Target="../embeddings/oleObject211.bin"/><Relationship Id="rId27" Type="http://schemas.openxmlformats.org/officeDocument/2006/relationships/image" Target="../media/image16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6.bin"/><Relationship Id="rId13" Type="http://schemas.openxmlformats.org/officeDocument/2006/relationships/image" Target="../media/image171.wmf"/><Relationship Id="rId18" Type="http://schemas.openxmlformats.org/officeDocument/2006/relationships/oleObject" Target="../embeddings/oleObject221.bin"/><Relationship Id="rId3" Type="http://schemas.openxmlformats.org/officeDocument/2006/relationships/image" Target="../media/image1.png"/><Relationship Id="rId21" Type="http://schemas.openxmlformats.org/officeDocument/2006/relationships/image" Target="../media/image175.wmf"/><Relationship Id="rId7" Type="http://schemas.openxmlformats.org/officeDocument/2006/relationships/image" Target="../media/image168.wmf"/><Relationship Id="rId12" Type="http://schemas.openxmlformats.org/officeDocument/2006/relationships/oleObject" Target="../embeddings/oleObject218.bin"/><Relationship Id="rId17" Type="http://schemas.openxmlformats.org/officeDocument/2006/relationships/image" Target="../media/image17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0.bin"/><Relationship Id="rId20" Type="http://schemas.openxmlformats.org/officeDocument/2006/relationships/oleObject" Target="../embeddings/oleObject222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15.bin"/><Relationship Id="rId11" Type="http://schemas.openxmlformats.org/officeDocument/2006/relationships/image" Target="../media/image170.wmf"/><Relationship Id="rId5" Type="http://schemas.openxmlformats.org/officeDocument/2006/relationships/image" Target="../media/image167.wmf"/><Relationship Id="rId15" Type="http://schemas.openxmlformats.org/officeDocument/2006/relationships/image" Target="../media/image172.wmf"/><Relationship Id="rId23" Type="http://schemas.openxmlformats.org/officeDocument/2006/relationships/image" Target="../media/image176.wmf"/><Relationship Id="rId10" Type="http://schemas.openxmlformats.org/officeDocument/2006/relationships/oleObject" Target="../embeddings/oleObject217.bin"/><Relationship Id="rId19" Type="http://schemas.openxmlformats.org/officeDocument/2006/relationships/image" Target="../media/image174.wmf"/><Relationship Id="rId4" Type="http://schemas.openxmlformats.org/officeDocument/2006/relationships/oleObject" Target="../embeddings/oleObject214.bin"/><Relationship Id="rId9" Type="http://schemas.openxmlformats.org/officeDocument/2006/relationships/image" Target="../media/image169.wmf"/><Relationship Id="rId14" Type="http://schemas.openxmlformats.org/officeDocument/2006/relationships/oleObject" Target="../embeddings/oleObject219.bin"/><Relationship Id="rId22" Type="http://schemas.openxmlformats.org/officeDocument/2006/relationships/oleObject" Target="../embeddings/oleObject22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6.bin"/><Relationship Id="rId13" Type="http://schemas.openxmlformats.org/officeDocument/2006/relationships/image" Target="../media/image181.wmf"/><Relationship Id="rId18" Type="http://schemas.openxmlformats.org/officeDocument/2006/relationships/oleObject" Target="../embeddings/oleObject231.bin"/><Relationship Id="rId26" Type="http://schemas.openxmlformats.org/officeDocument/2006/relationships/oleObject" Target="../embeddings/oleObject235.bin"/><Relationship Id="rId3" Type="http://schemas.openxmlformats.org/officeDocument/2006/relationships/image" Target="../media/image1.png"/><Relationship Id="rId21" Type="http://schemas.openxmlformats.org/officeDocument/2006/relationships/image" Target="../media/image86.wmf"/><Relationship Id="rId7" Type="http://schemas.openxmlformats.org/officeDocument/2006/relationships/image" Target="../media/image178.wmf"/><Relationship Id="rId12" Type="http://schemas.openxmlformats.org/officeDocument/2006/relationships/oleObject" Target="../embeddings/oleObject228.bin"/><Relationship Id="rId17" Type="http://schemas.openxmlformats.org/officeDocument/2006/relationships/image" Target="../media/image183.wmf"/><Relationship Id="rId25" Type="http://schemas.openxmlformats.org/officeDocument/2006/relationships/image" Target="../media/image18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0.bin"/><Relationship Id="rId20" Type="http://schemas.openxmlformats.org/officeDocument/2006/relationships/oleObject" Target="../embeddings/oleObject232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25.bin"/><Relationship Id="rId11" Type="http://schemas.openxmlformats.org/officeDocument/2006/relationships/image" Target="../media/image180.wmf"/><Relationship Id="rId24" Type="http://schemas.openxmlformats.org/officeDocument/2006/relationships/oleObject" Target="../embeddings/oleObject234.bin"/><Relationship Id="rId5" Type="http://schemas.openxmlformats.org/officeDocument/2006/relationships/image" Target="../media/image177.wmf"/><Relationship Id="rId15" Type="http://schemas.openxmlformats.org/officeDocument/2006/relationships/image" Target="../media/image182.wmf"/><Relationship Id="rId23" Type="http://schemas.openxmlformats.org/officeDocument/2006/relationships/image" Target="../media/image13.wmf"/><Relationship Id="rId10" Type="http://schemas.openxmlformats.org/officeDocument/2006/relationships/oleObject" Target="../embeddings/oleObject227.bin"/><Relationship Id="rId19" Type="http://schemas.openxmlformats.org/officeDocument/2006/relationships/image" Target="../media/image12.wmf"/><Relationship Id="rId4" Type="http://schemas.openxmlformats.org/officeDocument/2006/relationships/oleObject" Target="../embeddings/oleObject224.bin"/><Relationship Id="rId9" Type="http://schemas.openxmlformats.org/officeDocument/2006/relationships/image" Target="../media/image179.wmf"/><Relationship Id="rId14" Type="http://schemas.openxmlformats.org/officeDocument/2006/relationships/oleObject" Target="../embeddings/oleObject229.bin"/><Relationship Id="rId22" Type="http://schemas.openxmlformats.org/officeDocument/2006/relationships/oleObject" Target="../embeddings/oleObject233.bin"/><Relationship Id="rId27" Type="http://schemas.openxmlformats.org/officeDocument/2006/relationships/image" Target="../media/image185.wmf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247.bin"/><Relationship Id="rId21" Type="http://schemas.openxmlformats.org/officeDocument/2006/relationships/image" Target="../media/image194.wmf"/><Relationship Id="rId34" Type="http://schemas.openxmlformats.org/officeDocument/2006/relationships/oleObject" Target="../embeddings/oleObject251.bin"/><Relationship Id="rId42" Type="http://schemas.openxmlformats.org/officeDocument/2006/relationships/image" Target="../media/image204.wmf"/><Relationship Id="rId47" Type="http://schemas.openxmlformats.org/officeDocument/2006/relationships/oleObject" Target="../embeddings/oleObject258.bin"/><Relationship Id="rId50" Type="http://schemas.openxmlformats.org/officeDocument/2006/relationships/image" Target="../media/image208.wmf"/><Relationship Id="rId55" Type="http://schemas.openxmlformats.org/officeDocument/2006/relationships/oleObject" Target="../embeddings/oleObject262.bin"/><Relationship Id="rId63" Type="http://schemas.openxmlformats.org/officeDocument/2006/relationships/oleObject" Target="../embeddings/oleObject266.bin"/><Relationship Id="rId7" Type="http://schemas.openxmlformats.org/officeDocument/2006/relationships/image" Target="../media/image18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2.bin"/><Relationship Id="rId29" Type="http://schemas.openxmlformats.org/officeDocument/2006/relationships/image" Target="../media/image198.wmf"/><Relationship Id="rId11" Type="http://schemas.openxmlformats.org/officeDocument/2006/relationships/image" Target="../media/image189.wmf"/><Relationship Id="rId24" Type="http://schemas.openxmlformats.org/officeDocument/2006/relationships/oleObject" Target="../embeddings/oleObject246.bin"/><Relationship Id="rId32" Type="http://schemas.openxmlformats.org/officeDocument/2006/relationships/oleObject" Target="../embeddings/oleObject250.bin"/><Relationship Id="rId37" Type="http://schemas.openxmlformats.org/officeDocument/2006/relationships/image" Target="../media/image202.wmf"/><Relationship Id="rId40" Type="http://schemas.openxmlformats.org/officeDocument/2006/relationships/oleObject" Target="../embeddings/oleObject254.bin"/><Relationship Id="rId45" Type="http://schemas.openxmlformats.org/officeDocument/2006/relationships/oleObject" Target="../embeddings/oleObject257.bin"/><Relationship Id="rId53" Type="http://schemas.openxmlformats.org/officeDocument/2006/relationships/oleObject" Target="../embeddings/oleObject261.bin"/><Relationship Id="rId58" Type="http://schemas.openxmlformats.org/officeDocument/2006/relationships/image" Target="../media/image13.wmf"/><Relationship Id="rId66" Type="http://schemas.openxmlformats.org/officeDocument/2006/relationships/image" Target="../media/image212.wmf"/><Relationship Id="rId5" Type="http://schemas.openxmlformats.org/officeDocument/2006/relationships/image" Target="../media/image186.wmf"/><Relationship Id="rId61" Type="http://schemas.openxmlformats.org/officeDocument/2006/relationships/oleObject" Target="../embeddings/oleObject265.bin"/><Relationship Id="rId19" Type="http://schemas.openxmlformats.org/officeDocument/2006/relationships/image" Target="../media/image193.wmf"/><Relationship Id="rId14" Type="http://schemas.openxmlformats.org/officeDocument/2006/relationships/oleObject" Target="../embeddings/oleObject241.bin"/><Relationship Id="rId22" Type="http://schemas.openxmlformats.org/officeDocument/2006/relationships/oleObject" Target="../embeddings/oleObject245.bin"/><Relationship Id="rId27" Type="http://schemas.openxmlformats.org/officeDocument/2006/relationships/image" Target="../media/image197.wmf"/><Relationship Id="rId30" Type="http://schemas.openxmlformats.org/officeDocument/2006/relationships/oleObject" Target="../embeddings/oleObject249.bin"/><Relationship Id="rId35" Type="http://schemas.openxmlformats.org/officeDocument/2006/relationships/image" Target="../media/image201.wmf"/><Relationship Id="rId43" Type="http://schemas.openxmlformats.org/officeDocument/2006/relationships/oleObject" Target="../embeddings/oleObject256.bin"/><Relationship Id="rId48" Type="http://schemas.openxmlformats.org/officeDocument/2006/relationships/image" Target="../media/image207.wmf"/><Relationship Id="rId56" Type="http://schemas.openxmlformats.org/officeDocument/2006/relationships/image" Target="../media/image86.wmf"/><Relationship Id="rId64" Type="http://schemas.openxmlformats.org/officeDocument/2006/relationships/oleObject" Target="../embeddings/oleObject267.bin"/><Relationship Id="rId8" Type="http://schemas.openxmlformats.org/officeDocument/2006/relationships/oleObject" Target="../embeddings/oleObject238.bin"/><Relationship Id="rId51" Type="http://schemas.openxmlformats.org/officeDocument/2006/relationships/oleObject" Target="../embeddings/oleObject260.bin"/><Relationship Id="rId3" Type="http://schemas.openxmlformats.org/officeDocument/2006/relationships/image" Target="../media/image1.png"/><Relationship Id="rId12" Type="http://schemas.openxmlformats.org/officeDocument/2006/relationships/oleObject" Target="../embeddings/oleObject240.bin"/><Relationship Id="rId17" Type="http://schemas.openxmlformats.org/officeDocument/2006/relationships/image" Target="../media/image192.wmf"/><Relationship Id="rId25" Type="http://schemas.openxmlformats.org/officeDocument/2006/relationships/image" Target="../media/image196.wmf"/><Relationship Id="rId33" Type="http://schemas.openxmlformats.org/officeDocument/2006/relationships/image" Target="../media/image200.wmf"/><Relationship Id="rId38" Type="http://schemas.openxmlformats.org/officeDocument/2006/relationships/oleObject" Target="../embeddings/oleObject253.bin"/><Relationship Id="rId46" Type="http://schemas.openxmlformats.org/officeDocument/2006/relationships/image" Target="../media/image206.wmf"/><Relationship Id="rId59" Type="http://schemas.openxmlformats.org/officeDocument/2006/relationships/oleObject" Target="../embeddings/oleObject264.bin"/><Relationship Id="rId20" Type="http://schemas.openxmlformats.org/officeDocument/2006/relationships/oleObject" Target="../embeddings/oleObject244.bin"/><Relationship Id="rId41" Type="http://schemas.openxmlformats.org/officeDocument/2006/relationships/oleObject" Target="../embeddings/oleObject255.bin"/><Relationship Id="rId54" Type="http://schemas.openxmlformats.org/officeDocument/2006/relationships/image" Target="../media/image12.wmf"/><Relationship Id="rId62" Type="http://schemas.openxmlformats.org/officeDocument/2006/relationships/image" Target="../media/image211.wmf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37.bin"/><Relationship Id="rId15" Type="http://schemas.openxmlformats.org/officeDocument/2006/relationships/image" Target="../media/image191.wmf"/><Relationship Id="rId23" Type="http://schemas.openxmlformats.org/officeDocument/2006/relationships/image" Target="../media/image195.wmf"/><Relationship Id="rId28" Type="http://schemas.openxmlformats.org/officeDocument/2006/relationships/oleObject" Target="../embeddings/oleObject248.bin"/><Relationship Id="rId36" Type="http://schemas.openxmlformats.org/officeDocument/2006/relationships/oleObject" Target="../embeddings/oleObject252.bin"/><Relationship Id="rId49" Type="http://schemas.openxmlformats.org/officeDocument/2006/relationships/oleObject" Target="../embeddings/oleObject259.bin"/><Relationship Id="rId57" Type="http://schemas.openxmlformats.org/officeDocument/2006/relationships/oleObject" Target="../embeddings/oleObject263.bin"/><Relationship Id="rId10" Type="http://schemas.openxmlformats.org/officeDocument/2006/relationships/oleObject" Target="../embeddings/oleObject239.bin"/><Relationship Id="rId31" Type="http://schemas.openxmlformats.org/officeDocument/2006/relationships/image" Target="../media/image199.wmf"/><Relationship Id="rId44" Type="http://schemas.openxmlformats.org/officeDocument/2006/relationships/image" Target="../media/image205.wmf"/><Relationship Id="rId52" Type="http://schemas.openxmlformats.org/officeDocument/2006/relationships/image" Target="../media/image209.wmf"/><Relationship Id="rId60" Type="http://schemas.openxmlformats.org/officeDocument/2006/relationships/image" Target="../media/image210.wmf"/><Relationship Id="rId65" Type="http://schemas.openxmlformats.org/officeDocument/2006/relationships/oleObject" Target="../embeddings/oleObject268.bin"/><Relationship Id="rId4" Type="http://schemas.openxmlformats.org/officeDocument/2006/relationships/oleObject" Target="../embeddings/oleObject236.bin"/><Relationship Id="rId9" Type="http://schemas.openxmlformats.org/officeDocument/2006/relationships/image" Target="../media/image188.wmf"/><Relationship Id="rId13" Type="http://schemas.openxmlformats.org/officeDocument/2006/relationships/image" Target="../media/image190.wmf"/><Relationship Id="rId18" Type="http://schemas.openxmlformats.org/officeDocument/2006/relationships/oleObject" Target="../embeddings/oleObject243.bin"/><Relationship Id="rId39" Type="http://schemas.openxmlformats.org/officeDocument/2006/relationships/image" Target="../media/image20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1.bin"/><Relationship Id="rId13" Type="http://schemas.openxmlformats.org/officeDocument/2006/relationships/image" Target="../media/image217.wmf"/><Relationship Id="rId18" Type="http://schemas.openxmlformats.org/officeDocument/2006/relationships/oleObject" Target="../embeddings/oleObject276.bin"/><Relationship Id="rId26" Type="http://schemas.openxmlformats.org/officeDocument/2006/relationships/oleObject" Target="../embeddings/oleObject280.bin"/><Relationship Id="rId3" Type="http://schemas.openxmlformats.org/officeDocument/2006/relationships/image" Target="../media/image1.png"/><Relationship Id="rId21" Type="http://schemas.openxmlformats.org/officeDocument/2006/relationships/image" Target="../media/image221.wmf"/><Relationship Id="rId7" Type="http://schemas.openxmlformats.org/officeDocument/2006/relationships/image" Target="../media/image214.wmf"/><Relationship Id="rId12" Type="http://schemas.openxmlformats.org/officeDocument/2006/relationships/oleObject" Target="../embeddings/oleObject273.bin"/><Relationship Id="rId17" Type="http://schemas.openxmlformats.org/officeDocument/2006/relationships/image" Target="../media/image219.wmf"/><Relationship Id="rId25" Type="http://schemas.openxmlformats.org/officeDocument/2006/relationships/image" Target="../media/image22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5.bin"/><Relationship Id="rId20" Type="http://schemas.openxmlformats.org/officeDocument/2006/relationships/oleObject" Target="../embeddings/oleObject277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70.bin"/><Relationship Id="rId11" Type="http://schemas.openxmlformats.org/officeDocument/2006/relationships/image" Target="../media/image216.wmf"/><Relationship Id="rId24" Type="http://schemas.openxmlformats.org/officeDocument/2006/relationships/oleObject" Target="../embeddings/oleObject279.bin"/><Relationship Id="rId5" Type="http://schemas.openxmlformats.org/officeDocument/2006/relationships/image" Target="../media/image213.wmf"/><Relationship Id="rId15" Type="http://schemas.openxmlformats.org/officeDocument/2006/relationships/image" Target="../media/image218.wmf"/><Relationship Id="rId23" Type="http://schemas.openxmlformats.org/officeDocument/2006/relationships/image" Target="../media/image222.wmf"/><Relationship Id="rId10" Type="http://schemas.openxmlformats.org/officeDocument/2006/relationships/oleObject" Target="../embeddings/oleObject272.bin"/><Relationship Id="rId19" Type="http://schemas.openxmlformats.org/officeDocument/2006/relationships/image" Target="../media/image220.wmf"/><Relationship Id="rId4" Type="http://schemas.openxmlformats.org/officeDocument/2006/relationships/oleObject" Target="../embeddings/oleObject269.bin"/><Relationship Id="rId9" Type="http://schemas.openxmlformats.org/officeDocument/2006/relationships/image" Target="../media/image215.wmf"/><Relationship Id="rId14" Type="http://schemas.openxmlformats.org/officeDocument/2006/relationships/oleObject" Target="../embeddings/oleObject274.bin"/><Relationship Id="rId22" Type="http://schemas.openxmlformats.org/officeDocument/2006/relationships/oleObject" Target="../embeddings/oleObject278.bin"/><Relationship Id="rId27" Type="http://schemas.openxmlformats.org/officeDocument/2006/relationships/image" Target="../media/image224.wmf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7.wmf"/><Relationship Id="rId18" Type="http://schemas.openxmlformats.org/officeDocument/2006/relationships/oleObject" Target="../embeddings/oleObject288.bin"/><Relationship Id="rId26" Type="http://schemas.openxmlformats.org/officeDocument/2006/relationships/oleObject" Target="../embeddings/oleObject292.bin"/><Relationship Id="rId3" Type="http://schemas.openxmlformats.org/officeDocument/2006/relationships/image" Target="../media/image1.png"/><Relationship Id="rId21" Type="http://schemas.openxmlformats.org/officeDocument/2006/relationships/image" Target="../media/image231.wmf"/><Relationship Id="rId34" Type="http://schemas.openxmlformats.org/officeDocument/2006/relationships/oleObject" Target="../embeddings/oleObject296.bin"/><Relationship Id="rId7" Type="http://schemas.openxmlformats.org/officeDocument/2006/relationships/image" Target="../media/image218.wmf"/><Relationship Id="rId12" Type="http://schemas.openxmlformats.org/officeDocument/2006/relationships/oleObject" Target="../embeddings/oleObject285.bin"/><Relationship Id="rId17" Type="http://schemas.openxmlformats.org/officeDocument/2006/relationships/image" Target="../media/image229.wmf"/><Relationship Id="rId25" Type="http://schemas.openxmlformats.org/officeDocument/2006/relationships/image" Target="../media/image233.wmf"/><Relationship Id="rId33" Type="http://schemas.openxmlformats.org/officeDocument/2006/relationships/image" Target="../media/image23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7.bin"/><Relationship Id="rId20" Type="http://schemas.openxmlformats.org/officeDocument/2006/relationships/oleObject" Target="../embeddings/oleObject289.bin"/><Relationship Id="rId29" Type="http://schemas.openxmlformats.org/officeDocument/2006/relationships/image" Target="../media/image234.wmf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82.bin"/><Relationship Id="rId11" Type="http://schemas.openxmlformats.org/officeDocument/2006/relationships/image" Target="../media/image226.wmf"/><Relationship Id="rId24" Type="http://schemas.openxmlformats.org/officeDocument/2006/relationships/oleObject" Target="../embeddings/oleObject291.bin"/><Relationship Id="rId32" Type="http://schemas.openxmlformats.org/officeDocument/2006/relationships/oleObject" Target="../embeddings/oleObject295.bin"/><Relationship Id="rId5" Type="http://schemas.openxmlformats.org/officeDocument/2006/relationships/image" Target="../media/image213.wmf"/><Relationship Id="rId15" Type="http://schemas.openxmlformats.org/officeDocument/2006/relationships/image" Target="../media/image228.wmf"/><Relationship Id="rId23" Type="http://schemas.openxmlformats.org/officeDocument/2006/relationships/image" Target="../media/image232.wmf"/><Relationship Id="rId28" Type="http://schemas.openxmlformats.org/officeDocument/2006/relationships/oleObject" Target="../embeddings/oleObject293.bin"/><Relationship Id="rId36" Type="http://schemas.openxmlformats.org/officeDocument/2006/relationships/image" Target="../media/image166.jpeg"/><Relationship Id="rId10" Type="http://schemas.openxmlformats.org/officeDocument/2006/relationships/oleObject" Target="../embeddings/oleObject284.bin"/><Relationship Id="rId19" Type="http://schemas.openxmlformats.org/officeDocument/2006/relationships/image" Target="../media/image230.wmf"/><Relationship Id="rId31" Type="http://schemas.openxmlformats.org/officeDocument/2006/relationships/image" Target="../media/image235.wmf"/><Relationship Id="rId4" Type="http://schemas.openxmlformats.org/officeDocument/2006/relationships/oleObject" Target="../embeddings/oleObject281.bin"/><Relationship Id="rId9" Type="http://schemas.openxmlformats.org/officeDocument/2006/relationships/image" Target="../media/image225.wmf"/><Relationship Id="rId14" Type="http://schemas.openxmlformats.org/officeDocument/2006/relationships/oleObject" Target="../embeddings/oleObject286.bin"/><Relationship Id="rId22" Type="http://schemas.openxmlformats.org/officeDocument/2006/relationships/oleObject" Target="../embeddings/oleObject290.bin"/><Relationship Id="rId27" Type="http://schemas.openxmlformats.org/officeDocument/2006/relationships/image" Target="../media/image220.wmf"/><Relationship Id="rId30" Type="http://schemas.openxmlformats.org/officeDocument/2006/relationships/oleObject" Target="../embeddings/oleObject294.bin"/><Relationship Id="rId35" Type="http://schemas.openxmlformats.org/officeDocument/2006/relationships/image" Target="../media/image237.wmf"/><Relationship Id="rId8" Type="http://schemas.openxmlformats.org/officeDocument/2006/relationships/oleObject" Target="../embeddings/oleObject283.bin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2.wmf"/><Relationship Id="rId18" Type="http://schemas.openxmlformats.org/officeDocument/2006/relationships/oleObject" Target="../embeddings/oleObject304.bin"/><Relationship Id="rId26" Type="http://schemas.openxmlformats.org/officeDocument/2006/relationships/oleObject" Target="../embeddings/oleObject308.bin"/><Relationship Id="rId21" Type="http://schemas.openxmlformats.org/officeDocument/2006/relationships/image" Target="../media/image246.wmf"/><Relationship Id="rId34" Type="http://schemas.openxmlformats.org/officeDocument/2006/relationships/oleObject" Target="../embeddings/oleObject312.bin"/><Relationship Id="rId7" Type="http://schemas.openxmlformats.org/officeDocument/2006/relationships/image" Target="../media/image239.wmf"/><Relationship Id="rId12" Type="http://schemas.openxmlformats.org/officeDocument/2006/relationships/oleObject" Target="../embeddings/oleObject301.bin"/><Relationship Id="rId17" Type="http://schemas.openxmlformats.org/officeDocument/2006/relationships/image" Target="../media/image244.wmf"/><Relationship Id="rId25" Type="http://schemas.openxmlformats.org/officeDocument/2006/relationships/image" Target="../media/image248.wmf"/><Relationship Id="rId33" Type="http://schemas.openxmlformats.org/officeDocument/2006/relationships/image" Target="../media/image86.wmf"/><Relationship Id="rId38" Type="http://schemas.openxmlformats.org/officeDocument/2006/relationships/image" Target="../media/image25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3.bin"/><Relationship Id="rId20" Type="http://schemas.openxmlformats.org/officeDocument/2006/relationships/oleObject" Target="../embeddings/oleObject305.bin"/><Relationship Id="rId29" Type="http://schemas.openxmlformats.org/officeDocument/2006/relationships/image" Target="../media/image16.wmf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98.bin"/><Relationship Id="rId11" Type="http://schemas.openxmlformats.org/officeDocument/2006/relationships/image" Target="../media/image241.wmf"/><Relationship Id="rId24" Type="http://schemas.openxmlformats.org/officeDocument/2006/relationships/oleObject" Target="../embeddings/oleObject307.bin"/><Relationship Id="rId32" Type="http://schemas.openxmlformats.org/officeDocument/2006/relationships/oleObject" Target="../embeddings/oleObject311.bin"/><Relationship Id="rId37" Type="http://schemas.openxmlformats.org/officeDocument/2006/relationships/oleObject" Target="../embeddings/oleObject314.bin"/><Relationship Id="rId5" Type="http://schemas.openxmlformats.org/officeDocument/2006/relationships/image" Target="../media/image238.wmf"/><Relationship Id="rId15" Type="http://schemas.openxmlformats.org/officeDocument/2006/relationships/image" Target="../media/image243.wmf"/><Relationship Id="rId23" Type="http://schemas.openxmlformats.org/officeDocument/2006/relationships/image" Target="../media/image247.wmf"/><Relationship Id="rId28" Type="http://schemas.openxmlformats.org/officeDocument/2006/relationships/oleObject" Target="../embeddings/oleObject309.bin"/><Relationship Id="rId36" Type="http://schemas.openxmlformats.org/officeDocument/2006/relationships/oleObject" Target="../embeddings/oleObject313.bin"/><Relationship Id="rId10" Type="http://schemas.openxmlformats.org/officeDocument/2006/relationships/oleObject" Target="../embeddings/oleObject300.bin"/><Relationship Id="rId19" Type="http://schemas.openxmlformats.org/officeDocument/2006/relationships/image" Target="../media/image245.wmf"/><Relationship Id="rId31" Type="http://schemas.openxmlformats.org/officeDocument/2006/relationships/image" Target="../media/image12.wmf"/><Relationship Id="rId4" Type="http://schemas.openxmlformats.org/officeDocument/2006/relationships/oleObject" Target="../embeddings/oleObject297.bin"/><Relationship Id="rId9" Type="http://schemas.openxmlformats.org/officeDocument/2006/relationships/image" Target="../media/image240.wmf"/><Relationship Id="rId14" Type="http://schemas.openxmlformats.org/officeDocument/2006/relationships/oleObject" Target="../embeddings/oleObject302.bin"/><Relationship Id="rId22" Type="http://schemas.openxmlformats.org/officeDocument/2006/relationships/oleObject" Target="../embeddings/oleObject306.bin"/><Relationship Id="rId27" Type="http://schemas.openxmlformats.org/officeDocument/2006/relationships/image" Target="../media/image249.wmf"/><Relationship Id="rId30" Type="http://schemas.openxmlformats.org/officeDocument/2006/relationships/oleObject" Target="../embeddings/oleObject310.bin"/><Relationship Id="rId35" Type="http://schemas.openxmlformats.org/officeDocument/2006/relationships/image" Target="../media/image250.wmf"/><Relationship Id="rId8" Type="http://schemas.openxmlformats.org/officeDocument/2006/relationships/oleObject" Target="../embeddings/oleObject299.bin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7.bin"/><Relationship Id="rId13" Type="http://schemas.openxmlformats.org/officeDocument/2006/relationships/image" Target="../media/image256.wmf"/><Relationship Id="rId18" Type="http://schemas.openxmlformats.org/officeDocument/2006/relationships/oleObject" Target="../embeddings/oleObject322.bin"/><Relationship Id="rId26" Type="http://schemas.openxmlformats.org/officeDocument/2006/relationships/image" Target="../media/image262.wmf"/><Relationship Id="rId3" Type="http://schemas.openxmlformats.org/officeDocument/2006/relationships/image" Target="../media/image1.png"/><Relationship Id="rId21" Type="http://schemas.openxmlformats.org/officeDocument/2006/relationships/oleObject" Target="../embeddings/oleObject324.bin"/><Relationship Id="rId7" Type="http://schemas.openxmlformats.org/officeDocument/2006/relationships/image" Target="../media/image253.wmf"/><Relationship Id="rId12" Type="http://schemas.openxmlformats.org/officeDocument/2006/relationships/oleObject" Target="../embeddings/oleObject319.bin"/><Relationship Id="rId17" Type="http://schemas.openxmlformats.org/officeDocument/2006/relationships/image" Target="../media/image258.wmf"/><Relationship Id="rId25" Type="http://schemas.openxmlformats.org/officeDocument/2006/relationships/oleObject" Target="../embeddings/oleObject32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21.bin"/><Relationship Id="rId20" Type="http://schemas.openxmlformats.org/officeDocument/2006/relationships/image" Target="../media/image259.wmf"/><Relationship Id="rId29" Type="http://schemas.openxmlformats.org/officeDocument/2006/relationships/oleObject" Target="../embeddings/oleObject328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16.bin"/><Relationship Id="rId11" Type="http://schemas.openxmlformats.org/officeDocument/2006/relationships/image" Target="../media/image255.wmf"/><Relationship Id="rId24" Type="http://schemas.openxmlformats.org/officeDocument/2006/relationships/image" Target="../media/image261.wmf"/><Relationship Id="rId5" Type="http://schemas.openxmlformats.org/officeDocument/2006/relationships/image" Target="../media/image252.wmf"/><Relationship Id="rId15" Type="http://schemas.openxmlformats.org/officeDocument/2006/relationships/image" Target="../media/image257.wmf"/><Relationship Id="rId23" Type="http://schemas.openxmlformats.org/officeDocument/2006/relationships/oleObject" Target="../embeddings/oleObject325.bin"/><Relationship Id="rId28" Type="http://schemas.openxmlformats.org/officeDocument/2006/relationships/image" Target="../media/image263.wmf"/><Relationship Id="rId10" Type="http://schemas.openxmlformats.org/officeDocument/2006/relationships/oleObject" Target="../embeddings/oleObject318.bin"/><Relationship Id="rId19" Type="http://schemas.openxmlformats.org/officeDocument/2006/relationships/oleObject" Target="../embeddings/oleObject323.bin"/><Relationship Id="rId4" Type="http://schemas.openxmlformats.org/officeDocument/2006/relationships/oleObject" Target="../embeddings/oleObject315.bin"/><Relationship Id="rId9" Type="http://schemas.openxmlformats.org/officeDocument/2006/relationships/image" Target="../media/image254.wmf"/><Relationship Id="rId14" Type="http://schemas.openxmlformats.org/officeDocument/2006/relationships/oleObject" Target="../embeddings/oleObject320.bin"/><Relationship Id="rId22" Type="http://schemas.openxmlformats.org/officeDocument/2006/relationships/image" Target="../media/image260.wmf"/><Relationship Id="rId27" Type="http://schemas.openxmlformats.org/officeDocument/2006/relationships/oleObject" Target="../embeddings/oleObject327.bin"/><Relationship Id="rId30" Type="http://schemas.openxmlformats.org/officeDocument/2006/relationships/image" Target="../media/image264.wmf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9.wmf"/><Relationship Id="rId18" Type="http://schemas.openxmlformats.org/officeDocument/2006/relationships/oleObject" Target="../embeddings/oleObject336.bin"/><Relationship Id="rId26" Type="http://schemas.openxmlformats.org/officeDocument/2006/relationships/oleObject" Target="../embeddings/oleObject340.bin"/><Relationship Id="rId39" Type="http://schemas.openxmlformats.org/officeDocument/2006/relationships/oleObject" Target="../embeddings/oleObject347.bin"/><Relationship Id="rId21" Type="http://schemas.openxmlformats.org/officeDocument/2006/relationships/image" Target="../media/image273.wmf"/><Relationship Id="rId34" Type="http://schemas.openxmlformats.org/officeDocument/2006/relationships/image" Target="../media/image279.wmf"/><Relationship Id="rId42" Type="http://schemas.openxmlformats.org/officeDocument/2006/relationships/oleObject" Target="../embeddings/oleObject349.bin"/><Relationship Id="rId7" Type="http://schemas.openxmlformats.org/officeDocument/2006/relationships/image" Target="../media/image26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35.bin"/><Relationship Id="rId29" Type="http://schemas.openxmlformats.org/officeDocument/2006/relationships/image" Target="../media/image277.wmf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30.bin"/><Relationship Id="rId11" Type="http://schemas.openxmlformats.org/officeDocument/2006/relationships/image" Target="../media/image268.wmf"/><Relationship Id="rId24" Type="http://schemas.openxmlformats.org/officeDocument/2006/relationships/oleObject" Target="../embeddings/oleObject339.bin"/><Relationship Id="rId32" Type="http://schemas.openxmlformats.org/officeDocument/2006/relationships/image" Target="../media/image278.wmf"/><Relationship Id="rId37" Type="http://schemas.openxmlformats.org/officeDocument/2006/relationships/oleObject" Target="../embeddings/oleObject346.bin"/><Relationship Id="rId40" Type="http://schemas.openxmlformats.org/officeDocument/2006/relationships/oleObject" Target="../embeddings/oleObject348.bin"/><Relationship Id="rId45" Type="http://schemas.openxmlformats.org/officeDocument/2006/relationships/image" Target="../media/image284.wmf"/><Relationship Id="rId5" Type="http://schemas.openxmlformats.org/officeDocument/2006/relationships/image" Target="../media/image265.wmf"/><Relationship Id="rId15" Type="http://schemas.openxmlformats.org/officeDocument/2006/relationships/image" Target="../media/image270.wmf"/><Relationship Id="rId23" Type="http://schemas.openxmlformats.org/officeDocument/2006/relationships/image" Target="../media/image274.wmf"/><Relationship Id="rId28" Type="http://schemas.openxmlformats.org/officeDocument/2006/relationships/oleObject" Target="../embeddings/oleObject341.bin"/><Relationship Id="rId36" Type="http://schemas.openxmlformats.org/officeDocument/2006/relationships/image" Target="../media/image280.wmf"/><Relationship Id="rId10" Type="http://schemas.openxmlformats.org/officeDocument/2006/relationships/oleObject" Target="../embeddings/oleObject332.bin"/><Relationship Id="rId19" Type="http://schemas.openxmlformats.org/officeDocument/2006/relationships/image" Target="../media/image272.wmf"/><Relationship Id="rId31" Type="http://schemas.openxmlformats.org/officeDocument/2006/relationships/oleObject" Target="../embeddings/oleObject343.bin"/><Relationship Id="rId44" Type="http://schemas.openxmlformats.org/officeDocument/2006/relationships/oleObject" Target="../embeddings/oleObject350.bin"/><Relationship Id="rId4" Type="http://schemas.openxmlformats.org/officeDocument/2006/relationships/oleObject" Target="../embeddings/oleObject329.bin"/><Relationship Id="rId9" Type="http://schemas.openxmlformats.org/officeDocument/2006/relationships/image" Target="../media/image267.wmf"/><Relationship Id="rId14" Type="http://schemas.openxmlformats.org/officeDocument/2006/relationships/oleObject" Target="../embeddings/oleObject334.bin"/><Relationship Id="rId22" Type="http://schemas.openxmlformats.org/officeDocument/2006/relationships/oleObject" Target="../embeddings/oleObject338.bin"/><Relationship Id="rId27" Type="http://schemas.openxmlformats.org/officeDocument/2006/relationships/image" Target="../media/image276.wmf"/><Relationship Id="rId30" Type="http://schemas.openxmlformats.org/officeDocument/2006/relationships/oleObject" Target="../embeddings/oleObject342.bin"/><Relationship Id="rId35" Type="http://schemas.openxmlformats.org/officeDocument/2006/relationships/oleObject" Target="../embeddings/oleObject345.bin"/><Relationship Id="rId43" Type="http://schemas.openxmlformats.org/officeDocument/2006/relationships/image" Target="../media/image283.wmf"/><Relationship Id="rId8" Type="http://schemas.openxmlformats.org/officeDocument/2006/relationships/oleObject" Target="../embeddings/oleObject331.bin"/><Relationship Id="rId3" Type="http://schemas.openxmlformats.org/officeDocument/2006/relationships/image" Target="../media/image1.png"/><Relationship Id="rId12" Type="http://schemas.openxmlformats.org/officeDocument/2006/relationships/oleObject" Target="../embeddings/oleObject333.bin"/><Relationship Id="rId17" Type="http://schemas.openxmlformats.org/officeDocument/2006/relationships/image" Target="../media/image271.wmf"/><Relationship Id="rId25" Type="http://schemas.openxmlformats.org/officeDocument/2006/relationships/image" Target="../media/image275.wmf"/><Relationship Id="rId33" Type="http://schemas.openxmlformats.org/officeDocument/2006/relationships/oleObject" Target="../embeddings/oleObject344.bin"/><Relationship Id="rId38" Type="http://schemas.openxmlformats.org/officeDocument/2006/relationships/image" Target="../media/image281.wmf"/><Relationship Id="rId20" Type="http://schemas.openxmlformats.org/officeDocument/2006/relationships/oleObject" Target="../embeddings/oleObject337.bin"/><Relationship Id="rId41" Type="http://schemas.openxmlformats.org/officeDocument/2006/relationships/image" Target="../media/image28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3.bin"/><Relationship Id="rId3" Type="http://schemas.openxmlformats.org/officeDocument/2006/relationships/image" Target="../media/image1.png"/><Relationship Id="rId7" Type="http://schemas.openxmlformats.org/officeDocument/2006/relationships/image" Target="../media/image28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352.bin"/><Relationship Id="rId5" Type="http://schemas.openxmlformats.org/officeDocument/2006/relationships/image" Target="../media/image285.wmf"/><Relationship Id="rId4" Type="http://schemas.openxmlformats.org/officeDocument/2006/relationships/oleObject" Target="../embeddings/oleObject351.bin"/><Relationship Id="rId9" Type="http://schemas.openxmlformats.org/officeDocument/2006/relationships/image" Target="../media/image28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6.bin"/><Relationship Id="rId13" Type="http://schemas.openxmlformats.org/officeDocument/2006/relationships/image" Target="../media/image292.wmf"/><Relationship Id="rId3" Type="http://schemas.openxmlformats.org/officeDocument/2006/relationships/image" Target="../media/image1.png"/><Relationship Id="rId7" Type="http://schemas.openxmlformats.org/officeDocument/2006/relationships/image" Target="../media/image289.wmf"/><Relationship Id="rId12" Type="http://schemas.openxmlformats.org/officeDocument/2006/relationships/oleObject" Target="../embeddings/oleObject3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355.bin"/><Relationship Id="rId11" Type="http://schemas.openxmlformats.org/officeDocument/2006/relationships/image" Target="../media/image291.wmf"/><Relationship Id="rId5" Type="http://schemas.openxmlformats.org/officeDocument/2006/relationships/image" Target="../media/image288.wmf"/><Relationship Id="rId15" Type="http://schemas.openxmlformats.org/officeDocument/2006/relationships/image" Target="../media/image293.wmf"/><Relationship Id="rId10" Type="http://schemas.openxmlformats.org/officeDocument/2006/relationships/oleObject" Target="../embeddings/oleObject357.bin"/><Relationship Id="rId4" Type="http://schemas.openxmlformats.org/officeDocument/2006/relationships/oleObject" Target="../embeddings/oleObject354.bin"/><Relationship Id="rId9" Type="http://schemas.openxmlformats.org/officeDocument/2006/relationships/image" Target="../media/image290.wmf"/><Relationship Id="rId14" Type="http://schemas.openxmlformats.org/officeDocument/2006/relationships/oleObject" Target="../embeddings/oleObject359.bin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tags" Target="../tags/tag12.xml"/><Relationship Id="rId18" Type="http://schemas.openxmlformats.org/officeDocument/2006/relationships/tags" Target="../tags/tag17.xml"/><Relationship Id="rId26" Type="http://schemas.openxmlformats.org/officeDocument/2006/relationships/image" Target="../media/image295.emf"/><Relationship Id="rId39" Type="http://schemas.openxmlformats.org/officeDocument/2006/relationships/oleObject" Target="../embeddings/oleObject368.bin"/><Relationship Id="rId21" Type="http://schemas.openxmlformats.org/officeDocument/2006/relationships/slideLayout" Target="../slideLayouts/slideLayout7.xml"/><Relationship Id="rId34" Type="http://schemas.openxmlformats.org/officeDocument/2006/relationships/image" Target="../media/image299.emf"/><Relationship Id="rId42" Type="http://schemas.openxmlformats.org/officeDocument/2006/relationships/image" Target="../media/image303.emf"/><Relationship Id="rId47" Type="http://schemas.openxmlformats.org/officeDocument/2006/relationships/oleObject" Target="../embeddings/oleObject372.bin"/><Relationship Id="rId50" Type="http://schemas.openxmlformats.org/officeDocument/2006/relationships/image" Target="../media/image307.emf"/><Relationship Id="rId55" Type="http://schemas.openxmlformats.org/officeDocument/2006/relationships/image" Target="../media/image309.wmf"/><Relationship Id="rId7" Type="http://schemas.openxmlformats.org/officeDocument/2006/relationships/tags" Target="../tags/tag6.xml"/><Relationship Id="rId2" Type="http://schemas.openxmlformats.org/officeDocument/2006/relationships/tags" Target="../tags/tag1.xml"/><Relationship Id="rId16" Type="http://schemas.openxmlformats.org/officeDocument/2006/relationships/tags" Target="../tags/tag15.xml"/><Relationship Id="rId29" Type="http://schemas.openxmlformats.org/officeDocument/2006/relationships/oleObject" Target="../embeddings/oleObject363.bin"/><Relationship Id="rId11" Type="http://schemas.openxmlformats.org/officeDocument/2006/relationships/tags" Target="../tags/tag10.xml"/><Relationship Id="rId24" Type="http://schemas.openxmlformats.org/officeDocument/2006/relationships/image" Target="../media/image294.emf"/><Relationship Id="rId32" Type="http://schemas.openxmlformats.org/officeDocument/2006/relationships/image" Target="../media/image298.emf"/><Relationship Id="rId37" Type="http://schemas.openxmlformats.org/officeDocument/2006/relationships/oleObject" Target="../embeddings/oleObject367.bin"/><Relationship Id="rId40" Type="http://schemas.openxmlformats.org/officeDocument/2006/relationships/image" Target="../media/image302.emf"/><Relationship Id="rId45" Type="http://schemas.openxmlformats.org/officeDocument/2006/relationships/oleObject" Target="../embeddings/oleObject371.bin"/><Relationship Id="rId53" Type="http://schemas.openxmlformats.org/officeDocument/2006/relationships/image" Target="../media/image313.png"/><Relationship Id="rId58" Type="http://schemas.openxmlformats.org/officeDocument/2006/relationships/oleObject" Target="../embeddings/oleObject377.bin"/><Relationship Id="rId5" Type="http://schemas.openxmlformats.org/officeDocument/2006/relationships/tags" Target="../tags/tag4.xml"/><Relationship Id="rId61" Type="http://schemas.openxmlformats.org/officeDocument/2006/relationships/image" Target="../media/image312.wmf"/><Relationship Id="rId19" Type="http://schemas.openxmlformats.org/officeDocument/2006/relationships/tags" Target="../tags/tag18.xml"/><Relationship Id="rId14" Type="http://schemas.openxmlformats.org/officeDocument/2006/relationships/tags" Target="../tags/tag13.xml"/><Relationship Id="rId22" Type="http://schemas.openxmlformats.org/officeDocument/2006/relationships/image" Target="../media/image1.png"/><Relationship Id="rId27" Type="http://schemas.openxmlformats.org/officeDocument/2006/relationships/oleObject" Target="../embeddings/oleObject362.bin"/><Relationship Id="rId30" Type="http://schemas.openxmlformats.org/officeDocument/2006/relationships/image" Target="../media/image297.emf"/><Relationship Id="rId35" Type="http://schemas.openxmlformats.org/officeDocument/2006/relationships/oleObject" Target="../embeddings/oleObject366.bin"/><Relationship Id="rId43" Type="http://schemas.openxmlformats.org/officeDocument/2006/relationships/oleObject" Target="../embeddings/oleObject370.bin"/><Relationship Id="rId48" Type="http://schemas.openxmlformats.org/officeDocument/2006/relationships/image" Target="../media/image306.emf"/><Relationship Id="rId56" Type="http://schemas.openxmlformats.org/officeDocument/2006/relationships/oleObject" Target="../embeddings/oleObject376.bin"/><Relationship Id="rId8" Type="http://schemas.openxmlformats.org/officeDocument/2006/relationships/tags" Target="../tags/tag7.xml"/><Relationship Id="rId51" Type="http://schemas.openxmlformats.org/officeDocument/2006/relationships/oleObject" Target="../embeddings/oleObject374.bin"/><Relationship Id="rId3" Type="http://schemas.openxmlformats.org/officeDocument/2006/relationships/tags" Target="../tags/tag2.xml"/><Relationship Id="rId12" Type="http://schemas.openxmlformats.org/officeDocument/2006/relationships/tags" Target="../tags/tag11.xml"/><Relationship Id="rId17" Type="http://schemas.openxmlformats.org/officeDocument/2006/relationships/tags" Target="../tags/tag16.xml"/><Relationship Id="rId25" Type="http://schemas.openxmlformats.org/officeDocument/2006/relationships/oleObject" Target="../embeddings/oleObject361.bin"/><Relationship Id="rId33" Type="http://schemas.openxmlformats.org/officeDocument/2006/relationships/oleObject" Target="../embeddings/oleObject365.bin"/><Relationship Id="rId38" Type="http://schemas.openxmlformats.org/officeDocument/2006/relationships/image" Target="../media/image301.emf"/><Relationship Id="rId46" Type="http://schemas.openxmlformats.org/officeDocument/2006/relationships/image" Target="../media/image305.emf"/><Relationship Id="rId59" Type="http://schemas.openxmlformats.org/officeDocument/2006/relationships/image" Target="../media/image311.wmf"/><Relationship Id="rId20" Type="http://schemas.openxmlformats.org/officeDocument/2006/relationships/tags" Target="../tags/tag19.xml"/><Relationship Id="rId41" Type="http://schemas.openxmlformats.org/officeDocument/2006/relationships/oleObject" Target="../embeddings/oleObject369.bin"/><Relationship Id="rId54" Type="http://schemas.openxmlformats.org/officeDocument/2006/relationships/oleObject" Target="../embeddings/oleObject375.bin"/><Relationship Id="rId1" Type="http://schemas.openxmlformats.org/officeDocument/2006/relationships/vmlDrawing" Target="../drawings/vmlDrawing24.vml"/><Relationship Id="rId6" Type="http://schemas.openxmlformats.org/officeDocument/2006/relationships/tags" Target="../tags/tag5.xml"/><Relationship Id="rId15" Type="http://schemas.openxmlformats.org/officeDocument/2006/relationships/tags" Target="../tags/tag14.xml"/><Relationship Id="rId23" Type="http://schemas.openxmlformats.org/officeDocument/2006/relationships/oleObject" Target="../embeddings/oleObject360.bin"/><Relationship Id="rId28" Type="http://schemas.openxmlformats.org/officeDocument/2006/relationships/image" Target="../media/image296.emf"/><Relationship Id="rId36" Type="http://schemas.openxmlformats.org/officeDocument/2006/relationships/image" Target="../media/image300.emf"/><Relationship Id="rId49" Type="http://schemas.openxmlformats.org/officeDocument/2006/relationships/oleObject" Target="../embeddings/oleObject373.bin"/><Relationship Id="rId57" Type="http://schemas.openxmlformats.org/officeDocument/2006/relationships/image" Target="../media/image310.wmf"/><Relationship Id="rId10" Type="http://schemas.openxmlformats.org/officeDocument/2006/relationships/tags" Target="../tags/tag9.xml"/><Relationship Id="rId31" Type="http://schemas.openxmlformats.org/officeDocument/2006/relationships/oleObject" Target="../embeddings/oleObject364.bin"/><Relationship Id="rId44" Type="http://schemas.openxmlformats.org/officeDocument/2006/relationships/image" Target="../media/image304.emf"/><Relationship Id="rId52" Type="http://schemas.openxmlformats.org/officeDocument/2006/relationships/image" Target="../media/image308.emf"/><Relationship Id="rId60" Type="http://schemas.openxmlformats.org/officeDocument/2006/relationships/oleObject" Target="../embeddings/oleObject378.bin"/><Relationship Id="rId4" Type="http://schemas.openxmlformats.org/officeDocument/2006/relationships/tags" Target="../tags/tag3.xml"/><Relationship Id="rId9" Type="http://schemas.openxmlformats.org/officeDocument/2006/relationships/tags" Target="../tags/tag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5.wmf"/><Relationship Id="rId13" Type="http://schemas.openxmlformats.org/officeDocument/2006/relationships/oleObject" Target="../embeddings/oleObject383.bin"/><Relationship Id="rId18" Type="http://schemas.openxmlformats.org/officeDocument/2006/relationships/image" Target="../media/image320.wmf"/><Relationship Id="rId3" Type="http://schemas.openxmlformats.org/officeDocument/2006/relationships/image" Target="../media/image166.jpeg"/><Relationship Id="rId7" Type="http://schemas.openxmlformats.org/officeDocument/2006/relationships/oleObject" Target="../embeddings/oleObject380.bin"/><Relationship Id="rId12" Type="http://schemas.openxmlformats.org/officeDocument/2006/relationships/image" Target="../media/image317.wmf"/><Relationship Id="rId17" Type="http://schemas.openxmlformats.org/officeDocument/2006/relationships/oleObject" Target="../embeddings/oleObject3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9.wmf"/><Relationship Id="rId20" Type="http://schemas.openxmlformats.org/officeDocument/2006/relationships/image" Target="../media/image321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14.wmf"/><Relationship Id="rId11" Type="http://schemas.openxmlformats.org/officeDocument/2006/relationships/oleObject" Target="../embeddings/oleObject382.bin"/><Relationship Id="rId5" Type="http://schemas.openxmlformats.org/officeDocument/2006/relationships/oleObject" Target="../embeddings/oleObject379.bin"/><Relationship Id="rId15" Type="http://schemas.openxmlformats.org/officeDocument/2006/relationships/oleObject" Target="../embeddings/oleObject384.bin"/><Relationship Id="rId10" Type="http://schemas.openxmlformats.org/officeDocument/2006/relationships/image" Target="../media/image316.wmf"/><Relationship Id="rId19" Type="http://schemas.openxmlformats.org/officeDocument/2006/relationships/oleObject" Target="../embeddings/oleObject386.bin"/><Relationship Id="rId4" Type="http://schemas.openxmlformats.org/officeDocument/2006/relationships/image" Target="../media/image1.png"/><Relationship Id="rId9" Type="http://schemas.openxmlformats.org/officeDocument/2006/relationships/oleObject" Target="../embeddings/oleObject381.bin"/><Relationship Id="rId14" Type="http://schemas.openxmlformats.org/officeDocument/2006/relationships/image" Target="../media/image318.w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9" Type="http://schemas.openxmlformats.org/officeDocument/2006/relationships/image" Target="../media/image16.wmf"/><Relationship Id="rId21" Type="http://schemas.openxmlformats.org/officeDocument/2006/relationships/image" Target="../media/image10.wmf"/><Relationship Id="rId34" Type="http://schemas.openxmlformats.org/officeDocument/2006/relationships/oleObject" Target="../embeddings/oleObject18.bin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wmf"/><Relationship Id="rId25" Type="http://schemas.openxmlformats.org/officeDocument/2006/relationships/image" Target="../media/image12.wmf"/><Relationship Id="rId33" Type="http://schemas.openxmlformats.org/officeDocument/2006/relationships/oleObject" Target="../embeddings/oleObject17.bin"/><Relationship Id="rId38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14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11.bin"/><Relationship Id="rId32" Type="http://schemas.openxmlformats.org/officeDocument/2006/relationships/oleObject" Target="../embeddings/oleObject16.bin"/><Relationship Id="rId37" Type="http://schemas.openxmlformats.org/officeDocument/2006/relationships/image" Target="../media/image1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23" Type="http://schemas.openxmlformats.org/officeDocument/2006/relationships/image" Target="../media/image11.wmf"/><Relationship Id="rId28" Type="http://schemas.openxmlformats.org/officeDocument/2006/relationships/oleObject" Target="../embeddings/oleObject13.bin"/><Relationship Id="rId36" Type="http://schemas.openxmlformats.org/officeDocument/2006/relationships/oleObject" Target="../embeddings/oleObject20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9.wmf"/><Relationship Id="rId31" Type="http://schemas.openxmlformats.org/officeDocument/2006/relationships/oleObject" Target="../embeddings/oleObject15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3.wmf"/><Relationship Id="rId30" Type="http://schemas.openxmlformats.org/officeDocument/2006/relationships/oleObject" Target="../embeddings/oleObject14.bin"/><Relationship Id="rId35" Type="http://schemas.openxmlformats.org/officeDocument/2006/relationships/oleObject" Target="../embeddings/oleObject19.bin"/><Relationship Id="rId8" Type="http://schemas.openxmlformats.org/officeDocument/2006/relationships/oleObject" Target="../embeddings/oleObject3.bin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6.wmf"/><Relationship Id="rId18" Type="http://schemas.openxmlformats.org/officeDocument/2006/relationships/oleObject" Target="../embeddings/oleObject394.bin"/><Relationship Id="rId26" Type="http://schemas.openxmlformats.org/officeDocument/2006/relationships/oleObject" Target="../embeddings/oleObject398.bin"/><Relationship Id="rId3" Type="http://schemas.openxmlformats.org/officeDocument/2006/relationships/image" Target="../media/image1.png"/><Relationship Id="rId21" Type="http://schemas.openxmlformats.org/officeDocument/2006/relationships/image" Target="../media/image330.wmf"/><Relationship Id="rId34" Type="http://schemas.openxmlformats.org/officeDocument/2006/relationships/oleObject" Target="../embeddings/oleObject402.bin"/><Relationship Id="rId7" Type="http://schemas.openxmlformats.org/officeDocument/2006/relationships/image" Target="../media/image323.wmf"/><Relationship Id="rId12" Type="http://schemas.openxmlformats.org/officeDocument/2006/relationships/oleObject" Target="../embeddings/oleObject391.bin"/><Relationship Id="rId17" Type="http://schemas.openxmlformats.org/officeDocument/2006/relationships/image" Target="../media/image328.wmf"/><Relationship Id="rId25" Type="http://schemas.openxmlformats.org/officeDocument/2006/relationships/image" Target="../media/image332.wmf"/><Relationship Id="rId33" Type="http://schemas.openxmlformats.org/officeDocument/2006/relationships/image" Target="../media/image33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93.bin"/><Relationship Id="rId20" Type="http://schemas.openxmlformats.org/officeDocument/2006/relationships/oleObject" Target="../embeddings/oleObject395.bin"/><Relationship Id="rId29" Type="http://schemas.openxmlformats.org/officeDocument/2006/relationships/image" Target="../media/image334.wmf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388.bin"/><Relationship Id="rId11" Type="http://schemas.openxmlformats.org/officeDocument/2006/relationships/image" Target="../media/image325.wmf"/><Relationship Id="rId24" Type="http://schemas.openxmlformats.org/officeDocument/2006/relationships/oleObject" Target="../embeddings/oleObject397.bin"/><Relationship Id="rId32" Type="http://schemas.openxmlformats.org/officeDocument/2006/relationships/oleObject" Target="../embeddings/oleObject401.bin"/><Relationship Id="rId5" Type="http://schemas.openxmlformats.org/officeDocument/2006/relationships/image" Target="../media/image322.wmf"/><Relationship Id="rId15" Type="http://schemas.openxmlformats.org/officeDocument/2006/relationships/image" Target="../media/image327.wmf"/><Relationship Id="rId23" Type="http://schemas.openxmlformats.org/officeDocument/2006/relationships/image" Target="../media/image331.wmf"/><Relationship Id="rId28" Type="http://schemas.openxmlformats.org/officeDocument/2006/relationships/oleObject" Target="../embeddings/oleObject399.bin"/><Relationship Id="rId10" Type="http://schemas.openxmlformats.org/officeDocument/2006/relationships/oleObject" Target="../embeddings/oleObject390.bin"/><Relationship Id="rId19" Type="http://schemas.openxmlformats.org/officeDocument/2006/relationships/image" Target="../media/image329.wmf"/><Relationship Id="rId31" Type="http://schemas.openxmlformats.org/officeDocument/2006/relationships/image" Target="../media/image335.wmf"/><Relationship Id="rId4" Type="http://schemas.openxmlformats.org/officeDocument/2006/relationships/oleObject" Target="../embeddings/oleObject387.bin"/><Relationship Id="rId9" Type="http://schemas.openxmlformats.org/officeDocument/2006/relationships/image" Target="../media/image324.wmf"/><Relationship Id="rId14" Type="http://schemas.openxmlformats.org/officeDocument/2006/relationships/oleObject" Target="../embeddings/oleObject392.bin"/><Relationship Id="rId22" Type="http://schemas.openxmlformats.org/officeDocument/2006/relationships/oleObject" Target="../embeddings/oleObject396.bin"/><Relationship Id="rId27" Type="http://schemas.openxmlformats.org/officeDocument/2006/relationships/image" Target="../media/image333.wmf"/><Relationship Id="rId30" Type="http://schemas.openxmlformats.org/officeDocument/2006/relationships/oleObject" Target="../embeddings/oleObject400.bin"/><Relationship Id="rId35" Type="http://schemas.openxmlformats.org/officeDocument/2006/relationships/image" Target="../media/image337.wmf"/><Relationship Id="rId8" Type="http://schemas.openxmlformats.org/officeDocument/2006/relationships/oleObject" Target="../embeddings/oleObject389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5.bin"/><Relationship Id="rId13" Type="http://schemas.openxmlformats.org/officeDocument/2006/relationships/image" Target="../media/image342.wmf"/><Relationship Id="rId18" Type="http://schemas.openxmlformats.org/officeDocument/2006/relationships/oleObject" Target="../embeddings/oleObject410.bin"/><Relationship Id="rId3" Type="http://schemas.openxmlformats.org/officeDocument/2006/relationships/image" Target="../media/image1.png"/><Relationship Id="rId7" Type="http://schemas.openxmlformats.org/officeDocument/2006/relationships/image" Target="../media/image339.png"/><Relationship Id="rId12" Type="http://schemas.openxmlformats.org/officeDocument/2006/relationships/oleObject" Target="../embeddings/oleObject407.bin"/><Relationship Id="rId17" Type="http://schemas.openxmlformats.org/officeDocument/2006/relationships/image" Target="../media/image34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09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404.bin"/><Relationship Id="rId11" Type="http://schemas.openxmlformats.org/officeDocument/2006/relationships/image" Target="../media/image341.wmf"/><Relationship Id="rId5" Type="http://schemas.openxmlformats.org/officeDocument/2006/relationships/image" Target="../media/image338.wmf"/><Relationship Id="rId15" Type="http://schemas.openxmlformats.org/officeDocument/2006/relationships/image" Target="../media/image343.emf"/><Relationship Id="rId10" Type="http://schemas.openxmlformats.org/officeDocument/2006/relationships/oleObject" Target="../embeddings/oleObject406.bin"/><Relationship Id="rId19" Type="http://schemas.openxmlformats.org/officeDocument/2006/relationships/image" Target="../media/image345.wmf"/><Relationship Id="rId4" Type="http://schemas.openxmlformats.org/officeDocument/2006/relationships/oleObject" Target="../embeddings/oleObject403.bin"/><Relationship Id="rId9" Type="http://schemas.openxmlformats.org/officeDocument/2006/relationships/image" Target="../media/image340.wmf"/><Relationship Id="rId14" Type="http://schemas.openxmlformats.org/officeDocument/2006/relationships/oleObject" Target="../embeddings/oleObject408.bin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15.bin"/><Relationship Id="rId18" Type="http://schemas.openxmlformats.org/officeDocument/2006/relationships/oleObject" Target="../embeddings/oleObject418.bin"/><Relationship Id="rId26" Type="http://schemas.openxmlformats.org/officeDocument/2006/relationships/oleObject" Target="../embeddings/oleObject422.bin"/><Relationship Id="rId39" Type="http://schemas.openxmlformats.org/officeDocument/2006/relationships/image" Target="../media/image358.wmf"/><Relationship Id="rId21" Type="http://schemas.openxmlformats.org/officeDocument/2006/relationships/image" Target="../media/image349.wmf"/><Relationship Id="rId34" Type="http://schemas.openxmlformats.org/officeDocument/2006/relationships/oleObject" Target="../embeddings/oleObject426.bin"/><Relationship Id="rId42" Type="http://schemas.openxmlformats.org/officeDocument/2006/relationships/oleObject" Target="../embeddings/oleObject430.bin"/><Relationship Id="rId47" Type="http://schemas.openxmlformats.org/officeDocument/2006/relationships/image" Target="../media/image362.wmf"/><Relationship Id="rId50" Type="http://schemas.openxmlformats.org/officeDocument/2006/relationships/oleObject" Target="../embeddings/oleObject434.bin"/><Relationship Id="rId7" Type="http://schemas.openxmlformats.org/officeDocument/2006/relationships/oleObject" Target="../embeddings/oleObject4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4.wmf"/><Relationship Id="rId29" Type="http://schemas.openxmlformats.org/officeDocument/2006/relationships/image" Target="../media/image353.wmf"/><Relationship Id="rId11" Type="http://schemas.openxmlformats.org/officeDocument/2006/relationships/oleObject" Target="../embeddings/oleObject414.bin"/><Relationship Id="rId24" Type="http://schemas.openxmlformats.org/officeDocument/2006/relationships/oleObject" Target="../embeddings/oleObject421.bin"/><Relationship Id="rId32" Type="http://schemas.openxmlformats.org/officeDocument/2006/relationships/oleObject" Target="../embeddings/oleObject425.bin"/><Relationship Id="rId37" Type="http://schemas.openxmlformats.org/officeDocument/2006/relationships/image" Target="../media/image357.wmf"/><Relationship Id="rId40" Type="http://schemas.openxmlformats.org/officeDocument/2006/relationships/oleObject" Target="../embeddings/oleObject429.bin"/><Relationship Id="rId45" Type="http://schemas.openxmlformats.org/officeDocument/2006/relationships/image" Target="../media/image361.wmf"/><Relationship Id="rId5" Type="http://schemas.openxmlformats.org/officeDocument/2006/relationships/oleObject" Target="../embeddings/oleObject411.bin"/><Relationship Id="rId15" Type="http://schemas.openxmlformats.org/officeDocument/2006/relationships/oleObject" Target="../embeddings/oleObject416.bin"/><Relationship Id="rId23" Type="http://schemas.openxmlformats.org/officeDocument/2006/relationships/image" Target="../media/image350.wmf"/><Relationship Id="rId28" Type="http://schemas.openxmlformats.org/officeDocument/2006/relationships/oleObject" Target="../embeddings/oleObject423.bin"/><Relationship Id="rId36" Type="http://schemas.openxmlformats.org/officeDocument/2006/relationships/oleObject" Target="../embeddings/oleObject427.bin"/><Relationship Id="rId49" Type="http://schemas.openxmlformats.org/officeDocument/2006/relationships/image" Target="../media/image363.wmf"/><Relationship Id="rId10" Type="http://schemas.openxmlformats.org/officeDocument/2006/relationships/image" Target="../media/image12.wmf"/><Relationship Id="rId19" Type="http://schemas.openxmlformats.org/officeDocument/2006/relationships/image" Target="../media/image348.wmf"/><Relationship Id="rId31" Type="http://schemas.openxmlformats.org/officeDocument/2006/relationships/image" Target="../media/image354.wmf"/><Relationship Id="rId44" Type="http://schemas.openxmlformats.org/officeDocument/2006/relationships/oleObject" Target="../embeddings/oleObject431.bin"/><Relationship Id="rId4" Type="http://schemas.openxmlformats.org/officeDocument/2006/relationships/image" Target="../media/image1.png"/><Relationship Id="rId9" Type="http://schemas.openxmlformats.org/officeDocument/2006/relationships/oleObject" Target="../embeddings/oleObject413.bin"/><Relationship Id="rId14" Type="http://schemas.openxmlformats.org/officeDocument/2006/relationships/image" Target="../media/image250.wmf"/><Relationship Id="rId22" Type="http://schemas.openxmlformats.org/officeDocument/2006/relationships/oleObject" Target="../embeddings/oleObject420.bin"/><Relationship Id="rId27" Type="http://schemas.openxmlformats.org/officeDocument/2006/relationships/image" Target="../media/image352.wmf"/><Relationship Id="rId30" Type="http://schemas.openxmlformats.org/officeDocument/2006/relationships/oleObject" Target="../embeddings/oleObject424.bin"/><Relationship Id="rId35" Type="http://schemas.openxmlformats.org/officeDocument/2006/relationships/image" Target="../media/image356.wmf"/><Relationship Id="rId43" Type="http://schemas.openxmlformats.org/officeDocument/2006/relationships/image" Target="../media/image360.wmf"/><Relationship Id="rId48" Type="http://schemas.openxmlformats.org/officeDocument/2006/relationships/oleObject" Target="../embeddings/oleObject433.bin"/><Relationship Id="rId8" Type="http://schemas.openxmlformats.org/officeDocument/2006/relationships/image" Target="../media/image347.wmf"/><Relationship Id="rId51" Type="http://schemas.openxmlformats.org/officeDocument/2006/relationships/image" Target="../media/image364.wmf"/><Relationship Id="rId3" Type="http://schemas.openxmlformats.org/officeDocument/2006/relationships/notesSlide" Target="../notesSlides/notesSlide2.xml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417.bin"/><Relationship Id="rId25" Type="http://schemas.openxmlformats.org/officeDocument/2006/relationships/image" Target="../media/image351.wmf"/><Relationship Id="rId33" Type="http://schemas.openxmlformats.org/officeDocument/2006/relationships/image" Target="../media/image355.wmf"/><Relationship Id="rId38" Type="http://schemas.openxmlformats.org/officeDocument/2006/relationships/oleObject" Target="../embeddings/oleObject428.bin"/><Relationship Id="rId46" Type="http://schemas.openxmlformats.org/officeDocument/2006/relationships/oleObject" Target="../embeddings/oleObject432.bin"/><Relationship Id="rId20" Type="http://schemas.openxmlformats.org/officeDocument/2006/relationships/oleObject" Target="../embeddings/oleObject419.bin"/><Relationship Id="rId41" Type="http://schemas.openxmlformats.org/officeDocument/2006/relationships/image" Target="../media/image359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46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9.wmf"/><Relationship Id="rId18" Type="http://schemas.openxmlformats.org/officeDocument/2006/relationships/oleObject" Target="../embeddings/oleObject442.bin"/><Relationship Id="rId26" Type="http://schemas.openxmlformats.org/officeDocument/2006/relationships/oleObject" Target="../embeddings/oleObject446.bin"/><Relationship Id="rId39" Type="http://schemas.openxmlformats.org/officeDocument/2006/relationships/image" Target="../media/image379.wmf"/><Relationship Id="rId21" Type="http://schemas.openxmlformats.org/officeDocument/2006/relationships/image" Target="../media/image373.wmf"/><Relationship Id="rId34" Type="http://schemas.openxmlformats.org/officeDocument/2006/relationships/oleObject" Target="../embeddings/oleObject450.bin"/><Relationship Id="rId42" Type="http://schemas.openxmlformats.org/officeDocument/2006/relationships/oleObject" Target="../embeddings/oleObject454.bin"/><Relationship Id="rId47" Type="http://schemas.openxmlformats.org/officeDocument/2006/relationships/image" Target="../media/image383.wmf"/><Relationship Id="rId50" Type="http://schemas.openxmlformats.org/officeDocument/2006/relationships/oleObject" Target="../embeddings/oleObject458.bin"/><Relationship Id="rId55" Type="http://schemas.openxmlformats.org/officeDocument/2006/relationships/image" Target="../media/image387.emf"/><Relationship Id="rId7" Type="http://schemas.openxmlformats.org/officeDocument/2006/relationships/image" Target="../media/image36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41.bin"/><Relationship Id="rId29" Type="http://schemas.openxmlformats.org/officeDocument/2006/relationships/image" Target="../media/image377.wmf"/><Relationship Id="rId11" Type="http://schemas.openxmlformats.org/officeDocument/2006/relationships/image" Target="../media/image368.wmf"/><Relationship Id="rId24" Type="http://schemas.openxmlformats.org/officeDocument/2006/relationships/oleObject" Target="../embeddings/oleObject445.bin"/><Relationship Id="rId32" Type="http://schemas.openxmlformats.org/officeDocument/2006/relationships/oleObject" Target="../embeddings/oleObject449.bin"/><Relationship Id="rId37" Type="http://schemas.openxmlformats.org/officeDocument/2006/relationships/image" Target="../media/image257.wmf"/><Relationship Id="rId40" Type="http://schemas.openxmlformats.org/officeDocument/2006/relationships/oleObject" Target="../embeddings/oleObject453.bin"/><Relationship Id="rId45" Type="http://schemas.openxmlformats.org/officeDocument/2006/relationships/image" Target="../media/image382.wmf"/><Relationship Id="rId53" Type="http://schemas.openxmlformats.org/officeDocument/2006/relationships/image" Target="../media/image386.wmf"/><Relationship Id="rId5" Type="http://schemas.openxmlformats.org/officeDocument/2006/relationships/image" Target="../media/image365.wmf"/><Relationship Id="rId10" Type="http://schemas.openxmlformats.org/officeDocument/2006/relationships/oleObject" Target="../embeddings/oleObject438.bin"/><Relationship Id="rId19" Type="http://schemas.openxmlformats.org/officeDocument/2006/relationships/image" Target="../media/image372.wmf"/><Relationship Id="rId31" Type="http://schemas.openxmlformats.org/officeDocument/2006/relationships/image" Target="../media/image378.wmf"/><Relationship Id="rId44" Type="http://schemas.openxmlformats.org/officeDocument/2006/relationships/oleObject" Target="../embeddings/oleObject455.bin"/><Relationship Id="rId52" Type="http://schemas.openxmlformats.org/officeDocument/2006/relationships/oleObject" Target="../embeddings/oleObject459.bin"/><Relationship Id="rId4" Type="http://schemas.openxmlformats.org/officeDocument/2006/relationships/oleObject" Target="../embeddings/oleObject435.bin"/><Relationship Id="rId9" Type="http://schemas.openxmlformats.org/officeDocument/2006/relationships/image" Target="../media/image367.wmf"/><Relationship Id="rId14" Type="http://schemas.openxmlformats.org/officeDocument/2006/relationships/oleObject" Target="../embeddings/oleObject440.bin"/><Relationship Id="rId22" Type="http://schemas.openxmlformats.org/officeDocument/2006/relationships/oleObject" Target="../embeddings/oleObject444.bin"/><Relationship Id="rId27" Type="http://schemas.openxmlformats.org/officeDocument/2006/relationships/image" Target="../media/image376.wmf"/><Relationship Id="rId30" Type="http://schemas.openxmlformats.org/officeDocument/2006/relationships/oleObject" Target="../embeddings/oleObject448.bin"/><Relationship Id="rId35" Type="http://schemas.openxmlformats.org/officeDocument/2006/relationships/image" Target="../media/image255.wmf"/><Relationship Id="rId43" Type="http://schemas.openxmlformats.org/officeDocument/2006/relationships/image" Target="../media/image381.wmf"/><Relationship Id="rId48" Type="http://schemas.openxmlformats.org/officeDocument/2006/relationships/oleObject" Target="../embeddings/oleObject457.bin"/><Relationship Id="rId8" Type="http://schemas.openxmlformats.org/officeDocument/2006/relationships/oleObject" Target="../embeddings/oleObject437.bin"/><Relationship Id="rId51" Type="http://schemas.openxmlformats.org/officeDocument/2006/relationships/image" Target="../media/image385.wmf"/><Relationship Id="rId3" Type="http://schemas.openxmlformats.org/officeDocument/2006/relationships/image" Target="../media/image1.png"/><Relationship Id="rId12" Type="http://schemas.openxmlformats.org/officeDocument/2006/relationships/oleObject" Target="../embeddings/oleObject439.bin"/><Relationship Id="rId17" Type="http://schemas.openxmlformats.org/officeDocument/2006/relationships/image" Target="../media/image371.wmf"/><Relationship Id="rId25" Type="http://schemas.openxmlformats.org/officeDocument/2006/relationships/image" Target="../media/image375.wmf"/><Relationship Id="rId33" Type="http://schemas.openxmlformats.org/officeDocument/2006/relationships/image" Target="../media/image256.wmf"/><Relationship Id="rId38" Type="http://schemas.openxmlformats.org/officeDocument/2006/relationships/oleObject" Target="../embeddings/oleObject452.bin"/><Relationship Id="rId46" Type="http://schemas.openxmlformats.org/officeDocument/2006/relationships/oleObject" Target="../embeddings/oleObject456.bin"/><Relationship Id="rId20" Type="http://schemas.openxmlformats.org/officeDocument/2006/relationships/oleObject" Target="../embeddings/oleObject443.bin"/><Relationship Id="rId41" Type="http://schemas.openxmlformats.org/officeDocument/2006/relationships/image" Target="../media/image380.wmf"/><Relationship Id="rId54" Type="http://schemas.openxmlformats.org/officeDocument/2006/relationships/oleObject" Target="../embeddings/oleObject460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436.bin"/><Relationship Id="rId15" Type="http://schemas.openxmlformats.org/officeDocument/2006/relationships/image" Target="../media/image370.wmf"/><Relationship Id="rId23" Type="http://schemas.openxmlformats.org/officeDocument/2006/relationships/image" Target="../media/image374.wmf"/><Relationship Id="rId28" Type="http://schemas.openxmlformats.org/officeDocument/2006/relationships/oleObject" Target="../embeddings/oleObject447.bin"/><Relationship Id="rId36" Type="http://schemas.openxmlformats.org/officeDocument/2006/relationships/oleObject" Target="../embeddings/oleObject451.bin"/><Relationship Id="rId49" Type="http://schemas.openxmlformats.org/officeDocument/2006/relationships/image" Target="../media/image38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wmf"/><Relationship Id="rId13" Type="http://schemas.openxmlformats.org/officeDocument/2006/relationships/image" Target="../media/image392.wmf"/><Relationship Id="rId3" Type="http://schemas.openxmlformats.org/officeDocument/2006/relationships/oleObject" Target="../embeddings/oleObject461.bin"/><Relationship Id="rId7" Type="http://schemas.openxmlformats.org/officeDocument/2006/relationships/oleObject" Target="../embeddings/oleObject463.bin"/><Relationship Id="rId12" Type="http://schemas.openxmlformats.org/officeDocument/2006/relationships/oleObject" Target="../embeddings/oleObject465.bin"/><Relationship Id="rId17" Type="http://schemas.openxmlformats.org/officeDocument/2006/relationships/image" Target="../media/image39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67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89.wmf"/><Relationship Id="rId11" Type="http://schemas.openxmlformats.org/officeDocument/2006/relationships/image" Target="../media/image391.wmf"/><Relationship Id="rId5" Type="http://schemas.openxmlformats.org/officeDocument/2006/relationships/oleObject" Target="../embeddings/oleObject462.bin"/><Relationship Id="rId15" Type="http://schemas.openxmlformats.org/officeDocument/2006/relationships/image" Target="../media/image393.wmf"/><Relationship Id="rId10" Type="http://schemas.openxmlformats.org/officeDocument/2006/relationships/oleObject" Target="../embeddings/oleObject464.bin"/><Relationship Id="rId4" Type="http://schemas.openxmlformats.org/officeDocument/2006/relationships/image" Target="../media/image388.wmf"/><Relationship Id="rId9" Type="http://schemas.openxmlformats.org/officeDocument/2006/relationships/image" Target="../media/image1.png"/><Relationship Id="rId14" Type="http://schemas.openxmlformats.org/officeDocument/2006/relationships/oleObject" Target="../embeddings/oleObject466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7.wmf"/><Relationship Id="rId13" Type="http://schemas.openxmlformats.org/officeDocument/2006/relationships/image" Target="../media/image399.wmf"/><Relationship Id="rId18" Type="http://schemas.openxmlformats.org/officeDocument/2006/relationships/oleObject" Target="../embeddings/oleObject475.bin"/><Relationship Id="rId26" Type="http://schemas.openxmlformats.org/officeDocument/2006/relationships/oleObject" Target="../embeddings/oleObject479.bin"/><Relationship Id="rId3" Type="http://schemas.openxmlformats.org/officeDocument/2006/relationships/oleObject" Target="../embeddings/oleObject468.bin"/><Relationship Id="rId21" Type="http://schemas.openxmlformats.org/officeDocument/2006/relationships/image" Target="../media/image403.wmf"/><Relationship Id="rId7" Type="http://schemas.openxmlformats.org/officeDocument/2006/relationships/oleObject" Target="../embeddings/oleObject470.bin"/><Relationship Id="rId12" Type="http://schemas.openxmlformats.org/officeDocument/2006/relationships/oleObject" Target="../embeddings/oleObject472.bin"/><Relationship Id="rId17" Type="http://schemas.openxmlformats.org/officeDocument/2006/relationships/image" Target="../media/image401.wmf"/><Relationship Id="rId25" Type="http://schemas.openxmlformats.org/officeDocument/2006/relationships/image" Target="../media/image40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74.bin"/><Relationship Id="rId20" Type="http://schemas.openxmlformats.org/officeDocument/2006/relationships/oleObject" Target="../embeddings/oleObject476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96.wmf"/><Relationship Id="rId11" Type="http://schemas.openxmlformats.org/officeDocument/2006/relationships/image" Target="../media/image1.png"/><Relationship Id="rId24" Type="http://schemas.openxmlformats.org/officeDocument/2006/relationships/oleObject" Target="../embeddings/oleObject478.bin"/><Relationship Id="rId5" Type="http://schemas.openxmlformats.org/officeDocument/2006/relationships/oleObject" Target="../embeddings/oleObject469.bin"/><Relationship Id="rId15" Type="http://schemas.openxmlformats.org/officeDocument/2006/relationships/image" Target="../media/image400.wmf"/><Relationship Id="rId23" Type="http://schemas.openxmlformats.org/officeDocument/2006/relationships/image" Target="../media/image404.wmf"/><Relationship Id="rId10" Type="http://schemas.openxmlformats.org/officeDocument/2006/relationships/image" Target="../media/image398.wmf"/><Relationship Id="rId19" Type="http://schemas.openxmlformats.org/officeDocument/2006/relationships/image" Target="../media/image402.wmf"/><Relationship Id="rId4" Type="http://schemas.openxmlformats.org/officeDocument/2006/relationships/image" Target="../media/image395.wmf"/><Relationship Id="rId9" Type="http://schemas.openxmlformats.org/officeDocument/2006/relationships/oleObject" Target="../embeddings/oleObject471.bin"/><Relationship Id="rId14" Type="http://schemas.openxmlformats.org/officeDocument/2006/relationships/oleObject" Target="../embeddings/oleObject473.bin"/><Relationship Id="rId22" Type="http://schemas.openxmlformats.org/officeDocument/2006/relationships/oleObject" Target="../embeddings/oleObject477.bin"/><Relationship Id="rId27" Type="http://schemas.openxmlformats.org/officeDocument/2006/relationships/image" Target="../media/image406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wmf"/><Relationship Id="rId18" Type="http://schemas.openxmlformats.org/officeDocument/2006/relationships/oleObject" Target="../embeddings/oleObject29.bin"/><Relationship Id="rId26" Type="http://schemas.openxmlformats.org/officeDocument/2006/relationships/oleObject" Target="../embeddings/oleObject33.bin"/><Relationship Id="rId3" Type="http://schemas.openxmlformats.org/officeDocument/2006/relationships/oleObject" Target="../embeddings/oleObject22.bin"/><Relationship Id="rId21" Type="http://schemas.openxmlformats.org/officeDocument/2006/relationships/image" Target="../media/image25.wmf"/><Relationship Id="rId34" Type="http://schemas.openxmlformats.org/officeDocument/2006/relationships/oleObject" Target="../embeddings/oleObject37.bin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23.wmf"/><Relationship Id="rId25" Type="http://schemas.openxmlformats.org/officeDocument/2006/relationships/image" Target="../media/image27.wmf"/><Relationship Id="rId33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0.bin"/><Relationship Id="rId29" Type="http://schemas.openxmlformats.org/officeDocument/2006/relationships/image" Target="../media/image29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0.wmf"/><Relationship Id="rId24" Type="http://schemas.openxmlformats.org/officeDocument/2006/relationships/oleObject" Target="../embeddings/oleObject32.bin"/><Relationship Id="rId32" Type="http://schemas.openxmlformats.org/officeDocument/2006/relationships/oleObject" Target="../embeddings/oleObject36.bin"/><Relationship Id="rId5" Type="http://schemas.openxmlformats.org/officeDocument/2006/relationships/image" Target="../media/image1.png"/><Relationship Id="rId15" Type="http://schemas.openxmlformats.org/officeDocument/2006/relationships/image" Target="../media/image22.wmf"/><Relationship Id="rId23" Type="http://schemas.openxmlformats.org/officeDocument/2006/relationships/image" Target="../media/image26.wmf"/><Relationship Id="rId28" Type="http://schemas.openxmlformats.org/officeDocument/2006/relationships/oleObject" Target="../embeddings/oleObject34.bin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24.wmf"/><Relationship Id="rId31" Type="http://schemas.openxmlformats.org/officeDocument/2006/relationships/image" Target="../media/image30.wmf"/><Relationship Id="rId4" Type="http://schemas.openxmlformats.org/officeDocument/2006/relationships/image" Target="../media/image17.wmf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7.bin"/><Relationship Id="rId22" Type="http://schemas.openxmlformats.org/officeDocument/2006/relationships/oleObject" Target="../embeddings/oleObject31.bin"/><Relationship Id="rId27" Type="http://schemas.openxmlformats.org/officeDocument/2006/relationships/image" Target="../media/image28.wmf"/><Relationship Id="rId30" Type="http://schemas.openxmlformats.org/officeDocument/2006/relationships/oleObject" Target="../embeddings/oleObject35.bin"/><Relationship Id="rId35" Type="http://schemas.openxmlformats.org/officeDocument/2006/relationships/image" Target="../media/image32.wmf"/><Relationship Id="rId8" Type="http://schemas.openxmlformats.org/officeDocument/2006/relationships/oleObject" Target="../embeddings/oleObject24.bin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wmf"/><Relationship Id="rId18" Type="http://schemas.openxmlformats.org/officeDocument/2006/relationships/oleObject" Target="../embeddings/oleObject45.bin"/><Relationship Id="rId26" Type="http://schemas.openxmlformats.org/officeDocument/2006/relationships/oleObject" Target="../embeddings/oleObject49.bin"/><Relationship Id="rId39" Type="http://schemas.openxmlformats.org/officeDocument/2006/relationships/image" Target="../media/image44.wmf"/><Relationship Id="rId21" Type="http://schemas.openxmlformats.org/officeDocument/2006/relationships/image" Target="../media/image39.wmf"/><Relationship Id="rId34" Type="http://schemas.openxmlformats.org/officeDocument/2006/relationships/oleObject" Target="../embeddings/oleObject53.bin"/><Relationship Id="rId42" Type="http://schemas.openxmlformats.org/officeDocument/2006/relationships/oleObject" Target="../embeddings/oleObject57.bin"/><Relationship Id="rId47" Type="http://schemas.openxmlformats.org/officeDocument/2006/relationships/image" Target="../media/image47.wmf"/><Relationship Id="rId50" Type="http://schemas.openxmlformats.org/officeDocument/2006/relationships/oleObject" Target="../embeddings/oleObject61.bin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4.bin"/><Relationship Id="rId29" Type="http://schemas.openxmlformats.org/officeDocument/2006/relationships/image" Target="../media/image43.wmf"/><Relationship Id="rId11" Type="http://schemas.openxmlformats.org/officeDocument/2006/relationships/image" Target="../media/image34.wmf"/><Relationship Id="rId24" Type="http://schemas.openxmlformats.org/officeDocument/2006/relationships/oleObject" Target="../embeddings/oleObject48.bin"/><Relationship Id="rId32" Type="http://schemas.openxmlformats.org/officeDocument/2006/relationships/oleObject" Target="../embeddings/oleObject52.bin"/><Relationship Id="rId37" Type="http://schemas.openxmlformats.org/officeDocument/2006/relationships/image" Target="../media/image24.wmf"/><Relationship Id="rId40" Type="http://schemas.openxmlformats.org/officeDocument/2006/relationships/oleObject" Target="../embeddings/oleObject56.bin"/><Relationship Id="rId45" Type="http://schemas.openxmlformats.org/officeDocument/2006/relationships/image" Target="../media/image46.wmf"/><Relationship Id="rId53" Type="http://schemas.openxmlformats.org/officeDocument/2006/relationships/image" Target="../media/image50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41.bin"/><Relationship Id="rId19" Type="http://schemas.openxmlformats.org/officeDocument/2006/relationships/image" Target="../media/image38.wmf"/><Relationship Id="rId31" Type="http://schemas.openxmlformats.org/officeDocument/2006/relationships/image" Target="../media/image21.wmf"/><Relationship Id="rId44" Type="http://schemas.openxmlformats.org/officeDocument/2006/relationships/oleObject" Target="../embeddings/oleObject58.bin"/><Relationship Id="rId52" Type="http://schemas.openxmlformats.org/officeDocument/2006/relationships/oleObject" Target="../embeddings/oleObject62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43.bin"/><Relationship Id="rId22" Type="http://schemas.openxmlformats.org/officeDocument/2006/relationships/oleObject" Target="../embeddings/oleObject47.bin"/><Relationship Id="rId27" Type="http://schemas.openxmlformats.org/officeDocument/2006/relationships/image" Target="../media/image42.wmf"/><Relationship Id="rId30" Type="http://schemas.openxmlformats.org/officeDocument/2006/relationships/oleObject" Target="../embeddings/oleObject51.bin"/><Relationship Id="rId35" Type="http://schemas.openxmlformats.org/officeDocument/2006/relationships/image" Target="../media/image23.wmf"/><Relationship Id="rId43" Type="http://schemas.openxmlformats.org/officeDocument/2006/relationships/image" Target="../media/image45.wmf"/><Relationship Id="rId48" Type="http://schemas.openxmlformats.org/officeDocument/2006/relationships/oleObject" Target="../embeddings/oleObject60.bin"/><Relationship Id="rId8" Type="http://schemas.openxmlformats.org/officeDocument/2006/relationships/oleObject" Target="../embeddings/oleObject40.bin"/><Relationship Id="rId51" Type="http://schemas.openxmlformats.org/officeDocument/2006/relationships/image" Target="../media/image49.wmf"/><Relationship Id="rId3" Type="http://schemas.openxmlformats.org/officeDocument/2006/relationships/image" Target="../media/image1.png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37.wmf"/><Relationship Id="rId25" Type="http://schemas.openxmlformats.org/officeDocument/2006/relationships/image" Target="../media/image41.wmf"/><Relationship Id="rId33" Type="http://schemas.openxmlformats.org/officeDocument/2006/relationships/image" Target="../media/image22.wmf"/><Relationship Id="rId38" Type="http://schemas.openxmlformats.org/officeDocument/2006/relationships/oleObject" Target="../embeddings/oleObject55.bin"/><Relationship Id="rId46" Type="http://schemas.openxmlformats.org/officeDocument/2006/relationships/oleObject" Target="../embeddings/oleObject59.bin"/><Relationship Id="rId20" Type="http://schemas.openxmlformats.org/officeDocument/2006/relationships/oleObject" Target="../embeddings/oleObject46.bin"/><Relationship Id="rId41" Type="http://schemas.openxmlformats.org/officeDocument/2006/relationships/image" Target="../media/image26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9.bin"/><Relationship Id="rId15" Type="http://schemas.openxmlformats.org/officeDocument/2006/relationships/image" Target="../media/image36.wmf"/><Relationship Id="rId23" Type="http://schemas.openxmlformats.org/officeDocument/2006/relationships/image" Target="../media/image40.wmf"/><Relationship Id="rId28" Type="http://schemas.openxmlformats.org/officeDocument/2006/relationships/oleObject" Target="../embeddings/oleObject50.bin"/><Relationship Id="rId36" Type="http://schemas.openxmlformats.org/officeDocument/2006/relationships/oleObject" Target="../embeddings/oleObject54.bin"/><Relationship Id="rId49" Type="http://schemas.openxmlformats.org/officeDocument/2006/relationships/image" Target="../media/image48.w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wmf"/><Relationship Id="rId18" Type="http://schemas.openxmlformats.org/officeDocument/2006/relationships/oleObject" Target="../embeddings/oleObject70.bin"/><Relationship Id="rId26" Type="http://schemas.openxmlformats.org/officeDocument/2006/relationships/oleObject" Target="../embeddings/oleObject74.bin"/><Relationship Id="rId39" Type="http://schemas.openxmlformats.org/officeDocument/2006/relationships/oleObject" Target="../embeddings/oleObject82.bin"/><Relationship Id="rId21" Type="http://schemas.openxmlformats.org/officeDocument/2006/relationships/image" Target="../media/image58.wmf"/><Relationship Id="rId34" Type="http://schemas.openxmlformats.org/officeDocument/2006/relationships/oleObject" Target="../embeddings/oleObject78.bin"/><Relationship Id="rId42" Type="http://schemas.openxmlformats.org/officeDocument/2006/relationships/oleObject" Target="../embeddings/oleObject84.bin"/><Relationship Id="rId47" Type="http://schemas.openxmlformats.org/officeDocument/2006/relationships/image" Target="../media/image65.wmf"/><Relationship Id="rId50" Type="http://schemas.openxmlformats.org/officeDocument/2006/relationships/oleObject" Target="../embeddings/oleObject89.bin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9.bin"/><Relationship Id="rId29" Type="http://schemas.openxmlformats.org/officeDocument/2006/relationships/image" Target="../media/image62.wmf"/><Relationship Id="rId11" Type="http://schemas.openxmlformats.org/officeDocument/2006/relationships/image" Target="../media/image53.wmf"/><Relationship Id="rId24" Type="http://schemas.openxmlformats.org/officeDocument/2006/relationships/oleObject" Target="../embeddings/oleObject73.bin"/><Relationship Id="rId32" Type="http://schemas.openxmlformats.org/officeDocument/2006/relationships/oleObject" Target="../embeddings/oleObject77.bin"/><Relationship Id="rId37" Type="http://schemas.openxmlformats.org/officeDocument/2006/relationships/oleObject" Target="../embeddings/oleObject80.bin"/><Relationship Id="rId40" Type="http://schemas.openxmlformats.org/officeDocument/2006/relationships/image" Target="../media/image63.wmf"/><Relationship Id="rId45" Type="http://schemas.openxmlformats.org/officeDocument/2006/relationships/image" Target="../media/image64.wmf"/><Relationship Id="rId53" Type="http://schemas.openxmlformats.org/officeDocument/2006/relationships/image" Target="../media/image68.wmf"/><Relationship Id="rId5" Type="http://schemas.openxmlformats.org/officeDocument/2006/relationships/image" Target="../media/image51.wmf"/><Relationship Id="rId10" Type="http://schemas.openxmlformats.org/officeDocument/2006/relationships/oleObject" Target="../embeddings/oleObject66.bin"/><Relationship Id="rId19" Type="http://schemas.openxmlformats.org/officeDocument/2006/relationships/image" Target="../media/image57.wmf"/><Relationship Id="rId31" Type="http://schemas.openxmlformats.org/officeDocument/2006/relationships/image" Target="../media/image12.wmf"/><Relationship Id="rId44" Type="http://schemas.openxmlformats.org/officeDocument/2006/relationships/oleObject" Target="../embeddings/oleObject86.bin"/><Relationship Id="rId52" Type="http://schemas.openxmlformats.org/officeDocument/2006/relationships/oleObject" Target="../embeddings/oleObject90.bin"/><Relationship Id="rId4" Type="http://schemas.openxmlformats.org/officeDocument/2006/relationships/oleObject" Target="../embeddings/oleObject63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68.bin"/><Relationship Id="rId22" Type="http://schemas.openxmlformats.org/officeDocument/2006/relationships/oleObject" Target="../embeddings/oleObject72.bin"/><Relationship Id="rId27" Type="http://schemas.openxmlformats.org/officeDocument/2006/relationships/image" Target="../media/image61.wmf"/><Relationship Id="rId30" Type="http://schemas.openxmlformats.org/officeDocument/2006/relationships/oleObject" Target="../embeddings/oleObject76.bin"/><Relationship Id="rId35" Type="http://schemas.openxmlformats.org/officeDocument/2006/relationships/image" Target="../media/image14.wmf"/><Relationship Id="rId43" Type="http://schemas.openxmlformats.org/officeDocument/2006/relationships/oleObject" Target="../embeddings/oleObject85.bin"/><Relationship Id="rId48" Type="http://schemas.openxmlformats.org/officeDocument/2006/relationships/oleObject" Target="../embeddings/oleObject88.bin"/><Relationship Id="rId8" Type="http://schemas.openxmlformats.org/officeDocument/2006/relationships/oleObject" Target="../embeddings/oleObject65.bin"/><Relationship Id="rId51" Type="http://schemas.openxmlformats.org/officeDocument/2006/relationships/image" Target="../media/image67.wmf"/><Relationship Id="rId3" Type="http://schemas.openxmlformats.org/officeDocument/2006/relationships/image" Target="../media/image1.png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56.wmf"/><Relationship Id="rId25" Type="http://schemas.openxmlformats.org/officeDocument/2006/relationships/image" Target="../media/image60.wmf"/><Relationship Id="rId33" Type="http://schemas.openxmlformats.org/officeDocument/2006/relationships/image" Target="../media/image13.wmf"/><Relationship Id="rId38" Type="http://schemas.openxmlformats.org/officeDocument/2006/relationships/oleObject" Target="../embeddings/oleObject81.bin"/><Relationship Id="rId46" Type="http://schemas.openxmlformats.org/officeDocument/2006/relationships/oleObject" Target="../embeddings/oleObject87.bin"/><Relationship Id="rId20" Type="http://schemas.openxmlformats.org/officeDocument/2006/relationships/oleObject" Target="../embeddings/oleObject71.bin"/><Relationship Id="rId41" Type="http://schemas.openxmlformats.org/officeDocument/2006/relationships/oleObject" Target="../embeddings/oleObject83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4.bin"/><Relationship Id="rId15" Type="http://schemas.openxmlformats.org/officeDocument/2006/relationships/image" Target="../media/image55.wmf"/><Relationship Id="rId23" Type="http://schemas.openxmlformats.org/officeDocument/2006/relationships/image" Target="../media/image59.wmf"/><Relationship Id="rId28" Type="http://schemas.openxmlformats.org/officeDocument/2006/relationships/oleObject" Target="../embeddings/oleObject75.bin"/><Relationship Id="rId36" Type="http://schemas.openxmlformats.org/officeDocument/2006/relationships/oleObject" Target="../embeddings/oleObject79.bin"/><Relationship Id="rId49" Type="http://schemas.openxmlformats.org/officeDocument/2006/relationships/image" Target="../media/image6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13" Type="http://schemas.openxmlformats.org/officeDocument/2006/relationships/image" Target="../media/image73.wmf"/><Relationship Id="rId18" Type="http://schemas.openxmlformats.org/officeDocument/2006/relationships/oleObject" Target="../embeddings/oleObject98.bin"/><Relationship Id="rId26" Type="http://schemas.openxmlformats.org/officeDocument/2006/relationships/oleObject" Target="../embeddings/oleObject103.bin"/><Relationship Id="rId3" Type="http://schemas.openxmlformats.org/officeDocument/2006/relationships/image" Target="../media/image1.png"/><Relationship Id="rId21" Type="http://schemas.openxmlformats.org/officeDocument/2006/relationships/image" Target="../media/image77.wmf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95.bin"/><Relationship Id="rId17" Type="http://schemas.openxmlformats.org/officeDocument/2006/relationships/image" Target="../media/image75.wmf"/><Relationship Id="rId25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7.bin"/><Relationship Id="rId20" Type="http://schemas.openxmlformats.org/officeDocument/2006/relationships/oleObject" Target="../embeddings/oleObject99.bin"/><Relationship Id="rId29" Type="http://schemas.openxmlformats.org/officeDocument/2006/relationships/image" Target="../media/image80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72.wmf"/><Relationship Id="rId24" Type="http://schemas.openxmlformats.org/officeDocument/2006/relationships/oleObject" Target="../embeddings/oleObject101.bin"/><Relationship Id="rId5" Type="http://schemas.openxmlformats.org/officeDocument/2006/relationships/image" Target="../media/image69.wmf"/><Relationship Id="rId15" Type="http://schemas.openxmlformats.org/officeDocument/2006/relationships/image" Target="../media/image74.emf"/><Relationship Id="rId23" Type="http://schemas.openxmlformats.org/officeDocument/2006/relationships/image" Target="../media/image78.wmf"/><Relationship Id="rId28" Type="http://schemas.openxmlformats.org/officeDocument/2006/relationships/oleObject" Target="../embeddings/oleObject104.bin"/><Relationship Id="rId10" Type="http://schemas.openxmlformats.org/officeDocument/2006/relationships/oleObject" Target="../embeddings/oleObject94.bin"/><Relationship Id="rId19" Type="http://schemas.openxmlformats.org/officeDocument/2006/relationships/image" Target="../media/image76.wmf"/><Relationship Id="rId31" Type="http://schemas.openxmlformats.org/officeDocument/2006/relationships/image" Target="../media/image81.wmf"/><Relationship Id="rId4" Type="http://schemas.openxmlformats.org/officeDocument/2006/relationships/oleObject" Target="../embeddings/oleObject91.bin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96.bin"/><Relationship Id="rId22" Type="http://schemas.openxmlformats.org/officeDocument/2006/relationships/oleObject" Target="../embeddings/oleObject100.bin"/><Relationship Id="rId27" Type="http://schemas.openxmlformats.org/officeDocument/2006/relationships/image" Target="../media/image79.wmf"/><Relationship Id="rId30" Type="http://schemas.openxmlformats.org/officeDocument/2006/relationships/oleObject" Target="../embeddings/oleObject10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image" Target="../media/image12.wmf"/><Relationship Id="rId3" Type="http://schemas.openxmlformats.org/officeDocument/2006/relationships/image" Target="../media/image1.png"/><Relationship Id="rId7" Type="http://schemas.openxmlformats.org/officeDocument/2006/relationships/image" Target="../media/image83.wmf"/><Relationship Id="rId12" Type="http://schemas.openxmlformats.org/officeDocument/2006/relationships/oleObject" Target="../embeddings/oleObject110.bin"/><Relationship Id="rId1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2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85.wmf"/><Relationship Id="rId5" Type="http://schemas.openxmlformats.org/officeDocument/2006/relationships/image" Target="../media/image82.wmf"/><Relationship Id="rId15" Type="http://schemas.openxmlformats.org/officeDocument/2006/relationships/image" Target="../media/image86.wmf"/><Relationship Id="rId10" Type="http://schemas.openxmlformats.org/officeDocument/2006/relationships/oleObject" Target="../embeddings/oleObject109.bin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11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120.bin"/><Relationship Id="rId3" Type="http://schemas.openxmlformats.org/officeDocument/2006/relationships/image" Target="../media/image1.png"/><Relationship Id="rId7" Type="http://schemas.openxmlformats.org/officeDocument/2006/relationships/image" Target="../media/image88.wmf"/><Relationship Id="rId12" Type="http://schemas.openxmlformats.org/officeDocument/2006/relationships/oleObject" Target="../embeddings/oleObject117.bin"/><Relationship Id="rId17" Type="http://schemas.openxmlformats.org/officeDocument/2006/relationships/image" Target="../media/image9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9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4.bin"/><Relationship Id="rId11" Type="http://schemas.openxmlformats.org/officeDocument/2006/relationships/image" Target="../media/image22.wmf"/><Relationship Id="rId5" Type="http://schemas.openxmlformats.org/officeDocument/2006/relationships/image" Target="../media/image87.wmf"/><Relationship Id="rId15" Type="http://schemas.openxmlformats.org/officeDocument/2006/relationships/image" Target="../media/image89.wmf"/><Relationship Id="rId10" Type="http://schemas.openxmlformats.org/officeDocument/2006/relationships/oleObject" Target="../embeddings/oleObject116.bin"/><Relationship Id="rId19" Type="http://schemas.openxmlformats.org/officeDocument/2006/relationships/image" Target="../media/image91.wmf"/><Relationship Id="rId4" Type="http://schemas.openxmlformats.org/officeDocument/2006/relationships/oleObject" Target="../embeddings/oleObject113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1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3908582" y="3357114"/>
            <a:ext cx="3993401" cy="645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sz="3200" b="1" dirty="0" smtClean="0">
                <a:solidFill>
                  <a:schemeClr val="tx1"/>
                </a:solidFill>
                <a:ea typeface="楷体_GB2312" pitchFamily="49" charset="-122"/>
              </a:rPr>
              <a:t>1.3</a:t>
            </a:r>
            <a:r>
              <a:rPr lang="zh-CN" altLang="en-US" sz="3200" b="1" dirty="0">
                <a:solidFill>
                  <a:schemeClr val="tx1"/>
                </a:solidFill>
                <a:ea typeface="楷体_GB2312" pitchFamily="49" charset="-122"/>
              </a:rPr>
              <a:t>、二重积分的计算</a:t>
            </a:r>
          </a:p>
        </p:txBody>
      </p:sp>
      <p:sp>
        <p:nvSpPr>
          <p:cNvPr id="6147" name="Text Box 7"/>
          <p:cNvSpPr txBox="1">
            <a:spLocks noChangeArrowheads="1"/>
          </p:cNvSpPr>
          <p:nvPr/>
        </p:nvSpPr>
        <p:spPr bwMode="auto">
          <a:xfrm>
            <a:off x="4662300" y="1902369"/>
            <a:ext cx="2781531" cy="769441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en-US" altLang="zh-CN" sz="4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.</a:t>
            </a:r>
            <a:r>
              <a:rPr lang="zh-CN" altLang="en-US" sz="4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二重积分</a:t>
            </a:r>
            <a:endParaRPr lang="zh-CN" altLang="en-US" sz="48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148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043363" y="5553075"/>
            <a:ext cx="3581400" cy="3810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49" name="Text Box 10"/>
          <p:cNvSpPr txBox="1">
            <a:spLocks noChangeArrowheads="1"/>
          </p:cNvSpPr>
          <p:nvPr/>
        </p:nvSpPr>
        <p:spPr bwMode="auto">
          <a:xfrm>
            <a:off x="10575925" y="85504"/>
            <a:ext cx="1555750" cy="523875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kumimoji="0" lang="en-US" altLang="zh-CN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9</a:t>
            </a:r>
            <a:r>
              <a:rPr kumimoji="0" lang="zh-CN" altLang="en-US" dirty="0">
                <a:solidFill>
                  <a:srgbClr val="FF0000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3C160-1546-4E68-8169-6C7BC9AC00BF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106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95" name="Freeform 51"/>
          <p:cNvSpPr>
            <a:spLocks/>
          </p:cNvSpPr>
          <p:nvPr/>
        </p:nvSpPr>
        <p:spPr bwMode="auto">
          <a:xfrm>
            <a:off x="7475538" y="1930400"/>
            <a:ext cx="869950" cy="871538"/>
          </a:xfrm>
          <a:custGeom>
            <a:avLst/>
            <a:gdLst>
              <a:gd name="T0" fmla="*/ 2147483646 w 548"/>
              <a:gd name="T1" fmla="*/ 0 h 549"/>
              <a:gd name="T2" fmla="*/ 2147483646 w 548"/>
              <a:gd name="T3" fmla="*/ 2147483646 h 549"/>
              <a:gd name="T4" fmla="*/ 2147483646 w 548"/>
              <a:gd name="T5" fmla="*/ 2147483646 h 549"/>
              <a:gd name="T6" fmla="*/ 2147483646 w 548"/>
              <a:gd name="T7" fmla="*/ 2147483646 h 549"/>
              <a:gd name="T8" fmla="*/ 2147483646 w 548"/>
              <a:gd name="T9" fmla="*/ 2147483646 h 549"/>
              <a:gd name="T10" fmla="*/ 0 w 548"/>
              <a:gd name="T11" fmla="*/ 2147483646 h 549"/>
              <a:gd name="T12" fmla="*/ 2147483646 w 548"/>
              <a:gd name="T13" fmla="*/ 2147483646 h 549"/>
              <a:gd name="T14" fmla="*/ 2147483646 w 548"/>
              <a:gd name="T15" fmla="*/ 2147483646 h 549"/>
              <a:gd name="T16" fmla="*/ 2147483646 w 548"/>
              <a:gd name="T17" fmla="*/ 2147483646 h 549"/>
              <a:gd name="T18" fmla="*/ 2147483646 w 548"/>
              <a:gd name="T19" fmla="*/ 2147483646 h 549"/>
              <a:gd name="T20" fmla="*/ 2147483646 w 548"/>
              <a:gd name="T21" fmla="*/ 2147483646 h 549"/>
              <a:gd name="T22" fmla="*/ 2147483646 w 548"/>
              <a:gd name="T23" fmla="*/ 2147483646 h 549"/>
              <a:gd name="T24" fmla="*/ 2147483646 w 548"/>
              <a:gd name="T25" fmla="*/ 0 h 54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48" h="549">
                <a:moveTo>
                  <a:pt x="548" y="0"/>
                </a:moveTo>
                <a:lnTo>
                  <a:pt x="420" y="37"/>
                </a:lnTo>
                <a:lnTo>
                  <a:pt x="235" y="128"/>
                </a:lnTo>
                <a:lnTo>
                  <a:pt x="91" y="272"/>
                </a:lnTo>
                <a:lnTo>
                  <a:pt x="9" y="421"/>
                </a:lnTo>
                <a:lnTo>
                  <a:pt x="0" y="549"/>
                </a:lnTo>
                <a:lnTo>
                  <a:pt x="54" y="549"/>
                </a:lnTo>
                <a:lnTo>
                  <a:pt x="146" y="530"/>
                </a:lnTo>
                <a:lnTo>
                  <a:pt x="237" y="475"/>
                </a:lnTo>
                <a:lnTo>
                  <a:pt x="379" y="368"/>
                </a:lnTo>
                <a:lnTo>
                  <a:pt x="475" y="224"/>
                </a:lnTo>
                <a:lnTo>
                  <a:pt x="523" y="128"/>
                </a:lnTo>
                <a:lnTo>
                  <a:pt x="548" y="0"/>
                </a:lnTo>
                <a:close/>
              </a:path>
            </a:pathLst>
          </a:custGeom>
          <a:gradFill rotWithShape="0">
            <a:gsLst>
              <a:gs pos="0">
                <a:srgbClr val="FFCC99"/>
              </a:gs>
              <a:gs pos="100000">
                <a:srgbClr val="FF0000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15788" name="Group 44"/>
          <p:cNvGrpSpPr>
            <a:grpSpLocks/>
          </p:cNvGrpSpPr>
          <p:nvPr/>
        </p:nvGrpSpPr>
        <p:grpSpPr bwMode="auto">
          <a:xfrm>
            <a:off x="7239000" y="1219200"/>
            <a:ext cx="2209800" cy="1955800"/>
            <a:chOff x="528" y="2880"/>
            <a:chExt cx="1392" cy="1232"/>
          </a:xfrm>
        </p:grpSpPr>
        <p:graphicFrame>
          <p:nvGraphicFramePr>
            <p:cNvPr id="15393" name="Object 37"/>
            <p:cNvGraphicFramePr>
              <a:graphicFrameLocks noChangeAspect="1"/>
            </p:cNvGraphicFramePr>
            <p:nvPr/>
          </p:nvGraphicFramePr>
          <p:xfrm>
            <a:off x="1746" y="3936"/>
            <a:ext cx="17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57" name="Equation" r:id="rId4" imgW="139700" imgH="139700" progId="Equation.3">
                    <p:embed/>
                  </p:oleObj>
                </mc:Choice>
                <mc:Fallback>
                  <p:oleObj name="Equation" r:id="rId4" imgW="1397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3936"/>
                          <a:ext cx="17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4" name="Object 38"/>
            <p:cNvGraphicFramePr>
              <a:graphicFrameLocks noChangeAspect="1"/>
            </p:cNvGraphicFramePr>
            <p:nvPr/>
          </p:nvGraphicFramePr>
          <p:xfrm>
            <a:off x="720" y="2880"/>
            <a:ext cx="17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58" name="Equation" r:id="rId6" imgW="139579" imgH="164957" progId="Equation.3">
                    <p:embed/>
                  </p:oleObj>
                </mc:Choice>
                <mc:Fallback>
                  <p:oleObj name="Equation" r:id="rId6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880"/>
                          <a:ext cx="17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5" name="Line 40"/>
            <p:cNvSpPr>
              <a:spLocks noChangeShapeType="1"/>
            </p:cNvSpPr>
            <p:nvPr/>
          </p:nvSpPr>
          <p:spPr bwMode="auto">
            <a:xfrm>
              <a:off x="672" y="3872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6" name="Line 42"/>
            <p:cNvSpPr>
              <a:spLocks noChangeShapeType="1"/>
            </p:cNvSpPr>
            <p:nvPr/>
          </p:nvSpPr>
          <p:spPr bwMode="auto">
            <a:xfrm flipV="1">
              <a:off x="672" y="2944"/>
              <a:ext cx="0" cy="9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97" name="Object 43"/>
            <p:cNvGraphicFramePr>
              <a:graphicFrameLocks noChangeAspect="1"/>
            </p:cNvGraphicFramePr>
            <p:nvPr/>
          </p:nvGraphicFramePr>
          <p:xfrm>
            <a:off x="528" y="3878"/>
            <a:ext cx="18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59" name="Equation" r:id="rId8" imgW="164814" imgH="177492" progId="Equation.3">
                    <p:embed/>
                  </p:oleObj>
                </mc:Choice>
                <mc:Fallback>
                  <p:oleObj name="Equation" r:id="rId8" imgW="164814" imgH="1774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3878"/>
                          <a:ext cx="18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2271712" y="609600"/>
            <a:ext cx="700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10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0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0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000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1</a:t>
            </a:r>
            <a:endParaRPr lang="zh-CN" altLang="en-US" sz="2400" b="1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15747" name="Text Box 3"/>
          <p:cNvSpPr txBox="1">
            <a:spLocks noChangeArrowheads="1"/>
          </p:cNvSpPr>
          <p:nvPr/>
        </p:nvSpPr>
        <p:spPr bwMode="auto">
          <a:xfrm>
            <a:off x="2362200" y="1905001"/>
            <a:ext cx="723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0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0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415748" name="Object 4"/>
          <p:cNvGraphicFramePr>
            <a:graphicFrameLocks noChangeAspect="1"/>
          </p:cNvGraphicFramePr>
          <p:nvPr/>
        </p:nvGraphicFramePr>
        <p:xfrm>
          <a:off x="3257550" y="3957638"/>
          <a:ext cx="268605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60" name="Equation" r:id="rId11" imgW="2590800" imgH="812800" progId="Equation.3">
                  <p:embed/>
                </p:oleObj>
              </mc:Choice>
              <mc:Fallback>
                <p:oleObj name="Equation" r:id="rId11" imgW="25908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3957638"/>
                        <a:ext cx="2686050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49" name="Object 5"/>
          <p:cNvGraphicFramePr>
            <a:graphicFrameLocks noChangeAspect="1"/>
          </p:cNvGraphicFramePr>
          <p:nvPr/>
        </p:nvGraphicFramePr>
        <p:xfrm>
          <a:off x="2971801" y="4724400"/>
          <a:ext cx="50768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61" name="Equation" r:id="rId13" imgW="4762500" imgH="825500" progId="Equation.3">
                  <p:embed/>
                </p:oleObj>
              </mc:Choice>
              <mc:Fallback>
                <p:oleObj name="Equation" r:id="rId13" imgW="47625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4724400"/>
                        <a:ext cx="507682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0" name="Object 6"/>
          <p:cNvGraphicFramePr>
            <a:graphicFrameLocks noChangeAspect="1"/>
          </p:cNvGraphicFramePr>
          <p:nvPr/>
        </p:nvGraphicFramePr>
        <p:xfrm>
          <a:off x="8061325" y="4854576"/>
          <a:ext cx="827088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62" name="Equation" r:id="rId15" imgW="977900" imgH="838200" progId="Equation.3">
                  <p:embed/>
                </p:oleObj>
              </mc:Choice>
              <mc:Fallback>
                <p:oleObj name="Equation" r:id="rId15" imgW="9779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1325" y="4854576"/>
                        <a:ext cx="827088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55" name="Text Box 11"/>
          <p:cNvSpPr txBox="1">
            <a:spLocks noChangeArrowheads="1"/>
          </p:cNvSpPr>
          <p:nvPr/>
        </p:nvSpPr>
        <p:spPr bwMode="auto">
          <a:xfrm>
            <a:off x="6049963" y="3265488"/>
            <a:ext cx="4038600" cy="519112"/>
          </a:xfrm>
          <a:prstGeom prst="rect">
            <a:avLst/>
          </a:prstGeom>
          <a:gradFill rotWithShape="0">
            <a:gsLst>
              <a:gs pos="0">
                <a:srgbClr val="5E762F"/>
              </a:gs>
              <a:gs pos="50000">
                <a:srgbClr val="CCFF66"/>
              </a:gs>
              <a:gs pos="100000">
                <a:srgbClr val="5E762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0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0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积分域既是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型又是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Y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型</a:t>
            </a:r>
            <a:endParaRPr lang="zh-CN" altLang="en-US" b="1">
              <a:solidFill>
                <a:srgbClr val="FF3399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15757" name="Object 13"/>
          <p:cNvGraphicFramePr>
            <a:graphicFrameLocks noChangeAspect="1"/>
          </p:cNvGraphicFramePr>
          <p:nvPr/>
        </p:nvGraphicFramePr>
        <p:xfrm>
          <a:off x="3048000" y="2547938"/>
          <a:ext cx="1277938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63" name="Equation" r:id="rId17" imgW="1180588" imgH="1028254" progId="Equation.3">
                  <p:embed/>
                </p:oleObj>
              </mc:Choice>
              <mc:Fallback>
                <p:oleObj name="Equation" r:id="rId17" imgW="1180588" imgH="10282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547938"/>
                        <a:ext cx="1277938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8" name="Object 14"/>
          <p:cNvGraphicFramePr>
            <a:graphicFrameLocks noChangeAspect="1"/>
          </p:cNvGraphicFramePr>
          <p:nvPr/>
        </p:nvGraphicFramePr>
        <p:xfrm>
          <a:off x="6705600" y="3886201"/>
          <a:ext cx="19050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64" name="Equation" r:id="rId19" imgW="2006600" imgH="736600" progId="Equation.3">
                  <p:embed/>
                </p:oleObj>
              </mc:Choice>
              <mc:Fallback>
                <p:oleObj name="Equation" r:id="rId19" imgW="20066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886201"/>
                        <a:ext cx="190500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9" name="Object 15"/>
          <p:cNvGraphicFramePr>
            <a:graphicFrameLocks noChangeAspect="1"/>
          </p:cNvGraphicFramePr>
          <p:nvPr/>
        </p:nvGraphicFramePr>
        <p:xfrm>
          <a:off x="5994400" y="3886201"/>
          <a:ext cx="7112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65" name="Equation" r:id="rId21" imgW="723586" imgH="698197" progId="Equation.3">
                  <p:embed/>
                </p:oleObj>
              </mc:Choice>
              <mc:Fallback>
                <p:oleObj name="Equation" r:id="rId21" imgW="723586" imgH="6981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0" y="3886201"/>
                        <a:ext cx="7112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60" name="Text Box 16"/>
          <p:cNvSpPr txBox="1">
            <a:spLocks noChangeArrowheads="1"/>
          </p:cNvSpPr>
          <p:nvPr/>
        </p:nvSpPr>
        <p:spPr bwMode="auto">
          <a:xfrm>
            <a:off x="2362200" y="3948113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0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0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0000FF"/>
                </a:solidFill>
                <a:ea typeface="宋体" panose="02010600030101010101" pitchFamily="2" charset="-122"/>
              </a:rPr>
              <a:t>法一</a:t>
            </a:r>
          </a:p>
        </p:txBody>
      </p:sp>
      <p:graphicFrame>
        <p:nvGraphicFramePr>
          <p:cNvPr id="415761" name="Object 17"/>
          <p:cNvGraphicFramePr>
            <a:graphicFrameLocks noChangeAspect="1"/>
          </p:cNvGraphicFramePr>
          <p:nvPr/>
        </p:nvGraphicFramePr>
        <p:xfrm>
          <a:off x="4457700" y="2868614"/>
          <a:ext cx="19256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66" name="Equation" r:id="rId23" imgW="1905000" imgH="393700" progId="Equation.3">
                  <p:embed/>
                </p:oleObj>
              </mc:Choice>
              <mc:Fallback>
                <p:oleObj name="Equation" r:id="rId23" imgW="1905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2868614"/>
                        <a:ext cx="1925638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6" name="Text Box 18"/>
          <p:cNvSpPr txBox="1">
            <a:spLocks noChangeArrowheads="1"/>
          </p:cNvSpPr>
          <p:nvPr/>
        </p:nvSpPr>
        <p:spPr bwMode="auto">
          <a:xfrm>
            <a:off x="3962400" y="1371601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0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0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所围平面闭区域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15377" name="Object 19"/>
          <p:cNvGraphicFramePr>
            <a:graphicFrameLocks noChangeAspect="1"/>
          </p:cNvGraphicFramePr>
          <p:nvPr/>
        </p:nvGraphicFramePr>
        <p:xfrm>
          <a:off x="2946400" y="609600"/>
          <a:ext cx="64389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67" name="Equation" r:id="rId25" imgW="6438900" imgH="812800" progId="Equation.3">
                  <p:embed/>
                </p:oleObj>
              </mc:Choice>
              <mc:Fallback>
                <p:oleObj name="Equation" r:id="rId25" imgW="64389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609600"/>
                        <a:ext cx="64389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8" name="Object 20"/>
          <p:cNvGraphicFramePr>
            <a:graphicFrameLocks noChangeAspect="1"/>
          </p:cNvGraphicFramePr>
          <p:nvPr/>
        </p:nvGraphicFramePr>
        <p:xfrm>
          <a:off x="3060700" y="1373188"/>
          <a:ext cx="965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68" name="Equation" r:id="rId27" imgW="965200" imgH="469900" progId="Equation.3">
                  <p:embed/>
                </p:oleObj>
              </mc:Choice>
              <mc:Fallback>
                <p:oleObj name="Equation" r:id="rId27" imgW="965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1373188"/>
                        <a:ext cx="965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65" name="Text Box 21"/>
          <p:cNvSpPr txBox="1">
            <a:spLocks noChangeArrowheads="1"/>
          </p:cNvSpPr>
          <p:nvPr/>
        </p:nvSpPr>
        <p:spPr bwMode="auto">
          <a:xfrm>
            <a:off x="2971800" y="1905001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0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0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两曲线的交点</a:t>
            </a:r>
          </a:p>
        </p:txBody>
      </p:sp>
      <p:graphicFrame>
        <p:nvGraphicFramePr>
          <p:cNvPr id="41576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754236"/>
              </p:ext>
            </p:extLst>
          </p:nvPr>
        </p:nvGraphicFramePr>
        <p:xfrm>
          <a:off x="6756400" y="4290332"/>
          <a:ext cx="333375" cy="353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69" name="Equation" r:id="rId29" imgW="190440" imgH="203040" progId="Equation.DSMT4">
                  <p:embed/>
                </p:oleObj>
              </mc:Choice>
              <mc:Fallback>
                <p:oleObj name="Equation" r:id="rId29" imgW="190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4290332"/>
                        <a:ext cx="333375" cy="353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6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608152"/>
              </p:ext>
            </p:extLst>
          </p:nvPr>
        </p:nvGraphicFramePr>
        <p:xfrm>
          <a:off x="6738009" y="3765916"/>
          <a:ext cx="424791" cy="434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0" name="Equation" r:id="rId31" imgW="253800" imgH="228600" progId="Equation.DSMT4">
                  <p:embed/>
                </p:oleObj>
              </mc:Choice>
              <mc:Fallback>
                <p:oleObj name="Equation" r:id="rId31" imgW="253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8009" y="3765916"/>
                        <a:ext cx="424791" cy="4347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89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647170"/>
              </p:ext>
            </p:extLst>
          </p:nvPr>
        </p:nvGraphicFramePr>
        <p:xfrm>
          <a:off x="7848600" y="1300956"/>
          <a:ext cx="692834" cy="447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1" name="Equation" r:id="rId33" imgW="444240" imgH="228600" progId="Equation.DSMT4">
                  <p:embed/>
                </p:oleObj>
              </mc:Choice>
              <mc:Fallback>
                <p:oleObj name="Equation" r:id="rId33" imgW="444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00956"/>
                        <a:ext cx="692834" cy="4472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90" name="Arc 46"/>
          <p:cNvSpPr>
            <a:spLocks/>
          </p:cNvSpPr>
          <p:nvPr/>
        </p:nvSpPr>
        <p:spPr bwMode="auto">
          <a:xfrm flipV="1">
            <a:off x="7467601" y="1600200"/>
            <a:ext cx="904875" cy="1219200"/>
          </a:xfrm>
          <a:custGeom>
            <a:avLst/>
            <a:gdLst>
              <a:gd name="T0" fmla="*/ 0 w 21349"/>
              <a:gd name="T1" fmla="*/ 0 h 21600"/>
              <a:gd name="T2" fmla="*/ 2147483646 w 21349"/>
              <a:gd name="T3" fmla="*/ 2147483646 h 21600"/>
              <a:gd name="T4" fmla="*/ 0 w 21349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349" h="21600" fill="none" extrusionOk="0">
                <a:moveTo>
                  <a:pt x="0" y="0"/>
                </a:moveTo>
                <a:cubicBezTo>
                  <a:pt x="10661" y="0"/>
                  <a:pt x="19727" y="7778"/>
                  <a:pt x="21348" y="18316"/>
                </a:cubicBezTo>
              </a:path>
              <a:path w="21349" h="21600" stroke="0" extrusionOk="0">
                <a:moveTo>
                  <a:pt x="0" y="0"/>
                </a:moveTo>
                <a:cubicBezTo>
                  <a:pt x="10661" y="0"/>
                  <a:pt x="19727" y="7778"/>
                  <a:pt x="21348" y="18316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5791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111584"/>
              </p:ext>
            </p:extLst>
          </p:nvPr>
        </p:nvGraphicFramePr>
        <p:xfrm>
          <a:off x="8541434" y="1581175"/>
          <a:ext cx="655789" cy="423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2" name="Equation" r:id="rId35" imgW="444240" imgH="228600" progId="Equation.DSMT4">
                  <p:embed/>
                </p:oleObj>
              </mc:Choice>
              <mc:Fallback>
                <p:oleObj name="Equation" r:id="rId35" imgW="444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1434" y="1581175"/>
                        <a:ext cx="655789" cy="423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92" name="Arc 48"/>
          <p:cNvSpPr>
            <a:spLocks/>
          </p:cNvSpPr>
          <p:nvPr/>
        </p:nvSpPr>
        <p:spPr bwMode="auto">
          <a:xfrm rot="16183987" flipV="1">
            <a:off x="7618413" y="1758950"/>
            <a:ext cx="901700" cy="1219200"/>
          </a:xfrm>
          <a:custGeom>
            <a:avLst/>
            <a:gdLst>
              <a:gd name="T0" fmla="*/ 2147483646 w 21262"/>
              <a:gd name="T1" fmla="*/ 2147483646 h 21600"/>
              <a:gd name="T2" fmla="*/ 0 w 21262"/>
              <a:gd name="T3" fmla="*/ 2147483646 h 21600"/>
              <a:gd name="T4" fmla="*/ 2147483646 w 21262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262" h="21600" fill="none" extrusionOk="0">
                <a:moveTo>
                  <a:pt x="21262" y="3811"/>
                </a:moveTo>
                <a:cubicBezTo>
                  <a:pt x="19416" y="14106"/>
                  <a:pt x="10460" y="21599"/>
                  <a:pt x="1" y="21600"/>
                </a:cubicBezTo>
                <a:cubicBezTo>
                  <a:pt x="0" y="21600"/>
                  <a:pt x="0" y="21599"/>
                  <a:pt x="0" y="21599"/>
                </a:cubicBezTo>
              </a:path>
              <a:path w="21262" h="21600" stroke="0" extrusionOk="0">
                <a:moveTo>
                  <a:pt x="21262" y="3811"/>
                </a:moveTo>
                <a:cubicBezTo>
                  <a:pt x="19416" y="14106"/>
                  <a:pt x="10460" y="21599"/>
                  <a:pt x="1" y="21600"/>
                </a:cubicBezTo>
                <a:cubicBezTo>
                  <a:pt x="0" y="21600"/>
                  <a:pt x="0" y="21599"/>
                  <a:pt x="0" y="21599"/>
                </a:cubicBezTo>
                <a:lnTo>
                  <a:pt x="1" y="0"/>
                </a:lnTo>
                <a:lnTo>
                  <a:pt x="21262" y="3811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5793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799863"/>
              </p:ext>
            </p:extLst>
          </p:nvPr>
        </p:nvGraphicFramePr>
        <p:xfrm>
          <a:off x="8281153" y="1799265"/>
          <a:ext cx="607260" cy="428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3" name="Equation" r:id="rId37" imgW="393480" imgH="228600" progId="Equation.DSMT4">
                  <p:embed/>
                </p:oleObj>
              </mc:Choice>
              <mc:Fallback>
                <p:oleObj name="Equation" r:id="rId37" imgW="393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1153" y="1799265"/>
                        <a:ext cx="607260" cy="4283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94" name="Line 50"/>
          <p:cNvSpPr>
            <a:spLocks noChangeShapeType="1"/>
          </p:cNvSpPr>
          <p:nvPr/>
        </p:nvSpPr>
        <p:spPr bwMode="auto">
          <a:xfrm flipV="1">
            <a:off x="7848600" y="1905000"/>
            <a:ext cx="0" cy="10668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67053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1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5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5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15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5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15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1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1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5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5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5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15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15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15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15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15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95" grpId="0" animBg="1"/>
      <p:bldP spid="415747" grpId="0" autoUpdateAnimBg="0"/>
      <p:bldP spid="415755" grpId="0" animBg="1" autoUpdateAnimBg="0"/>
      <p:bldP spid="415760" grpId="0" autoUpdateAnimBg="0"/>
      <p:bldP spid="415765" grpId="0" autoUpdateAnimBg="0"/>
      <p:bldP spid="415790" grpId="0" animBg="1"/>
      <p:bldP spid="415792" grpId="0" animBg="1"/>
      <p:bldP spid="41579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WordArt 2"/>
          <p:cNvSpPr>
            <a:spLocks noChangeArrowheads="1" noChangeShapeType="1" noTextEdit="1"/>
          </p:cNvSpPr>
          <p:nvPr/>
        </p:nvSpPr>
        <p:spPr bwMode="auto">
          <a:xfrm>
            <a:off x="6477000" y="1828800"/>
            <a:ext cx="3810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3069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宋体" panose="02010600030101010101" pitchFamily="2" charset="-122"/>
              </a:rPr>
              <a:t>？</a:t>
            </a:r>
          </a:p>
        </p:txBody>
      </p:sp>
      <p:sp>
        <p:nvSpPr>
          <p:cNvPr id="416771" name="Text Box 3"/>
          <p:cNvSpPr txBox="1">
            <a:spLocks noChangeArrowheads="1"/>
          </p:cNvSpPr>
          <p:nvPr/>
        </p:nvSpPr>
        <p:spPr bwMode="auto">
          <a:xfrm>
            <a:off x="3581400" y="1828801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先对</a:t>
            </a:r>
            <a:r>
              <a:rPr lang="en-US" altLang="zh-CN" b="1" i="1" dirty="0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  <a:r>
              <a:rPr lang="zh-CN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后对</a:t>
            </a:r>
            <a:r>
              <a:rPr lang="en-US" altLang="zh-CN" b="1" i="1" dirty="0">
                <a:solidFill>
                  <a:srgbClr val="FF0000"/>
                </a:solidFill>
                <a:ea typeface="宋体" panose="02010600030101010101" pitchFamily="2" charset="-122"/>
              </a:rPr>
              <a:t>y</a:t>
            </a:r>
            <a:r>
              <a:rPr lang="zh-CN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的积分</a:t>
            </a:r>
            <a:endParaRPr lang="zh-CN" altLang="en-US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16773" name="Object 5"/>
          <p:cNvGraphicFramePr>
            <a:graphicFrameLocks noChangeAspect="1"/>
          </p:cNvGraphicFramePr>
          <p:nvPr/>
        </p:nvGraphicFramePr>
        <p:xfrm>
          <a:off x="2819400" y="2895600"/>
          <a:ext cx="268605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5" name="Equation" r:id="rId4" imgW="2590800" imgH="812800" progId="Equation.3">
                  <p:embed/>
                </p:oleObj>
              </mc:Choice>
              <mc:Fallback>
                <p:oleObj name="Equation" r:id="rId4" imgW="25908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895600"/>
                        <a:ext cx="2686050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4" name="Object 6"/>
          <p:cNvGraphicFramePr>
            <a:graphicFrameLocks noChangeAspect="1"/>
          </p:cNvGraphicFramePr>
          <p:nvPr/>
        </p:nvGraphicFramePr>
        <p:xfrm>
          <a:off x="5181600" y="3736976"/>
          <a:ext cx="9906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6" name="公式" r:id="rId6" imgW="418918" imgH="406224" progId="Equation.3">
                  <p:embed/>
                </p:oleObj>
              </mc:Choice>
              <mc:Fallback>
                <p:oleObj name="公式" r:id="rId6" imgW="418918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736976"/>
                        <a:ext cx="9906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5" name="Object 7"/>
          <p:cNvGraphicFramePr>
            <a:graphicFrameLocks noChangeAspect="1"/>
          </p:cNvGraphicFramePr>
          <p:nvPr/>
        </p:nvGraphicFramePr>
        <p:xfrm>
          <a:off x="5553076" y="2886076"/>
          <a:ext cx="6953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7" name="Equation" r:id="rId8" imgW="698500" imgH="698500" progId="Equation.3">
                  <p:embed/>
                </p:oleObj>
              </mc:Choice>
              <mc:Fallback>
                <p:oleObj name="Equation" r:id="rId8" imgW="6985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3076" y="2886076"/>
                        <a:ext cx="69532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76" name="Text Box 8"/>
          <p:cNvSpPr txBox="1">
            <a:spLocks noChangeArrowheads="1"/>
          </p:cNvSpPr>
          <p:nvPr/>
        </p:nvSpPr>
        <p:spPr bwMode="auto">
          <a:xfrm>
            <a:off x="2667000" y="1843088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0000FF"/>
                </a:solidFill>
                <a:ea typeface="宋体" panose="02010600030101010101" pitchFamily="2" charset="-122"/>
              </a:rPr>
              <a:t>法二</a:t>
            </a:r>
          </a:p>
        </p:txBody>
      </p:sp>
      <p:graphicFrame>
        <p:nvGraphicFramePr>
          <p:cNvPr id="416777" name="Object 9"/>
          <p:cNvGraphicFramePr>
            <a:graphicFrameLocks noChangeAspect="1"/>
          </p:cNvGraphicFramePr>
          <p:nvPr/>
        </p:nvGraphicFramePr>
        <p:xfrm>
          <a:off x="6235700" y="2873376"/>
          <a:ext cx="216058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" name="Equation" r:id="rId10" imgW="2032000" imgH="736600" progId="Equation.3">
                  <p:embed/>
                </p:oleObj>
              </mc:Choice>
              <mc:Fallback>
                <p:oleObj name="Equation" r:id="rId10" imgW="20320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5700" y="2873376"/>
                        <a:ext cx="2160588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41604"/>
              </p:ext>
            </p:extLst>
          </p:nvPr>
        </p:nvGraphicFramePr>
        <p:xfrm>
          <a:off x="6313159" y="3371790"/>
          <a:ext cx="399419" cy="42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" name="Equation" r:id="rId12" imgW="190440" imgH="228600" progId="Equation.DSMT4">
                  <p:embed/>
                </p:oleObj>
              </mc:Choice>
              <mc:Fallback>
                <p:oleObj name="Equation" r:id="rId12" imgW="19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159" y="3371790"/>
                        <a:ext cx="399419" cy="429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612450"/>
              </p:ext>
            </p:extLst>
          </p:nvPr>
        </p:nvGraphicFramePr>
        <p:xfrm>
          <a:off x="6313159" y="2798321"/>
          <a:ext cx="399420" cy="413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" name="Equation" r:id="rId14" imgW="253800" imgH="253800" progId="Equation.DSMT4">
                  <p:embed/>
                </p:oleObj>
              </mc:Choice>
              <mc:Fallback>
                <p:oleObj name="Equation" r:id="rId14" imgW="253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159" y="2798321"/>
                        <a:ext cx="399420" cy="4135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28"/>
          <p:cNvGraphicFramePr>
            <a:graphicFrameLocks noChangeAspect="1"/>
          </p:cNvGraphicFramePr>
          <p:nvPr/>
        </p:nvGraphicFramePr>
        <p:xfrm>
          <a:off x="2819400" y="787400"/>
          <a:ext cx="2362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" name="Equation" r:id="rId16" imgW="2362200" imgH="812800" progId="Equation.3">
                  <p:embed/>
                </p:oleObj>
              </mc:Choice>
              <mc:Fallback>
                <p:oleObj name="Equation" r:id="rId16" imgW="23622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787400"/>
                        <a:ext cx="2362200" cy="8128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00FF99"/>
                          </a:gs>
                        </a:gsLst>
                        <a:lin ang="5400000" scaled="1"/>
                      </a:gradFill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8" name="Group 41"/>
          <p:cNvGrpSpPr>
            <a:grpSpLocks/>
          </p:cNvGrpSpPr>
          <p:nvPr/>
        </p:nvGrpSpPr>
        <p:grpSpPr bwMode="auto">
          <a:xfrm>
            <a:off x="7315200" y="838200"/>
            <a:ext cx="2209800" cy="1955800"/>
            <a:chOff x="3600" y="2608"/>
            <a:chExt cx="1392" cy="1232"/>
          </a:xfrm>
        </p:grpSpPr>
        <p:sp>
          <p:nvSpPr>
            <p:cNvPr id="16401" name="Freeform 40"/>
            <p:cNvSpPr>
              <a:spLocks/>
            </p:cNvSpPr>
            <p:nvPr/>
          </p:nvSpPr>
          <p:spPr bwMode="auto">
            <a:xfrm>
              <a:off x="3749" y="3051"/>
              <a:ext cx="548" cy="549"/>
            </a:xfrm>
            <a:custGeom>
              <a:avLst/>
              <a:gdLst>
                <a:gd name="T0" fmla="*/ 548 w 548"/>
                <a:gd name="T1" fmla="*/ 0 h 549"/>
                <a:gd name="T2" fmla="*/ 420 w 548"/>
                <a:gd name="T3" fmla="*/ 37 h 549"/>
                <a:gd name="T4" fmla="*/ 235 w 548"/>
                <a:gd name="T5" fmla="*/ 128 h 549"/>
                <a:gd name="T6" fmla="*/ 91 w 548"/>
                <a:gd name="T7" fmla="*/ 272 h 549"/>
                <a:gd name="T8" fmla="*/ 9 w 548"/>
                <a:gd name="T9" fmla="*/ 421 h 549"/>
                <a:gd name="T10" fmla="*/ 0 w 548"/>
                <a:gd name="T11" fmla="*/ 549 h 549"/>
                <a:gd name="T12" fmla="*/ 54 w 548"/>
                <a:gd name="T13" fmla="*/ 549 h 549"/>
                <a:gd name="T14" fmla="*/ 146 w 548"/>
                <a:gd name="T15" fmla="*/ 530 h 549"/>
                <a:gd name="T16" fmla="*/ 237 w 548"/>
                <a:gd name="T17" fmla="*/ 475 h 549"/>
                <a:gd name="T18" fmla="*/ 379 w 548"/>
                <a:gd name="T19" fmla="*/ 368 h 549"/>
                <a:gd name="T20" fmla="*/ 475 w 548"/>
                <a:gd name="T21" fmla="*/ 224 h 549"/>
                <a:gd name="T22" fmla="*/ 523 w 548"/>
                <a:gd name="T23" fmla="*/ 128 h 549"/>
                <a:gd name="T24" fmla="*/ 548 w 548"/>
                <a:gd name="T25" fmla="*/ 0 h 5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8" h="549">
                  <a:moveTo>
                    <a:pt x="548" y="0"/>
                  </a:moveTo>
                  <a:lnTo>
                    <a:pt x="420" y="37"/>
                  </a:lnTo>
                  <a:lnTo>
                    <a:pt x="235" y="128"/>
                  </a:lnTo>
                  <a:lnTo>
                    <a:pt x="91" y="272"/>
                  </a:lnTo>
                  <a:lnTo>
                    <a:pt x="9" y="421"/>
                  </a:lnTo>
                  <a:lnTo>
                    <a:pt x="0" y="549"/>
                  </a:lnTo>
                  <a:lnTo>
                    <a:pt x="54" y="549"/>
                  </a:lnTo>
                  <a:lnTo>
                    <a:pt x="146" y="530"/>
                  </a:lnTo>
                  <a:lnTo>
                    <a:pt x="237" y="475"/>
                  </a:lnTo>
                  <a:lnTo>
                    <a:pt x="379" y="368"/>
                  </a:lnTo>
                  <a:lnTo>
                    <a:pt x="475" y="224"/>
                  </a:lnTo>
                  <a:lnTo>
                    <a:pt x="523" y="128"/>
                  </a:lnTo>
                  <a:lnTo>
                    <a:pt x="548" y="0"/>
                  </a:lnTo>
                  <a:close/>
                </a:path>
              </a:pathLst>
            </a:custGeom>
            <a:gradFill rotWithShape="0">
              <a:gsLst>
                <a:gs pos="0">
                  <a:srgbClr val="FFCC99"/>
                </a:gs>
                <a:gs pos="100000">
                  <a:srgbClr val="FF0000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02" name="Group 29"/>
            <p:cNvGrpSpPr>
              <a:grpSpLocks/>
            </p:cNvGrpSpPr>
            <p:nvPr/>
          </p:nvGrpSpPr>
          <p:grpSpPr bwMode="auto">
            <a:xfrm>
              <a:off x="3600" y="2608"/>
              <a:ext cx="1392" cy="1232"/>
              <a:chOff x="528" y="2880"/>
              <a:chExt cx="1392" cy="1232"/>
            </a:xfrm>
          </p:grpSpPr>
          <p:graphicFrame>
            <p:nvGraphicFramePr>
              <p:cNvPr id="16408" name="Object 30"/>
              <p:cNvGraphicFramePr>
                <a:graphicFrameLocks noChangeAspect="1"/>
              </p:cNvGraphicFramePr>
              <p:nvPr/>
            </p:nvGraphicFramePr>
            <p:xfrm>
              <a:off x="1746" y="3936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2" name="Equation" r:id="rId18" imgW="139700" imgH="139700" progId="Equation.3">
                      <p:embed/>
                    </p:oleObj>
                  </mc:Choice>
                  <mc:Fallback>
                    <p:oleObj name="Equation" r:id="rId18" imgW="139700" imgH="1397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46" y="3936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09" name="Object 31"/>
              <p:cNvGraphicFramePr>
                <a:graphicFrameLocks noChangeAspect="1"/>
              </p:cNvGraphicFramePr>
              <p:nvPr/>
            </p:nvGraphicFramePr>
            <p:xfrm>
              <a:off x="720" y="2880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3" name="Equation" r:id="rId20" imgW="139579" imgH="164957" progId="Equation.3">
                      <p:embed/>
                    </p:oleObj>
                  </mc:Choice>
                  <mc:Fallback>
                    <p:oleObj name="Equation" r:id="rId20" imgW="139579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2880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10" name="Line 32"/>
              <p:cNvSpPr>
                <a:spLocks noChangeShapeType="1"/>
              </p:cNvSpPr>
              <p:nvPr/>
            </p:nvSpPr>
            <p:spPr bwMode="auto">
              <a:xfrm>
                <a:off x="672" y="3872"/>
                <a:ext cx="1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1" name="Line 33"/>
              <p:cNvSpPr>
                <a:spLocks noChangeShapeType="1"/>
              </p:cNvSpPr>
              <p:nvPr/>
            </p:nvSpPr>
            <p:spPr bwMode="auto">
              <a:xfrm flipV="1">
                <a:off x="672" y="2944"/>
                <a:ext cx="0" cy="9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6412" name="Object 34"/>
              <p:cNvGraphicFramePr>
                <a:graphicFrameLocks noChangeAspect="1"/>
              </p:cNvGraphicFramePr>
              <p:nvPr/>
            </p:nvGraphicFramePr>
            <p:xfrm>
              <a:off x="528" y="3878"/>
              <a:ext cx="184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4" name="Equation" r:id="rId22" imgW="164814" imgH="177492" progId="Equation.3">
                      <p:embed/>
                    </p:oleObj>
                  </mc:Choice>
                  <mc:Fallback>
                    <p:oleObj name="Equation" r:id="rId22" imgW="164814" imgH="1774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3878"/>
                            <a:ext cx="184" cy="2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403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9981719"/>
                </p:ext>
              </p:extLst>
            </p:nvPr>
          </p:nvGraphicFramePr>
          <p:xfrm>
            <a:off x="3965" y="2647"/>
            <a:ext cx="42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5" name="Equation" r:id="rId24" imgW="444240" imgH="228600" progId="Equation.DSMT4">
                    <p:embed/>
                  </p:oleObj>
                </mc:Choice>
                <mc:Fallback>
                  <p:oleObj name="Equation" r:id="rId24" imgW="444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5" y="2647"/>
                          <a:ext cx="42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4" name="Arc 36"/>
            <p:cNvSpPr>
              <a:spLocks/>
            </p:cNvSpPr>
            <p:nvPr/>
          </p:nvSpPr>
          <p:spPr bwMode="auto">
            <a:xfrm flipV="1">
              <a:off x="3744" y="2848"/>
              <a:ext cx="570" cy="768"/>
            </a:xfrm>
            <a:custGeom>
              <a:avLst/>
              <a:gdLst>
                <a:gd name="T0" fmla="*/ 0 w 21349"/>
                <a:gd name="T1" fmla="*/ 0 h 21600"/>
                <a:gd name="T2" fmla="*/ 0 w 21349"/>
                <a:gd name="T3" fmla="*/ 0 h 21600"/>
                <a:gd name="T4" fmla="*/ 0 w 2134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349" h="21600" fill="none" extrusionOk="0">
                  <a:moveTo>
                    <a:pt x="0" y="0"/>
                  </a:moveTo>
                  <a:cubicBezTo>
                    <a:pt x="10661" y="0"/>
                    <a:pt x="19727" y="7778"/>
                    <a:pt x="21348" y="18316"/>
                  </a:cubicBezTo>
                </a:path>
                <a:path w="21349" h="21600" stroke="0" extrusionOk="0">
                  <a:moveTo>
                    <a:pt x="0" y="0"/>
                  </a:moveTo>
                  <a:cubicBezTo>
                    <a:pt x="10661" y="0"/>
                    <a:pt x="19727" y="7778"/>
                    <a:pt x="21348" y="18316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405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1495970"/>
                </p:ext>
              </p:extLst>
            </p:nvPr>
          </p:nvGraphicFramePr>
          <p:xfrm>
            <a:off x="4440" y="2819"/>
            <a:ext cx="42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6" name="Equation" r:id="rId26" imgW="444240" imgH="228600" progId="Equation.DSMT4">
                    <p:embed/>
                  </p:oleObj>
                </mc:Choice>
                <mc:Fallback>
                  <p:oleObj name="Equation" r:id="rId26" imgW="444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0" y="2819"/>
                          <a:ext cx="427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6" name="Arc 38"/>
            <p:cNvSpPr>
              <a:spLocks/>
            </p:cNvSpPr>
            <p:nvPr/>
          </p:nvSpPr>
          <p:spPr bwMode="auto">
            <a:xfrm rot="16183987" flipV="1">
              <a:off x="3839" y="2948"/>
              <a:ext cx="568" cy="768"/>
            </a:xfrm>
            <a:custGeom>
              <a:avLst/>
              <a:gdLst>
                <a:gd name="T0" fmla="*/ 0 w 21262"/>
                <a:gd name="T1" fmla="*/ 0 h 21600"/>
                <a:gd name="T2" fmla="*/ 0 w 21262"/>
                <a:gd name="T3" fmla="*/ 0 h 21600"/>
                <a:gd name="T4" fmla="*/ 0 w 21262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262" h="21600" fill="none" extrusionOk="0">
                  <a:moveTo>
                    <a:pt x="21262" y="3811"/>
                  </a:moveTo>
                  <a:cubicBezTo>
                    <a:pt x="19416" y="14106"/>
                    <a:pt x="10460" y="21599"/>
                    <a:pt x="1" y="21600"/>
                  </a:cubicBezTo>
                  <a:cubicBezTo>
                    <a:pt x="0" y="21600"/>
                    <a:pt x="0" y="21599"/>
                    <a:pt x="0" y="21599"/>
                  </a:cubicBezTo>
                </a:path>
                <a:path w="21262" h="21600" stroke="0" extrusionOk="0">
                  <a:moveTo>
                    <a:pt x="21262" y="3811"/>
                  </a:moveTo>
                  <a:cubicBezTo>
                    <a:pt x="19416" y="14106"/>
                    <a:pt x="10460" y="21599"/>
                    <a:pt x="1" y="21600"/>
                  </a:cubicBezTo>
                  <a:cubicBezTo>
                    <a:pt x="0" y="21600"/>
                    <a:pt x="0" y="21599"/>
                    <a:pt x="0" y="21599"/>
                  </a:cubicBezTo>
                  <a:lnTo>
                    <a:pt x="1" y="0"/>
                  </a:lnTo>
                  <a:lnTo>
                    <a:pt x="21262" y="3811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407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6677215"/>
                </p:ext>
              </p:extLst>
            </p:nvPr>
          </p:nvGraphicFramePr>
          <p:xfrm>
            <a:off x="4260" y="2981"/>
            <a:ext cx="345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7" name="Equation" r:id="rId28" imgW="393480" imgH="228600" progId="Equation.DSMT4">
                    <p:embed/>
                  </p:oleObj>
                </mc:Choice>
                <mc:Fallback>
                  <p:oleObj name="Equation" r:id="rId28" imgW="393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0" y="2981"/>
                          <a:ext cx="345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6810" name="Line 42"/>
          <p:cNvSpPr>
            <a:spLocks noChangeShapeType="1"/>
          </p:cNvSpPr>
          <p:nvPr/>
        </p:nvSpPr>
        <p:spPr bwMode="auto">
          <a:xfrm>
            <a:off x="7467600" y="1981200"/>
            <a:ext cx="1219200" cy="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2063750" y="4964114"/>
            <a:ext cx="792003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可以看出：</a:t>
            </a:r>
            <a:r>
              <a:rPr lang="zh-CN" altLang="en-US" b="1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这题中</a:t>
            </a:r>
            <a:r>
              <a:rPr lang="zh-CN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先对</a:t>
            </a:r>
            <a:r>
              <a:rPr lang="en-US" altLang="zh-CN" b="1" i="1" dirty="0">
                <a:solidFill>
                  <a:srgbClr val="0000CC"/>
                </a:solidFill>
                <a:ea typeface="宋体" panose="02010600030101010101" pitchFamily="2" charset="-122"/>
              </a:rPr>
              <a:t>x</a:t>
            </a:r>
            <a:r>
              <a:rPr lang="zh-CN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后对</a:t>
            </a:r>
            <a:r>
              <a:rPr lang="en-US" altLang="zh-CN" b="1" i="1" dirty="0">
                <a:solidFill>
                  <a:srgbClr val="0000CC"/>
                </a:solidFill>
                <a:ea typeface="宋体" panose="02010600030101010101" pitchFamily="2" charset="-122"/>
              </a:rPr>
              <a:t>y</a:t>
            </a:r>
            <a:r>
              <a:rPr lang="zh-CN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积分</a:t>
            </a: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和</a:t>
            </a:r>
            <a:r>
              <a:rPr lang="zh-CN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先对</a:t>
            </a:r>
            <a:r>
              <a:rPr lang="en-US" altLang="zh-CN" b="1" i="1" dirty="0">
                <a:solidFill>
                  <a:srgbClr val="0000CC"/>
                </a:solidFill>
                <a:ea typeface="宋体" panose="02010600030101010101" pitchFamily="2" charset="-122"/>
              </a:rPr>
              <a:t>y </a:t>
            </a:r>
            <a:r>
              <a:rPr lang="zh-CN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后对</a:t>
            </a:r>
            <a:r>
              <a:rPr lang="en-US" altLang="zh-CN" b="1" i="1" dirty="0">
                <a:solidFill>
                  <a:srgbClr val="0000CC"/>
                </a:solidFill>
                <a:ea typeface="宋体" panose="02010600030101010101" pitchFamily="2" charset="-122"/>
              </a:rPr>
              <a:t>x</a:t>
            </a:r>
            <a:r>
              <a:rPr lang="zh-CN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的积分</a:t>
            </a: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都可以得出结果，计算难度一样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.</a:t>
            </a:r>
            <a:endParaRPr lang="zh-CN" altLang="en-US" b="1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07019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6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6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6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6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1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0" grpId="0" animBg="1"/>
      <p:bldP spid="416771" grpId="0" autoUpdateAnimBg="0"/>
      <p:bldP spid="416776" grpId="0" autoUpdateAnimBg="0"/>
      <p:bldP spid="416810" grpId="0" animBg="1"/>
      <p:bldP spid="3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2350294" y="546623"/>
            <a:ext cx="700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000" b="1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3000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2</a:t>
            </a:r>
            <a:endParaRPr lang="zh-CN" altLang="en-US" sz="2400" b="1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15747" name="Text Box 3"/>
          <p:cNvSpPr txBox="1">
            <a:spLocks noChangeArrowheads="1"/>
          </p:cNvSpPr>
          <p:nvPr/>
        </p:nvSpPr>
        <p:spPr bwMode="auto">
          <a:xfrm>
            <a:off x="2362200" y="1905001"/>
            <a:ext cx="723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415748" name="Object 4"/>
          <p:cNvGraphicFramePr>
            <a:graphicFrameLocks noChangeAspect="1"/>
          </p:cNvGraphicFramePr>
          <p:nvPr/>
        </p:nvGraphicFramePr>
        <p:xfrm>
          <a:off x="7716838" y="5470526"/>
          <a:ext cx="21463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4" name="Equation" r:id="rId4" imgW="952087" imgH="406224" progId="Equation.DSMT4">
                  <p:embed/>
                </p:oleObj>
              </mc:Choice>
              <mc:Fallback>
                <p:oleObj name="Equation" r:id="rId4" imgW="952087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6838" y="5470526"/>
                        <a:ext cx="214630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7" name="Object 13"/>
          <p:cNvGraphicFramePr>
            <a:graphicFrameLocks noChangeAspect="1"/>
          </p:cNvGraphicFramePr>
          <p:nvPr/>
        </p:nvGraphicFramePr>
        <p:xfrm>
          <a:off x="2832101" y="2486025"/>
          <a:ext cx="1704975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" name="Equation" r:id="rId6" imgW="685800" imgH="482600" progId="Equation.DSMT4">
                  <p:embed/>
                </p:oleObj>
              </mc:Choice>
              <mc:Fallback>
                <p:oleObj name="Equation" r:id="rId6" imgW="6858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1" y="2486025"/>
                        <a:ext cx="1704975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60" name="Text Box 16"/>
          <p:cNvSpPr txBox="1">
            <a:spLocks noChangeArrowheads="1"/>
          </p:cNvSpPr>
          <p:nvPr/>
        </p:nvSpPr>
        <p:spPr bwMode="auto">
          <a:xfrm>
            <a:off x="1762125" y="3649663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0000FF"/>
                </a:solidFill>
                <a:ea typeface="宋体" panose="02010600030101010101" pitchFamily="2" charset="-122"/>
              </a:rPr>
              <a:t>法一</a:t>
            </a:r>
          </a:p>
        </p:txBody>
      </p:sp>
      <p:graphicFrame>
        <p:nvGraphicFramePr>
          <p:cNvPr id="415761" name="Object 17"/>
          <p:cNvGraphicFramePr>
            <a:graphicFrameLocks noChangeAspect="1"/>
          </p:cNvGraphicFramePr>
          <p:nvPr/>
        </p:nvGraphicFramePr>
        <p:xfrm>
          <a:off x="4560889" y="2868613"/>
          <a:ext cx="21415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6" name="Equation" r:id="rId8" imgW="977476" imgH="203112" progId="Equation.DSMT4">
                  <p:embed/>
                </p:oleObj>
              </mc:Choice>
              <mc:Fallback>
                <p:oleObj name="Equation" r:id="rId8" imgW="97747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0889" y="2868613"/>
                        <a:ext cx="21415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Text Box 18"/>
          <p:cNvSpPr txBox="1">
            <a:spLocks noChangeArrowheads="1"/>
          </p:cNvSpPr>
          <p:nvPr/>
        </p:nvSpPr>
        <p:spPr bwMode="auto">
          <a:xfrm>
            <a:off x="3960345" y="1266963"/>
            <a:ext cx="32004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600" b="1" dirty="0">
                <a:solidFill>
                  <a:srgbClr val="0000CC"/>
                </a:solidFill>
                <a:ea typeface="宋体" panose="02010600030101010101" pitchFamily="2" charset="-122"/>
              </a:rPr>
              <a:t>所围平面闭区域</a:t>
            </a:r>
            <a:r>
              <a:rPr lang="en-US" altLang="zh-CN" sz="2600" b="1" dirty="0">
                <a:solidFill>
                  <a:srgbClr val="0000CC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1741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71130"/>
              </p:ext>
            </p:extLst>
          </p:nvPr>
        </p:nvGraphicFramePr>
        <p:xfrm>
          <a:off x="3008891" y="468109"/>
          <a:ext cx="6420720" cy="883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7" name="Equation" r:id="rId10" imgW="2768600" imgH="381000" progId="Equation.DSMT4">
                  <p:embed/>
                </p:oleObj>
              </mc:Choice>
              <mc:Fallback>
                <p:oleObj name="Equation" r:id="rId10" imgW="27686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891" y="468109"/>
                        <a:ext cx="6420720" cy="883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20"/>
          <p:cNvGraphicFramePr>
            <a:graphicFrameLocks noChangeAspect="1"/>
          </p:cNvGraphicFramePr>
          <p:nvPr/>
        </p:nvGraphicFramePr>
        <p:xfrm>
          <a:off x="2514601" y="1338264"/>
          <a:ext cx="14716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8" name="Equation" r:id="rId12" imgW="609336" imgH="203112" progId="Equation.DSMT4">
                  <p:embed/>
                </p:oleObj>
              </mc:Choice>
              <mc:Fallback>
                <p:oleObj name="Equation" r:id="rId12" imgW="60933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1338264"/>
                        <a:ext cx="147161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65" name="Text Box 21"/>
          <p:cNvSpPr txBox="1">
            <a:spLocks noChangeArrowheads="1"/>
          </p:cNvSpPr>
          <p:nvPr/>
        </p:nvSpPr>
        <p:spPr bwMode="auto">
          <a:xfrm>
            <a:off x="2971800" y="1905001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两曲线的交点</a:t>
            </a:r>
          </a:p>
        </p:txBody>
      </p:sp>
      <p:graphicFrame>
        <p:nvGraphicFramePr>
          <p:cNvPr id="415793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489686"/>
              </p:ext>
            </p:extLst>
          </p:nvPr>
        </p:nvGraphicFramePr>
        <p:xfrm>
          <a:off x="8706491" y="1480432"/>
          <a:ext cx="743179" cy="51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9" name="Equation" r:id="rId14" imgW="419040" imgH="228600" progId="Equation.DSMT4">
                  <p:embed/>
                </p:oleObj>
              </mc:Choice>
              <mc:Fallback>
                <p:oleObj name="Equation" r:id="rId14" imgW="419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6491" y="1480432"/>
                        <a:ext cx="743179" cy="51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94" name="Line 50"/>
          <p:cNvSpPr>
            <a:spLocks noChangeShapeType="1"/>
          </p:cNvSpPr>
          <p:nvPr/>
        </p:nvSpPr>
        <p:spPr bwMode="auto">
          <a:xfrm flipH="1" flipV="1">
            <a:off x="7556501" y="2024064"/>
            <a:ext cx="4763" cy="1184275"/>
          </a:xfrm>
          <a:prstGeom prst="line">
            <a:avLst/>
          </a:prstGeom>
          <a:noFill/>
          <a:ln w="28575">
            <a:solidFill>
              <a:srgbClr val="00CC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6673853" y="1162139"/>
            <a:ext cx="2575918" cy="2093827"/>
            <a:chOff x="5212209" y="1184658"/>
            <a:chExt cx="2576139" cy="2094553"/>
          </a:xfrm>
        </p:grpSpPr>
        <p:sp>
          <p:nvSpPr>
            <p:cNvPr id="17435" name="Arc 46"/>
            <p:cNvSpPr>
              <a:spLocks/>
            </p:cNvSpPr>
            <p:nvPr/>
          </p:nvSpPr>
          <p:spPr bwMode="auto">
            <a:xfrm flipH="1" flipV="1">
              <a:off x="5703974" y="2625718"/>
              <a:ext cx="413181" cy="647743"/>
            </a:xfrm>
            <a:custGeom>
              <a:avLst/>
              <a:gdLst>
                <a:gd name="T0" fmla="*/ 0 w 21349"/>
                <a:gd name="T1" fmla="*/ 0 h 21600"/>
                <a:gd name="T2" fmla="*/ 2147483646 w 21349"/>
                <a:gd name="T3" fmla="*/ 2147483646 h 21600"/>
                <a:gd name="T4" fmla="*/ 0 w 21349"/>
                <a:gd name="T5" fmla="*/ 214748364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349" h="21600" fill="none" extrusionOk="0">
                  <a:moveTo>
                    <a:pt x="0" y="0"/>
                  </a:moveTo>
                  <a:cubicBezTo>
                    <a:pt x="10661" y="0"/>
                    <a:pt x="19727" y="7778"/>
                    <a:pt x="21348" y="18316"/>
                  </a:cubicBezTo>
                </a:path>
                <a:path w="21349" h="21600" stroke="0" extrusionOk="0">
                  <a:moveTo>
                    <a:pt x="0" y="0"/>
                  </a:moveTo>
                  <a:cubicBezTo>
                    <a:pt x="10661" y="0"/>
                    <a:pt x="19727" y="7778"/>
                    <a:pt x="21348" y="18316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436" name="组合 15"/>
            <p:cNvGrpSpPr>
              <a:grpSpLocks/>
            </p:cNvGrpSpPr>
            <p:nvPr/>
          </p:nvGrpSpPr>
          <p:grpSpPr bwMode="auto">
            <a:xfrm>
              <a:off x="5212209" y="1184658"/>
              <a:ext cx="2576139" cy="2094553"/>
              <a:chOff x="5240326" y="1316230"/>
              <a:chExt cx="2576139" cy="2094553"/>
            </a:xfrm>
          </p:grpSpPr>
          <p:grpSp>
            <p:nvGrpSpPr>
              <p:cNvPr id="17437" name="Group 44"/>
              <p:cNvGrpSpPr>
                <a:grpSpLocks/>
              </p:cNvGrpSpPr>
              <p:nvPr/>
            </p:nvGrpSpPr>
            <p:grpSpPr bwMode="auto">
              <a:xfrm>
                <a:off x="5240326" y="1348620"/>
                <a:ext cx="2471738" cy="2062163"/>
                <a:chOff x="363" y="2944"/>
                <a:chExt cx="1557" cy="1299"/>
              </a:xfrm>
            </p:grpSpPr>
            <p:graphicFrame>
              <p:nvGraphicFramePr>
                <p:cNvPr id="17442" name="Object 37"/>
                <p:cNvGraphicFramePr>
                  <a:graphicFrameLocks noChangeAspect="1"/>
                </p:cNvGraphicFramePr>
                <p:nvPr/>
              </p:nvGraphicFramePr>
              <p:xfrm>
                <a:off x="1746" y="3936"/>
                <a:ext cx="174" cy="1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970" name="Equation" r:id="rId16" imgW="139700" imgH="139700" progId="Equation.DSMT4">
                        <p:embed/>
                      </p:oleObj>
                    </mc:Choice>
                    <mc:Fallback>
                      <p:oleObj name="Equation" r:id="rId16" imgW="139700" imgH="1397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46" y="3936"/>
                              <a:ext cx="174" cy="1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7443" name="Object 38"/>
                <p:cNvGraphicFramePr>
                  <a:graphicFrameLocks noChangeAspect="1"/>
                </p:cNvGraphicFramePr>
                <p:nvPr/>
              </p:nvGraphicFramePr>
              <p:xfrm>
                <a:off x="444" y="3011"/>
                <a:ext cx="173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971" name="Equation" r:id="rId18" imgW="139579" imgH="164957" progId="Equation.3">
                        <p:embed/>
                      </p:oleObj>
                    </mc:Choice>
                    <mc:Fallback>
                      <p:oleObj name="Equation" r:id="rId18" imgW="139579" imgH="164957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4" y="3011"/>
                              <a:ext cx="173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444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363" y="3872"/>
                  <a:ext cx="1509" cy="1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45" name="Line 42"/>
                <p:cNvSpPr>
                  <a:spLocks noChangeShapeType="1"/>
                </p:cNvSpPr>
                <p:nvPr/>
              </p:nvSpPr>
              <p:spPr bwMode="auto">
                <a:xfrm flipH="1" flipV="1">
                  <a:off x="672" y="2944"/>
                  <a:ext cx="4" cy="129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7446" name="Object 43"/>
                <p:cNvGraphicFramePr>
                  <a:graphicFrameLocks noChangeAspect="1"/>
                </p:cNvGraphicFramePr>
                <p:nvPr/>
              </p:nvGraphicFramePr>
              <p:xfrm>
                <a:off x="528" y="3878"/>
                <a:ext cx="184" cy="20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972" name="Equation" r:id="rId20" imgW="164814" imgH="177492" progId="Equation.3">
                        <p:embed/>
                      </p:oleObj>
                    </mc:Choice>
                    <mc:Fallback>
                      <p:oleObj name="Equation" r:id="rId20" imgW="164814" imgH="17749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8" y="3878"/>
                              <a:ext cx="184" cy="20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7438" name="Object 4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1226943"/>
                  </p:ext>
                </p:extLst>
              </p:nvPr>
            </p:nvGraphicFramePr>
            <p:xfrm>
              <a:off x="6331860" y="1316230"/>
              <a:ext cx="737251" cy="4615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73" name="Equation" r:id="rId22" imgW="507960" imgH="241200" progId="Equation.DSMT4">
                      <p:embed/>
                    </p:oleObj>
                  </mc:Choice>
                  <mc:Fallback>
                    <p:oleObj name="Equation" r:id="rId22" imgW="50796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31860" y="1316230"/>
                            <a:ext cx="737251" cy="4615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39" name="Object 4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29133196"/>
                  </p:ext>
                </p:extLst>
              </p:nvPr>
            </p:nvGraphicFramePr>
            <p:xfrm>
              <a:off x="6929570" y="2289620"/>
              <a:ext cx="886895" cy="3595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74" name="Equation" r:id="rId24" imgW="609480" imgH="203040" progId="Equation.DSMT4">
                      <p:embed/>
                    </p:oleObj>
                  </mc:Choice>
                  <mc:Fallback>
                    <p:oleObj name="Equation" r:id="rId24" imgW="60948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29570" y="2289620"/>
                            <a:ext cx="886895" cy="3595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40" name="Arc 48"/>
              <p:cNvSpPr>
                <a:spLocks/>
              </p:cNvSpPr>
              <p:nvPr/>
            </p:nvSpPr>
            <p:spPr bwMode="auto">
              <a:xfrm rot="16183987" flipV="1">
                <a:off x="6193780" y="1301427"/>
                <a:ext cx="1058534" cy="1984262"/>
              </a:xfrm>
              <a:custGeom>
                <a:avLst/>
                <a:gdLst>
                  <a:gd name="T0" fmla="*/ 2147483646 w 21262"/>
                  <a:gd name="T1" fmla="*/ 2147483646 h 21600"/>
                  <a:gd name="T2" fmla="*/ 0 w 21262"/>
                  <a:gd name="T3" fmla="*/ 2147483646 h 21600"/>
                  <a:gd name="T4" fmla="*/ 2147483646 w 21262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262" h="21600" fill="none" extrusionOk="0">
                    <a:moveTo>
                      <a:pt x="21262" y="3811"/>
                    </a:moveTo>
                    <a:cubicBezTo>
                      <a:pt x="19416" y="14106"/>
                      <a:pt x="10460" y="21599"/>
                      <a:pt x="1" y="21600"/>
                    </a:cubicBezTo>
                    <a:cubicBezTo>
                      <a:pt x="0" y="21600"/>
                      <a:pt x="0" y="21599"/>
                      <a:pt x="0" y="21599"/>
                    </a:cubicBezTo>
                  </a:path>
                  <a:path w="21262" h="21600" stroke="0" extrusionOk="0">
                    <a:moveTo>
                      <a:pt x="21262" y="3811"/>
                    </a:moveTo>
                    <a:cubicBezTo>
                      <a:pt x="19416" y="14106"/>
                      <a:pt x="10460" y="21599"/>
                      <a:pt x="1" y="21600"/>
                    </a:cubicBezTo>
                    <a:cubicBezTo>
                      <a:pt x="0" y="21600"/>
                      <a:pt x="0" y="21599"/>
                      <a:pt x="0" y="21599"/>
                    </a:cubicBezTo>
                    <a:lnTo>
                      <a:pt x="1" y="0"/>
                    </a:lnTo>
                    <a:lnTo>
                      <a:pt x="21262" y="3811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17441" name="直接连接符 2"/>
              <p:cNvCxnSpPr>
                <a:cxnSpLocks noChangeShapeType="1"/>
                <a:stCxn id="17435" idx="0"/>
              </p:cNvCxnSpPr>
              <p:nvPr/>
            </p:nvCxnSpPr>
            <p:spPr bwMode="auto">
              <a:xfrm flipV="1">
                <a:off x="6145272" y="1771497"/>
                <a:ext cx="1211171" cy="1633536"/>
              </a:xfrm>
              <a:prstGeom prst="line">
                <a:avLst/>
              </a:prstGeom>
              <a:noFill/>
              <a:ln w="28575" algn="ctr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aphicFrame>
        <p:nvGraphicFramePr>
          <p:cNvPr id="43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757473"/>
              </p:ext>
            </p:extLst>
          </p:nvPr>
        </p:nvGraphicFramePr>
        <p:xfrm>
          <a:off x="7495492" y="3093205"/>
          <a:ext cx="783718" cy="482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5" name="Equation" r:id="rId26" imgW="482400" imgH="228600" progId="Equation.DSMT4">
                  <p:embed/>
                </p:oleObj>
              </mc:Choice>
              <mc:Fallback>
                <p:oleObj name="Equation" r:id="rId26" imgW="482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5492" y="3093205"/>
                        <a:ext cx="783718" cy="482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>
            <a:cxnSpLocks noChangeShapeType="1"/>
          </p:cNvCxnSpPr>
          <p:nvPr/>
        </p:nvCxnSpPr>
        <p:spPr bwMode="auto">
          <a:xfrm flipV="1">
            <a:off x="7848600" y="1519238"/>
            <a:ext cx="0" cy="1757362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直接箭头连接符 45"/>
          <p:cNvCxnSpPr>
            <a:cxnSpLocks noChangeShapeType="1"/>
          </p:cNvCxnSpPr>
          <p:nvPr/>
        </p:nvCxnSpPr>
        <p:spPr bwMode="auto">
          <a:xfrm flipV="1">
            <a:off x="7367588" y="1939926"/>
            <a:ext cx="0" cy="1414463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700338" y="3714750"/>
          <a:ext cx="20240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6" name="Equation" r:id="rId28" imgW="876300" imgH="228600" progId="Equation.DSMT4">
                  <p:embed/>
                </p:oleObj>
              </mc:Choice>
              <mc:Fallback>
                <p:oleObj name="Equation" r:id="rId28" imgW="876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714750"/>
                        <a:ext cx="202406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7170739" y="2435225"/>
          <a:ext cx="3841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7" name="Equation" r:id="rId30" imgW="203112" imgH="228501" progId="Equation.DSMT4">
                  <p:embed/>
                </p:oleObj>
              </mc:Choice>
              <mc:Fallback>
                <p:oleObj name="Equation" r:id="rId30" imgW="203112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0739" y="2435225"/>
                        <a:ext cx="38417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7739063" y="1857375"/>
          <a:ext cx="3984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8" name="Equation" r:id="rId32" imgW="203112" imgH="228501" progId="Equation.DSMT4">
                  <p:embed/>
                </p:oleObj>
              </mc:Choice>
              <mc:Fallback>
                <p:oleObj name="Equation" r:id="rId32" imgW="203112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9063" y="1857375"/>
                        <a:ext cx="39846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3263901" y="4216401"/>
          <a:ext cx="564197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9" name="Equation" r:id="rId34" imgW="2501900" imgH="317500" progId="Equation.DSMT4">
                  <p:embed/>
                </p:oleObj>
              </mc:Choice>
              <mc:Fallback>
                <p:oleObj name="Equation" r:id="rId34" imgW="2501900" imgH="317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1" y="4216401"/>
                        <a:ext cx="5641975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/>
          <p:cNvGraphicFramePr>
            <a:graphicFrameLocks noChangeAspect="1"/>
          </p:cNvGraphicFramePr>
          <p:nvPr/>
        </p:nvGraphicFramePr>
        <p:xfrm>
          <a:off x="3263900" y="4879976"/>
          <a:ext cx="5526088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0" name="Equation" r:id="rId36" imgW="2501900" imgH="317500" progId="Equation.DSMT4">
                  <p:embed/>
                </p:oleObj>
              </mc:Choice>
              <mc:Fallback>
                <p:oleObj name="Equation" r:id="rId36" imgW="2501900" imgH="317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4879976"/>
                        <a:ext cx="5526088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1866901" y="5629276"/>
          <a:ext cx="36242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1" name="Equation" r:id="rId38" imgW="1600200" imgH="228600" progId="Equation.DSMT4">
                  <p:embed/>
                </p:oleObj>
              </mc:Choice>
              <mc:Fallback>
                <p:oleObj name="Equation" r:id="rId38" imgW="1600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1" y="5629276"/>
                        <a:ext cx="362426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5519738" y="5624514"/>
          <a:ext cx="194945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2" name="Equation" r:id="rId40" imgW="863225" imgH="203112" progId="Equation.DSMT4">
                  <p:embed/>
                </p:oleObj>
              </mc:Choice>
              <mc:Fallback>
                <p:oleObj name="Equation" r:id="rId40" imgW="86322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5624514"/>
                        <a:ext cx="194945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96858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5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5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5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5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5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1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1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autoUpdateAnimBg="0"/>
      <p:bldP spid="415760" grpId="0" autoUpdateAnimBg="0"/>
      <p:bldP spid="415765" grpId="0" autoUpdateAnimBg="0"/>
      <p:bldP spid="41579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5748" name="Object 4"/>
          <p:cNvGraphicFramePr>
            <a:graphicFrameLocks noChangeAspect="1"/>
          </p:cNvGraphicFramePr>
          <p:nvPr/>
        </p:nvGraphicFramePr>
        <p:xfrm>
          <a:off x="1939925" y="422276"/>
          <a:ext cx="38671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1" name="Equation" r:id="rId3" imgW="1714500" imgH="457200" progId="Equation.DSMT4">
                  <p:embed/>
                </p:oleObj>
              </mc:Choice>
              <mc:Fallback>
                <p:oleObj name="Equation" r:id="rId3" imgW="17145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925" y="422276"/>
                        <a:ext cx="386715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7699376" y="3632436"/>
            <a:ext cx="2782014" cy="2480283"/>
            <a:chOff x="5562600" y="1257303"/>
            <a:chExt cx="2781087" cy="2480831"/>
          </a:xfrm>
        </p:grpSpPr>
        <p:graphicFrame>
          <p:nvGraphicFramePr>
            <p:cNvPr id="18474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3033675"/>
                </p:ext>
              </p:extLst>
            </p:nvPr>
          </p:nvGraphicFramePr>
          <p:xfrm>
            <a:off x="7611200" y="1608188"/>
            <a:ext cx="732487" cy="426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92" name="Equation" r:id="rId5" imgW="419040" imgH="228600" progId="Equation.DSMT4">
                    <p:embed/>
                  </p:oleObj>
                </mc:Choice>
                <mc:Fallback>
                  <p:oleObj name="Equation" r:id="rId5" imgW="4190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11200" y="1608188"/>
                          <a:ext cx="732487" cy="426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75" name="组合 16"/>
            <p:cNvGrpSpPr>
              <a:grpSpLocks/>
            </p:cNvGrpSpPr>
            <p:nvPr/>
          </p:nvGrpSpPr>
          <p:grpSpPr bwMode="auto">
            <a:xfrm>
              <a:off x="5562600" y="1257303"/>
              <a:ext cx="2601862" cy="2389088"/>
              <a:chOff x="5212209" y="1148887"/>
              <a:chExt cx="2601862" cy="2389088"/>
            </a:xfrm>
          </p:grpSpPr>
          <p:sp>
            <p:nvSpPr>
              <p:cNvPr id="18477" name="Arc 46"/>
              <p:cNvSpPr>
                <a:spLocks/>
              </p:cNvSpPr>
              <p:nvPr/>
            </p:nvSpPr>
            <p:spPr bwMode="auto">
              <a:xfrm flipH="1" flipV="1">
                <a:off x="5713235" y="2675570"/>
                <a:ext cx="444115" cy="631250"/>
              </a:xfrm>
              <a:custGeom>
                <a:avLst/>
                <a:gdLst>
                  <a:gd name="T0" fmla="*/ 0 w 21349"/>
                  <a:gd name="T1" fmla="*/ 0 h 21600"/>
                  <a:gd name="T2" fmla="*/ 2147483646 w 21349"/>
                  <a:gd name="T3" fmla="*/ 2147483646 h 21600"/>
                  <a:gd name="T4" fmla="*/ 0 w 21349"/>
                  <a:gd name="T5" fmla="*/ 214748364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349" h="21600" fill="none" extrusionOk="0">
                    <a:moveTo>
                      <a:pt x="0" y="0"/>
                    </a:moveTo>
                    <a:cubicBezTo>
                      <a:pt x="10661" y="0"/>
                      <a:pt x="19727" y="7778"/>
                      <a:pt x="21348" y="18316"/>
                    </a:cubicBezTo>
                  </a:path>
                  <a:path w="21349" h="21600" stroke="0" extrusionOk="0">
                    <a:moveTo>
                      <a:pt x="0" y="0"/>
                    </a:moveTo>
                    <a:cubicBezTo>
                      <a:pt x="10661" y="0"/>
                      <a:pt x="19727" y="7778"/>
                      <a:pt x="21348" y="18316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8478" name="组合 15"/>
              <p:cNvGrpSpPr>
                <a:grpSpLocks/>
              </p:cNvGrpSpPr>
              <p:nvPr/>
            </p:nvGrpSpPr>
            <p:grpSpPr bwMode="auto">
              <a:xfrm>
                <a:off x="5212209" y="1148887"/>
                <a:ext cx="2601862" cy="2389088"/>
                <a:chOff x="5240326" y="1280459"/>
                <a:chExt cx="2601862" cy="2389088"/>
              </a:xfrm>
            </p:grpSpPr>
            <p:grpSp>
              <p:nvGrpSpPr>
                <p:cNvPr id="18479" name="Group 44"/>
                <p:cNvGrpSpPr>
                  <a:grpSpLocks/>
                </p:cNvGrpSpPr>
                <p:nvPr/>
              </p:nvGrpSpPr>
              <p:grpSpPr bwMode="auto">
                <a:xfrm>
                  <a:off x="5240326" y="1348621"/>
                  <a:ext cx="2471738" cy="2320926"/>
                  <a:chOff x="363" y="2944"/>
                  <a:chExt cx="1557" cy="1462"/>
                </a:xfrm>
              </p:grpSpPr>
              <p:graphicFrame>
                <p:nvGraphicFramePr>
                  <p:cNvPr id="18484" name="Object 37"/>
                  <p:cNvGraphicFramePr>
                    <a:graphicFrameLocks noChangeAspect="1"/>
                  </p:cNvGraphicFramePr>
                  <p:nvPr/>
                </p:nvGraphicFramePr>
                <p:xfrm>
                  <a:off x="1746" y="3936"/>
                  <a:ext cx="174" cy="17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2193" name="Equation" r:id="rId7" imgW="139700" imgH="139700" progId="Equation.DSMT4">
                          <p:embed/>
                        </p:oleObj>
                      </mc:Choice>
                      <mc:Fallback>
                        <p:oleObj name="Equation" r:id="rId7" imgW="139700" imgH="13970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746" y="3936"/>
                                <a:ext cx="174" cy="17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8485" name="Object 38"/>
                  <p:cNvGraphicFramePr>
                    <a:graphicFrameLocks noChangeAspect="1"/>
                  </p:cNvGraphicFramePr>
                  <p:nvPr/>
                </p:nvGraphicFramePr>
                <p:xfrm>
                  <a:off x="441" y="3088"/>
                  <a:ext cx="173" cy="20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2194" name="Equation" r:id="rId9" imgW="139579" imgH="164957" progId="Equation.3">
                          <p:embed/>
                        </p:oleObj>
                      </mc:Choice>
                      <mc:Fallback>
                        <p:oleObj name="Equation" r:id="rId9" imgW="139579" imgH="164957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41" y="3088"/>
                                <a:ext cx="173" cy="20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8486" name="Line 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3" y="3872"/>
                    <a:ext cx="1509" cy="1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87" name="Line 4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672" y="2944"/>
                    <a:ext cx="4" cy="146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18488" name="Object 43"/>
                  <p:cNvGraphicFramePr>
                    <a:graphicFrameLocks noChangeAspect="1"/>
                  </p:cNvGraphicFramePr>
                  <p:nvPr/>
                </p:nvGraphicFramePr>
                <p:xfrm>
                  <a:off x="528" y="3878"/>
                  <a:ext cx="184" cy="20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2195" name="Equation" r:id="rId11" imgW="164814" imgH="177492" progId="Equation.3">
                          <p:embed/>
                        </p:oleObj>
                      </mc:Choice>
                      <mc:Fallback>
                        <p:oleObj name="Equation" r:id="rId11" imgW="164814" imgH="177492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28" y="3878"/>
                                <a:ext cx="184" cy="20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18480" name="Object 4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87901676"/>
                    </p:ext>
                  </p:extLst>
                </p:nvPr>
              </p:nvGraphicFramePr>
              <p:xfrm>
                <a:off x="6102995" y="1280459"/>
                <a:ext cx="767683" cy="48327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196" name="Equation" r:id="rId13" imgW="507960" imgH="241200" progId="Equation.DSMT4">
                        <p:embed/>
                      </p:oleObj>
                    </mc:Choice>
                    <mc:Fallback>
                      <p:oleObj name="Equation" r:id="rId13" imgW="507960" imgH="2412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102995" y="1280459"/>
                              <a:ext cx="767683" cy="48327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8481" name="Object 4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21469553"/>
                    </p:ext>
                  </p:extLst>
                </p:nvPr>
              </p:nvGraphicFramePr>
              <p:xfrm>
                <a:off x="7040684" y="2272483"/>
                <a:ext cx="801504" cy="38648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197" name="Equation" r:id="rId15" imgW="609480" imgH="203040" progId="Equation.DSMT4">
                        <p:embed/>
                      </p:oleObj>
                    </mc:Choice>
                    <mc:Fallback>
                      <p:oleObj name="Equation" r:id="rId15" imgW="609480" imgH="2030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040684" y="2272483"/>
                              <a:ext cx="801504" cy="38648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8482" name="Arc 48"/>
                <p:cNvSpPr>
                  <a:spLocks/>
                </p:cNvSpPr>
                <p:nvPr/>
              </p:nvSpPr>
              <p:spPr bwMode="auto">
                <a:xfrm rot="16183987" flipV="1">
                  <a:off x="6193780" y="1301427"/>
                  <a:ext cx="1058534" cy="1984262"/>
                </a:xfrm>
                <a:custGeom>
                  <a:avLst/>
                  <a:gdLst>
                    <a:gd name="T0" fmla="*/ 2147483646 w 21262"/>
                    <a:gd name="T1" fmla="*/ 2147483646 h 21600"/>
                    <a:gd name="T2" fmla="*/ 0 w 21262"/>
                    <a:gd name="T3" fmla="*/ 2147483646 h 21600"/>
                    <a:gd name="T4" fmla="*/ 2147483646 w 21262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262" h="21600" fill="none" extrusionOk="0">
                      <a:moveTo>
                        <a:pt x="21262" y="3811"/>
                      </a:moveTo>
                      <a:cubicBezTo>
                        <a:pt x="19416" y="14106"/>
                        <a:pt x="10460" y="21599"/>
                        <a:pt x="1" y="21600"/>
                      </a:cubicBezTo>
                      <a:cubicBezTo>
                        <a:pt x="0" y="21600"/>
                        <a:pt x="0" y="21599"/>
                        <a:pt x="0" y="21599"/>
                      </a:cubicBezTo>
                    </a:path>
                    <a:path w="21262" h="21600" stroke="0" extrusionOk="0">
                      <a:moveTo>
                        <a:pt x="21262" y="3811"/>
                      </a:moveTo>
                      <a:cubicBezTo>
                        <a:pt x="19416" y="14106"/>
                        <a:pt x="10460" y="21599"/>
                        <a:pt x="1" y="21600"/>
                      </a:cubicBezTo>
                      <a:cubicBezTo>
                        <a:pt x="0" y="21600"/>
                        <a:pt x="0" y="21599"/>
                        <a:pt x="0" y="21599"/>
                      </a:cubicBezTo>
                      <a:lnTo>
                        <a:pt x="1" y="0"/>
                      </a:lnTo>
                      <a:lnTo>
                        <a:pt x="21262" y="3811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cxnSp>
              <p:nvCxnSpPr>
                <p:cNvPr id="18483" name="直接连接符 2"/>
                <p:cNvCxnSpPr>
                  <a:cxnSpLocks noChangeShapeType="1"/>
                </p:cNvCxnSpPr>
                <p:nvPr/>
              </p:nvCxnSpPr>
              <p:spPr bwMode="auto">
                <a:xfrm flipV="1">
                  <a:off x="6205033" y="1771498"/>
                  <a:ext cx="1151410" cy="1676837"/>
                </a:xfrm>
                <a:prstGeom prst="line">
                  <a:avLst/>
                </a:prstGeom>
                <a:noFill/>
                <a:ln w="28575" algn="ctr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aphicFrame>
          <p:nvGraphicFramePr>
            <p:cNvPr id="18476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7038477"/>
                </p:ext>
              </p:extLst>
            </p:nvPr>
          </p:nvGraphicFramePr>
          <p:xfrm>
            <a:off x="6443816" y="3276278"/>
            <a:ext cx="749136" cy="4618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98" name="Equation" r:id="rId17" imgW="482400" imgH="228600" progId="Equation.DSMT4">
                    <p:embed/>
                  </p:oleObj>
                </mc:Choice>
                <mc:Fallback>
                  <p:oleObj name="Equation" r:id="rId17" imgW="4824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3816" y="3276278"/>
                          <a:ext cx="749136" cy="4618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8" name="直接箭头连接符 7"/>
          <p:cNvCxnSpPr>
            <a:cxnSpLocks noChangeShapeType="1"/>
          </p:cNvCxnSpPr>
          <p:nvPr/>
        </p:nvCxnSpPr>
        <p:spPr bwMode="auto">
          <a:xfrm flipV="1">
            <a:off x="7804151" y="4559301"/>
            <a:ext cx="2487613" cy="34925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0" name="Object 4"/>
          <p:cNvGraphicFramePr>
            <a:graphicFrameLocks noChangeAspect="1"/>
          </p:cNvGraphicFramePr>
          <p:nvPr/>
        </p:nvGraphicFramePr>
        <p:xfrm>
          <a:off x="2060576" y="4637089"/>
          <a:ext cx="370046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9" name="Equation" r:id="rId19" imgW="1739900" imgH="406400" progId="Equation.DSMT4">
                  <p:embed/>
                </p:oleObj>
              </mc:Choice>
              <mc:Fallback>
                <p:oleObj name="Equation" r:id="rId19" imgW="17399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6" y="4637089"/>
                        <a:ext cx="3700463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802313" y="360363"/>
          <a:ext cx="2817812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0" name="Equation" r:id="rId21" imgW="1269449" imgH="482391" progId="Equation.DSMT4">
                  <p:embed/>
                </p:oleObj>
              </mc:Choice>
              <mc:Fallback>
                <p:oleObj name="Equation" r:id="rId21" imgW="1269449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2313" y="360363"/>
                        <a:ext cx="2817812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2154239" y="1377950"/>
          <a:ext cx="34385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1" name="Equation" r:id="rId23" imgW="1548728" imgH="406224" progId="Equation.DSMT4">
                  <p:embed/>
                </p:oleObj>
              </mc:Choice>
              <mc:Fallback>
                <p:oleObj name="Equation" r:id="rId23" imgW="1548728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9" y="1377950"/>
                        <a:ext cx="3438525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529264" y="1347789"/>
          <a:ext cx="935037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2" name="Equation" r:id="rId25" imgW="380835" imgH="406224" progId="Equation.DSMT4">
                  <p:embed/>
                </p:oleObj>
              </mc:Choice>
              <mc:Fallback>
                <p:oleObj name="Equation" r:id="rId25" imgW="380835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264" y="1347789"/>
                        <a:ext cx="935037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43" name="组合 11"/>
          <p:cNvGrpSpPr>
            <a:grpSpLocks/>
          </p:cNvGrpSpPr>
          <p:nvPr/>
        </p:nvGrpSpPr>
        <p:grpSpPr bwMode="auto">
          <a:xfrm>
            <a:off x="7697789" y="925217"/>
            <a:ext cx="2808893" cy="2476032"/>
            <a:chOff x="6087337" y="954205"/>
            <a:chExt cx="2809509" cy="2476579"/>
          </a:xfrm>
        </p:grpSpPr>
        <p:grpSp>
          <p:nvGrpSpPr>
            <p:cNvPr id="18453" name="组合 65"/>
            <p:cNvGrpSpPr>
              <a:grpSpLocks/>
            </p:cNvGrpSpPr>
            <p:nvPr/>
          </p:nvGrpSpPr>
          <p:grpSpPr bwMode="auto">
            <a:xfrm>
              <a:off x="6087337" y="954205"/>
              <a:ext cx="2809509" cy="2476579"/>
              <a:chOff x="5562600" y="1274238"/>
              <a:chExt cx="2809509" cy="2476579"/>
            </a:xfrm>
          </p:grpSpPr>
          <p:graphicFrame>
            <p:nvGraphicFramePr>
              <p:cNvPr id="18459" name="Object 4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13983285"/>
                  </p:ext>
                </p:extLst>
              </p:nvPr>
            </p:nvGraphicFramePr>
            <p:xfrm>
              <a:off x="7613920" y="1620674"/>
              <a:ext cx="758189" cy="4196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03" name="Equation" r:id="rId27" imgW="419040" imgH="228600" progId="Equation.DSMT4">
                      <p:embed/>
                    </p:oleObj>
                  </mc:Choice>
                  <mc:Fallback>
                    <p:oleObj name="Equation" r:id="rId27" imgW="41904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13920" y="1620674"/>
                            <a:ext cx="758189" cy="4196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8460" name="组合 67"/>
              <p:cNvGrpSpPr>
                <a:grpSpLocks/>
              </p:cNvGrpSpPr>
              <p:nvPr/>
            </p:nvGrpSpPr>
            <p:grpSpPr bwMode="auto">
              <a:xfrm>
                <a:off x="5562600" y="1274238"/>
                <a:ext cx="2604887" cy="2372153"/>
                <a:chOff x="5212209" y="1165822"/>
                <a:chExt cx="2604887" cy="2372153"/>
              </a:xfrm>
            </p:grpSpPr>
            <p:sp>
              <p:nvSpPr>
                <p:cNvPr id="18462" name="Arc 46"/>
                <p:cNvSpPr>
                  <a:spLocks/>
                </p:cNvSpPr>
                <p:nvPr/>
              </p:nvSpPr>
              <p:spPr bwMode="auto">
                <a:xfrm flipH="1" flipV="1">
                  <a:off x="5713235" y="2675570"/>
                  <a:ext cx="444115" cy="631250"/>
                </a:xfrm>
                <a:custGeom>
                  <a:avLst/>
                  <a:gdLst>
                    <a:gd name="T0" fmla="*/ 0 w 21349"/>
                    <a:gd name="T1" fmla="*/ 0 h 21600"/>
                    <a:gd name="T2" fmla="*/ 2147483646 w 21349"/>
                    <a:gd name="T3" fmla="*/ 2147483646 h 21600"/>
                    <a:gd name="T4" fmla="*/ 0 w 21349"/>
                    <a:gd name="T5" fmla="*/ 2147483646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349" h="21600" fill="none" extrusionOk="0">
                      <a:moveTo>
                        <a:pt x="0" y="0"/>
                      </a:moveTo>
                      <a:cubicBezTo>
                        <a:pt x="10661" y="0"/>
                        <a:pt x="19727" y="7778"/>
                        <a:pt x="21348" y="18316"/>
                      </a:cubicBezTo>
                    </a:path>
                    <a:path w="21349" h="21600" stroke="0" extrusionOk="0">
                      <a:moveTo>
                        <a:pt x="0" y="0"/>
                      </a:moveTo>
                      <a:cubicBezTo>
                        <a:pt x="10661" y="0"/>
                        <a:pt x="19727" y="7778"/>
                        <a:pt x="21348" y="18316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8463" name="组合 70"/>
                <p:cNvGrpSpPr>
                  <a:grpSpLocks/>
                </p:cNvGrpSpPr>
                <p:nvPr/>
              </p:nvGrpSpPr>
              <p:grpSpPr bwMode="auto">
                <a:xfrm>
                  <a:off x="5212209" y="1165822"/>
                  <a:ext cx="2604887" cy="2372153"/>
                  <a:chOff x="5240326" y="1297394"/>
                  <a:chExt cx="2604887" cy="2372153"/>
                </a:xfrm>
              </p:grpSpPr>
              <p:grpSp>
                <p:nvGrpSpPr>
                  <p:cNvPr id="18464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5240326" y="1348621"/>
                    <a:ext cx="2471738" cy="2320926"/>
                    <a:chOff x="363" y="2944"/>
                    <a:chExt cx="1557" cy="1462"/>
                  </a:xfrm>
                </p:grpSpPr>
                <p:graphicFrame>
                  <p:nvGraphicFramePr>
                    <p:cNvPr id="18469" name="Object 37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1746" y="3936"/>
                    <a:ext cx="174" cy="176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2204" name="Equation" r:id="rId29" imgW="139700" imgH="139700" progId="Equation.DSMT4">
                            <p:embed/>
                          </p:oleObj>
                        </mc:Choice>
                        <mc:Fallback>
                          <p:oleObj name="Equation" r:id="rId29" imgW="139700" imgH="139700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8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746" y="3936"/>
                                  <a:ext cx="174" cy="176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8470" name="Object 38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41" y="3088"/>
                    <a:ext cx="173" cy="20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2205" name="Equation" r:id="rId30" imgW="139579" imgH="164957" progId="Equation.3">
                            <p:embed/>
                          </p:oleObj>
                        </mc:Choice>
                        <mc:Fallback>
                          <p:oleObj name="Equation" r:id="rId30" imgW="139579" imgH="164957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0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41" y="3088"/>
                                  <a:ext cx="173" cy="208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18471" name="Line 4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3" y="3872"/>
                      <a:ext cx="1509" cy="1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472" name="Line 42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672" y="2944"/>
                      <a:ext cx="4" cy="146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aphicFrame>
                  <p:nvGraphicFramePr>
                    <p:cNvPr id="18473" name="Object 43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528" y="3878"/>
                    <a:ext cx="184" cy="20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2206" name="Equation" r:id="rId31" imgW="164814" imgH="177492" progId="Equation.3">
                            <p:embed/>
                          </p:oleObj>
                        </mc:Choice>
                        <mc:Fallback>
                          <p:oleObj name="Equation" r:id="rId31" imgW="164814" imgH="177492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28" y="3878"/>
                                  <a:ext cx="184" cy="202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aphicFrame>
                <p:nvGraphicFramePr>
                  <p:cNvPr id="18465" name="Object 45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977067471"/>
                      </p:ext>
                    </p:extLst>
                  </p:nvPr>
                </p:nvGraphicFramePr>
                <p:xfrm>
                  <a:off x="6175979" y="1297394"/>
                  <a:ext cx="771283" cy="48380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2207" name="Equation" r:id="rId32" imgW="507960" imgH="241200" progId="Equation.DSMT4">
                          <p:embed/>
                        </p:oleObj>
                      </mc:Choice>
                      <mc:Fallback>
                        <p:oleObj name="Equation" r:id="rId32" imgW="507960" imgH="24120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3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175979" y="1297394"/>
                                <a:ext cx="771283" cy="48380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8466" name="Object 47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368934055"/>
                      </p:ext>
                    </p:extLst>
                  </p:nvPr>
                </p:nvGraphicFramePr>
                <p:xfrm>
                  <a:off x="7060205" y="2220412"/>
                  <a:ext cx="785008" cy="37737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2208" name="Equation" r:id="rId34" imgW="609480" imgH="203040" progId="Equation.DSMT4">
                          <p:embed/>
                        </p:oleObj>
                      </mc:Choice>
                      <mc:Fallback>
                        <p:oleObj name="Equation" r:id="rId34" imgW="609480" imgH="20304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5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060205" y="2220412"/>
                                <a:ext cx="785008" cy="37737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8467" name="Arc 48"/>
                  <p:cNvSpPr>
                    <a:spLocks/>
                  </p:cNvSpPr>
                  <p:nvPr/>
                </p:nvSpPr>
                <p:spPr bwMode="auto">
                  <a:xfrm rot="16183987" flipV="1">
                    <a:off x="6193780" y="1301427"/>
                    <a:ext cx="1058534" cy="1984262"/>
                  </a:xfrm>
                  <a:custGeom>
                    <a:avLst/>
                    <a:gdLst>
                      <a:gd name="T0" fmla="*/ 2147483646 w 21262"/>
                      <a:gd name="T1" fmla="*/ 2147483646 h 21600"/>
                      <a:gd name="T2" fmla="*/ 0 w 21262"/>
                      <a:gd name="T3" fmla="*/ 2147483646 h 21600"/>
                      <a:gd name="T4" fmla="*/ 2147483646 w 21262"/>
                      <a:gd name="T5" fmla="*/ 0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262" h="21600" fill="none" extrusionOk="0">
                        <a:moveTo>
                          <a:pt x="21262" y="3811"/>
                        </a:moveTo>
                        <a:cubicBezTo>
                          <a:pt x="19416" y="14106"/>
                          <a:pt x="10460" y="21599"/>
                          <a:pt x="1" y="21600"/>
                        </a:cubicBezTo>
                        <a:cubicBezTo>
                          <a:pt x="0" y="21600"/>
                          <a:pt x="0" y="21599"/>
                          <a:pt x="0" y="21599"/>
                        </a:cubicBezTo>
                      </a:path>
                      <a:path w="21262" h="21600" stroke="0" extrusionOk="0">
                        <a:moveTo>
                          <a:pt x="21262" y="3811"/>
                        </a:moveTo>
                        <a:cubicBezTo>
                          <a:pt x="19416" y="14106"/>
                          <a:pt x="10460" y="21599"/>
                          <a:pt x="1" y="21600"/>
                        </a:cubicBezTo>
                        <a:cubicBezTo>
                          <a:pt x="0" y="21600"/>
                          <a:pt x="0" y="21599"/>
                          <a:pt x="0" y="21599"/>
                        </a:cubicBezTo>
                        <a:lnTo>
                          <a:pt x="1" y="0"/>
                        </a:lnTo>
                        <a:lnTo>
                          <a:pt x="21262" y="3811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cxnSp>
                <p:nvCxnSpPr>
                  <p:cNvPr id="18468" name="直接连接符 75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6205033" y="1771498"/>
                    <a:ext cx="1151410" cy="1676837"/>
                  </a:xfrm>
                  <a:prstGeom prst="line">
                    <a:avLst/>
                  </a:prstGeom>
                  <a:noFill/>
                  <a:ln w="28575" algn="ctr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graphicFrame>
            <p:nvGraphicFramePr>
              <p:cNvPr id="18461" name="Object 4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24601261"/>
                  </p:ext>
                </p:extLst>
              </p:nvPr>
            </p:nvGraphicFramePr>
            <p:xfrm>
              <a:off x="6438448" y="3283689"/>
              <a:ext cx="756993" cy="467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09" name="Equation" r:id="rId36" imgW="482400" imgH="228600" progId="Equation.DSMT4">
                      <p:embed/>
                    </p:oleObj>
                  </mc:Choice>
                  <mc:Fallback>
                    <p:oleObj name="Equation" r:id="rId36" imgW="48240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38448" y="3283689"/>
                            <a:ext cx="756993" cy="4671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8454" name="Line 50"/>
            <p:cNvSpPr>
              <a:spLocks noChangeShapeType="1"/>
            </p:cNvSpPr>
            <p:nvPr/>
          </p:nvSpPr>
          <p:spPr bwMode="auto">
            <a:xfrm flipH="1" flipV="1">
              <a:off x="7023023" y="1760097"/>
              <a:ext cx="23557" cy="1283475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55" name="对象 82"/>
            <p:cNvGraphicFramePr>
              <a:graphicFrameLocks noChangeAspect="1"/>
            </p:cNvGraphicFramePr>
            <p:nvPr/>
          </p:nvGraphicFramePr>
          <p:xfrm>
            <a:off x="6655851" y="2175854"/>
            <a:ext cx="376868" cy="423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0" name="Equation" r:id="rId38" imgW="203112" imgH="228501" progId="Equation.DSMT4">
                    <p:embed/>
                  </p:oleObj>
                </mc:Choice>
                <mc:Fallback>
                  <p:oleObj name="Equation" r:id="rId38" imgW="203112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55851" y="2175854"/>
                          <a:ext cx="376868" cy="4239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6" name="对象 83"/>
            <p:cNvGraphicFramePr>
              <a:graphicFrameLocks noChangeAspect="1"/>
            </p:cNvGraphicFramePr>
            <p:nvPr/>
          </p:nvGraphicFramePr>
          <p:xfrm>
            <a:off x="7243424" y="1785435"/>
            <a:ext cx="399592" cy="449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1" name="Equation" r:id="rId40" imgW="203112" imgH="228501" progId="Equation.DSMT4">
                    <p:embed/>
                  </p:oleObj>
                </mc:Choice>
                <mc:Fallback>
                  <p:oleObj name="Equation" r:id="rId40" imgW="203112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43424" y="1785435"/>
                          <a:ext cx="399592" cy="449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457" name="直接箭头连接符 84"/>
            <p:cNvCxnSpPr>
              <a:cxnSpLocks noChangeShapeType="1"/>
            </p:cNvCxnSpPr>
            <p:nvPr/>
          </p:nvCxnSpPr>
          <p:spPr bwMode="auto">
            <a:xfrm flipV="1">
              <a:off x="7341682" y="1441970"/>
              <a:ext cx="0" cy="1756904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8" name="直接箭头连接符 85"/>
            <p:cNvCxnSpPr>
              <a:cxnSpLocks noChangeShapeType="1"/>
            </p:cNvCxnSpPr>
            <p:nvPr/>
          </p:nvCxnSpPr>
          <p:spPr bwMode="auto">
            <a:xfrm flipV="1">
              <a:off x="6810420" y="1816934"/>
              <a:ext cx="0" cy="141460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88" name="Object 4"/>
          <p:cNvGraphicFramePr>
            <a:graphicFrameLocks noChangeAspect="1"/>
          </p:cNvGraphicFramePr>
          <p:nvPr/>
        </p:nvGraphicFramePr>
        <p:xfrm>
          <a:off x="2163763" y="2146301"/>
          <a:ext cx="5402262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2" name="Equation" r:id="rId42" imgW="2540000" imgH="469900" progId="Equation.DSMT4">
                  <p:embed/>
                </p:oleObj>
              </mc:Choice>
              <mc:Fallback>
                <p:oleObj name="Equation" r:id="rId42" imgW="25400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63" y="2146301"/>
                        <a:ext cx="5402262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1714501" y="2030414"/>
            <a:ext cx="5445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故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1939925" y="3155951"/>
            <a:ext cx="901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法二</a:t>
            </a: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2871788" y="3159126"/>
            <a:ext cx="2673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把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D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看成 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型域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000251" y="3748088"/>
          <a:ext cx="542766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3" name="Equation" r:id="rId45" imgW="2489200" imgH="279400" progId="Equation.DSMT4">
                  <p:embed/>
                </p:oleObj>
              </mc:Choice>
              <mc:Fallback>
                <p:oleObj name="Equation" r:id="rId45" imgW="24892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1" y="3748088"/>
                        <a:ext cx="5427663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3" name="直接箭头连接符 92"/>
          <p:cNvCxnSpPr>
            <a:cxnSpLocks noChangeShapeType="1"/>
          </p:cNvCxnSpPr>
          <p:nvPr/>
        </p:nvCxnSpPr>
        <p:spPr bwMode="auto">
          <a:xfrm flipV="1">
            <a:off x="7697789" y="5554664"/>
            <a:ext cx="2479675" cy="1587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1849438" y="4270376"/>
            <a:ext cx="544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故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2286000" y="5454650"/>
          <a:ext cx="3505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4" name="Equation" r:id="rId47" imgW="1624895" imgH="406224" progId="Equation.DSMT4">
                  <p:embed/>
                </p:oleObj>
              </mc:Choice>
              <mc:Fallback>
                <p:oleObj name="Equation" r:id="rId47" imgW="1624895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454650"/>
                        <a:ext cx="35052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对象 97"/>
          <p:cNvGraphicFramePr>
            <a:graphicFrameLocks noChangeAspect="1"/>
          </p:cNvGraphicFramePr>
          <p:nvPr/>
        </p:nvGraphicFramePr>
        <p:xfrm>
          <a:off x="5784851" y="5414964"/>
          <a:ext cx="936625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5" name="Equation" r:id="rId49" imgW="380835" imgH="406224" progId="Equation.DSMT4">
                  <p:embed/>
                </p:oleObj>
              </mc:Choice>
              <mc:Fallback>
                <p:oleObj name="Equation" r:id="rId49" imgW="380835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851" y="5414964"/>
                        <a:ext cx="936625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26466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Oval 2"/>
          <p:cNvSpPr>
            <a:spLocks noChangeArrowheads="1"/>
          </p:cNvSpPr>
          <p:nvPr/>
        </p:nvSpPr>
        <p:spPr bwMode="auto">
          <a:xfrm>
            <a:off x="6324600" y="1066800"/>
            <a:ext cx="228600" cy="2286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CC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17795" name="Oval 3"/>
          <p:cNvSpPr>
            <a:spLocks noChangeArrowheads="1"/>
          </p:cNvSpPr>
          <p:nvPr/>
        </p:nvSpPr>
        <p:spPr bwMode="auto">
          <a:xfrm>
            <a:off x="5562600" y="1066800"/>
            <a:ext cx="228600" cy="2286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CC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17796" name="Oval 4"/>
          <p:cNvSpPr>
            <a:spLocks noChangeArrowheads="1"/>
          </p:cNvSpPr>
          <p:nvPr/>
        </p:nvSpPr>
        <p:spPr bwMode="auto">
          <a:xfrm>
            <a:off x="6324600" y="609600"/>
            <a:ext cx="228600" cy="2286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CC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17797" name="Oval 5"/>
          <p:cNvSpPr>
            <a:spLocks noChangeArrowheads="1"/>
          </p:cNvSpPr>
          <p:nvPr/>
        </p:nvSpPr>
        <p:spPr bwMode="auto">
          <a:xfrm>
            <a:off x="5638800" y="609600"/>
            <a:ext cx="228600" cy="2286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CC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2514600" y="700088"/>
            <a:ext cx="83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9464" name="Object 7"/>
          <p:cNvGraphicFramePr>
            <a:graphicFrameLocks noChangeAspect="1"/>
          </p:cNvGraphicFramePr>
          <p:nvPr/>
        </p:nvGraphicFramePr>
        <p:xfrm>
          <a:off x="5461000" y="566738"/>
          <a:ext cx="231140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3" name="Equation" r:id="rId4" imgW="2209800" imgH="698500" progId="Equation.3">
                  <p:embed/>
                </p:oleObj>
              </mc:Choice>
              <mc:Fallback>
                <p:oleObj name="Equation" r:id="rId4" imgW="22098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566738"/>
                        <a:ext cx="2311400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00" name="Text Box 8"/>
          <p:cNvSpPr txBox="1">
            <a:spLocks noChangeArrowheads="1"/>
          </p:cNvSpPr>
          <p:nvPr/>
        </p:nvSpPr>
        <p:spPr bwMode="auto">
          <a:xfrm>
            <a:off x="3581400" y="1295400"/>
            <a:ext cx="2667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sin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对</a:t>
            </a:r>
            <a:r>
              <a:rPr lang="en-US" altLang="zh-CN" b="1" i="1" dirty="0">
                <a:solidFill>
                  <a:srgbClr val="0000FF"/>
                </a:solidFill>
                <a:ea typeface="宋体" panose="02010600030101010101" pitchFamily="2" charset="-122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的积分</a:t>
            </a:r>
          </a:p>
        </p:txBody>
      </p:sp>
      <p:sp>
        <p:nvSpPr>
          <p:cNvPr id="417801" name="Text Box 9"/>
          <p:cNvSpPr txBox="1">
            <a:spLocks noChangeArrowheads="1"/>
          </p:cNvSpPr>
          <p:nvPr/>
        </p:nvSpPr>
        <p:spPr bwMode="auto">
          <a:xfrm>
            <a:off x="2590800" y="1828800"/>
            <a:ext cx="2667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而它对</a:t>
            </a:r>
            <a:r>
              <a:rPr lang="en-US" altLang="zh-CN" b="1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的积分</a:t>
            </a:r>
            <a:endParaRPr lang="zh-CN" altLang="en-US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17802" name="Text Box 10"/>
          <p:cNvSpPr txBox="1">
            <a:spLocks noChangeArrowheads="1"/>
          </p:cNvSpPr>
          <p:nvPr/>
        </p:nvSpPr>
        <p:spPr bwMode="auto">
          <a:xfrm>
            <a:off x="2514600" y="2743200"/>
            <a:ext cx="4343400" cy="5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CC0000"/>
                </a:solidFill>
                <a:ea typeface="宋体" panose="02010600030101010101" pitchFamily="2" charset="-122"/>
              </a:rPr>
              <a:t>交换积分次序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的方法是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417803" name="Text Box 11"/>
          <p:cNvSpPr txBox="1">
            <a:spLocks noChangeArrowheads="1"/>
          </p:cNvSpPr>
          <p:nvPr/>
        </p:nvSpPr>
        <p:spPr bwMode="auto">
          <a:xfrm>
            <a:off x="3124200" y="5181601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改写</a:t>
            </a:r>
            <a:r>
              <a:rPr lang="en-US" altLang="zh-CN" i="1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为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</a:p>
        </p:txBody>
      </p:sp>
      <p:grpSp>
        <p:nvGrpSpPr>
          <p:cNvPr id="417804" name="Group 12"/>
          <p:cNvGrpSpPr>
            <a:grpSpLocks/>
          </p:cNvGrpSpPr>
          <p:nvPr/>
        </p:nvGrpSpPr>
        <p:grpSpPr bwMode="auto">
          <a:xfrm>
            <a:off x="7543800" y="3748088"/>
            <a:ext cx="2971800" cy="2424112"/>
            <a:chOff x="3936" y="2592"/>
            <a:chExt cx="1872" cy="1527"/>
          </a:xfrm>
        </p:grpSpPr>
        <p:sp>
          <p:nvSpPr>
            <p:cNvPr id="19496" name="Line 13"/>
            <p:cNvSpPr>
              <a:spLocks noChangeShapeType="1"/>
            </p:cNvSpPr>
            <p:nvPr/>
          </p:nvSpPr>
          <p:spPr bwMode="auto">
            <a:xfrm>
              <a:off x="3936" y="3840"/>
              <a:ext cx="153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7" name="Line 14"/>
            <p:cNvSpPr>
              <a:spLocks noChangeShapeType="1"/>
            </p:cNvSpPr>
            <p:nvPr/>
          </p:nvSpPr>
          <p:spPr bwMode="auto">
            <a:xfrm flipV="1">
              <a:off x="4368" y="2736"/>
              <a:ext cx="0" cy="129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8" name="Text Box 15"/>
            <p:cNvSpPr txBox="1">
              <a:spLocks noChangeArrowheads="1"/>
            </p:cNvSpPr>
            <p:nvPr/>
          </p:nvSpPr>
          <p:spPr bwMode="auto">
            <a:xfrm>
              <a:off x="4128" y="3744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i="1">
                  <a:solidFill>
                    <a:schemeClr val="tx1"/>
                  </a:solidFill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19499" name="Text Box 16"/>
            <p:cNvSpPr txBox="1">
              <a:spLocks noChangeArrowheads="1"/>
            </p:cNvSpPr>
            <p:nvPr/>
          </p:nvSpPr>
          <p:spPr bwMode="auto">
            <a:xfrm>
              <a:off x="5328" y="3792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i="1">
                  <a:solidFill>
                    <a:schemeClr val="tx1"/>
                  </a:solidFill>
                  <a:ea typeface="宋体" panose="02010600030101010101" pitchFamily="2" charset="-122"/>
                </a:rPr>
                <a:t>x</a:t>
              </a:r>
              <a:endParaRPr lang="en-US" altLang="zh-CN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500" name="Text Box 17"/>
            <p:cNvSpPr txBox="1">
              <a:spLocks noChangeArrowheads="1"/>
            </p:cNvSpPr>
            <p:nvPr/>
          </p:nvSpPr>
          <p:spPr bwMode="auto">
            <a:xfrm>
              <a:off x="4128" y="2592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i="1">
                  <a:solidFill>
                    <a:schemeClr val="tx1"/>
                  </a:solidFill>
                  <a:ea typeface="宋体" panose="02010600030101010101" pitchFamily="2" charset="-122"/>
                </a:rPr>
                <a:t>y</a:t>
              </a:r>
              <a:endParaRPr lang="en-US" altLang="zh-CN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17810" name="Rectangle 18"/>
          <p:cNvSpPr>
            <a:spLocks noChangeArrowheads="1"/>
          </p:cNvSpPr>
          <p:nvPr/>
        </p:nvSpPr>
        <p:spPr bwMode="auto">
          <a:xfrm>
            <a:off x="2514600" y="1371601"/>
            <a:ext cx="1066800" cy="519113"/>
          </a:xfrm>
          <a:prstGeom prst="rect">
            <a:avLst/>
          </a:prstGeom>
          <a:gradFill rotWithShape="0">
            <a:gsLst>
              <a:gs pos="0">
                <a:srgbClr val="00FF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分析</a:t>
            </a:r>
          </a:p>
        </p:txBody>
      </p:sp>
      <p:sp>
        <p:nvSpPr>
          <p:cNvPr id="417811" name="Rectangle 19"/>
          <p:cNvSpPr>
            <a:spLocks noChangeArrowheads="1"/>
          </p:cNvSpPr>
          <p:nvPr/>
        </p:nvSpPr>
        <p:spPr bwMode="auto">
          <a:xfrm>
            <a:off x="3276600" y="2286000"/>
            <a:ext cx="3200400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所以将</a:t>
            </a:r>
            <a:r>
              <a:rPr lang="zh-CN" altLang="en-US" b="1">
                <a:solidFill>
                  <a:srgbClr val="CC0000"/>
                </a:solidFill>
                <a:ea typeface="宋体" panose="02010600030101010101" pitchFamily="2" charset="-122"/>
              </a:rPr>
              <a:t>二次积分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先</a:t>
            </a:r>
          </a:p>
        </p:txBody>
      </p:sp>
      <p:sp>
        <p:nvSpPr>
          <p:cNvPr id="417812" name="Rectangle 20"/>
          <p:cNvSpPr>
            <a:spLocks noChangeArrowheads="1"/>
          </p:cNvSpPr>
          <p:nvPr/>
        </p:nvSpPr>
        <p:spPr bwMode="auto">
          <a:xfrm>
            <a:off x="3048000" y="3276600"/>
            <a:ext cx="2971800" cy="5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将所给的积分域</a:t>
            </a:r>
          </a:p>
        </p:txBody>
      </p:sp>
      <p:sp>
        <p:nvSpPr>
          <p:cNvPr id="417813" name="Text Box 21"/>
          <p:cNvSpPr txBox="1">
            <a:spLocks noChangeArrowheads="1"/>
          </p:cNvSpPr>
          <p:nvPr/>
        </p:nvSpPr>
        <p:spPr bwMode="auto">
          <a:xfrm>
            <a:off x="2514600" y="33670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417814" name="Text Box 22"/>
          <p:cNvSpPr txBox="1">
            <a:spLocks noChangeArrowheads="1"/>
          </p:cNvSpPr>
          <p:nvPr/>
        </p:nvSpPr>
        <p:spPr bwMode="auto">
          <a:xfrm>
            <a:off x="2514600" y="4495801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(2)</a:t>
            </a:r>
          </a:p>
        </p:txBody>
      </p:sp>
      <p:sp>
        <p:nvSpPr>
          <p:cNvPr id="417815" name="Text Box 23"/>
          <p:cNvSpPr txBox="1">
            <a:spLocks noChangeArrowheads="1"/>
          </p:cNvSpPr>
          <p:nvPr/>
        </p:nvSpPr>
        <p:spPr bwMode="auto">
          <a:xfrm>
            <a:off x="3124200" y="4495801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画出积分域的草图</a:t>
            </a:r>
          </a:p>
        </p:txBody>
      </p:sp>
      <p:sp>
        <p:nvSpPr>
          <p:cNvPr id="417816" name="Text Box 24"/>
          <p:cNvSpPr txBox="1">
            <a:spLocks noChangeArrowheads="1"/>
          </p:cNvSpPr>
          <p:nvPr/>
        </p:nvSpPr>
        <p:spPr bwMode="auto">
          <a:xfrm>
            <a:off x="2514600" y="5181601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(3)</a:t>
            </a:r>
          </a:p>
        </p:txBody>
      </p:sp>
      <p:sp>
        <p:nvSpPr>
          <p:cNvPr id="19477" name="Rectangle 25"/>
          <p:cNvSpPr>
            <a:spLocks noChangeArrowheads="1"/>
          </p:cNvSpPr>
          <p:nvPr/>
        </p:nvSpPr>
        <p:spPr bwMode="auto">
          <a:xfrm>
            <a:off x="3276600" y="685801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计算累次积分</a:t>
            </a:r>
          </a:p>
        </p:txBody>
      </p:sp>
      <p:sp>
        <p:nvSpPr>
          <p:cNvPr id="417818" name="Rectangle 26"/>
          <p:cNvSpPr>
            <a:spLocks noChangeArrowheads="1"/>
          </p:cNvSpPr>
          <p:nvPr/>
        </p:nvSpPr>
        <p:spPr bwMode="auto">
          <a:xfrm>
            <a:off x="5943600" y="1300163"/>
            <a:ext cx="4191000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0000FF"/>
                </a:solidFill>
                <a:ea typeface="宋体" panose="02010600030101010101" pitchFamily="2" charset="-122"/>
              </a:rPr>
              <a:t>不能用基本积分法算出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,</a:t>
            </a:r>
          </a:p>
        </p:txBody>
      </p:sp>
      <p:grpSp>
        <p:nvGrpSpPr>
          <p:cNvPr id="417819" name="Group 27"/>
          <p:cNvGrpSpPr>
            <a:grpSpLocks/>
          </p:cNvGrpSpPr>
          <p:nvPr/>
        </p:nvGrpSpPr>
        <p:grpSpPr bwMode="auto">
          <a:xfrm>
            <a:off x="8255000" y="4649788"/>
            <a:ext cx="1498600" cy="1065212"/>
            <a:chOff x="4224" y="3073"/>
            <a:chExt cx="944" cy="671"/>
          </a:xfrm>
        </p:grpSpPr>
        <p:graphicFrame>
          <p:nvGraphicFramePr>
            <p:cNvPr id="19493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7079465"/>
                </p:ext>
              </p:extLst>
            </p:nvPr>
          </p:nvGraphicFramePr>
          <p:xfrm>
            <a:off x="4512" y="3483"/>
            <a:ext cx="496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64" name="Equation" r:id="rId6" imgW="393480" imgH="164880" progId="Equation.DSMT4">
                    <p:embed/>
                  </p:oleObj>
                </mc:Choice>
                <mc:Fallback>
                  <p:oleObj name="Equation" r:id="rId6" imgW="3934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3483"/>
                          <a:ext cx="496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4" name="AutoShape 29"/>
            <p:cNvSpPr>
              <a:spLocks noChangeArrowheads="1"/>
            </p:cNvSpPr>
            <p:nvPr/>
          </p:nvSpPr>
          <p:spPr bwMode="auto">
            <a:xfrm rot="5358151">
              <a:off x="4224" y="3168"/>
              <a:ext cx="576" cy="576"/>
            </a:xfrm>
            <a:prstGeom prst="rtTriangle">
              <a:avLst/>
            </a:prstGeom>
            <a:solidFill>
              <a:srgbClr val="66FF33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19495" name="Object 30"/>
            <p:cNvGraphicFramePr>
              <a:graphicFrameLocks noChangeAspect="1"/>
            </p:cNvGraphicFramePr>
            <p:nvPr/>
          </p:nvGraphicFramePr>
          <p:xfrm>
            <a:off x="4848" y="3073"/>
            <a:ext cx="320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65" name="Equation" r:id="rId8" imgW="660113" imgH="393529" progId="Equation.3">
                    <p:embed/>
                  </p:oleObj>
                </mc:Choice>
                <mc:Fallback>
                  <p:oleObj name="Equation" r:id="rId8" imgW="660113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3073"/>
                          <a:ext cx="320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7823" name="Line 31"/>
          <p:cNvSpPr>
            <a:spLocks noChangeShapeType="1"/>
          </p:cNvSpPr>
          <p:nvPr/>
        </p:nvSpPr>
        <p:spPr bwMode="auto">
          <a:xfrm>
            <a:off x="7924800" y="5181600"/>
            <a:ext cx="144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7824" name="Rectangle 32"/>
          <p:cNvSpPr>
            <a:spLocks noChangeArrowheads="1"/>
          </p:cNvSpPr>
          <p:nvPr/>
        </p:nvSpPr>
        <p:spPr bwMode="auto">
          <a:xfrm>
            <a:off x="4899026" y="1862138"/>
            <a:ext cx="4035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FF"/>
                </a:solidFill>
                <a:ea typeface="宋体" panose="02010600030101010101" pitchFamily="2" charset="-122"/>
              </a:rPr>
              <a:t>可用基本积分法算出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17825" name="Rectangle 33"/>
          <p:cNvSpPr>
            <a:spLocks noChangeArrowheads="1"/>
          </p:cNvSpPr>
          <p:nvPr/>
        </p:nvSpPr>
        <p:spPr bwMode="auto">
          <a:xfrm>
            <a:off x="6172200" y="2286000"/>
            <a:ext cx="27432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交换积分次序</a:t>
            </a:r>
            <a:r>
              <a:rPr lang="en-US" altLang="zh-CN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417826" name="Rectangle 34"/>
          <p:cNvSpPr>
            <a:spLocks noChangeArrowheads="1"/>
          </p:cNvSpPr>
          <p:nvPr/>
        </p:nvSpPr>
        <p:spPr bwMode="auto">
          <a:xfrm>
            <a:off x="5599114" y="3271838"/>
            <a:ext cx="3900487" cy="5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用联立不等式表示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41782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243540"/>
              </p:ext>
            </p:extLst>
          </p:nvPr>
        </p:nvGraphicFramePr>
        <p:xfrm>
          <a:off x="3550616" y="4049452"/>
          <a:ext cx="1707184" cy="496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6" name="Equation" r:id="rId10" imgW="622080" imgH="203040" progId="Equation.DSMT4">
                  <p:embed/>
                </p:oleObj>
              </mc:Choice>
              <mc:Fallback>
                <p:oleObj name="Equation" r:id="rId10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0616" y="4049452"/>
                        <a:ext cx="1707184" cy="496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2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212481"/>
              </p:ext>
            </p:extLst>
          </p:nvPr>
        </p:nvGraphicFramePr>
        <p:xfrm>
          <a:off x="5459658" y="4019610"/>
          <a:ext cx="1499941" cy="547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7" name="Equation" r:id="rId12" imgW="609480" imgH="203040" progId="Equation.DSMT4">
                  <p:embed/>
                </p:oleObj>
              </mc:Choice>
              <mc:Fallback>
                <p:oleObj name="Equation" r:id="rId12" imgW="609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9658" y="4019610"/>
                        <a:ext cx="1499941" cy="547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2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48481"/>
              </p:ext>
            </p:extLst>
          </p:nvPr>
        </p:nvGraphicFramePr>
        <p:xfrm>
          <a:off x="4740602" y="5300663"/>
          <a:ext cx="1355398" cy="480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8" name="Equation" r:id="rId14" imgW="622080" imgH="203040" progId="Equation.DSMT4">
                  <p:embed/>
                </p:oleObj>
              </mc:Choice>
              <mc:Fallback>
                <p:oleObj name="Equation" r:id="rId14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0602" y="5300663"/>
                        <a:ext cx="1355398" cy="480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3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043006"/>
              </p:ext>
            </p:extLst>
          </p:nvPr>
        </p:nvGraphicFramePr>
        <p:xfrm>
          <a:off x="6158039" y="5286196"/>
          <a:ext cx="1446931" cy="507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9" name="Equation" r:id="rId16" imgW="622080" imgH="203040" progId="Equation.DSMT4">
                  <p:embed/>
                </p:oleObj>
              </mc:Choice>
              <mc:Fallback>
                <p:oleObj name="Equation" r:id="rId16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8039" y="5286196"/>
                        <a:ext cx="1446931" cy="507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26918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7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7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7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7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1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17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17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7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7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1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1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1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1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1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17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1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1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1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17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1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4" grpId="0" animBg="1"/>
      <p:bldP spid="417795" grpId="0" animBg="1"/>
      <p:bldP spid="417796" grpId="0" animBg="1"/>
      <p:bldP spid="417797" grpId="0" animBg="1"/>
      <p:bldP spid="417800" grpId="0" autoUpdateAnimBg="0"/>
      <p:bldP spid="417801" grpId="0" autoUpdateAnimBg="0"/>
      <p:bldP spid="417802" grpId="0" autoUpdateAnimBg="0"/>
      <p:bldP spid="417803" grpId="0" autoUpdateAnimBg="0"/>
      <p:bldP spid="417810" grpId="0" animBg="1" autoUpdateAnimBg="0"/>
      <p:bldP spid="417811" grpId="0" autoUpdateAnimBg="0"/>
      <p:bldP spid="417812" grpId="0" autoUpdateAnimBg="0"/>
      <p:bldP spid="417813" grpId="0" autoUpdateAnimBg="0"/>
      <p:bldP spid="417814" grpId="0" autoUpdateAnimBg="0"/>
      <p:bldP spid="417815" grpId="0" autoUpdateAnimBg="0"/>
      <p:bldP spid="417816" grpId="0" autoUpdateAnimBg="0"/>
      <p:bldP spid="417818" grpId="0" autoUpdateAnimBg="0"/>
      <p:bldP spid="417823" grpId="0" animBg="1"/>
      <p:bldP spid="417824" grpId="0" autoUpdateAnimBg="0"/>
      <p:bldP spid="417825" grpId="0" autoUpdateAnimBg="0"/>
      <p:bldP spid="41782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3" name="Object 2"/>
          <p:cNvGraphicFramePr>
            <a:graphicFrameLocks noChangeAspect="1"/>
          </p:cNvGraphicFramePr>
          <p:nvPr/>
        </p:nvGraphicFramePr>
        <p:xfrm>
          <a:off x="2449514" y="536575"/>
          <a:ext cx="4803775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4" name="Equation" r:id="rId3" imgW="1930400" imgH="406400" progId="Equation.DSMT4">
                  <p:embed/>
                </p:oleObj>
              </mc:Choice>
              <mc:Fallback>
                <p:oleObj name="Equation" r:id="rId3" imgW="19304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514" y="536575"/>
                        <a:ext cx="4803775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19" name="Object 3"/>
          <p:cNvGraphicFramePr>
            <a:graphicFrameLocks noChangeAspect="1"/>
          </p:cNvGraphicFramePr>
          <p:nvPr/>
        </p:nvGraphicFramePr>
        <p:xfrm>
          <a:off x="2919413" y="1724025"/>
          <a:ext cx="304800" cy="1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5" name="Equation" r:id="rId5" imgW="241195" imgH="152334" progId="Equation.3">
                  <p:embed/>
                </p:oleObj>
              </mc:Choice>
              <mc:Fallback>
                <p:oleObj name="Equation" r:id="rId5" imgW="241195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3" y="1724025"/>
                        <a:ext cx="304800" cy="1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0" name="Object 4"/>
          <p:cNvGraphicFramePr>
            <a:graphicFrameLocks noChangeAspect="1"/>
          </p:cNvGraphicFramePr>
          <p:nvPr/>
        </p:nvGraphicFramePr>
        <p:xfrm>
          <a:off x="2922589" y="2092326"/>
          <a:ext cx="2935287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6" name="Equation" r:id="rId7" imgW="2667000" imgH="800100" progId="Equation.3">
                  <p:embed/>
                </p:oleObj>
              </mc:Choice>
              <mc:Fallback>
                <p:oleObj name="Equation" r:id="rId7" imgW="2667000" imgH="80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589" y="2092326"/>
                        <a:ext cx="2935287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1" name="Object 5"/>
          <p:cNvGraphicFramePr>
            <a:graphicFrameLocks noChangeAspect="1"/>
          </p:cNvGraphicFramePr>
          <p:nvPr/>
        </p:nvGraphicFramePr>
        <p:xfrm>
          <a:off x="2971801" y="2960688"/>
          <a:ext cx="2201863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7" name="Equation" r:id="rId9" imgW="2057400" imgH="698500" progId="Equation.3">
                  <p:embed/>
                </p:oleObj>
              </mc:Choice>
              <mc:Fallback>
                <p:oleObj name="Equation" r:id="rId9" imgW="20574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2960688"/>
                        <a:ext cx="2201863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2" name="Object 6"/>
          <p:cNvGraphicFramePr>
            <a:graphicFrameLocks noChangeAspect="1"/>
          </p:cNvGraphicFramePr>
          <p:nvPr/>
        </p:nvGraphicFramePr>
        <p:xfrm>
          <a:off x="2960688" y="3695701"/>
          <a:ext cx="229235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8" name="Equation" r:id="rId11" imgW="2171700" imgH="825500" progId="Equation.3">
                  <p:embed/>
                </p:oleObj>
              </mc:Choice>
              <mc:Fallback>
                <p:oleObj name="Equation" r:id="rId11" imgW="21717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3695701"/>
                        <a:ext cx="229235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3" name="Object 7"/>
          <p:cNvGraphicFramePr>
            <a:graphicFrameLocks noChangeAspect="1"/>
          </p:cNvGraphicFramePr>
          <p:nvPr/>
        </p:nvGraphicFramePr>
        <p:xfrm>
          <a:off x="5273675" y="3722688"/>
          <a:ext cx="190500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9" name="公式" r:id="rId13" imgW="875920" imgH="406224" progId="Equation.3">
                  <p:embed/>
                </p:oleObj>
              </mc:Choice>
              <mc:Fallback>
                <p:oleObj name="公式" r:id="rId13" imgW="87592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675" y="3722688"/>
                        <a:ext cx="1905000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588448"/>
              </p:ext>
            </p:extLst>
          </p:nvPr>
        </p:nvGraphicFramePr>
        <p:xfrm>
          <a:off x="4101501" y="1309268"/>
          <a:ext cx="1682361" cy="897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0" name="Equation" r:id="rId15" imgW="723600" imgH="330120" progId="Equation.DSMT4">
                  <p:embed/>
                </p:oleObj>
              </mc:Choice>
              <mc:Fallback>
                <p:oleObj name="Equation" r:id="rId15" imgW="7236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1501" y="1309268"/>
                        <a:ext cx="1682361" cy="897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574864"/>
              </p:ext>
            </p:extLst>
          </p:nvPr>
        </p:nvGraphicFramePr>
        <p:xfrm>
          <a:off x="3224213" y="1310019"/>
          <a:ext cx="958849" cy="927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1" name="Equation" r:id="rId17" imgW="342720" imgH="330120" progId="Equation.DSMT4">
                  <p:embed/>
                </p:oleObj>
              </mc:Choice>
              <mc:Fallback>
                <p:oleObj name="Equation" r:id="rId17" imgW="3427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213" y="1310019"/>
                        <a:ext cx="958849" cy="927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91" name="Group 10"/>
          <p:cNvGrpSpPr>
            <a:grpSpLocks/>
          </p:cNvGrpSpPr>
          <p:nvPr/>
        </p:nvGrpSpPr>
        <p:grpSpPr bwMode="auto">
          <a:xfrm>
            <a:off x="7620000" y="76201"/>
            <a:ext cx="2971800" cy="2424113"/>
            <a:chOff x="3936" y="2592"/>
            <a:chExt cx="1872" cy="1527"/>
          </a:xfrm>
        </p:grpSpPr>
        <p:sp>
          <p:nvSpPr>
            <p:cNvPr id="20504" name="Line 11"/>
            <p:cNvSpPr>
              <a:spLocks noChangeShapeType="1"/>
            </p:cNvSpPr>
            <p:nvPr/>
          </p:nvSpPr>
          <p:spPr bwMode="auto">
            <a:xfrm>
              <a:off x="3936" y="3840"/>
              <a:ext cx="153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5" name="Line 12"/>
            <p:cNvSpPr>
              <a:spLocks noChangeShapeType="1"/>
            </p:cNvSpPr>
            <p:nvPr/>
          </p:nvSpPr>
          <p:spPr bwMode="auto">
            <a:xfrm flipV="1">
              <a:off x="4368" y="2736"/>
              <a:ext cx="0" cy="129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6" name="Text Box 13"/>
            <p:cNvSpPr txBox="1">
              <a:spLocks noChangeArrowheads="1"/>
            </p:cNvSpPr>
            <p:nvPr/>
          </p:nvSpPr>
          <p:spPr bwMode="auto">
            <a:xfrm>
              <a:off x="4128" y="3744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1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i="1">
                  <a:solidFill>
                    <a:schemeClr val="tx1"/>
                  </a:solidFill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20507" name="Text Box 14"/>
            <p:cNvSpPr txBox="1">
              <a:spLocks noChangeArrowheads="1"/>
            </p:cNvSpPr>
            <p:nvPr/>
          </p:nvSpPr>
          <p:spPr bwMode="auto">
            <a:xfrm>
              <a:off x="5328" y="3792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1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i="1">
                  <a:solidFill>
                    <a:schemeClr val="tx1"/>
                  </a:solidFill>
                  <a:ea typeface="宋体" panose="02010600030101010101" pitchFamily="2" charset="-122"/>
                </a:rPr>
                <a:t>x</a:t>
              </a:r>
              <a:endParaRPr lang="en-US" altLang="zh-CN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08" name="Text Box 15"/>
            <p:cNvSpPr txBox="1">
              <a:spLocks noChangeArrowheads="1"/>
            </p:cNvSpPr>
            <p:nvPr/>
          </p:nvSpPr>
          <p:spPr bwMode="auto">
            <a:xfrm>
              <a:off x="4128" y="2592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1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i="1">
                  <a:solidFill>
                    <a:schemeClr val="tx1"/>
                  </a:solidFill>
                  <a:ea typeface="宋体" panose="02010600030101010101" pitchFamily="2" charset="-122"/>
                </a:rPr>
                <a:t>y</a:t>
              </a:r>
              <a:endParaRPr lang="en-US" altLang="zh-CN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0492" name="Group 16"/>
          <p:cNvGrpSpPr>
            <a:grpSpLocks/>
          </p:cNvGrpSpPr>
          <p:nvPr/>
        </p:nvGrpSpPr>
        <p:grpSpPr bwMode="auto">
          <a:xfrm>
            <a:off x="8305800" y="977901"/>
            <a:ext cx="1498600" cy="1065213"/>
            <a:chOff x="4224" y="3073"/>
            <a:chExt cx="944" cy="671"/>
          </a:xfrm>
        </p:grpSpPr>
        <p:graphicFrame>
          <p:nvGraphicFramePr>
            <p:cNvPr id="20501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2692621"/>
                </p:ext>
              </p:extLst>
            </p:nvPr>
          </p:nvGraphicFramePr>
          <p:xfrm>
            <a:off x="4534" y="3456"/>
            <a:ext cx="48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02" name="Equation" r:id="rId20" imgW="393480" imgH="164880" progId="Equation.DSMT4">
                    <p:embed/>
                  </p:oleObj>
                </mc:Choice>
                <mc:Fallback>
                  <p:oleObj name="Equation" r:id="rId20" imgW="3934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4" y="3456"/>
                          <a:ext cx="48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2" name="AutoShape 18"/>
            <p:cNvSpPr>
              <a:spLocks noChangeArrowheads="1"/>
            </p:cNvSpPr>
            <p:nvPr/>
          </p:nvSpPr>
          <p:spPr bwMode="auto">
            <a:xfrm rot="5358151">
              <a:off x="4224" y="3168"/>
              <a:ext cx="576" cy="576"/>
            </a:xfrm>
            <a:prstGeom prst="rtTriangle">
              <a:avLst/>
            </a:prstGeom>
            <a:solidFill>
              <a:srgbClr val="66FF33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1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20503" name="Object 19"/>
            <p:cNvGraphicFramePr>
              <a:graphicFrameLocks noChangeAspect="1"/>
            </p:cNvGraphicFramePr>
            <p:nvPr/>
          </p:nvGraphicFramePr>
          <p:xfrm>
            <a:off x="4848" y="3073"/>
            <a:ext cx="320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03" name="Equation" r:id="rId22" imgW="660113" imgH="393529" progId="Equation.3">
                    <p:embed/>
                  </p:oleObj>
                </mc:Choice>
                <mc:Fallback>
                  <p:oleObj name="Equation" r:id="rId22" imgW="660113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3073"/>
                          <a:ext cx="320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93" name="Line 20"/>
          <p:cNvSpPr>
            <a:spLocks noChangeShapeType="1"/>
          </p:cNvSpPr>
          <p:nvPr/>
        </p:nvSpPr>
        <p:spPr bwMode="auto">
          <a:xfrm>
            <a:off x="8001000" y="1509713"/>
            <a:ext cx="144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494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306227"/>
              </p:ext>
            </p:extLst>
          </p:nvPr>
        </p:nvGraphicFramePr>
        <p:xfrm>
          <a:off x="7056408" y="2578759"/>
          <a:ext cx="1889184" cy="509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4" name="Equation" r:id="rId24" imgW="876240" imgH="203040" progId="Equation.DSMT4">
                  <p:embed/>
                </p:oleObj>
              </mc:Choice>
              <mc:Fallback>
                <p:oleObj name="Equation" r:id="rId24" imgW="876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6408" y="2578759"/>
                        <a:ext cx="1889184" cy="509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50981"/>
              </p:ext>
            </p:extLst>
          </p:nvPr>
        </p:nvGraphicFramePr>
        <p:xfrm>
          <a:off x="9047132" y="2574918"/>
          <a:ext cx="1500996" cy="500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5" name="Equation" r:id="rId26" imgW="622080" imgH="203040" progId="Equation.DSMT4">
                  <p:embed/>
                </p:oleObj>
              </mc:Choice>
              <mc:Fallback>
                <p:oleObj name="Equation" r:id="rId26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7132" y="2574918"/>
                        <a:ext cx="1500996" cy="5000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17635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8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8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AutoShape 2" descr="花束"/>
          <p:cNvSpPr>
            <a:spLocks noChangeArrowheads="1"/>
          </p:cNvSpPr>
          <p:nvPr/>
        </p:nvSpPr>
        <p:spPr bwMode="auto">
          <a:xfrm>
            <a:off x="2574925" y="1876425"/>
            <a:ext cx="7162800" cy="2324100"/>
          </a:xfrm>
          <a:prstGeom prst="horizontalScroll">
            <a:avLst>
              <a:gd name="adj" fmla="val 394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25987" name="Text Box 3"/>
          <p:cNvSpPr txBox="1">
            <a:spLocks noChangeArrowheads="1"/>
          </p:cNvSpPr>
          <p:nvPr/>
        </p:nvSpPr>
        <p:spPr bwMode="auto">
          <a:xfrm>
            <a:off x="2792413" y="3241675"/>
            <a:ext cx="6553200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又是能否进行计算的问题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25988" name="Rectangle 4"/>
          <p:cNvSpPr>
            <a:spLocks noChangeArrowheads="1"/>
          </p:cNvSpPr>
          <p:nvPr/>
        </p:nvSpPr>
        <p:spPr bwMode="auto">
          <a:xfrm>
            <a:off x="3205163" y="2266951"/>
            <a:ext cx="2863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计算二重积分时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auto">
          <a:xfrm>
            <a:off x="5891213" y="2263776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恰当的选取积分次序</a:t>
            </a:r>
          </a:p>
        </p:txBody>
      </p:sp>
      <p:sp>
        <p:nvSpPr>
          <p:cNvPr id="425990" name="Rectangle 6"/>
          <p:cNvSpPr>
            <a:spLocks noChangeArrowheads="1"/>
          </p:cNvSpPr>
          <p:nvPr/>
        </p:nvSpPr>
        <p:spPr bwMode="auto">
          <a:xfrm>
            <a:off x="2719389" y="2755901"/>
            <a:ext cx="1792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十分重要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25991" name="Rectangle 7"/>
          <p:cNvSpPr>
            <a:spLocks noChangeArrowheads="1"/>
          </p:cNvSpPr>
          <p:nvPr/>
        </p:nvSpPr>
        <p:spPr bwMode="auto">
          <a:xfrm>
            <a:off x="4356100" y="2779713"/>
            <a:ext cx="510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它不仅涉及到计算繁简问题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25992" name="Rectangle 8"/>
          <p:cNvSpPr>
            <a:spLocks noChangeArrowheads="1"/>
          </p:cNvSpPr>
          <p:nvPr/>
        </p:nvSpPr>
        <p:spPr bwMode="auto">
          <a:xfrm>
            <a:off x="8759825" y="2779713"/>
            <a:ext cx="977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而且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71746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20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nimBg="1"/>
      <p:bldP spid="425987" grpId="0" autoUpdateAnimBg="0"/>
      <p:bldP spid="425988" grpId="0" autoUpdateAnimBg="0"/>
      <p:bldP spid="425989" grpId="0" autoUpdateAnimBg="0"/>
      <p:bldP spid="425990" grpId="0" autoUpdateAnimBg="0"/>
      <p:bldP spid="425991" grpId="0" autoUpdateAnimBg="0"/>
      <p:bldP spid="42599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E8AD66-03AD-4E0E-ABDD-22FDC848CEE5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1774825" y="304800"/>
            <a:ext cx="8470900" cy="5111750"/>
          </a:xfrm>
          <a:prstGeom prst="horizontalScroll">
            <a:avLst>
              <a:gd name="adj" fmla="val 5606"/>
            </a:avLst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2532" name="对象 3"/>
          <p:cNvGraphicFramePr>
            <a:graphicFrameLocks noChangeAspect="1"/>
          </p:cNvGraphicFramePr>
          <p:nvPr/>
        </p:nvGraphicFramePr>
        <p:xfrm>
          <a:off x="2387600" y="1325563"/>
          <a:ext cx="42672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8" name="Equation" r:id="rId4" imgW="1993035" imgH="215806" progId="Equation.DSMT4">
                  <p:embed/>
                </p:oleObj>
              </mc:Choice>
              <mc:Fallback>
                <p:oleObj name="Equation" r:id="rId4" imgW="1993035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1325563"/>
                        <a:ext cx="42672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980919"/>
              </p:ext>
            </p:extLst>
          </p:nvPr>
        </p:nvGraphicFramePr>
        <p:xfrm>
          <a:off x="6699249" y="1233422"/>
          <a:ext cx="34766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9" name="Equation" r:id="rId6" imgW="1625600" imgH="381000" progId="Equation.DSMT4">
                  <p:embed/>
                </p:oleObj>
              </mc:Choice>
              <mc:Fallback>
                <p:oleObj name="Equation" r:id="rId6" imgW="16256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49" y="1233422"/>
                        <a:ext cx="347662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对象 5"/>
          <p:cNvGraphicFramePr>
            <a:graphicFrameLocks noChangeAspect="1"/>
          </p:cNvGraphicFramePr>
          <p:nvPr/>
        </p:nvGraphicFramePr>
        <p:xfrm>
          <a:off x="2343151" y="1790701"/>
          <a:ext cx="161766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0" name="Equation" r:id="rId8" imgW="736280" imgH="215806" progId="Equation.DSMT4">
                  <p:embed/>
                </p:oleObj>
              </mc:Choice>
              <mc:Fallback>
                <p:oleObj name="Equation" r:id="rId8" imgW="73628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1" y="1790701"/>
                        <a:ext cx="161766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对象 6"/>
          <p:cNvGraphicFramePr>
            <a:graphicFrameLocks noChangeAspect="1"/>
          </p:cNvGraphicFramePr>
          <p:nvPr/>
        </p:nvGraphicFramePr>
        <p:xfrm>
          <a:off x="4044951" y="1790701"/>
          <a:ext cx="37496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1" name="Equation" r:id="rId10" imgW="1764534" imgH="215806" progId="Equation.DSMT4">
                  <p:embed/>
                </p:oleObj>
              </mc:Choice>
              <mc:Fallback>
                <p:oleObj name="Equation" r:id="rId10" imgW="1764534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951" y="1790701"/>
                        <a:ext cx="37496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对象 7"/>
          <p:cNvGraphicFramePr>
            <a:graphicFrameLocks noChangeAspect="1"/>
          </p:cNvGraphicFramePr>
          <p:nvPr/>
        </p:nvGraphicFramePr>
        <p:xfrm>
          <a:off x="2425701" y="2260601"/>
          <a:ext cx="493077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2" name="Equation" r:id="rId12" imgW="2209800" imgH="292100" progId="Equation.DSMT4">
                  <p:embed/>
                </p:oleObj>
              </mc:Choice>
              <mc:Fallback>
                <p:oleObj name="Equation" r:id="rId12" imgW="22098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1" y="2260601"/>
                        <a:ext cx="4930775" cy="6524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对象 8"/>
          <p:cNvGraphicFramePr>
            <a:graphicFrameLocks noChangeAspect="1"/>
          </p:cNvGraphicFramePr>
          <p:nvPr/>
        </p:nvGraphicFramePr>
        <p:xfrm>
          <a:off x="2360614" y="2860676"/>
          <a:ext cx="4078287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3" name="Equation" r:id="rId14" imgW="2120900" imgH="406400" progId="Equation.DSMT4">
                  <p:embed/>
                </p:oleObj>
              </mc:Choice>
              <mc:Fallback>
                <p:oleObj name="Equation" r:id="rId14" imgW="21209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4" y="2860676"/>
                        <a:ext cx="4078287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对象 9"/>
          <p:cNvGraphicFramePr>
            <a:graphicFrameLocks noChangeAspect="1"/>
          </p:cNvGraphicFramePr>
          <p:nvPr/>
        </p:nvGraphicFramePr>
        <p:xfrm>
          <a:off x="6456363" y="2874964"/>
          <a:ext cx="3167062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4" name="Equation" r:id="rId16" imgW="1663700" imgH="330200" progId="Equation.DSMT4">
                  <p:embed/>
                </p:oleObj>
              </mc:Choice>
              <mc:Fallback>
                <p:oleObj name="Equation" r:id="rId16" imgW="16637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363" y="2874964"/>
                        <a:ext cx="3167062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对象 10"/>
          <p:cNvGraphicFramePr>
            <a:graphicFrameLocks noChangeAspect="1"/>
          </p:cNvGraphicFramePr>
          <p:nvPr/>
        </p:nvGraphicFramePr>
        <p:xfrm>
          <a:off x="2341563" y="3675063"/>
          <a:ext cx="7061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5" name="Equation" r:id="rId18" imgW="3302000" imgH="381000" progId="Equation.DSMT4">
                  <p:embed/>
                </p:oleObj>
              </mc:Choice>
              <mc:Fallback>
                <p:oleObj name="Equation" r:id="rId18" imgW="33020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3" y="3675063"/>
                        <a:ext cx="70612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对象 11"/>
          <p:cNvGraphicFramePr>
            <a:graphicFrameLocks noChangeAspect="1"/>
          </p:cNvGraphicFramePr>
          <p:nvPr/>
        </p:nvGraphicFramePr>
        <p:xfrm>
          <a:off x="2322514" y="4370388"/>
          <a:ext cx="4103687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6" name="Equation" r:id="rId20" imgW="2132674" imgH="406224" progId="Equation.DSMT4">
                  <p:embed/>
                </p:oleObj>
              </mc:Choice>
              <mc:Fallback>
                <p:oleObj name="Equation" r:id="rId20" imgW="2132674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4" y="4370388"/>
                        <a:ext cx="4103687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对象 12"/>
          <p:cNvGraphicFramePr>
            <a:graphicFrameLocks noChangeAspect="1"/>
          </p:cNvGraphicFramePr>
          <p:nvPr/>
        </p:nvGraphicFramePr>
        <p:xfrm>
          <a:off x="6410325" y="4376739"/>
          <a:ext cx="32639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7" name="Equation" r:id="rId22" imgW="1714500" imgH="330200" progId="Equation.DSMT4">
                  <p:embed/>
                </p:oleObj>
              </mc:Choice>
              <mc:Fallback>
                <p:oleObj name="Equation" r:id="rId22" imgW="17145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325" y="4376739"/>
                        <a:ext cx="32639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8976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8" name="Freeform 48"/>
          <p:cNvSpPr>
            <a:spLocks/>
          </p:cNvSpPr>
          <p:nvPr/>
        </p:nvSpPr>
        <p:spPr bwMode="auto">
          <a:xfrm>
            <a:off x="5122863" y="3500439"/>
            <a:ext cx="1814512" cy="795337"/>
          </a:xfrm>
          <a:custGeom>
            <a:avLst/>
            <a:gdLst>
              <a:gd name="T0" fmla="*/ 0 w 1143"/>
              <a:gd name="T1" fmla="*/ 501 h 501"/>
              <a:gd name="T2" fmla="*/ 1143 w 1143"/>
              <a:gd name="T3" fmla="*/ 501 h 501"/>
              <a:gd name="T4" fmla="*/ 567 w 1143"/>
              <a:gd name="T5" fmla="*/ 0 h 501"/>
              <a:gd name="T6" fmla="*/ 421 w 1143"/>
              <a:gd name="T7" fmla="*/ 28 h 501"/>
              <a:gd name="T8" fmla="*/ 325 w 1143"/>
              <a:gd name="T9" fmla="*/ 62 h 501"/>
              <a:gd name="T10" fmla="*/ 229 w 1143"/>
              <a:gd name="T11" fmla="*/ 119 h 501"/>
              <a:gd name="T12" fmla="*/ 165 w 1143"/>
              <a:gd name="T13" fmla="*/ 172 h 501"/>
              <a:gd name="T14" fmla="*/ 101 w 1143"/>
              <a:gd name="T15" fmla="*/ 256 h 501"/>
              <a:gd name="T16" fmla="*/ 37 w 1143"/>
              <a:gd name="T17" fmla="*/ 366 h 501"/>
              <a:gd name="T18" fmla="*/ 19 w 1143"/>
              <a:gd name="T19" fmla="*/ 446 h 501"/>
              <a:gd name="T20" fmla="*/ 0 w 1143"/>
              <a:gd name="T21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43" h="501">
                <a:moveTo>
                  <a:pt x="0" y="501"/>
                </a:moveTo>
                <a:lnTo>
                  <a:pt x="1143" y="501"/>
                </a:lnTo>
                <a:lnTo>
                  <a:pt x="567" y="0"/>
                </a:lnTo>
                <a:lnTo>
                  <a:pt x="421" y="28"/>
                </a:lnTo>
                <a:lnTo>
                  <a:pt x="325" y="62"/>
                </a:lnTo>
                <a:lnTo>
                  <a:pt x="229" y="119"/>
                </a:lnTo>
                <a:lnTo>
                  <a:pt x="165" y="172"/>
                </a:lnTo>
                <a:lnTo>
                  <a:pt x="101" y="256"/>
                </a:lnTo>
                <a:lnTo>
                  <a:pt x="37" y="366"/>
                </a:lnTo>
                <a:lnTo>
                  <a:pt x="19" y="446"/>
                </a:lnTo>
                <a:lnTo>
                  <a:pt x="0" y="501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9842" name="AutoShape 2"/>
          <p:cNvSpPr>
            <a:spLocks noChangeArrowheads="1"/>
          </p:cNvSpPr>
          <p:nvPr/>
        </p:nvSpPr>
        <p:spPr bwMode="auto">
          <a:xfrm>
            <a:off x="7543800" y="1295400"/>
            <a:ext cx="533400" cy="304800"/>
          </a:xfrm>
          <a:prstGeom prst="parallelogram">
            <a:avLst>
              <a:gd name="adj" fmla="val 19793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19843" name="AutoShape 3"/>
          <p:cNvSpPr>
            <a:spLocks noChangeArrowheads="1"/>
          </p:cNvSpPr>
          <p:nvPr/>
        </p:nvSpPr>
        <p:spPr bwMode="auto">
          <a:xfrm>
            <a:off x="3810000" y="1219200"/>
            <a:ext cx="990600" cy="381000"/>
          </a:xfrm>
          <a:prstGeom prst="parallelogram">
            <a:avLst>
              <a:gd name="adj" fmla="val 29406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2258349" y="602654"/>
            <a:ext cx="561051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9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900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4</a:t>
            </a:r>
            <a:endParaRPr lang="zh-CN" altLang="en-US" sz="2400" b="1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3559" name="Rectangle 5"/>
          <p:cNvSpPr>
            <a:spLocks noChangeArrowheads="1"/>
          </p:cNvSpPr>
          <p:nvPr/>
        </p:nvSpPr>
        <p:spPr bwMode="auto">
          <a:xfrm>
            <a:off x="3021013" y="591173"/>
            <a:ext cx="3271837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交换积分次序：</a:t>
            </a:r>
            <a:endParaRPr lang="zh-CN" altLang="en-US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19846" name="Line 6"/>
          <p:cNvSpPr>
            <a:spLocks noChangeShapeType="1"/>
          </p:cNvSpPr>
          <p:nvPr/>
        </p:nvSpPr>
        <p:spPr bwMode="auto">
          <a:xfrm flipH="1">
            <a:off x="5486400" y="3276600"/>
            <a:ext cx="0" cy="1295400"/>
          </a:xfrm>
          <a:prstGeom prst="line">
            <a:avLst/>
          </a:prstGeom>
          <a:noFill/>
          <a:ln w="38100">
            <a:solidFill>
              <a:srgbClr val="33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47" name="Line 7"/>
          <p:cNvSpPr>
            <a:spLocks noChangeShapeType="1"/>
          </p:cNvSpPr>
          <p:nvPr/>
        </p:nvSpPr>
        <p:spPr bwMode="auto">
          <a:xfrm>
            <a:off x="6400800" y="3352800"/>
            <a:ext cx="0" cy="1214438"/>
          </a:xfrm>
          <a:prstGeom prst="line">
            <a:avLst/>
          </a:prstGeom>
          <a:noFill/>
          <a:ln w="38100">
            <a:solidFill>
              <a:srgbClr val="33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48" name="Line 8"/>
          <p:cNvSpPr>
            <a:spLocks noChangeShapeType="1"/>
          </p:cNvSpPr>
          <p:nvPr/>
        </p:nvSpPr>
        <p:spPr bwMode="auto">
          <a:xfrm>
            <a:off x="4800600" y="4038600"/>
            <a:ext cx="24384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49" name="Text Box 9"/>
          <p:cNvSpPr txBox="1">
            <a:spLocks noChangeArrowheads="1"/>
          </p:cNvSpPr>
          <p:nvPr/>
        </p:nvSpPr>
        <p:spPr bwMode="auto">
          <a:xfrm>
            <a:off x="2362200" y="22098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sp>
        <p:nvSpPr>
          <p:cNvPr id="419850" name="Text Box 10"/>
          <p:cNvSpPr txBox="1">
            <a:spLocks noChangeArrowheads="1"/>
          </p:cNvSpPr>
          <p:nvPr/>
        </p:nvSpPr>
        <p:spPr bwMode="auto">
          <a:xfrm>
            <a:off x="2895600" y="22240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积分区域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23565" name="Object 11"/>
          <p:cNvGraphicFramePr>
            <a:graphicFrameLocks noChangeAspect="1"/>
          </p:cNvGraphicFramePr>
          <p:nvPr/>
        </p:nvGraphicFramePr>
        <p:xfrm>
          <a:off x="2895600" y="1250950"/>
          <a:ext cx="67056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4" name="Equation" r:id="rId4" imgW="6324600" imgH="762000" progId="Equation.3">
                  <p:embed/>
                </p:oleObj>
              </mc:Choice>
              <mc:Fallback>
                <p:oleObj name="Equation" r:id="rId4" imgW="63246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250950"/>
                        <a:ext cx="67056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52" name="Text Box 12"/>
          <p:cNvSpPr txBox="1">
            <a:spLocks noChangeArrowheads="1"/>
          </p:cNvSpPr>
          <p:nvPr/>
        </p:nvSpPr>
        <p:spPr bwMode="auto">
          <a:xfrm>
            <a:off x="2819400" y="4773613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原式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=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19853" name="Object 13"/>
          <p:cNvGraphicFramePr>
            <a:graphicFrameLocks noChangeAspect="1"/>
          </p:cNvGraphicFramePr>
          <p:nvPr/>
        </p:nvGraphicFramePr>
        <p:xfrm>
          <a:off x="3810000" y="4724400"/>
          <a:ext cx="685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5" name="Equation" r:id="rId6" imgW="698500" imgH="698500" progId="Equation.3">
                  <p:embed/>
                </p:oleObj>
              </mc:Choice>
              <mc:Fallback>
                <p:oleObj name="Equation" r:id="rId6" imgW="6985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724400"/>
                        <a:ext cx="685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4" name="Object 14"/>
          <p:cNvGraphicFramePr>
            <a:graphicFrameLocks noChangeAspect="1"/>
          </p:cNvGraphicFramePr>
          <p:nvPr>
            <p:extLst/>
          </p:nvPr>
        </p:nvGraphicFramePr>
        <p:xfrm>
          <a:off x="4711519" y="4678569"/>
          <a:ext cx="515801" cy="390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6" name="Equation" r:id="rId8" imgW="355320" imgH="203040" progId="Equation.DSMT4">
                  <p:embed/>
                </p:oleObj>
              </mc:Choice>
              <mc:Fallback>
                <p:oleObj name="Equation" r:id="rId8" imgW="355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519" y="4678569"/>
                        <a:ext cx="515801" cy="390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5" name="Object 15"/>
          <p:cNvGraphicFramePr>
            <a:graphicFrameLocks noChangeAspect="1"/>
          </p:cNvGraphicFramePr>
          <p:nvPr>
            <p:extLst/>
          </p:nvPr>
        </p:nvGraphicFramePr>
        <p:xfrm>
          <a:off x="4476750" y="4722122"/>
          <a:ext cx="2612027" cy="753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7" name="Equation" r:id="rId10" imgW="2540000" imgH="736600" progId="Equation.3">
                  <p:embed/>
                </p:oleObj>
              </mc:Choice>
              <mc:Fallback>
                <p:oleObj name="Equation" r:id="rId10" imgW="25400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4722122"/>
                        <a:ext cx="2612027" cy="753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6" name="Object 16"/>
          <p:cNvGraphicFramePr>
            <a:graphicFrameLocks noChangeAspect="1"/>
          </p:cNvGraphicFramePr>
          <p:nvPr>
            <p:extLst/>
          </p:nvPr>
        </p:nvGraphicFramePr>
        <p:xfrm>
          <a:off x="4572000" y="5160220"/>
          <a:ext cx="1053737" cy="515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8" name="Equation" r:id="rId12" imgW="723600" imgH="279360" progId="Equation.DSMT4">
                  <p:embed/>
                </p:oleObj>
              </mc:Choice>
              <mc:Fallback>
                <p:oleObj name="Equation" r:id="rId12" imgW="7236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160220"/>
                        <a:ext cx="1053737" cy="515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62" name="Object 22"/>
          <p:cNvGraphicFramePr>
            <a:graphicFrameLocks noChangeAspect="1"/>
          </p:cNvGraphicFramePr>
          <p:nvPr>
            <p:extLst/>
          </p:nvPr>
        </p:nvGraphicFramePr>
        <p:xfrm>
          <a:off x="6873036" y="3422557"/>
          <a:ext cx="1233578" cy="522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9" name="Equation" r:id="rId14" imgW="888840" imgH="266400" progId="Equation.DSMT4">
                  <p:embed/>
                </p:oleObj>
              </mc:Choice>
              <mc:Fallback>
                <p:oleObj name="Equation" r:id="rId14" imgW="8888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036" y="3422557"/>
                        <a:ext cx="1233578" cy="5220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63" name="Object 23"/>
          <p:cNvGraphicFramePr>
            <a:graphicFrameLocks noChangeAspect="1"/>
          </p:cNvGraphicFramePr>
          <p:nvPr>
            <p:extLst/>
          </p:nvPr>
        </p:nvGraphicFramePr>
        <p:xfrm>
          <a:off x="5727700" y="2613025"/>
          <a:ext cx="1130300" cy="462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0" name="Equation" r:id="rId16" imgW="609480" imgH="203040" progId="Equation.DSMT4">
                  <p:embed/>
                </p:oleObj>
              </mc:Choice>
              <mc:Fallback>
                <p:oleObj name="Equation" r:id="rId16" imgW="609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2613025"/>
                        <a:ext cx="1130300" cy="4621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864" name="Group 24"/>
          <p:cNvGrpSpPr>
            <a:grpSpLocks/>
          </p:cNvGrpSpPr>
          <p:nvPr/>
        </p:nvGrpSpPr>
        <p:grpSpPr bwMode="auto">
          <a:xfrm>
            <a:off x="4876800" y="2133600"/>
            <a:ext cx="2819400" cy="2438400"/>
            <a:chOff x="2112" y="1344"/>
            <a:chExt cx="1776" cy="1536"/>
          </a:xfrm>
        </p:grpSpPr>
        <p:sp>
          <p:nvSpPr>
            <p:cNvPr id="23581" name="Line 25"/>
            <p:cNvSpPr>
              <a:spLocks noChangeShapeType="1"/>
            </p:cNvSpPr>
            <p:nvPr/>
          </p:nvSpPr>
          <p:spPr bwMode="auto">
            <a:xfrm flipV="1">
              <a:off x="2256" y="1392"/>
              <a:ext cx="0" cy="13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2" name="Line 26"/>
            <p:cNvSpPr>
              <a:spLocks noChangeShapeType="1"/>
            </p:cNvSpPr>
            <p:nvPr/>
          </p:nvSpPr>
          <p:spPr bwMode="auto">
            <a:xfrm>
              <a:off x="2256" y="2719"/>
              <a:ext cx="15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83" name="Object 27"/>
            <p:cNvGraphicFramePr>
              <a:graphicFrameLocks noChangeAspect="1"/>
            </p:cNvGraphicFramePr>
            <p:nvPr/>
          </p:nvGraphicFramePr>
          <p:xfrm>
            <a:off x="3772" y="2770"/>
            <a:ext cx="116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01" name="Equation" r:id="rId18" imgW="253890" imgH="241195" progId="Equation.3">
                    <p:embed/>
                  </p:oleObj>
                </mc:Choice>
                <mc:Fallback>
                  <p:oleObj name="Equation" r:id="rId18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2" y="2770"/>
                          <a:ext cx="116" cy="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4" name="Object 28"/>
            <p:cNvGraphicFramePr>
              <a:graphicFrameLocks noChangeAspect="1"/>
            </p:cNvGraphicFramePr>
            <p:nvPr/>
          </p:nvGraphicFramePr>
          <p:xfrm>
            <a:off x="2112" y="1344"/>
            <a:ext cx="116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02" name="Equation" r:id="rId20" imgW="253780" imgH="317225" progId="Equation.3">
                    <p:embed/>
                  </p:oleObj>
                </mc:Choice>
                <mc:Fallback>
                  <p:oleObj name="Equation" r:id="rId20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344"/>
                          <a:ext cx="116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5" name="Object 29"/>
            <p:cNvGraphicFramePr>
              <a:graphicFrameLocks noChangeAspect="1"/>
            </p:cNvGraphicFramePr>
            <p:nvPr/>
          </p:nvGraphicFramePr>
          <p:xfrm>
            <a:off x="2112" y="2688"/>
            <a:ext cx="134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03" name="Equation" r:id="rId22" imgW="291847" imgH="317225" progId="Equation.3">
                    <p:embed/>
                  </p:oleObj>
                </mc:Choice>
                <mc:Fallback>
                  <p:oleObj name="Equation" r:id="rId22" imgW="291847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688"/>
                          <a:ext cx="134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870" name="Line 30"/>
          <p:cNvSpPr>
            <a:spLocks noChangeShapeType="1"/>
          </p:cNvSpPr>
          <p:nvPr/>
        </p:nvSpPr>
        <p:spPr bwMode="auto">
          <a:xfrm>
            <a:off x="4876800" y="2438400"/>
            <a:ext cx="2590800" cy="2362200"/>
          </a:xfrm>
          <a:prstGeom prst="line">
            <a:avLst/>
          </a:prstGeom>
          <a:noFill/>
          <a:ln w="28575">
            <a:solidFill>
              <a:srgbClr val="CC181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19871" name="Group 31"/>
          <p:cNvGrpSpPr>
            <a:grpSpLocks/>
          </p:cNvGrpSpPr>
          <p:nvPr/>
        </p:nvGrpSpPr>
        <p:grpSpPr bwMode="auto">
          <a:xfrm>
            <a:off x="6019800" y="3505200"/>
            <a:ext cx="127000" cy="1066800"/>
            <a:chOff x="2832" y="2208"/>
            <a:chExt cx="80" cy="672"/>
          </a:xfrm>
        </p:grpSpPr>
        <p:sp>
          <p:nvSpPr>
            <p:cNvPr id="23579" name="Line 32"/>
            <p:cNvSpPr>
              <a:spLocks noChangeShapeType="1"/>
            </p:cNvSpPr>
            <p:nvPr/>
          </p:nvSpPr>
          <p:spPr bwMode="auto">
            <a:xfrm>
              <a:off x="2864" y="2208"/>
              <a:ext cx="0" cy="528"/>
            </a:xfrm>
            <a:prstGeom prst="line">
              <a:avLst/>
            </a:prstGeom>
            <a:noFill/>
            <a:ln w="635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580" name="Object 33"/>
            <p:cNvGraphicFramePr>
              <a:graphicFrameLocks noChangeAspect="1"/>
            </p:cNvGraphicFramePr>
            <p:nvPr/>
          </p:nvGraphicFramePr>
          <p:xfrm>
            <a:off x="2832" y="2744"/>
            <a:ext cx="8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04" name="Equation" r:id="rId24" imgW="177569" imgH="304404" progId="Equation.3">
                    <p:embed/>
                  </p:oleObj>
                </mc:Choice>
                <mc:Fallback>
                  <p:oleObj name="Equation" r:id="rId24" imgW="177569" imgH="30440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744"/>
                          <a:ext cx="8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9874" name="Object 34"/>
          <p:cNvGraphicFramePr>
            <a:graphicFrameLocks noChangeAspect="1"/>
          </p:cNvGraphicFramePr>
          <p:nvPr/>
        </p:nvGraphicFramePr>
        <p:xfrm>
          <a:off x="6858000" y="4356100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5" name="Equation" r:id="rId26" imgW="215713" imgH="304536" progId="Equation.3">
                  <p:embed/>
                </p:oleObj>
              </mc:Choice>
              <mc:Fallback>
                <p:oleObj name="Equation" r:id="rId26" imgW="215713" imgH="3045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356100"/>
                        <a:ext cx="152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5" name="Arc 35"/>
          <p:cNvSpPr>
            <a:spLocks/>
          </p:cNvSpPr>
          <p:nvPr/>
        </p:nvSpPr>
        <p:spPr bwMode="auto">
          <a:xfrm rot="-1182873">
            <a:off x="5105400" y="3498850"/>
            <a:ext cx="1746250" cy="1149350"/>
          </a:xfrm>
          <a:custGeom>
            <a:avLst/>
            <a:gdLst>
              <a:gd name="T0" fmla="*/ 0 w 41241"/>
              <a:gd name="T1" fmla="*/ 2147483646 h 27155"/>
              <a:gd name="T2" fmla="*/ 2147483646 w 41241"/>
              <a:gd name="T3" fmla="*/ 2147483646 h 27155"/>
              <a:gd name="T4" fmla="*/ 2147483646 w 41241"/>
              <a:gd name="T5" fmla="*/ 2147483646 h 271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41" h="27155" fill="none" extrusionOk="0">
                <a:moveTo>
                  <a:pt x="0" y="12611"/>
                </a:moveTo>
                <a:cubicBezTo>
                  <a:pt x="3516" y="4927"/>
                  <a:pt x="11190" y="-1"/>
                  <a:pt x="19641" y="0"/>
                </a:cubicBezTo>
                <a:cubicBezTo>
                  <a:pt x="31570" y="0"/>
                  <a:pt x="41241" y="9670"/>
                  <a:pt x="41241" y="21600"/>
                </a:cubicBezTo>
                <a:cubicBezTo>
                  <a:pt x="41241" y="23475"/>
                  <a:pt x="40996" y="25342"/>
                  <a:pt x="40514" y="27154"/>
                </a:cubicBezTo>
              </a:path>
              <a:path w="41241" h="27155" stroke="0" extrusionOk="0">
                <a:moveTo>
                  <a:pt x="0" y="12611"/>
                </a:moveTo>
                <a:cubicBezTo>
                  <a:pt x="3516" y="4927"/>
                  <a:pt x="11190" y="-1"/>
                  <a:pt x="19641" y="0"/>
                </a:cubicBezTo>
                <a:cubicBezTo>
                  <a:pt x="31570" y="0"/>
                  <a:pt x="41241" y="9670"/>
                  <a:pt x="41241" y="21600"/>
                </a:cubicBezTo>
                <a:cubicBezTo>
                  <a:pt x="41241" y="23475"/>
                  <a:pt x="40996" y="25342"/>
                  <a:pt x="40514" y="27154"/>
                </a:cubicBezTo>
                <a:lnTo>
                  <a:pt x="19641" y="21600"/>
                </a:lnTo>
                <a:lnTo>
                  <a:pt x="0" y="12611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4856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1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9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9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19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9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19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19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1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198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198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9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19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19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9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19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19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19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2" grpId="0" animBg="1"/>
      <p:bldP spid="419843" grpId="0" animBg="1"/>
      <p:bldP spid="419846" grpId="0" animBg="1"/>
      <p:bldP spid="419847" grpId="0" animBg="1"/>
      <p:bldP spid="419848" grpId="0" animBg="1"/>
      <p:bldP spid="419849" grpId="0" autoUpdateAnimBg="0"/>
      <p:bldP spid="419850" grpId="0" autoUpdateAnimBg="0"/>
      <p:bldP spid="419852" grpId="0" autoUpdateAnimBg="0"/>
      <p:bldP spid="419870" grpId="0" animBg="1"/>
      <p:bldP spid="41987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937" name="Freeform 73"/>
          <p:cNvSpPr>
            <a:spLocks/>
          </p:cNvSpPr>
          <p:nvPr/>
        </p:nvSpPr>
        <p:spPr bwMode="auto">
          <a:xfrm>
            <a:off x="3581401" y="1828801"/>
            <a:ext cx="1831975" cy="1814513"/>
          </a:xfrm>
          <a:custGeom>
            <a:avLst/>
            <a:gdLst>
              <a:gd name="T0" fmla="*/ 1152 w 1154"/>
              <a:gd name="T1" fmla="*/ 1143 h 1143"/>
              <a:gd name="T2" fmla="*/ 1154 w 1154"/>
              <a:gd name="T3" fmla="*/ 0 h 1143"/>
              <a:gd name="T4" fmla="*/ 1017 w 1154"/>
              <a:gd name="T5" fmla="*/ 55 h 1143"/>
              <a:gd name="T6" fmla="*/ 816 w 1154"/>
              <a:gd name="T7" fmla="*/ 155 h 1143"/>
              <a:gd name="T8" fmla="*/ 706 w 1154"/>
              <a:gd name="T9" fmla="*/ 220 h 1143"/>
              <a:gd name="T10" fmla="*/ 551 w 1154"/>
              <a:gd name="T11" fmla="*/ 320 h 1143"/>
              <a:gd name="T12" fmla="*/ 469 w 1154"/>
              <a:gd name="T13" fmla="*/ 375 h 1143"/>
              <a:gd name="T14" fmla="*/ 405 w 1154"/>
              <a:gd name="T15" fmla="*/ 430 h 1143"/>
              <a:gd name="T16" fmla="*/ 341 w 1154"/>
              <a:gd name="T17" fmla="*/ 485 h 1143"/>
              <a:gd name="T18" fmla="*/ 304 w 1154"/>
              <a:gd name="T19" fmla="*/ 530 h 1143"/>
              <a:gd name="T20" fmla="*/ 231 w 1154"/>
              <a:gd name="T21" fmla="*/ 603 h 1143"/>
              <a:gd name="T22" fmla="*/ 158 w 1154"/>
              <a:gd name="T23" fmla="*/ 686 h 1143"/>
              <a:gd name="T24" fmla="*/ 103 w 1154"/>
              <a:gd name="T25" fmla="*/ 750 h 1143"/>
              <a:gd name="T26" fmla="*/ 57 w 1154"/>
              <a:gd name="T27" fmla="*/ 841 h 1143"/>
              <a:gd name="T28" fmla="*/ 21 w 1154"/>
              <a:gd name="T29" fmla="*/ 933 h 1143"/>
              <a:gd name="T30" fmla="*/ 0 w 1154"/>
              <a:gd name="T31" fmla="*/ 1047 h 1143"/>
              <a:gd name="T32" fmla="*/ 0 w 1154"/>
              <a:gd name="T33" fmla="*/ 1143 h 1143"/>
              <a:gd name="T34" fmla="*/ 39 w 1154"/>
              <a:gd name="T35" fmla="*/ 978 h 1143"/>
              <a:gd name="T36" fmla="*/ 66 w 1154"/>
              <a:gd name="T37" fmla="*/ 905 h 1143"/>
              <a:gd name="T38" fmla="*/ 112 w 1154"/>
              <a:gd name="T39" fmla="*/ 823 h 1143"/>
              <a:gd name="T40" fmla="*/ 158 w 1154"/>
              <a:gd name="T41" fmla="*/ 768 h 1143"/>
              <a:gd name="T42" fmla="*/ 203 w 1154"/>
              <a:gd name="T43" fmla="*/ 731 h 1143"/>
              <a:gd name="T44" fmla="*/ 258 w 1154"/>
              <a:gd name="T45" fmla="*/ 686 h 1143"/>
              <a:gd name="T46" fmla="*/ 359 w 1154"/>
              <a:gd name="T47" fmla="*/ 613 h 1143"/>
              <a:gd name="T48" fmla="*/ 450 w 1154"/>
              <a:gd name="T49" fmla="*/ 585 h 1143"/>
              <a:gd name="T50" fmla="*/ 542 w 1154"/>
              <a:gd name="T51" fmla="*/ 576 h 1143"/>
              <a:gd name="T52" fmla="*/ 661 w 1154"/>
              <a:gd name="T53" fmla="*/ 576 h 1143"/>
              <a:gd name="T54" fmla="*/ 743 w 1154"/>
              <a:gd name="T55" fmla="*/ 594 h 1143"/>
              <a:gd name="T56" fmla="*/ 834 w 1154"/>
              <a:gd name="T57" fmla="*/ 631 h 1143"/>
              <a:gd name="T58" fmla="*/ 907 w 1154"/>
              <a:gd name="T59" fmla="*/ 677 h 1143"/>
              <a:gd name="T60" fmla="*/ 960 w 1154"/>
              <a:gd name="T61" fmla="*/ 711 h 1143"/>
              <a:gd name="T62" fmla="*/ 1045 w 1154"/>
              <a:gd name="T63" fmla="*/ 805 h 1143"/>
              <a:gd name="T64" fmla="*/ 1104 w 1154"/>
              <a:gd name="T65" fmla="*/ 903 h 1143"/>
              <a:gd name="T66" fmla="*/ 1145 w 1154"/>
              <a:gd name="T67" fmla="*/ 1051 h 1143"/>
              <a:gd name="T68" fmla="*/ 1152 w 1154"/>
              <a:gd name="T69" fmla="*/ 1143 h 1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54" h="1143">
                <a:moveTo>
                  <a:pt x="1152" y="1143"/>
                </a:moveTo>
                <a:lnTo>
                  <a:pt x="1154" y="0"/>
                </a:lnTo>
                <a:lnTo>
                  <a:pt x="1017" y="55"/>
                </a:lnTo>
                <a:lnTo>
                  <a:pt x="816" y="155"/>
                </a:lnTo>
                <a:lnTo>
                  <a:pt x="706" y="220"/>
                </a:lnTo>
                <a:lnTo>
                  <a:pt x="551" y="320"/>
                </a:lnTo>
                <a:lnTo>
                  <a:pt x="469" y="375"/>
                </a:lnTo>
                <a:lnTo>
                  <a:pt x="405" y="430"/>
                </a:lnTo>
                <a:lnTo>
                  <a:pt x="341" y="485"/>
                </a:lnTo>
                <a:lnTo>
                  <a:pt x="304" y="530"/>
                </a:lnTo>
                <a:lnTo>
                  <a:pt x="231" y="603"/>
                </a:lnTo>
                <a:lnTo>
                  <a:pt x="158" y="686"/>
                </a:lnTo>
                <a:lnTo>
                  <a:pt x="103" y="750"/>
                </a:lnTo>
                <a:lnTo>
                  <a:pt x="57" y="841"/>
                </a:lnTo>
                <a:lnTo>
                  <a:pt x="21" y="933"/>
                </a:lnTo>
                <a:lnTo>
                  <a:pt x="0" y="1047"/>
                </a:lnTo>
                <a:lnTo>
                  <a:pt x="0" y="1143"/>
                </a:lnTo>
                <a:lnTo>
                  <a:pt x="39" y="978"/>
                </a:lnTo>
                <a:lnTo>
                  <a:pt x="66" y="905"/>
                </a:lnTo>
                <a:lnTo>
                  <a:pt x="112" y="823"/>
                </a:lnTo>
                <a:lnTo>
                  <a:pt x="158" y="768"/>
                </a:lnTo>
                <a:lnTo>
                  <a:pt x="203" y="731"/>
                </a:lnTo>
                <a:lnTo>
                  <a:pt x="258" y="686"/>
                </a:lnTo>
                <a:lnTo>
                  <a:pt x="359" y="613"/>
                </a:lnTo>
                <a:lnTo>
                  <a:pt x="450" y="585"/>
                </a:lnTo>
                <a:lnTo>
                  <a:pt x="542" y="576"/>
                </a:lnTo>
                <a:lnTo>
                  <a:pt x="661" y="576"/>
                </a:lnTo>
                <a:lnTo>
                  <a:pt x="743" y="594"/>
                </a:lnTo>
                <a:lnTo>
                  <a:pt x="834" y="631"/>
                </a:lnTo>
                <a:lnTo>
                  <a:pt x="907" y="677"/>
                </a:lnTo>
                <a:lnTo>
                  <a:pt x="960" y="711"/>
                </a:lnTo>
                <a:lnTo>
                  <a:pt x="1045" y="805"/>
                </a:lnTo>
                <a:lnTo>
                  <a:pt x="1104" y="903"/>
                </a:lnTo>
                <a:lnTo>
                  <a:pt x="1145" y="1051"/>
                </a:lnTo>
                <a:lnTo>
                  <a:pt x="1152" y="1143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rgbClr val="FF00FF"/>
              </a:gs>
              <a:gs pos="100000">
                <a:schemeClr val="bg1"/>
              </a:gs>
            </a:gsLst>
            <a:lin ang="2700000" scaled="1"/>
          </a:gradFill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2320925" y="637164"/>
            <a:ext cx="5445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5</a:t>
            </a:r>
            <a:endParaRPr lang="zh-CN" altLang="en-US" b="1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420867" name="Object 3"/>
          <p:cNvGraphicFramePr>
            <a:graphicFrameLocks noChangeAspect="1"/>
          </p:cNvGraphicFramePr>
          <p:nvPr>
            <p:extLst/>
          </p:nvPr>
        </p:nvGraphicFramePr>
        <p:xfrm>
          <a:off x="5715001" y="1629491"/>
          <a:ext cx="1090340" cy="54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4" name="Equation" r:id="rId4" imgW="647640" imgH="241200" progId="Equation.DSMT4">
                  <p:embed/>
                </p:oleObj>
              </mc:Choice>
              <mc:Fallback>
                <p:oleObj name="Equation" r:id="rId4" imgW="647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1" y="1629491"/>
                        <a:ext cx="1090340" cy="542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68" name="Line 4"/>
          <p:cNvSpPr>
            <a:spLocks noChangeShapeType="1"/>
          </p:cNvSpPr>
          <p:nvPr/>
        </p:nvSpPr>
        <p:spPr bwMode="auto">
          <a:xfrm>
            <a:off x="3476626" y="2971800"/>
            <a:ext cx="2085975" cy="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0869" name="Object 5"/>
          <p:cNvGraphicFramePr>
            <a:graphicFrameLocks noChangeAspect="1"/>
          </p:cNvGraphicFramePr>
          <p:nvPr>
            <p:extLst/>
          </p:nvPr>
        </p:nvGraphicFramePr>
        <p:xfrm>
          <a:off x="5826494" y="2826545"/>
          <a:ext cx="1717290" cy="626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5" name="Equation" r:id="rId6" imgW="952200" imgH="266400" progId="Equation.DSMT4">
                  <p:embed/>
                </p:oleObj>
              </mc:Choice>
              <mc:Fallback>
                <p:oleObj name="Equation" r:id="rId6" imgW="9522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494" y="2826545"/>
                        <a:ext cx="1717290" cy="6262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0" name="Object 6"/>
          <p:cNvGraphicFramePr>
            <a:graphicFrameLocks noChangeAspect="1"/>
          </p:cNvGraphicFramePr>
          <p:nvPr>
            <p:extLst/>
          </p:nvPr>
        </p:nvGraphicFramePr>
        <p:xfrm>
          <a:off x="7524914" y="2781299"/>
          <a:ext cx="2405824" cy="702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6" name="Equation" r:id="rId8" imgW="1257120" imgH="279360" progId="Equation.DSMT4">
                  <p:embed/>
                </p:oleObj>
              </mc:Choice>
              <mc:Fallback>
                <p:oleObj name="Equation" r:id="rId8" imgW="12571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914" y="2781299"/>
                        <a:ext cx="2405824" cy="702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71" name="Text Box 7"/>
          <p:cNvSpPr txBox="1">
            <a:spLocks noChangeArrowheads="1"/>
          </p:cNvSpPr>
          <p:nvPr/>
        </p:nvSpPr>
        <p:spPr bwMode="auto">
          <a:xfrm>
            <a:off x="2362200" y="13096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sp>
        <p:nvSpPr>
          <p:cNvPr id="420872" name="Text Box 8"/>
          <p:cNvSpPr txBox="1">
            <a:spLocks noChangeArrowheads="1"/>
          </p:cNvSpPr>
          <p:nvPr/>
        </p:nvSpPr>
        <p:spPr bwMode="auto">
          <a:xfrm>
            <a:off x="2590800" y="4343401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原式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=</a:t>
            </a:r>
          </a:p>
        </p:txBody>
      </p:sp>
      <p:sp>
        <p:nvSpPr>
          <p:cNvPr id="420873" name="Line 9"/>
          <p:cNvSpPr>
            <a:spLocks noChangeShapeType="1"/>
          </p:cNvSpPr>
          <p:nvPr/>
        </p:nvSpPr>
        <p:spPr bwMode="auto">
          <a:xfrm flipV="1">
            <a:off x="4724400" y="1676400"/>
            <a:ext cx="0" cy="22098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0874" name="Object 10"/>
          <p:cNvGraphicFramePr>
            <a:graphicFrameLocks noChangeAspect="1"/>
          </p:cNvGraphicFramePr>
          <p:nvPr/>
        </p:nvGraphicFramePr>
        <p:xfrm>
          <a:off x="3722688" y="5257800"/>
          <a:ext cx="298291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7" name="Equation" r:id="rId10" imgW="2895600" imgH="736600" progId="Equation.3">
                  <p:embed/>
                </p:oleObj>
              </mc:Choice>
              <mc:Fallback>
                <p:oleObj name="Equation" r:id="rId10" imgW="28956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8" y="5257800"/>
                        <a:ext cx="2982912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9" name="Rectangle 11"/>
          <p:cNvSpPr>
            <a:spLocks noChangeArrowheads="1"/>
          </p:cNvSpPr>
          <p:nvPr/>
        </p:nvSpPr>
        <p:spPr bwMode="auto">
          <a:xfrm>
            <a:off x="2959100" y="647700"/>
            <a:ext cx="3271838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9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交换积分次序</a:t>
            </a:r>
            <a:r>
              <a:rPr lang="zh-CN" altLang="en-US" sz="29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4590" name="Object 12"/>
          <p:cNvGraphicFramePr>
            <a:graphicFrameLocks noChangeAspect="1"/>
          </p:cNvGraphicFramePr>
          <p:nvPr/>
        </p:nvGraphicFramePr>
        <p:xfrm>
          <a:off x="5321300" y="533400"/>
          <a:ext cx="3390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8" name="Equation" r:id="rId12" imgW="3390900" imgH="723900" progId="Equation.3">
                  <p:embed/>
                </p:oleObj>
              </mc:Choice>
              <mc:Fallback>
                <p:oleObj name="Equation" r:id="rId12" imgW="33909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533400"/>
                        <a:ext cx="3390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13"/>
          <p:cNvGraphicFramePr>
            <a:graphicFrameLocks noChangeAspect="1"/>
          </p:cNvGraphicFramePr>
          <p:nvPr/>
        </p:nvGraphicFramePr>
        <p:xfrm>
          <a:off x="8902700" y="723900"/>
          <a:ext cx="100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9" name="Equation" r:id="rId14" imgW="1002865" imgH="393529" progId="Equation.3">
                  <p:embed/>
                </p:oleObj>
              </mc:Choice>
              <mc:Fallback>
                <p:oleObj name="Equation" r:id="rId14" imgW="100286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2700" y="723900"/>
                        <a:ext cx="1003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8" name="Object 14"/>
          <p:cNvGraphicFramePr>
            <a:graphicFrameLocks noChangeAspect="1"/>
          </p:cNvGraphicFramePr>
          <p:nvPr/>
        </p:nvGraphicFramePr>
        <p:xfrm>
          <a:off x="3594100" y="4267200"/>
          <a:ext cx="711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0" name="Equation" r:id="rId16" imgW="711200" imgH="736600" progId="Equation.3">
                  <p:embed/>
                </p:oleObj>
              </mc:Choice>
              <mc:Fallback>
                <p:oleObj name="Equation" r:id="rId16" imgW="7112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4267200"/>
                        <a:ext cx="7112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9" name="Object 15"/>
          <p:cNvGraphicFramePr>
            <a:graphicFrameLocks noChangeAspect="1"/>
          </p:cNvGraphicFramePr>
          <p:nvPr>
            <p:extLst/>
          </p:nvPr>
        </p:nvGraphicFramePr>
        <p:xfrm>
          <a:off x="4430078" y="4661992"/>
          <a:ext cx="411299" cy="583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1" name="Equation" r:id="rId18" imgW="228600" imgH="419040" progId="Equation.DSMT4">
                  <p:embed/>
                </p:oleObj>
              </mc:Choice>
              <mc:Fallback>
                <p:oleObj name="Equation" r:id="rId18" imgW="2286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078" y="4661992"/>
                        <a:ext cx="411299" cy="583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0" name="Object 16"/>
          <p:cNvGraphicFramePr>
            <a:graphicFrameLocks noChangeAspect="1"/>
          </p:cNvGraphicFramePr>
          <p:nvPr/>
        </p:nvGraphicFramePr>
        <p:xfrm>
          <a:off x="4292600" y="4267200"/>
          <a:ext cx="2819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2" name="Equation" r:id="rId20" imgW="2819400" imgH="736600" progId="Equation.3">
                  <p:embed/>
                </p:oleObj>
              </mc:Choice>
              <mc:Fallback>
                <p:oleObj name="Equation" r:id="rId20" imgW="28194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00" y="4267200"/>
                        <a:ext cx="28194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1" name="Object 17"/>
          <p:cNvGraphicFramePr>
            <a:graphicFrameLocks noChangeAspect="1"/>
          </p:cNvGraphicFramePr>
          <p:nvPr>
            <p:extLst/>
          </p:nvPr>
        </p:nvGraphicFramePr>
        <p:xfrm>
          <a:off x="4473904" y="4085047"/>
          <a:ext cx="1194695" cy="516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3" name="Equation" r:id="rId22" imgW="825480" imgH="279360" progId="Equation.DSMT4">
                  <p:embed/>
                </p:oleObj>
              </mc:Choice>
              <mc:Fallback>
                <p:oleObj name="Equation" r:id="rId22" imgW="8254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3904" y="4085047"/>
                        <a:ext cx="1194695" cy="5167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2" name="Object 18"/>
          <p:cNvGraphicFramePr>
            <a:graphicFrameLocks noChangeAspect="1"/>
          </p:cNvGraphicFramePr>
          <p:nvPr>
            <p:extLst/>
          </p:nvPr>
        </p:nvGraphicFramePr>
        <p:xfrm>
          <a:off x="3683002" y="4719685"/>
          <a:ext cx="289724" cy="284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4" name="Equation" r:id="rId24" imgW="126720" imgH="177480" progId="Equation.DSMT4">
                  <p:embed/>
                </p:oleObj>
              </mc:Choice>
              <mc:Fallback>
                <p:oleObj name="Equation" r:id="rId24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2" y="4719685"/>
                        <a:ext cx="289724" cy="2841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3" name="Object 19"/>
          <p:cNvGraphicFramePr>
            <a:graphicFrameLocks noChangeAspect="1"/>
          </p:cNvGraphicFramePr>
          <p:nvPr>
            <p:extLst/>
          </p:nvPr>
        </p:nvGraphicFramePr>
        <p:xfrm>
          <a:off x="3752850" y="4291013"/>
          <a:ext cx="261938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5" name="Equation" r:id="rId26" imgW="126720" imgH="139680" progId="Equation.DSMT4">
                  <p:embed/>
                </p:oleObj>
              </mc:Choice>
              <mc:Fallback>
                <p:oleObj name="Equation" r:id="rId26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850" y="4291013"/>
                        <a:ext cx="261938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4" name="Object 20"/>
          <p:cNvGraphicFramePr>
            <a:graphicFrameLocks noChangeAspect="1"/>
          </p:cNvGraphicFramePr>
          <p:nvPr>
            <p:extLst/>
          </p:nvPr>
        </p:nvGraphicFramePr>
        <p:xfrm>
          <a:off x="3990975" y="5332413"/>
          <a:ext cx="220663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6" name="Equation" r:id="rId28" imgW="203040" imgH="177480" progId="Equation.DSMT4">
                  <p:embed/>
                </p:oleObj>
              </mc:Choice>
              <mc:Fallback>
                <p:oleObj name="Equation" r:id="rId28" imgW="2030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975" y="5332413"/>
                        <a:ext cx="220663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5" name="Object 21"/>
          <p:cNvGraphicFramePr>
            <a:graphicFrameLocks noChangeAspect="1"/>
          </p:cNvGraphicFramePr>
          <p:nvPr>
            <p:extLst/>
          </p:nvPr>
        </p:nvGraphicFramePr>
        <p:xfrm>
          <a:off x="3826050" y="5621841"/>
          <a:ext cx="1266145" cy="55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7" name="Equation" r:id="rId30" imgW="825480" imgH="279360" progId="Equation.DSMT4">
                  <p:embed/>
                </p:oleObj>
              </mc:Choice>
              <mc:Fallback>
                <p:oleObj name="Equation" r:id="rId30" imgW="8254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6050" y="5621841"/>
                        <a:ext cx="1266145" cy="550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6" name="Object 22"/>
          <p:cNvGraphicFramePr>
            <a:graphicFrameLocks noChangeAspect="1"/>
          </p:cNvGraphicFramePr>
          <p:nvPr/>
        </p:nvGraphicFramePr>
        <p:xfrm>
          <a:off x="2794000" y="5486400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8" name="Equation" r:id="rId32" imgW="253890" imgH="241195" progId="Equation.3">
                  <p:embed/>
                </p:oleObj>
              </mc:Choice>
              <mc:Fallback>
                <p:oleObj name="Equation" r:id="rId32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5486400"/>
                        <a:ext cx="254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7" name="Object 23"/>
          <p:cNvGraphicFramePr>
            <a:graphicFrameLocks noChangeAspect="1"/>
          </p:cNvGraphicFramePr>
          <p:nvPr>
            <p:extLst/>
          </p:nvPr>
        </p:nvGraphicFramePr>
        <p:xfrm>
          <a:off x="2960688" y="5248774"/>
          <a:ext cx="711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9" name="Equation" r:id="rId34" imgW="711200" imgH="736600" progId="Equation.3">
                  <p:embed/>
                </p:oleObj>
              </mc:Choice>
              <mc:Fallback>
                <p:oleObj name="Equation" r:id="rId34" imgW="7112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5248774"/>
                        <a:ext cx="7112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8" name="Object 24"/>
          <p:cNvGraphicFramePr>
            <a:graphicFrameLocks noChangeAspect="1"/>
          </p:cNvGraphicFramePr>
          <p:nvPr>
            <p:extLst/>
          </p:nvPr>
        </p:nvGraphicFramePr>
        <p:xfrm>
          <a:off x="3084513" y="5715000"/>
          <a:ext cx="217487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0" name="Equation" r:id="rId36" imgW="126720" imgH="177480" progId="Equation.DSMT4">
                  <p:embed/>
                </p:oleObj>
              </mc:Choice>
              <mc:Fallback>
                <p:oleObj name="Equation" r:id="rId36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513" y="5715000"/>
                        <a:ext cx="217487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9" name="Object 25"/>
          <p:cNvGraphicFramePr>
            <a:graphicFrameLocks noChangeAspect="1"/>
          </p:cNvGraphicFramePr>
          <p:nvPr>
            <p:extLst/>
          </p:nvPr>
        </p:nvGraphicFramePr>
        <p:xfrm>
          <a:off x="3101105" y="5242688"/>
          <a:ext cx="261938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1" name="Equation" r:id="rId38" imgW="126720" imgH="139680" progId="Equation.DSMT4">
                  <p:embed/>
                </p:oleObj>
              </mc:Choice>
              <mc:Fallback>
                <p:oleObj name="Equation" r:id="rId38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105" y="5242688"/>
                        <a:ext cx="261938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90" name="Object 26"/>
          <p:cNvGraphicFramePr>
            <a:graphicFrameLocks noChangeAspect="1"/>
          </p:cNvGraphicFramePr>
          <p:nvPr/>
        </p:nvGraphicFramePr>
        <p:xfrm>
          <a:off x="6756400" y="5486400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2" name="Equation" r:id="rId40" imgW="253890" imgH="241195" progId="Equation.3">
                  <p:embed/>
                </p:oleObj>
              </mc:Choice>
              <mc:Fallback>
                <p:oleObj name="Equation" r:id="rId40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5486400"/>
                        <a:ext cx="254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91" name="Object 27"/>
          <p:cNvGraphicFramePr>
            <a:graphicFrameLocks noChangeAspect="1"/>
          </p:cNvGraphicFramePr>
          <p:nvPr/>
        </p:nvGraphicFramePr>
        <p:xfrm>
          <a:off x="7721600" y="5283200"/>
          <a:ext cx="1955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3" name="Equation" r:id="rId41" imgW="1955800" imgH="736600" progId="Equation.3">
                  <p:embed/>
                </p:oleObj>
              </mc:Choice>
              <mc:Fallback>
                <p:oleObj name="Equation" r:id="rId41" imgW="19558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1600" y="5283200"/>
                        <a:ext cx="1955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92" name="Object 28"/>
          <p:cNvGraphicFramePr>
            <a:graphicFrameLocks noChangeAspect="1"/>
          </p:cNvGraphicFramePr>
          <p:nvPr/>
        </p:nvGraphicFramePr>
        <p:xfrm>
          <a:off x="6953250" y="5283200"/>
          <a:ext cx="825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4" name="Equation" r:id="rId43" imgW="825500" imgH="736600" progId="Equation.3">
                  <p:embed/>
                </p:oleObj>
              </mc:Choice>
              <mc:Fallback>
                <p:oleObj name="Equation" r:id="rId43" imgW="8255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5283200"/>
                        <a:ext cx="8255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93" name="Object 29"/>
          <p:cNvGraphicFramePr>
            <a:graphicFrameLocks noChangeAspect="1"/>
          </p:cNvGraphicFramePr>
          <p:nvPr>
            <p:extLst/>
          </p:nvPr>
        </p:nvGraphicFramePr>
        <p:xfrm>
          <a:off x="7140575" y="5322888"/>
          <a:ext cx="220663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5" name="Equation" r:id="rId45" imgW="203040" imgH="177480" progId="Equation.DSMT4">
                  <p:embed/>
                </p:oleObj>
              </mc:Choice>
              <mc:Fallback>
                <p:oleObj name="Equation" r:id="rId45" imgW="2030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0575" y="5322888"/>
                        <a:ext cx="220663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94" name="Object 30"/>
          <p:cNvGraphicFramePr>
            <a:graphicFrameLocks noChangeAspect="1"/>
          </p:cNvGraphicFramePr>
          <p:nvPr>
            <p:extLst/>
          </p:nvPr>
        </p:nvGraphicFramePr>
        <p:xfrm>
          <a:off x="7784206" y="5654866"/>
          <a:ext cx="436542" cy="621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6" name="Equation" r:id="rId47" imgW="228600" imgH="419040" progId="Equation.DSMT4">
                  <p:embed/>
                </p:oleObj>
              </mc:Choice>
              <mc:Fallback>
                <p:oleObj name="Equation" r:id="rId47" imgW="2286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4206" y="5654866"/>
                        <a:ext cx="436542" cy="6216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95" name="Object 31"/>
          <p:cNvGraphicFramePr>
            <a:graphicFrameLocks noChangeAspect="1"/>
          </p:cNvGraphicFramePr>
          <p:nvPr>
            <p:extLst/>
          </p:nvPr>
        </p:nvGraphicFramePr>
        <p:xfrm>
          <a:off x="7920038" y="5281613"/>
          <a:ext cx="220662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7" name="Equation" r:id="rId49" imgW="203040" imgH="177480" progId="Equation.DSMT4">
                  <p:embed/>
                </p:oleObj>
              </mc:Choice>
              <mc:Fallback>
                <p:oleObj name="Equation" r:id="rId49" imgW="2030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0038" y="5281613"/>
                        <a:ext cx="220662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96" name="Object 32"/>
          <p:cNvGraphicFramePr>
            <a:graphicFrameLocks noChangeAspect="1"/>
          </p:cNvGraphicFramePr>
          <p:nvPr>
            <p:extLst/>
          </p:nvPr>
        </p:nvGraphicFramePr>
        <p:xfrm>
          <a:off x="7034213" y="5738813"/>
          <a:ext cx="261937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8" name="Equation" r:id="rId51" imgW="126720" imgH="139680" progId="Equation.DSMT4">
                  <p:embed/>
                </p:oleObj>
              </mc:Choice>
              <mc:Fallback>
                <p:oleObj name="Equation" r:id="rId51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4213" y="5738813"/>
                        <a:ext cx="261937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902" name="Group 38"/>
          <p:cNvGrpSpPr>
            <a:grpSpLocks/>
          </p:cNvGrpSpPr>
          <p:nvPr/>
        </p:nvGrpSpPr>
        <p:grpSpPr bwMode="auto">
          <a:xfrm>
            <a:off x="3352800" y="1447800"/>
            <a:ext cx="2819400" cy="2438400"/>
            <a:chOff x="2112" y="1344"/>
            <a:chExt cx="1776" cy="1536"/>
          </a:xfrm>
        </p:grpSpPr>
        <p:sp>
          <p:nvSpPr>
            <p:cNvPr id="24630" name="Line 39"/>
            <p:cNvSpPr>
              <a:spLocks noChangeShapeType="1"/>
            </p:cNvSpPr>
            <p:nvPr/>
          </p:nvSpPr>
          <p:spPr bwMode="auto">
            <a:xfrm flipV="1">
              <a:off x="2256" y="1392"/>
              <a:ext cx="0" cy="13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1" name="Line 40"/>
            <p:cNvSpPr>
              <a:spLocks noChangeShapeType="1"/>
            </p:cNvSpPr>
            <p:nvPr/>
          </p:nvSpPr>
          <p:spPr bwMode="auto">
            <a:xfrm>
              <a:off x="2256" y="2719"/>
              <a:ext cx="15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632" name="Object 41"/>
            <p:cNvGraphicFramePr>
              <a:graphicFrameLocks noChangeAspect="1"/>
            </p:cNvGraphicFramePr>
            <p:nvPr/>
          </p:nvGraphicFramePr>
          <p:xfrm>
            <a:off x="3772" y="2770"/>
            <a:ext cx="116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59" name="Equation" r:id="rId53" imgW="253890" imgH="241195" progId="Equation.3">
                    <p:embed/>
                  </p:oleObj>
                </mc:Choice>
                <mc:Fallback>
                  <p:oleObj name="Equation" r:id="rId53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2" y="2770"/>
                          <a:ext cx="116" cy="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3" name="Object 42"/>
            <p:cNvGraphicFramePr>
              <a:graphicFrameLocks noChangeAspect="1"/>
            </p:cNvGraphicFramePr>
            <p:nvPr/>
          </p:nvGraphicFramePr>
          <p:xfrm>
            <a:off x="2112" y="1344"/>
            <a:ext cx="116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60" name="Equation" r:id="rId55" imgW="253780" imgH="317225" progId="Equation.3">
                    <p:embed/>
                  </p:oleObj>
                </mc:Choice>
                <mc:Fallback>
                  <p:oleObj name="Equation" r:id="rId55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344"/>
                          <a:ext cx="116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4" name="Object 43"/>
            <p:cNvGraphicFramePr>
              <a:graphicFrameLocks noChangeAspect="1"/>
            </p:cNvGraphicFramePr>
            <p:nvPr/>
          </p:nvGraphicFramePr>
          <p:xfrm>
            <a:off x="2112" y="2688"/>
            <a:ext cx="134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61" name="Equation" r:id="rId57" imgW="291847" imgH="317225" progId="Equation.3">
                    <p:embed/>
                  </p:oleObj>
                </mc:Choice>
                <mc:Fallback>
                  <p:oleObj name="Equation" r:id="rId57" imgW="291847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688"/>
                          <a:ext cx="134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0908" name="AutoShape 44"/>
          <p:cNvSpPr>
            <a:spLocks noChangeArrowheads="1"/>
          </p:cNvSpPr>
          <p:nvPr/>
        </p:nvSpPr>
        <p:spPr bwMode="auto">
          <a:xfrm>
            <a:off x="6324600" y="914400"/>
            <a:ext cx="914400" cy="381000"/>
          </a:xfrm>
          <a:prstGeom prst="parallelogram">
            <a:avLst>
              <a:gd name="adj" fmla="val 27144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20909" name="Arc 45"/>
          <p:cNvSpPr>
            <a:spLocks/>
          </p:cNvSpPr>
          <p:nvPr/>
        </p:nvSpPr>
        <p:spPr bwMode="auto">
          <a:xfrm>
            <a:off x="3581400" y="2743200"/>
            <a:ext cx="1828800" cy="914400"/>
          </a:xfrm>
          <a:custGeom>
            <a:avLst/>
            <a:gdLst>
              <a:gd name="T0" fmla="*/ 0 w 43200"/>
              <a:gd name="T1" fmla="*/ 2147483646 h 21600"/>
              <a:gd name="T2" fmla="*/ 2147483646 w 43200"/>
              <a:gd name="T3" fmla="*/ 2147483646 h 21600"/>
              <a:gd name="T4" fmla="*/ 2147483646 w 432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1600" fill="none" extrusionOk="0">
                <a:moveTo>
                  <a:pt x="0" y="21599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</a:path>
              <a:path w="43200" h="21600" stroke="0" extrusionOk="0">
                <a:moveTo>
                  <a:pt x="0" y="21599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lnTo>
                  <a:pt x="21600" y="21600"/>
                </a:lnTo>
                <a:lnTo>
                  <a:pt x="0" y="21599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20910" name="Group 46"/>
          <p:cNvGrpSpPr>
            <a:grpSpLocks/>
          </p:cNvGrpSpPr>
          <p:nvPr/>
        </p:nvGrpSpPr>
        <p:grpSpPr bwMode="auto">
          <a:xfrm>
            <a:off x="4419601" y="2743201"/>
            <a:ext cx="201613" cy="1204913"/>
            <a:chOff x="1824" y="1728"/>
            <a:chExt cx="127" cy="759"/>
          </a:xfrm>
        </p:grpSpPr>
        <p:graphicFrame>
          <p:nvGraphicFramePr>
            <p:cNvPr id="24628" name="Object 47"/>
            <p:cNvGraphicFramePr>
              <a:graphicFrameLocks noChangeAspect="1"/>
            </p:cNvGraphicFramePr>
            <p:nvPr/>
          </p:nvGraphicFramePr>
          <p:xfrm>
            <a:off x="1824" y="2352"/>
            <a:ext cx="127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62" name="Equation" r:id="rId59" imgW="228600" imgH="241300" progId="Equation.3">
                    <p:embed/>
                  </p:oleObj>
                </mc:Choice>
                <mc:Fallback>
                  <p:oleObj name="Equation" r:id="rId59" imgW="228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352"/>
                          <a:ext cx="127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9" name="Line 48"/>
            <p:cNvSpPr>
              <a:spLocks noChangeShapeType="1"/>
            </p:cNvSpPr>
            <p:nvPr/>
          </p:nvSpPr>
          <p:spPr bwMode="auto">
            <a:xfrm>
              <a:off x="1872" y="1728"/>
              <a:ext cx="0" cy="576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0913" name="AutoShape 49"/>
          <p:cNvSpPr>
            <a:spLocks noChangeArrowheads="1"/>
          </p:cNvSpPr>
          <p:nvPr/>
        </p:nvSpPr>
        <p:spPr bwMode="auto">
          <a:xfrm>
            <a:off x="6324600" y="533400"/>
            <a:ext cx="609600" cy="304800"/>
          </a:xfrm>
          <a:prstGeom prst="parallelogram">
            <a:avLst>
              <a:gd name="adj" fmla="val 22620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20914" name="Object 50"/>
          <p:cNvGraphicFramePr>
            <a:graphicFrameLocks noChangeAspect="1"/>
          </p:cNvGraphicFramePr>
          <p:nvPr/>
        </p:nvGraphicFramePr>
        <p:xfrm>
          <a:off x="5203826" y="3681414"/>
          <a:ext cx="358775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3" name="Equation" r:id="rId61" imgW="406048" imgH="317225" progId="Equation.3">
                  <p:embed/>
                </p:oleObj>
              </mc:Choice>
              <mc:Fallback>
                <p:oleObj name="Equation" r:id="rId61" imgW="406048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3826" y="3681414"/>
                        <a:ext cx="358775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915" name="Line 51"/>
          <p:cNvSpPr>
            <a:spLocks noChangeShapeType="1"/>
          </p:cNvSpPr>
          <p:nvPr/>
        </p:nvSpPr>
        <p:spPr bwMode="auto">
          <a:xfrm flipV="1">
            <a:off x="5410200" y="1828800"/>
            <a:ext cx="0" cy="1752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916" name="Arc 52"/>
          <p:cNvSpPr>
            <a:spLocks/>
          </p:cNvSpPr>
          <p:nvPr/>
        </p:nvSpPr>
        <p:spPr bwMode="auto">
          <a:xfrm rot="-7246178">
            <a:off x="4094957" y="1545432"/>
            <a:ext cx="836612" cy="2473325"/>
          </a:xfrm>
          <a:custGeom>
            <a:avLst/>
            <a:gdLst>
              <a:gd name="T0" fmla="*/ 2147483646 w 21600"/>
              <a:gd name="T1" fmla="*/ 0 h 29959"/>
              <a:gd name="T2" fmla="*/ 2147483646 w 21600"/>
              <a:gd name="T3" fmla="*/ 2147483646 h 29959"/>
              <a:gd name="T4" fmla="*/ 0 w 21600"/>
              <a:gd name="T5" fmla="*/ 2147483646 h 2995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9959" fill="none" extrusionOk="0">
                <a:moveTo>
                  <a:pt x="4248" y="-1"/>
                </a:moveTo>
                <a:cubicBezTo>
                  <a:pt x="14338" y="2023"/>
                  <a:pt x="21600" y="10886"/>
                  <a:pt x="21600" y="21178"/>
                </a:cubicBezTo>
                <a:cubicBezTo>
                  <a:pt x="21600" y="24203"/>
                  <a:pt x="20964" y="27194"/>
                  <a:pt x="19734" y="29958"/>
                </a:cubicBezTo>
              </a:path>
              <a:path w="21600" h="29959" stroke="0" extrusionOk="0">
                <a:moveTo>
                  <a:pt x="4248" y="-1"/>
                </a:moveTo>
                <a:cubicBezTo>
                  <a:pt x="14338" y="2023"/>
                  <a:pt x="21600" y="10886"/>
                  <a:pt x="21600" y="21178"/>
                </a:cubicBezTo>
                <a:cubicBezTo>
                  <a:pt x="21600" y="24203"/>
                  <a:pt x="20964" y="27194"/>
                  <a:pt x="19734" y="29958"/>
                </a:cubicBezTo>
                <a:lnTo>
                  <a:pt x="0" y="21178"/>
                </a:lnTo>
                <a:lnTo>
                  <a:pt x="4248" y="-1"/>
                </a:lnTo>
                <a:close/>
              </a:path>
            </a:pathLst>
          </a:custGeom>
          <a:noFill/>
          <a:ln w="28575">
            <a:solidFill>
              <a:srgbClr val="CC181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20917" name="Group 53"/>
          <p:cNvGrpSpPr>
            <a:grpSpLocks/>
          </p:cNvGrpSpPr>
          <p:nvPr/>
        </p:nvGrpSpPr>
        <p:grpSpPr bwMode="auto">
          <a:xfrm>
            <a:off x="3379788" y="2667001"/>
            <a:ext cx="1116012" cy="214313"/>
            <a:chOff x="1169" y="1680"/>
            <a:chExt cx="703" cy="135"/>
          </a:xfrm>
        </p:grpSpPr>
        <p:sp>
          <p:nvSpPr>
            <p:cNvPr id="24626" name="Line 54"/>
            <p:cNvSpPr>
              <a:spLocks noChangeShapeType="1"/>
            </p:cNvSpPr>
            <p:nvPr/>
          </p:nvSpPr>
          <p:spPr bwMode="auto">
            <a:xfrm>
              <a:off x="1296" y="1728"/>
              <a:ext cx="576" cy="0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627" name="Object 55"/>
            <p:cNvGraphicFramePr>
              <a:graphicFrameLocks noChangeAspect="1"/>
            </p:cNvGraphicFramePr>
            <p:nvPr/>
          </p:nvGraphicFramePr>
          <p:xfrm>
            <a:off x="1169" y="1680"/>
            <a:ext cx="127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64" name="Equation" r:id="rId63" imgW="228600" imgH="241300" progId="Equation.3">
                    <p:embed/>
                  </p:oleObj>
                </mc:Choice>
                <mc:Fallback>
                  <p:oleObj name="Equation" r:id="rId63" imgW="228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9" y="1680"/>
                          <a:ext cx="127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920" name="Group 56"/>
          <p:cNvGrpSpPr>
            <a:grpSpLocks/>
          </p:cNvGrpSpPr>
          <p:nvPr/>
        </p:nvGrpSpPr>
        <p:grpSpPr bwMode="auto">
          <a:xfrm>
            <a:off x="3222626" y="1676400"/>
            <a:ext cx="2187575" cy="280988"/>
            <a:chOff x="1070" y="1056"/>
            <a:chExt cx="1378" cy="177"/>
          </a:xfrm>
        </p:grpSpPr>
        <p:graphicFrame>
          <p:nvGraphicFramePr>
            <p:cNvPr id="24624" name="Object 57"/>
            <p:cNvGraphicFramePr>
              <a:graphicFrameLocks noChangeAspect="1"/>
            </p:cNvGraphicFramePr>
            <p:nvPr/>
          </p:nvGraphicFramePr>
          <p:xfrm>
            <a:off x="1070" y="1056"/>
            <a:ext cx="226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65" name="Equation" r:id="rId64" imgW="406048" imgH="317225" progId="Equation.3">
                    <p:embed/>
                  </p:oleObj>
                </mc:Choice>
                <mc:Fallback>
                  <p:oleObj name="Equation" r:id="rId64" imgW="406048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0" y="1056"/>
                          <a:ext cx="226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5" name="Line 58"/>
            <p:cNvSpPr>
              <a:spLocks noChangeShapeType="1"/>
            </p:cNvSpPr>
            <p:nvPr/>
          </p:nvSpPr>
          <p:spPr bwMode="auto">
            <a:xfrm>
              <a:off x="1296" y="1152"/>
              <a:ext cx="1152" cy="0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20923" name="Object 59"/>
          <p:cNvGraphicFramePr>
            <a:graphicFrameLocks noChangeAspect="1"/>
          </p:cNvGraphicFramePr>
          <p:nvPr>
            <p:extLst/>
          </p:nvPr>
        </p:nvGraphicFramePr>
        <p:xfrm>
          <a:off x="6787795" y="1380169"/>
          <a:ext cx="1474239" cy="985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6" name="Equation" r:id="rId65" imgW="672840" imgH="419040" progId="Equation.DSMT4">
                  <p:embed/>
                </p:oleObj>
              </mc:Choice>
              <mc:Fallback>
                <p:oleObj name="Equation" r:id="rId65" imgW="6728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7795" y="1380169"/>
                        <a:ext cx="1474239" cy="9852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936" name="Line 72"/>
          <p:cNvSpPr>
            <a:spLocks noChangeShapeType="1"/>
          </p:cNvSpPr>
          <p:nvPr/>
        </p:nvSpPr>
        <p:spPr bwMode="auto">
          <a:xfrm>
            <a:off x="3352801" y="2362200"/>
            <a:ext cx="2238375" cy="0"/>
          </a:xfrm>
          <a:prstGeom prst="line">
            <a:avLst/>
          </a:prstGeom>
          <a:noFill/>
          <a:ln w="28575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239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2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0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0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2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2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2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2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0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0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20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20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2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2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2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2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208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20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2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20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2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2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20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20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20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20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20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20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20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20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20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2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2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2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20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20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20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20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20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20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20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20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20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42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42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42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42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42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42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420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20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420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420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420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420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420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420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42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42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42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8" grpId="0" animBg="1"/>
      <p:bldP spid="420871" grpId="0" autoUpdateAnimBg="0"/>
      <p:bldP spid="420872" grpId="0" autoUpdateAnimBg="0"/>
      <p:bldP spid="420873" grpId="0" animBg="1"/>
      <p:bldP spid="420908" grpId="0" animBg="1"/>
      <p:bldP spid="420909" grpId="0" animBg="1"/>
      <p:bldP spid="420913" grpId="0" animBg="1"/>
      <p:bldP spid="420915" grpId="0" animBg="1"/>
      <p:bldP spid="420916" grpId="0" animBg="1"/>
      <p:bldP spid="4209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41613" y="2011364"/>
            <a:ext cx="7316788" cy="1235074"/>
            <a:chOff x="2741613" y="2011364"/>
            <a:chExt cx="7316788" cy="1235074"/>
          </a:xfrm>
        </p:grpSpPr>
        <p:sp>
          <p:nvSpPr>
            <p:cNvPr id="407555" name="Text Box 3"/>
            <p:cNvSpPr txBox="1">
              <a:spLocks noChangeArrowheads="1"/>
            </p:cNvSpPr>
            <p:nvPr/>
          </p:nvSpPr>
          <p:spPr bwMode="auto">
            <a:xfrm>
              <a:off x="2743200" y="2011364"/>
              <a:ext cx="5943600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32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本节介绍计算二重积分的方法</a:t>
              </a:r>
              <a:r>
                <a:rPr lang="en-US" altLang="zh-CN" sz="32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:</a:t>
              </a:r>
            </a:p>
          </p:txBody>
        </p:sp>
        <p:sp>
          <p:nvSpPr>
            <p:cNvPr id="407556" name="Text Box 4"/>
            <p:cNvSpPr txBox="1">
              <a:spLocks noChangeArrowheads="1"/>
            </p:cNvSpPr>
            <p:nvPr/>
          </p:nvSpPr>
          <p:spPr bwMode="auto">
            <a:xfrm>
              <a:off x="2741613" y="2667000"/>
              <a:ext cx="28194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3200" b="1">
                  <a:solidFill>
                    <a:srgbClr val="FF0000"/>
                  </a:solidFill>
                  <a:ea typeface="宋体" panose="02010600030101010101" pitchFamily="2" charset="-122"/>
                </a:rPr>
                <a:t>二重积分化为</a:t>
              </a:r>
            </a:p>
          </p:txBody>
        </p:sp>
        <p:sp>
          <p:nvSpPr>
            <p:cNvPr id="407557" name="Rectangle 5"/>
            <p:cNvSpPr>
              <a:spLocks noChangeArrowheads="1"/>
            </p:cNvSpPr>
            <p:nvPr/>
          </p:nvSpPr>
          <p:spPr bwMode="auto">
            <a:xfrm>
              <a:off x="5180014" y="2667000"/>
              <a:ext cx="4878387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32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累次积分</a:t>
              </a:r>
              <a:r>
                <a:rPr lang="en-US" altLang="zh-CN" sz="32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32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即两次定积分</a:t>
              </a:r>
              <a:r>
                <a:rPr lang="en-US" altLang="zh-CN" sz="32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).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4771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AutoShape 2"/>
          <p:cNvSpPr>
            <a:spLocks noChangeArrowheads="1"/>
          </p:cNvSpPr>
          <p:nvPr/>
        </p:nvSpPr>
        <p:spPr bwMode="auto">
          <a:xfrm>
            <a:off x="2438399" y="2057400"/>
            <a:ext cx="7428411" cy="3098074"/>
          </a:xfrm>
          <a:prstGeom prst="horizontalScroll">
            <a:avLst>
              <a:gd name="adj" fmla="val 5606"/>
            </a:avLst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4151313" y="1543050"/>
            <a:ext cx="411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u="sng" dirty="0">
                <a:solidFill>
                  <a:srgbClr val="0000FF"/>
                </a:solidFill>
                <a:ea typeface="黑体" panose="02010609060101010101" pitchFamily="49" charset="-122"/>
              </a:rPr>
              <a:t>交换积分次序的步骤</a:t>
            </a:r>
          </a:p>
        </p:txBody>
      </p:sp>
      <p:sp>
        <p:nvSpPr>
          <p:cNvPr id="421892" name="Text Box 4"/>
          <p:cNvSpPr txBox="1">
            <a:spLocks noChangeArrowheads="1"/>
          </p:cNvSpPr>
          <p:nvPr/>
        </p:nvSpPr>
        <p:spPr bwMode="auto">
          <a:xfrm>
            <a:off x="2743200" y="2438400"/>
            <a:ext cx="6705600" cy="115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(A) </a:t>
            </a: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将已给的二次积分的积分限得出相应的二重积分的积分区域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21893" name="Text Box 5"/>
          <p:cNvSpPr txBox="1">
            <a:spLocks noChangeArrowheads="1"/>
          </p:cNvSpPr>
          <p:nvPr/>
        </p:nvSpPr>
        <p:spPr bwMode="auto">
          <a:xfrm>
            <a:off x="3352800" y="3657601"/>
            <a:ext cx="6172200" cy="103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(B)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按相反顺序</a:t>
            </a:r>
            <a:r>
              <a:rPr lang="zh-CN" altLang="zh-CN" dirty="0">
                <a:solidFill>
                  <a:srgbClr val="0000CC"/>
                </a:solidFill>
              </a:rPr>
              <a:t>确定</a:t>
            </a:r>
            <a:r>
              <a:rPr lang="zh-CN" altLang="en-US" dirty="0">
                <a:solidFill>
                  <a:srgbClr val="0000CC"/>
                </a:solidFill>
              </a:rPr>
              <a:t>积分限，</a:t>
            </a: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写出相应的二次积分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21894" name="Rectangle 6"/>
          <p:cNvSpPr>
            <a:spLocks noChangeArrowheads="1"/>
          </p:cNvSpPr>
          <p:nvPr/>
        </p:nvSpPr>
        <p:spPr bwMode="auto">
          <a:xfrm>
            <a:off x="7313614" y="2962275"/>
            <a:ext cx="2325687" cy="5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并画出草图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3846514" y="901700"/>
            <a:ext cx="529748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zh-CN" sz="3200" b="1" dirty="0">
                <a:solidFill>
                  <a:srgbClr val="FF0000"/>
                </a:solidFill>
                <a:latin typeface="+mn-ea"/>
                <a:ea typeface="+mn-ea"/>
              </a:rPr>
              <a:t>二重积分的计算规律</a:t>
            </a:r>
            <a:r>
              <a:rPr lang="en-US" altLang="zh-CN" sz="32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(1)</a:t>
            </a:r>
            <a:endParaRPr lang="zh-CN" altLang="en-US" sz="3200" b="1" dirty="0">
              <a:solidFill>
                <a:srgbClr val="FF33CC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07840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42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0" grpId="0" animBg="1"/>
      <p:bldP spid="421892" grpId="0" autoUpdateAnimBg="0"/>
      <p:bldP spid="421893" grpId="0" autoUpdateAnimBg="0"/>
      <p:bldP spid="42189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2286000" y="304801"/>
            <a:ext cx="4572000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0000FF"/>
                </a:solidFill>
                <a:ea typeface="宋体" panose="02010600030101010101" pitchFamily="2" charset="-122"/>
              </a:rPr>
              <a:t>二次积分一定能交换次序</a:t>
            </a:r>
          </a:p>
        </p:txBody>
      </p:sp>
      <p:sp>
        <p:nvSpPr>
          <p:cNvPr id="422920" name="WordArt 8"/>
          <p:cNvSpPr>
            <a:spLocks noChangeArrowheads="1" noChangeShapeType="1" noTextEdit="1"/>
          </p:cNvSpPr>
          <p:nvPr/>
        </p:nvSpPr>
        <p:spPr bwMode="auto">
          <a:xfrm>
            <a:off x="6477000" y="304800"/>
            <a:ext cx="228600" cy="70008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7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 panose="02010600030101010101" pitchFamily="2" charset="-122"/>
              </a:rPr>
              <a:t>?</a:t>
            </a:r>
            <a:endParaRPr lang="zh-CN" altLang="en-US" sz="36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 panose="02010600030101010101" pitchFamily="2" charset="-122"/>
            </a:endParaRPr>
          </a:p>
        </p:txBody>
      </p:sp>
      <p:sp>
        <p:nvSpPr>
          <p:cNvPr id="422921" name="Text Box 9"/>
          <p:cNvSpPr txBox="1">
            <a:spLocks noChangeArrowheads="1"/>
          </p:cNvSpPr>
          <p:nvPr/>
        </p:nvSpPr>
        <p:spPr bwMode="auto">
          <a:xfrm>
            <a:off x="7010400" y="304801"/>
            <a:ext cx="685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答</a:t>
            </a:r>
            <a:endParaRPr lang="zh-CN" altLang="en-US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22922" name="Text Box 10"/>
          <p:cNvSpPr txBox="1">
            <a:spLocks noChangeArrowheads="1"/>
          </p:cNvSpPr>
          <p:nvPr/>
        </p:nvSpPr>
        <p:spPr bwMode="auto">
          <a:xfrm>
            <a:off x="7467600" y="304801"/>
            <a:ext cx="1600200" cy="52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不一定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!</a:t>
            </a:r>
          </a:p>
        </p:txBody>
      </p:sp>
      <p:sp>
        <p:nvSpPr>
          <p:cNvPr id="422923" name="Text Box 11"/>
          <p:cNvSpPr txBox="1">
            <a:spLocks noChangeArrowheads="1"/>
          </p:cNvSpPr>
          <p:nvPr/>
        </p:nvSpPr>
        <p:spPr bwMode="auto">
          <a:xfrm>
            <a:off x="2224088" y="1433514"/>
            <a:ext cx="1600200" cy="52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例如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422924" name="Object 12"/>
          <p:cNvGraphicFramePr>
            <a:graphicFrameLocks noChangeAspect="1"/>
          </p:cNvGraphicFramePr>
          <p:nvPr/>
        </p:nvGraphicFramePr>
        <p:xfrm>
          <a:off x="3276600" y="990600"/>
          <a:ext cx="63881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2" name="Equation" r:id="rId4" imgW="6388100" imgH="1447800" progId="Equation.3">
                  <p:embed/>
                </p:oleObj>
              </mc:Choice>
              <mc:Fallback>
                <p:oleObj name="Equation" r:id="rId4" imgW="6388100" imgH="144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990600"/>
                        <a:ext cx="63881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25" name="Object 13"/>
          <p:cNvGraphicFramePr>
            <a:graphicFrameLocks noChangeAspect="1"/>
          </p:cNvGraphicFramePr>
          <p:nvPr/>
        </p:nvGraphicFramePr>
        <p:xfrm>
          <a:off x="2413000" y="2730500"/>
          <a:ext cx="3225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3" name="Equation" r:id="rId6" imgW="3225800" imgH="698500" progId="Equation.3">
                  <p:embed/>
                </p:oleObj>
              </mc:Choice>
              <mc:Fallback>
                <p:oleObj name="Equation" r:id="rId6" imgW="32258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2730500"/>
                        <a:ext cx="3225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26" name="Text Box 14"/>
          <p:cNvSpPr txBox="1">
            <a:spLocks noChangeArrowheads="1"/>
          </p:cNvSpPr>
          <p:nvPr/>
        </p:nvSpPr>
        <p:spPr bwMode="auto">
          <a:xfrm>
            <a:off x="5562600" y="2778126"/>
            <a:ext cx="914400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由于</a:t>
            </a:r>
          </a:p>
        </p:txBody>
      </p:sp>
      <p:graphicFrame>
        <p:nvGraphicFramePr>
          <p:cNvPr id="422927" name="Object 15"/>
          <p:cNvGraphicFramePr>
            <a:graphicFrameLocks noChangeAspect="1"/>
          </p:cNvGraphicFramePr>
          <p:nvPr/>
        </p:nvGraphicFramePr>
        <p:xfrm>
          <a:off x="6477000" y="2590800"/>
          <a:ext cx="2184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4" name="Equation" r:id="rId8" imgW="2184400" imgH="977900" progId="Equation.3">
                  <p:embed/>
                </p:oleObj>
              </mc:Choice>
              <mc:Fallback>
                <p:oleObj name="Equation" r:id="rId8" imgW="21844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590800"/>
                        <a:ext cx="2184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28" name="Text Box 16"/>
          <p:cNvSpPr txBox="1">
            <a:spLocks noChangeArrowheads="1"/>
          </p:cNvSpPr>
          <p:nvPr/>
        </p:nvSpPr>
        <p:spPr bwMode="auto">
          <a:xfrm>
            <a:off x="2033588" y="3819526"/>
            <a:ext cx="914400" cy="52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故</a:t>
            </a:r>
          </a:p>
        </p:txBody>
      </p:sp>
      <p:graphicFrame>
        <p:nvGraphicFramePr>
          <p:cNvPr id="422929" name="Object 17"/>
          <p:cNvGraphicFramePr>
            <a:graphicFrameLocks noChangeAspect="1"/>
          </p:cNvGraphicFramePr>
          <p:nvPr/>
        </p:nvGraphicFramePr>
        <p:xfrm>
          <a:off x="2667000" y="3771900"/>
          <a:ext cx="2120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5" name="Equation" r:id="rId10" imgW="2120900" imgH="698500" progId="Equation.3">
                  <p:embed/>
                </p:oleObj>
              </mc:Choice>
              <mc:Fallback>
                <p:oleObj name="Equation" r:id="rId10" imgW="21209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771900"/>
                        <a:ext cx="2120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30" name="Object 18"/>
          <p:cNvGraphicFramePr>
            <a:graphicFrameLocks noChangeAspect="1"/>
          </p:cNvGraphicFramePr>
          <p:nvPr/>
        </p:nvGraphicFramePr>
        <p:xfrm>
          <a:off x="6604000" y="4648200"/>
          <a:ext cx="1930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6" name="Equation" r:id="rId12" imgW="1930400" imgH="838200" progId="Equation.3">
                  <p:embed/>
                </p:oleObj>
              </mc:Choice>
              <mc:Fallback>
                <p:oleObj name="Equation" r:id="rId12" imgW="19304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0" y="4648200"/>
                        <a:ext cx="1930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31" name="Object 19"/>
          <p:cNvGraphicFramePr>
            <a:graphicFrameLocks noChangeAspect="1"/>
          </p:cNvGraphicFramePr>
          <p:nvPr/>
        </p:nvGraphicFramePr>
        <p:xfrm>
          <a:off x="3136900" y="4724400"/>
          <a:ext cx="3416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7" name="Equation" r:id="rId14" imgW="3416300" imgH="698500" progId="Equation.3">
                  <p:embed/>
                </p:oleObj>
              </mc:Choice>
              <mc:Fallback>
                <p:oleObj name="Equation" r:id="rId14" imgW="34163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4724400"/>
                        <a:ext cx="34163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32" name="Text Box 20"/>
          <p:cNvSpPr txBox="1">
            <a:spLocks noChangeArrowheads="1"/>
          </p:cNvSpPr>
          <p:nvPr/>
        </p:nvSpPr>
        <p:spPr bwMode="auto">
          <a:xfrm>
            <a:off x="2209800" y="4772026"/>
            <a:ext cx="1219200" cy="52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所以</a:t>
            </a:r>
          </a:p>
        </p:txBody>
      </p:sp>
      <p:graphicFrame>
        <p:nvGraphicFramePr>
          <p:cNvPr id="422933" name="Object 21"/>
          <p:cNvGraphicFramePr>
            <a:graphicFrameLocks noChangeAspect="1"/>
          </p:cNvGraphicFramePr>
          <p:nvPr/>
        </p:nvGraphicFramePr>
        <p:xfrm>
          <a:off x="3505200" y="5486400"/>
          <a:ext cx="698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8" name="Equation" r:id="rId16" imgW="698500" imgH="825500" progId="Equation.3">
                  <p:embed/>
                </p:oleObj>
              </mc:Choice>
              <mc:Fallback>
                <p:oleObj name="Equation" r:id="rId16" imgW="6985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486400"/>
                        <a:ext cx="698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34" name="Object 22"/>
          <p:cNvGraphicFramePr>
            <a:graphicFrameLocks noChangeAspect="1"/>
          </p:cNvGraphicFramePr>
          <p:nvPr/>
        </p:nvGraphicFramePr>
        <p:xfrm>
          <a:off x="8686800" y="2895600"/>
          <a:ext cx="1206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9" name="Equation" r:id="rId18" imgW="1205977" imgH="393529" progId="Equation.3">
                  <p:embed/>
                </p:oleObj>
              </mc:Choice>
              <mc:Fallback>
                <p:oleObj name="Equation" r:id="rId18" imgW="120597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2895600"/>
                        <a:ext cx="1206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35" name="Object 23"/>
          <p:cNvGraphicFramePr>
            <a:graphicFrameLocks noChangeAspect="1"/>
          </p:cNvGraphicFramePr>
          <p:nvPr/>
        </p:nvGraphicFramePr>
        <p:xfrm>
          <a:off x="8559800" y="4787900"/>
          <a:ext cx="1422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0" name="Equation" r:id="rId20" imgW="1422400" imgH="546100" progId="Equation.3">
                  <p:embed/>
                </p:oleObj>
              </mc:Choice>
              <mc:Fallback>
                <p:oleObj name="Equation" r:id="rId20" imgW="14224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9800" y="4787900"/>
                        <a:ext cx="14224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36" name="Object 24"/>
          <p:cNvGraphicFramePr>
            <a:graphicFrameLocks noChangeAspect="1"/>
          </p:cNvGraphicFramePr>
          <p:nvPr/>
        </p:nvGraphicFramePr>
        <p:xfrm>
          <a:off x="4800600" y="3657600"/>
          <a:ext cx="2882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1" name="Equation" r:id="rId22" imgW="2882900" imgH="977900" progId="Equation.3">
                  <p:embed/>
                </p:oleObj>
              </mc:Choice>
              <mc:Fallback>
                <p:oleObj name="Equation" r:id="rId22" imgW="28829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657600"/>
                        <a:ext cx="2882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37" name="Object 25"/>
          <p:cNvGraphicFramePr>
            <a:graphicFrameLocks noChangeAspect="1"/>
          </p:cNvGraphicFramePr>
          <p:nvPr/>
        </p:nvGraphicFramePr>
        <p:xfrm>
          <a:off x="7683500" y="3568700"/>
          <a:ext cx="16129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2" name="Equation" r:id="rId24" imgW="1612900" imgH="1079500" progId="Equation.3">
                  <p:embed/>
                </p:oleObj>
              </mc:Choice>
              <mc:Fallback>
                <p:oleObj name="Equation" r:id="rId24" imgW="1612900" imgH="1079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0" y="3568700"/>
                        <a:ext cx="16129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38" name="Object 26"/>
          <p:cNvGraphicFramePr>
            <a:graphicFrameLocks noChangeAspect="1"/>
          </p:cNvGraphicFramePr>
          <p:nvPr/>
        </p:nvGraphicFramePr>
        <p:xfrm>
          <a:off x="9334500" y="3702050"/>
          <a:ext cx="1028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3" name="Equation" r:id="rId26" imgW="1028700" imgH="838200" progId="Equation.3">
                  <p:embed/>
                </p:oleObj>
              </mc:Choice>
              <mc:Fallback>
                <p:oleObj name="Equation" r:id="rId26" imgW="10287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0" y="3702050"/>
                        <a:ext cx="1028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5738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22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2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2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22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2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2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22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22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22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2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2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2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2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2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2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2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2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20" grpId="0" animBg="1"/>
      <p:bldP spid="422921" grpId="0" autoUpdateAnimBg="0"/>
      <p:bldP spid="422922" grpId="0" autoUpdateAnimBg="0"/>
      <p:bldP spid="422923" grpId="0" autoUpdateAnimBg="0"/>
      <p:bldP spid="422926" grpId="0" autoUpdateAnimBg="0"/>
      <p:bldP spid="422928" grpId="0" autoUpdateAnimBg="0"/>
      <p:bldP spid="42293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AutoShape 2"/>
          <p:cNvSpPr>
            <a:spLocks noChangeArrowheads="1"/>
          </p:cNvSpPr>
          <p:nvPr/>
        </p:nvSpPr>
        <p:spPr bwMode="auto">
          <a:xfrm>
            <a:off x="4495800" y="5638800"/>
            <a:ext cx="5410200" cy="762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FF99"/>
              </a:gs>
              <a:gs pos="50000">
                <a:srgbClr val="FFFFFF"/>
              </a:gs>
              <a:gs pos="100000">
                <a:srgbClr val="00FF99"/>
              </a:gs>
            </a:gsLst>
            <a:lin ang="5400000" scaled="1"/>
          </a:gra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7652" name="AutoShape 3"/>
          <p:cNvSpPr>
            <a:spLocks noChangeArrowheads="1"/>
          </p:cNvSpPr>
          <p:nvPr/>
        </p:nvSpPr>
        <p:spPr bwMode="auto">
          <a:xfrm>
            <a:off x="2286000" y="381000"/>
            <a:ext cx="7543800" cy="152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7654" name="Text Box 9"/>
          <p:cNvSpPr txBox="1">
            <a:spLocks noChangeArrowheads="1"/>
          </p:cNvSpPr>
          <p:nvPr/>
        </p:nvSpPr>
        <p:spPr bwMode="auto">
          <a:xfrm>
            <a:off x="2298700" y="838201"/>
            <a:ext cx="1600200" cy="52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例如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27655" name="Object 10"/>
          <p:cNvGraphicFramePr>
            <a:graphicFrameLocks noChangeAspect="1"/>
          </p:cNvGraphicFramePr>
          <p:nvPr/>
        </p:nvGraphicFramePr>
        <p:xfrm>
          <a:off x="3289300" y="457200"/>
          <a:ext cx="63881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6" name="Equation" r:id="rId4" imgW="6388100" imgH="1447800" progId="Equation.3">
                  <p:embed/>
                </p:oleObj>
              </mc:Choice>
              <mc:Fallback>
                <p:oleObj name="Equation" r:id="rId4" imgW="6388100" imgH="144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457200"/>
                        <a:ext cx="63881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11"/>
          <p:cNvGraphicFramePr>
            <a:graphicFrameLocks noChangeAspect="1"/>
          </p:cNvGraphicFramePr>
          <p:nvPr/>
        </p:nvGraphicFramePr>
        <p:xfrm>
          <a:off x="2514600" y="1981200"/>
          <a:ext cx="3416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7" name="Equation" r:id="rId6" imgW="3416300" imgH="698500" progId="Equation.3">
                  <p:embed/>
                </p:oleObj>
              </mc:Choice>
              <mc:Fallback>
                <p:oleObj name="Equation" r:id="rId6" imgW="34163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981200"/>
                        <a:ext cx="34163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12"/>
          <p:cNvGraphicFramePr>
            <a:graphicFrameLocks noChangeAspect="1"/>
          </p:cNvGraphicFramePr>
          <p:nvPr/>
        </p:nvGraphicFramePr>
        <p:xfrm>
          <a:off x="5994400" y="1917700"/>
          <a:ext cx="406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8" name="Equation" r:id="rId8" imgW="406224" imgH="825142" progId="Equation.3">
                  <p:embed/>
                </p:oleObj>
              </mc:Choice>
              <mc:Fallback>
                <p:oleObj name="Equation" r:id="rId8" imgW="406224" imgH="8251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0" y="1917700"/>
                        <a:ext cx="406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9" name="Object 13"/>
          <p:cNvGraphicFramePr>
            <a:graphicFrameLocks noChangeAspect="1"/>
          </p:cNvGraphicFramePr>
          <p:nvPr/>
        </p:nvGraphicFramePr>
        <p:xfrm>
          <a:off x="2514600" y="2806700"/>
          <a:ext cx="3238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9" name="Equation" r:id="rId10" imgW="3238500" imgH="698500" progId="Equation.3">
                  <p:embed/>
                </p:oleObj>
              </mc:Choice>
              <mc:Fallback>
                <p:oleObj name="Equation" r:id="rId10" imgW="32385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806700"/>
                        <a:ext cx="32385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50" name="Text Box 14"/>
          <p:cNvSpPr txBox="1">
            <a:spLocks noChangeArrowheads="1"/>
          </p:cNvSpPr>
          <p:nvPr/>
        </p:nvSpPr>
        <p:spPr bwMode="auto">
          <a:xfrm>
            <a:off x="5791200" y="2841626"/>
            <a:ext cx="914400" cy="52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由于</a:t>
            </a:r>
          </a:p>
        </p:txBody>
      </p:sp>
      <p:graphicFrame>
        <p:nvGraphicFramePr>
          <p:cNvPr id="423951" name="Object 15"/>
          <p:cNvGraphicFramePr>
            <a:graphicFrameLocks noChangeAspect="1"/>
          </p:cNvGraphicFramePr>
          <p:nvPr/>
        </p:nvGraphicFramePr>
        <p:xfrm>
          <a:off x="6642100" y="2654300"/>
          <a:ext cx="2197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0" name="Equation" r:id="rId12" imgW="2197100" imgH="977900" progId="Equation.3">
                  <p:embed/>
                </p:oleObj>
              </mc:Choice>
              <mc:Fallback>
                <p:oleObj name="Equation" r:id="rId12" imgW="21971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0" y="2654300"/>
                        <a:ext cx="2197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52" name="Text Box 16"/>
          <p:cNvSpPr txBox="1">
            <a:spLocks noChangeArrowheads="1"/>
          </p:cNvSpPr>
          <p:nvPr/>
        </p:nvSpPr>
        <p:spPr bwMode="auto">
          <a:xfrm>
            <a:off x="1854200" y="3875089"/>
            <a:ext cx="914400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故</a:t>
            </a:r>
          </a:p>
        </p:txBody>
      </p:sp>
      <p:graphicFrame>
        <p:nvGraphicFramePr>
          <p:cNvPr id="423953" name="Object 17"/>
          <p:cNvGraphicFramePr>
            <a:graphicFrameLocks noChangeAspect="1"/>
          </p:cNvGraphicFramePr>
          <p:nvPr/>
        </p:nvGraphicFramePr>
        <p:xfrm>
          <a:off x="2514600" y="3771900"/>
          <a:ext cx="2133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1" name="Equation" r:id="rId14" imgW="2133600" imgH="698500" progId="Equation.3">
                  <p:embed/>
                </p:oleObj>
              </mc:Choice>
              <mc:Fallback>
                <p:oleObj name="Equation" r:id="rId14" imgW="21336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771900"/>
                        <a:ext cx="21336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54" name="Object 18"/>
          <p:cNvGraphicFramePr>
            <a:graphicFrameLocks noChangeAspect="1"/>
          </p:cNvGraphicFramePr>
          <p:nvPr/>
        </p:nvGraphicFramePr>
        <p:xfrm>
          <a:off x="6400800" y="4648200"/>
          <a:ext cx="1930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2" name="Equation" r:id="rId16" imgW="1930400" imgH="914400" progId="Equation.3">
                  <p:embed/>
                </p:oleObj>
              </mc:Choice>
              <mc:Fallback>
                <p:oleObj name="Equation" r:id="rId16" imgW="1930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648200"/>
                        <a:ext cx="1930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55" name="Text Box 19"/>
          <p:cNvSpPr txBox="1">
            <a:spLocks noChangeArrowheads="1"/>
          </p:cNvSpPr>
          <p:nvPr/>
        </p:nvSpPr>
        <p:spPr bwMode="auto">
          <a:xfrm>
            <a:off x="1954213" y="4751389"/>
            <a:ext cx="1219200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所以</a:t>
            </a:r>
          </a:p>
        </p:txBody>
      </p:sp>
      <p:graphicFrame>
        <p:nvGraphicFramePr>
          <p:cNvPr id="423956" name="Object 20"/>
          <p:cNvGraphicFramePr>
            <a:graphicFrameLocks noChangeAspect="1"/>
          </p:cNvGraphicFramePr>
          <p:nvPr/>
        </p:nvGraphicFramePr>
        <p:xfrm>
          <a:off x="3257550" y="5486400"/>
          <a:ext cx="939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3" name="Equation" r:id="rId18" imgW="939800" imgH="825500" progId="Equation.3">
                  <p:embed/>
                </p:oleObj>
              </mc:Choice>
              <mc:Fallback>
                <p:oleObj name="Equation" r:id="rId18" imgW="9398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5486400"/>
                        <a:ext cx="939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57" name="Object 21"/>
          <p:cNvGraphicFramePr>
            <a:graphicFrameLocks noChangeAspect="1"/>
          </p:cNvGraphicFramePr>
          <p:nvPr/>
        </p:nvGraphicFramePr>
        <p:xfrm>
          <a:off x="2959100" y="4724400"/>
          <a:ext cx="3441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4" name="Equation" r:id="rId20" imgW="3441700" imgH="698500" progId="Equation.3">
                  <p:embed/>
                </p:oleObj>
              </mc:Choice>
              <mc:Fallback>
                <p:oleObj name="Equation" r:id="rId20" imgW="34417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4724400"/>
                        <a:ext cx="34417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58" name="Object 22"/>
          <p:cNvGraphicFramePr>
            <a:graphicFrameLocks noChangeAspect="1"/>
          </p:cNvGraphicFramePr>
          <p:nvPr/>
        </p:nvGraphicFramePr>
        <p:xfrm>
          <a:off x="4572000" y="5626100"/>
          <a:ext cx="2755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5" name="Equation" r:id="rId22" imgW="2755900" imgH="698500" progId="Equation.3">
                  <p:embed/>
                </p:oleObj>
              </mc:Choice>
              <mc:Fallback>
                <p:oleObj name="Equation" r:id="rId22" imgW="27559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626100"/>
                        <a:ext cx="2755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59" name="Object 23"/>
          <p:cNvGraphicFramePr>
            <a:graphicFrameLocks noChangeAspect="1"/>
          </p:cNvGraphicFramePr>
          <p:nvPr/>
        </p:nvGraphicFramePr>
        <p:xfrm>
          <a:off x="7391400" y="5638800"/>
          <a:ext cx="2552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6" name="Equation" r:id="rId24" imgW="2552700" imgH="698500" progId="Equation.3">
                  <p:embed/>
                </p:oleObj>
              </mc:Choice>
              <mc:Fallback>
                <p:oleObj name="Equation" r:id="rId24" imgW="25527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5638800"/>
                        <a:ext cx="25527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60" name="Object 24"/>
          <p:cNvGraphicFramePr>
            <a:graphicFrameLocks noChangeAspect="1"/>
          </p:cNvGraphicFramePr>
          <p:nvPr/>
        </p:nvGraphicFramePr>
        <p:xfrm>
          <a:off x="8851900" y="2971800"/>
          <a:ext cx="1206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7" name="Equation" r:id="rId26" imgW="1205977" imgH="393529" progId="Equation.3">
                  <p:embed/>
                </p:oleObj>
              </mc:Choice>
              <mc:Fallback>
                <p:oleObj name="Equation" r:id="rId26" imgW="120597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1900" y="2971800"/>
                        <a:ext cx="1206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61" name="Object 25"/>
          <p:cNvGraphicFramePr>
            <a:graphicFrameLocks noChangeAspect="1"/>
          </p:cNvGraphicFramePr>
          <p:nvPr/>
        </p:nvGraphicFramePr>
        <p:xfrm>
          <a:off x="4686300" y="3670300"/>
          <a:ext cx="2933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8" name="Equation" r:id="rId28" imgW="2933700" imgH="977900" progId="Equation.3">
                  <p:embed/>
                </p:oleObj>
              </mc:Choice>
              <mc:Fallback>
                <p:oleObj name="Equation" r:id="rId28" imgW="29337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3670300"/>
                        <a:ext cx="2933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62" name="Object 26"/>
          <p:cNvGraphicFramePr>
            <a:graphicFrameLocks noChangeAspect="1"/>
          </p:cNvGraphicFramePr>
          <p:nvPr/>
        </p:nvGraphicFramePr>
        <p:xfrm>
          <a:off x="7607300" y="3581400"/>
          <a:ext cx="16129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9" name="Equation" r:id="rId30" imgW="1612900" imgH="1079500" progId="Equation.3">
                  <p:embed/>
                </p:oleObj>
              </mc:Choice>
              <mc:Fallback>
                <p:oleObj name="Equation" r:id="rId30" imgW="1612900" imgH="1079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7300" y="3581400"/>
                        <a:ext cx="16129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63" name="Object 27"/>
          <p:cNvGraphicFramePr>
            <a:graphicFrameLocks noChangeAspect="1"/>
          </p:cNvGraphicFramePr>
          <p:nvPr/>
        </p:nvGraphicFramePr>
        <p:xfrm>
          <a:off x="9258300" y="3733800"/>
          <a:ext cx="1028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0" name="Equation" r:id="rId32" imgW="1028700" imgH="914400" progId="Equation.3">
                  <p:embed/>
                </p:oleObj>
              </mc:Choice>
              <mc:Fallback>
                <p:oleObj name="Equation" r:id="rId32" imgW="10287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8300" y="3733800"/>
                        <a:ext cx="1028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64" name="Object 28"/>
          <p:cNvGraphicFramePr>
            <a:graphicFrameLocks noChangeAspect="1"/>
          </p:cNvGraphicFramePr>
          <p:nvPr/>
        </p:nvGraphicFramePr>
        <p:xfrm>
          <a:off x="8382000" y="4800600"/>
          <a:ext cx="1689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1" name="Equation" r:id="rId34" imgW="1688367" imgH="545863" progId="Equation.3">
                  <p:embed/>
                </p:oleObj>
              </mc:Choice>
              <mc:Fallback>
                <p:oleObj name="Equation" r:id="rId34" imgW="1688367" imgH="5458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4800600"/>
                        <a:ext cx="16891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65" name="AutoShape 29"/>
          <p:cNvSpPr>
            <a:spLocks noChangeArrowheads="1"/>
          </p:cNvSpPr>
          <p:nvPr/>
        </p:nvSpPr>
        <p:spPr bwMode="auto">
          <a:xfrm>
            <a:off x="2438400" y="2057400"/>
            <a:ext cx="457200" cy="609600"/>
          </a:xfrm>
          <a:prstGeom prst="parallelogram">
            <a:avLst>
              <a:gd name="adj" fmla="val 25000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23966" name="AutoShape 30"/>
          <p:cNvSpPr>
            <a:spLocks noChangeArrowheads="1"/>
          </p:cNvSpPr>
          <p:nvPr/>
        </p:nvSpPr>
        <p:spPr bwMode="auto">
          <a:xfrm>
            <a:off x="5867400" y="1981200"/>
            <a:ext cx="533400" cy="762000"/>
          </a:xfrm>
          <a:prstGeom prst="parallelogram">
            <a:avLst>
              <a:gd name="adj" fmla="val 25000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23967" name="AutoShape 31"/>
          <p:cNvSpPr>
            <a:spLocks noChangeArrowheads="1"/>
          </p:cNvSpPr>
          <p:nvPr/>
        </p:nvSpPr>
        <p:spPr bwMode="auto">
          <a:xfrm>
            <a:off x="2895600" y="4800600"/>
            <a:ext cx="457200" cy="609600"/>
          </a:xfrm>
          <a:prstGeom prst="parallelogram">
            <a:avLst>
              <a:gd name="adj" fmla="val 25000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23968" name="AutoShape 32"/>
          <p:cNvSpPr>
            <a:spLocks noChangeArrowheads="1"/>
          </p:cNvSpPr>
          <p:nvPr/>
        </p:nvSpPr>
        <p:spPr bwMode="auto">
          <a:xfrm>
            <a:off x="3429000" y="5562600"/>
            <a:ext cx="762000" cy="762000"/>
          </a:xfrm>
          <a:prstGeom prst="parallelogram">
            <a:avLst>
              <a:gd name="adj" fmla="val 25000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23969" name="AutoShape 33" descr="花束"/>
          <p:cNvSpPr>
            <a:spLocks noChangeArrowheads="1"/>
          </p:cNvSpPr>
          <p:nvPr/>
        </p:nvSpPr>
        <p:spPr bwMode="auto">
          <a:xfrm>
            <a:off x="2286000" y="365125"/>
            <a:ext cx="7543800" cy="1524000"/>
          </a:xfrm>
          <a:prstGeom prst="roundRect">
            <a:avLst>
              <a:gd name="adj" fmla="val 16667"/>
            </a:avLst>
          </a:prstGeom>
          <a:blipFill dpi="0" rotWithShape="0">
            <a:blip r:embed="rId36"/>
            <a:srcRect/>
            <a:tile tx="0" ty="0" sx="100000" sy="100000" flip="none" algn="tl"/>
          </a:blip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23970" name="Text Box 34"/>
          <p:cNvSpPr txBox="1">
            <a:spLocks noChangeArrowheads="1"/>
          </p:cNvSpPr>
          <p:nvPr/>
        </p:nvSpPr>
        <p:spPr bwMode="auto">
          <a:xfrm>
            <a:off x="2819400" y="514350"/>
            <a:ext cx="13716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sz="32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说明</a:t>
            </a:r>
            <a:r>
              <a:rPr lang="en-US" altLang="zh-CN" sz="32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</a:p>
        </p:txBody>
      </p:sp>
      <p:sp>
        <p:nvSpPr>
          <p:cNvPr id="423971" name="Text Box 35"/>
          <p:cNvSpPr txBox="1">
            <a:spLocks noChangeArrowheads="1"/>
          </p:cNvSpPr>
          <p:nvPr/>
        </p:nvSpPr>
        <p:spPr bwMode="auto">
          <a:xfrm>
            <a:off x="3886200" y="581026"/>
            <a:ext cx="5791200" cy="52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当</a:t>
            </a:r>
            <a:r>
              <a:rPr lang="en-US" altLang="zh-CN" b="1" i="1" dirty="0">
                <a:solidFill>
                  <a:srgbClr val="0000CC"/>
                </a:solidFill>
                <a:ea typeface="宋体" panose="02010600030101010101" pitchFamily="2" charset="-122"/>
              </a:rPr>
              <a:t>f 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rgbClr val="0000CC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,</a:t>
            </a:r>
            <a:r>
              <a:rPr lang="en-US" altLang="zh-CN" b="1" i="1" dirty="0">
                <a:solidFill>
                  <a:srgbClr val="0000CC"/>
                </a:solidFill>
                <a:ea typeface="宋体" panose="02010600030101010101" pitchFamily="2" charset="-122"/>
              </a:rPr>
              <a:t> y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在所考虑的区域上连续时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23972" name="Text Box 36"/>
          <p:cNvSpPr txBox="1">
            <a:spLocks noChangeArrowheads="1"/>
          </p:cNvSpPr>
          <p:nvPr/>
        </p:nvSpPr>
        <p:spPr bwMode="auto">
          <a:xfrm>
            <a:off x="2895600" y="1114426"/>
            <a:ext cx="5791200" cy="52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二次积分可以交换积分次序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885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3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3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23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2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23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23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3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3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23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23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23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23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2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2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23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23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23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23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2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2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8" grpId="0" animBg="1"/>
      <p:bldP spid="423950" grpId="0" autoUpdateAnimBg="0"/>
      <p:bldP spid="423952" grpId="0" autoUpdateAnimBg="0"/>
      <p:bldP spid="423955" grpId="0" autoUpdateAnimBg="0"/>
      <p:bldP spid="423965" grpId="0" animBg="1"/>
      <p:bldP spid="423966" grpId="0" animBg="1" autoUpdateAnimBg="0"/>
      <p:bldP spid="423967" grpId="0" animBg="1"/>
      <p:bldP spid="423968" grpId="0" animBg="1" autoUpdateAnimBg="0"/>
      <p:bldP spid="423969" grpId="0" animBg="1"/>
      <p:bldP spid="423970" grpId="0" autoUpdateAnimBg="0"/>
      <p:bldP spid="423971" grpId="0" autoUpdateAnimBg="0"/>
      <p:bldP spid="42397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AutoShape 2"/>
          <p:cNvSpPr>
            <a:spLocks noChangeArrowheads="1"/>
          </p:cNvSpPr>
          <p:nvPr/>
        </p:nvSpPr>
        <p:spPr bwMode="auto">
          <a:xfrm>
            <a:off x="4648200" y="709613"/>
            <a:ext cx="304800" cy="762000"/>
          </a:xfrm>
          <a:prstGeom prst="parallelogram">
            <a:avLst>
              <a:gd name="adj" fmla="val 25000"/>
            </a:avLst>
          </a:prstGeom>
          <a:gradFill rotWithShape="0">
            <a:gsLst>
              <a:gs pos="0">
                <a:srgbClr val="66FF33"/>
              </a:gs>
              <a:gs pos="50000">
                <a:srgbClr val="FF99CC"/>
              </a:gs>
              <a:gs pos="100000">
                <a:srgbClr val="66FF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27011" name="AutoShape 3"/>
          <p:cNvSpPr>
            <a:spLocks noChangeArrowheads="1"/>
          </p:cNvSpPr>
          <p:nvPr/>
        </p:nvSpPr>
        <p:spPr bwMode="auto">
          <a:xfrm>
            <a:off x="3886200" y="709613"/>
            <a:ext cx="304800" cy="762000"/>
          </a:xfrm>
          <a:prstGeom prst="parallelogram">
            <a:avLst>
              <a:gd name="adj" fmla="val 25000"/>
            </a:avLst>
          </a:prstGeom>
          <a:gradFill rotWithShape="0">
            <a:gsLst>
              <a:gs pos="0">
                <a:srgbClr val="66FF33"/>
              </a:gs>
              <a:gs pos="50000">
                <a:srgbClr val="FF99CC"/>
              </a:gs>
              <a:gs pos="100000">
                <a:srgbClr val="66FF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2165350" y="792187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求证</a:t>
            </a:r>
          </a:p>
        </p:txBody>
      </p:sp>
      <p:graphicFrame>
        <p:nvGraphicFramePr>
          <p:cNvPr id="28678" name="Object 5"/>
          <p:cNvGraphicFramePr>
            <a:graphicFrameLocks noChangeAspect="1"/>
          </p:cNvGraphicFramePr>
          <p:nvPr/>
        </p:nvGraphicFramePr>
        <p:xfrm>
          <a:off x="3797300" y="685801"/>
          <a:ext cx="5132388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6" name="Equation" r:id="rId4" imgW="5054600" imgH="698500" progId="Equation.3">
                  <p:embed/>
                </p:oleObj>
              </mc:Choice>
              <mc:Fallback>
                <p:oleObj name="Equation" r:id="rId4" imgW="50546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685801"/>
                        <a:ext cx="5132388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14" name="Text Box 6"/>
          <p:cNvSpPr txBox="1">
            <a:spLocks noChangeArrowheads="1"/>
          </p:cNvSpPr>
          <p:nvPr/>
        </p:nvSpPr>
        <p:spPr bwMode="auto">
          <a:xfrm>
            <a:off x="3340100" y="1409700"/>
            <a:ext cx="3505200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左边的累次积分中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27015" name="AutoShape 7"/>
          <p:cNvSpPr>
            <a:spLocks noChangeArrowheads="1"/>
          </p:cNvSpPr>
          <p:nvPr/>
        </p:nvSpPr>
        <p:spPr bwMode="auto">
          <a:xfrm rot="-5298324">
            <a:off x="8153400" y="3352800"/>
            <a:ext cx="914400" cy="914400"/>
          </a:xfrm>
          <a:prstGeom prst="rtTriangle">
            <a:avLst/>
          </a:prstGeom>
          <a:gradFill rotWithShape="0">
            <a:gsLst>
              <a:gs pos="0">
                <a:srgbClr val="FFFFFF"/>
              </a:gs>
              <a:gs pos="100000">
                <a:srgbClr val="9966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27016" name="Text Box 8"/>
          <p:cNvSpPr txBox="1">
            <a:spLocks noChangeArrowheads="1"/>
          </p:cNvSpPr>
          <p:nvPr/>
        </p:nvSpPr>
        <p:spPr bwMode="auto">
          <a:xfrm>
            <a:off x="2286000" y="24526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积分域</a:t>
            </a:r>
          </a:p>
        </p:txBody>
      </p:sp>
      <p:sp>
        <p:nvSpPr>
          <p:cNvPr id="427017" name="Text Box 9"/>
          <p:cNvSpPr txBox="1">
            <a:spLocks noChangeArrowheads="1"/>
          </p:cNvSpPr>
          <p:nvPr/>
        </p:nvSpPr>
        <p:spPr bwMode="auto">
          <a:xfrm>
            <a:off x="2286000" y="2895601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可表为</a:t>
            </a:r>
            <a:endParaRPr lang="zh-CN" altLang="en-US" sz="2400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27018" name="Line 10"/>
          <p:cNvSpPr>
            <a:spLocks noChangeShapeType="1"/>
          </p:cNvSpPr>
          <p:nvPr/>
        </p:nvSpPr>
        <p:spPr bwMode="auto">
          <a:xfrm flipV="1">
            <a:off x="8686800" y="3352800"/>
            <a:ext cx="0" cy="1143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7019" name="Line 11"/>
          <p:cNvSpPr>
            <a:spLocks noChangeShapeType="1"/>
          </p:cNvSpPr>
          <p:nvPr/>
        </p:nvSpPr>
        <p:spPr bwMode="auto">
          <a:xfrm>
            <a:off x="8001000" y="3886200"/>
            <a:ext cx="1676400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7020" name="Rectangle 12"/>
          <p:cNvSpPr>
            <a:spLocks noChangeArrowheads="1"/>
          </p:cNvSpPr>
          <p:nvPr/>
        </p:nvSpPr>
        <p:spPr bwMode="auto">
          <a:xfrm>
            <a:off x="2362201" y="1447801"/>
            <a:ext cx="944563" cy="519113"/>
          </a:xfrm>
          <a:prstGeom prst="rect">
            <a:avLst/>
          </a:prstGeom>
          <a:gradFill rotWithShape="0">
            <a:gsLst>
              <a:gs pos="0">
                <a:srgbClr val="66FF3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CC0000"/>
                </a:solidFill>
                <a:ea typeface="宋体" panose="02010600030101010101" pitchFamily="2" charset="-122"/>
              </a:rPr>
              <a:t>提示</a:t>
            </a:r>
          </a:p>
        </p:txBody>
      </p:sp>
      <p:graphicFrame>
        <p:nvGraphicFramePr>
          <p:cNvPr id="427021" name="Object 13"/>
          <p:cNvGraphicFramePr>
            <a:graphicFrameLocks noChangeAspect="1"/>
          </p:cNvGraphicFramePr>
          <p:nvPr/>
        </p:nvGraphicFramePr>
        <p:xfrm>
          <a:off x="2444750" y="3473450"/>
          <a:ext cx="22796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7" name="Equation" r:id="rId6" imgW="2222500" imgH="698500" progId="Equation.3">
                  <p:embed/>
                </p:oleObj>
              </mc:Choice>
              <mc:Fallback>
                <p:oleObj name="Equation" r:id="rId6" imgW="22225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3473450"/>
                        <a:ext cx="227965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2" name="Object 14"/>
          <p:cNvGraphicFramePr>
            <a:graphicFrameLocks noChangeAspect="1"/>
          </p:cNvGraphicFramePr>
          <p:nvPr/>
        </p:nvGraphicFramePr>
        <p:xfrm>
          <a:off x="4724400" y="3505200"/>
          <a:ext cx="2509838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8" name="Equation" r:id="rId8" imgW="2451100" imgH="736600" progId="Equation.3">
                  <p:embed/>
                </p:oleObj>
              </mc:Choice>
              <mc:Fallback>
                <p:oleObj name="Equation" r:id="rId8" imgW="24511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505200"/>
                        <a:ext cx="2509838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3" name="Object 15"/>
          <p:cNvGraphicFramePr>
            <a:graphicFrameLocks noChangeAspect="1"/>
          </p:cNvGraphicFramePr>
          <p:nvPr/>
        </p:nvGraphicFramePr>
        <p:xfrm>
          <a:off x="5029201" y="4384676"/>
          <a:ext cx="28495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9" name="Equation" r:id="rId10" imgW="2755900" imgH="698500" progId="Equation.3">
                  <p:embed/>
                </p:oleObj>
              </mc:Choice>
              <mc:Fallback>
                <p:oleObj name="Equation" r:id="rId10" imgW="27559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1" y="4384676"/>
                        <a:ext cx="284956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4" name="Object 16"/>
          <p:cNvGraphicFramePr>
            <a:graphicFrameLocks noChangeAspect="1"/>
          </p:cNvGraphicFramePr>
          <p:nvPr/>
        </p:nvGraphicFramePr>
        <p:xfrm>
          <a:off x="2439988" y="5181600"/>
          <a:ext cx="2894012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0" name="Equation" r:id="rId12" imgW="2781300" imgH="698500" progId="Equation.3">
                  <p:embed/>
                </p:oleObj>
              </mc:Choice>
              <mc:Fallback>
                <p:oleObj name="Equation" r:id="rId12" imgW="27813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988" y="5181600"/>
                        <a:ext cx="2894012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25" name="Text Box 17"/>
          <p:cNvSpPr txBox="1">
            <a:spLocks noChangeArrowheads="1"/>
          </p:cNvSpPr>
          <p:nvPr/>
        </p:nvSpPr>
        <p:spPr bwMode="auto">
          <a:xfrm>
            <a:off x="5181600" y="152401"/>
            <a:ext cx="4876800" cy="519113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50000">
                <a:srgbClr val="FFFFFF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2"/>
                </a:solidFill>
                <a:ea typeface="宋体" panose="02010600030101010101" pitchFamily="2" charset="-122"/>
              </a:rPr>
              <a:t>定积分与积分变量的记法无关</a:t>
            </a:r>
            <a:endParaRPr lang="zh-CN" altLang="en-US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27026" name="Rectangle 18"/>
          <p:cNvSpPr>
            <a:spLocks noChangeArrowheads="1"/>
          </p:cNvSpPr>
          <p:nvPr/>
        </p:nvSpPr>
        <p:spPr bwMode="auto">
          <a:xfrm>
            <a:off x="2298701" y="1917700"/>
            <a:ext cx="2784475" cy="65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不能具体计算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27027" name="Rectangle 19"/>
          <p:cNvSpPr>
            <a:spLocks noChangeArrowheads="1"/>
          </p:cNvSpPr>
          <p:nvPr/>
        </p:nvSpPr>
        <p:spPr bwMode="auto">
          <a:xfrm>
            <a:off x="4572000" y="1981201"/>
            <a:ext cx="1263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所以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427028" name="Object 20"/>
          <p:cNvGraphicFramePr>
            <a:graphicFrameLocks noChangeAspect="1"/>
          </p:cNvGraphicFramePr>
          <p:nvPr/>
        </p:nvGraphicFramePr>
        <p:xfrm>
          <a:off x="6540500" y="1600200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1" name="Equation" r:id="rId14" imgW="774364" imgH="393529" progId="Equation.3">
                  <p:embed/>
                </p:oleObj>
              </mc:Choice>
              <mc:Fallback>
                <p:oleObj name="Equation" r:id="rId14" imgW="77436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0" y="1600200"/>
                        <a:ext cx="774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29" name="Rectangle 21"/>
          <p:cNvSpPr>
            <a:spLocks noChangeArrowheads="1"/>
          </p:cNvSpPr>
          <p:nvPr/>
        </p:nvSpPr>
        <p:spPr bwMode="auto">
          <a:xfrm>
            <a:off x="7162800" y="1409700"/>
            <a:ext cx="2819400" cy="65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是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的抽象函数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28695" name="Object 22"/>
          <p:cNvGraphicFramePr>
            <a:graphicFrameLocks noChangeAspect="1"/>
          </p:cNvGraphicFramePr>
          <p:nvPr/>
        </p:nvGraphicFramePr>
        <p:xfrm>
          <a:off x="8991600" y="838200"/>
          <a:ext cx="100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2" name="Equation" r:id="rId16" imgW="1002865" imgH="393529" progId="Equation.3">
                  <p:embed/>
                </p:oleObj>
              </mc:Choice>
              <mc:Fallback>
                <p:oleObj name="Equation" r:id="rId16" imgW="100286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838200"/>
                        <a:ext cx="1003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31" name="Object 23"/>
          <p:cNvGraphicFramePr>
            <a:graphicFrameLocks noChangeAspect="1"/>
          </p:cNvGraphicFramePr>
          <p:nvPr>
            <p:extLst/>
          </p:nvPr>
        </p:nvGraphicFramePr>
        <p:xfrm>
          <a:off x="3719512" y="2498001"/>
          <a:ext cx="1480828" cy="52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3" name="Equation" r:id="rId18" imgW="647640" imgH="203040" progId="Equation.DSMT4">
                  <p:embed/>
                </p:oleObj>
              </mc:Choice>
              <mc:Fallback>
                <p:oleObj name="Equation" r:id="rId18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2" y="2498001"/>
                        <a:ext cx="1480828" cy="522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32" name="Object 24"/>
          <p:cNvGraphicFramePr>
            <a:graphicFrameLocks noChangeAspect="1"/>
          </p:cNvGraphicFramePr>
          <p:nvPr>
            <p:extLst/>
          </p:nvPr>
        </p:nvGraphicFramePr>
        <p:xfrm>
          <a:off x="5376544" y="2478939"/>
          <a:ext cx="1353184" cy="521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4" name="Equation" r:id="rId20" imgW="622080" imgH="203040" progId="Equation.DSMT4">
                  <p:embed/>
                </p:oleObj>
              </mc:Choice>
              <mc:Fallback>
                <p:oleObj name="Equation" r:id="rId20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6544" y="2478939"/>
                        <a:ext cx="1353184" cy="521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33" name="Object 25"/>
          <p:cNvGraphicFramePr>
            <a:graphicFrameLocks noChangeAspect="1"/>
          </p:cNvGraphicFramePr>
          <p:nvPr>
            <p:extLst/>
          </p:nvPr>
        </p:nvGraphicFramePr>
        <p:xfrm>
          <a:off x="3743323" y="2966243"/>
          <a:ext cx="1462091" cy="488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5" name="Equation" r:id="rId22" imgW="647640" imgH="203040" progId="Equation.DSMT4">
                  <p:embed/>
                </p:oleObj>
              </mc:Choice>
              <mc:Fallback>
                <p:oleObj name="Equation" r:id="rId22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3" y="2966243"/>
                        <a:ext cx="1462091" cy="4885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34" name="Object 26"/>
          <p:cNvGraphicFramePr>
            <a:graphicFrameLocks noChangeAspect="1"/>
          </p:cNvGraphicFramePr>
          <p:nvPr>
            <p:extLst/>
          </p:nvPr>
        </p:nvGraphicFramePr>
        <p:xfrm>
          <a:off x="5432425" y="2988082"/>
          <a:ext cx="1241423" cy="512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6" name="Equation" r:id="rId24" imgW="622080" imgH="190440" progId="Equation.DSMT4">
                  <p:embed/>
                </p:oleObj>
              </mc:Choice>
              <mc:Fallback>
                <p:oleObj name="Equation" r:id="rId24" imgW="6220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2425" y="2988082"/>
                        <a:ext cx="1241423" cy="512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35" name="Object 27"/>
          <p:cNvGraphicFramePr>
            <a:graphicFrameLocks noChangeAspect="1"/>
          </p:cNvGraphicFramePr>
          <p:nvPr/>
        </p:nvGraphicFramePr>
        <p:xfrm>
          <a:off x="2432051" y="4343401"/>
          <a:ext cx="256857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7" name="Equation" r:id="rId26" imgW="2387600" imgH="698500" progId="Equation.3">
                  <p:embed/>
                </p:oleObj>
              </mc:Choice>
              <mc:Fallback>
                <p:oleObj name="Equation" r:id="rId26" imgW="23876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1" y="4343401"/>
                        <a:ext cx="2568575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36" name="Text Box 28"/>
          <p:cNvSpPr txBox="1">
            <a:spLocks noChangeArrowheads="1"/>
          </p:cNvSpPr>
          <p:nvPr/>
        </p:nvSpPr>
        <p:spPr bwMode="auto">
          <a:xfrm>
            <a:off x="5943600" y="5334001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证毕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27037" name="Rectangle 29"/>
          <p:cNvSpPr>
            <a:spLocks noChangeArrowheads="1"/>
          </p:cNvSpPr>
          <p:nvPr/>
        </p:nvSpPr>
        <p:spPr bwMode="auto">
          <a:xfrm>
            <a:off x="5567363" y="1985963"/>
            <a:ext cx="2863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先交换积分次序</a:t>
            </a:r>
            <a:r>
              <a:rPr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grpSp>
        <p:nvGrpSpPr>
          <p:cNvPr id="427043" name="Group 35"/>
          <p:cNvGrpSpPr>
            <a:grpSpLocks/>
          </p:cNvGrpSpPr>
          <p:nvPr/>
        </p:nvGrpSpPr>
        <p:grpSpPr bwMode="auto">
          <a:xfrm>
            <a:off x="7924800" y="3276600"/>
            <a:ext cx="1143000" cy="185738"/>
            <a:chOff x="4032" y="2064"/>
            <a:chExt cx="720" cy="117"/>
          </a:xfrm>
        </p:grpSpPr>
        <p:sp>
          <p:nvSpPr>
            <p:cNvPr id="28715" name="Line 36"/>
            <p:cNvSpPr>
              <a:spLocks noChangeShapeType="1"/>
            </p:cNvSpPr>
            <p:nvPr/>
          </p:nvSpPr>
          <p:spPr bwMode="auto">
            <a:xfrm>
              <a:off x="4176" y="2121"/>
              <a:ext cx="576" cy="0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716" name="Object 37"/>
            <p:cNvGraphicFramePr>
              <a:graphicFrameLocks noChangeAspect="1"/>
            </p:cNvGraphicFramePr>
            <p:nvPr/>
          </p:nvGraphicFramePr>
          <p:xfrm>
            <a:off x="4032" y="2064"/>
            <a:ext cx="111" cy="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18" name="Equation" r:id="rId28" imgW="228600" imgH="241300" progId="Equation.3">
                    <p:embed/>
                  </p:oleObj>
                </mc:Choice>
                <mc:Fallback>
                  <p:oleObj name="Equation" r:id="rId28" imgW="228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064"/>
                          <a:ext cx="111" cy="1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7046" name="Group 38"/>
          <p:cNvGrpSpPr>
            <a:grpSpLocks/>
          </p:cNvGrpSpPr>
          <p:nvPr/>
        </p:nvGrpSpPr>
        <p:grpSpPr bwMode="auto">
          <a:xfrm>
            <a:off x="7880350" y="2590800"/>
            <a:ext cx="2146300" cy="1995488"/>
            <a:chOff x="4004" y="1632"/>
            <a:chExt cx="1352" cy="1257"/>
          </a:xfrm>
        </p:grpSpPr>
        <p:sp>
          <p:nvSpPr>
            <p:cNvPr id="28710" name="Line 39"/>
            <p:cNvSpPr>
              <a:spLocks noChangeShapeType="1"/>
            </p:cNvSpPr>
            <p:nvPr/>
          </p:nvSpPr>
          <p:spPr bwMode="auto">
            <a:xfrm flipV="1">
              <a:off x="4032" y="2688"/>
              <a:ext cx="1296" cy="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1" name="Line 40"/>
            <p:cNvSpPr>
              <a:spLocks noChangeShapeType="1"/>
            </p:cNvSpPr>
            <p:nvPr/>
          </p:nvSpPr>
          <p:spPr bwMode="auto">
            <a:xfrm flipV="1">
              <a:off x="4176" y="1641"/>
              <a:ext cx="0" cy="12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712" name="Object 41"/>
            <p:cNvGraphicFramePr>
              <a:graphicFrameLocks noChangeAspect="1"/>
            </p:cNvGraphicFramePr>
            <p:nvPr/>
          </p:nvGraphicFramePr>
          <p:xfrm>
            <a:off x="5232" y="2762"/>
            <a:ext cx="124" cy="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19" name="Equation" r:id="rId30" imgW="253890" imgH="241195" progId="Equation.3">
                    <p:embed/>
                  </p:oleObj>
                </mc:Choice>
                <mc:Fallback>
                  <p:oleObj name="Equation" r:id="rId30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2762"/>
                          <a:ext cx="124" cy="1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3" name="Object 42"/>
            <p:cNvGraphicFramePr>
              <a:graphicFrameLocks noChangeAspect="1"/>
            </p:cNvGraphicFramePr>
            <p:nvPr/>
          </p:nvGraphicFramePr>
          <p:xfrm>
            <a:off x="4004" y="1632"/>
            <a:ext cx="124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20" name="Equation" r:id="rId32" imgW="253780" imgH="317225" progId="Equation.3">
                    <p:embed/>
                  </p:oleObj>
                </mc:Choice>
                <mc:Fallback>
                  <p:oleObj name="Equation" r:id="rId32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4" y="1632"/>
                          <a:ext cx="124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4" name="Object 43"/>
            <p:cNvGraphicFramePr>
              <a:graphicFrameLocks noChangeAspect="1"/>
            </p:cNvGraphicFramePr>
            <p:nvPr/>
          </p:nvGraphicFramePr>
          <p:xfrm>
            <a:off x="4033" y="2688"/>
            <a:ext cx="143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21" name="Equation" r:id="rId34" imgW="291847" imgH="317225" progId="Equation.3">
                    <p:embed/>
                  </p:oleObj>
                </mc:Choice>
                <mc:Fallback>
                  <p:oleObj name="Equation" r:id="rId34" imgW="291847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3" y="2688"/>
                          <a:ext cx="143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7052" name="Object 44"/>
          <p:cNvGraphicFramePr>
            <a:graphicFrameLocks noChangeAspect="1"/>
          </p:cNvGraphicFramePr>
          <p:nvPr/>
        </p:nvGraphicFramePr>
        <p:xfrm>
          <a:off x="8991601" y="4343401"/>
          <a:ext cx="176213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22" name="Equation" r:id="rId36" imgW="228600" imgH="241300" progId="Equation.3">
                  <p:embed/>
                </p:oleObj>
              </mc:Choice>
              <mc:Fallback>
                <p:oleObj name="Equation" r:id="rId36" imgW="228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1" y="4343401"/>
                        <a:ext cx="176213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53" name="Line 45"/>
          <p:cNvSpPr>
            <a:spLocks noChangeShapeType="1"/>
          </p:cNvSpPr>
          <p:nvPr/>
        </p:nvSpPr>
        <p:spPr bwMode="auto">
          <a:xfrm flipV="1">
            <a:off x="8153400" y="3352800"/>
            <a:ext cx="914400" cy="914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054" name="Line 46"/>
          <p:cNvSpPr>
            <a:spLocks noChangeShapeType="1"/>
          </p:cNvSpPr>
          <p:nvPr/>
        </p:nvSpPr>
        <p:spPr bwMode="auto">
          <a:xfrm>
            <a:off x="9067800" y="3352800"/>
            <a:ext cx="0" cy="914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27055" name="Object 47"/>
          <p:cNvGraphicFramePr>
            <a:graphicFrameLocks noChangeAspect="1"/>
          </p:cNvGraphicFramePr>
          <p:nvPr/>
        </p:nvGraphicFramePr>
        <p:xfrm>
          <a:off x="8991601" y="3292476"/>
          <a:ext cx="7080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23" name="Equation" r:id="rId37" imgW="914400" imgH="469900" progId="Equation.3">
                  <p:embed/>
                </p:oleObj>
              </mc:Choice>
              <mc:Fallback>
                <p:oleObj name="Equation" r:id="rId37" imgW="914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1" y="3292476"/>
                        <a:ext cx="70802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70360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7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7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2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2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2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2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7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27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27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27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27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27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27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2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2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2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2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2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2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2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270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427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2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27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2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2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2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27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27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2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27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2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427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0" grpId="0" animBg="1"/>
      <p:bldP spid="427011" grpId="0" animBg="1"/>
      <p:bldP spid="427014" grpId="0" autoUpdateAnimBg="0"/>
      <p:bldP spid="427015" grpId="0" animBg="1"/>
      <p:bldP spid="427016" grpId="0" autoUpdateAnimBg="0"/>
      <p:bldP spid="427017" grpId="0" autoUpdateAnimBg="0"/>
      <p:bldP spid="427018" grpId="0" animBg="1"/>
      <p:bldP spid="427019" grpId="0" animBg="1"/>
      <p:bldP spid="427020" grpId="0" animBg="1" autoUpdateAnimBg="0"/>
      <p:bldP spid="427025" grpId="0" animBg="1" autoUpdateAnimBg="0"/>
      <p:bldP spid="427026" grpId="0" autoUpdateAnimBg="0"/>
      <p:bldP spid="427027" grpId="0" autoUpdateAnimBg="0"/>
      <p:bldP spid="427029" grpId="0" autoUpdateAnimBg="0"/>
      <p:bldP spid="427036" grpId="0" autoUpdateAnimBg="0"/>
      <p:bldP spid="427037" grpId="0" autoUpdateAnimBg="0"/>
      <p:bldP spid="427053" grpId="0" animBg="1"/>
      <p:bldP spid="42705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5410200" y="152401"/>
            <a:ext cx="3225800" cy="519113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0080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1990 </a:t>
            </a: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年研究生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考题</a:t>
            </a:r>
            <a:endParaRPr lang="zh-CN" altLang="en-US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9700" name="Object 3"/>
          <p:cNvGraphicFramePr>
            <a:graphicFrameLocks noChangeAspect="1"/>
          </p:cNvGraphicFramePr>
          <p:nvPr/>
        </p:nvGraphicFramePr>
        <p:xfrm>
          <a:off x="3186114" y="762001"/>
          <a:ext cx="360997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6" name="Equation" r:id="rId4" imgW="3289300" imgH="698500" progId="Equation.3">
                  <p:embed/>
                </p:oleObj>
              </mc:Choice>
              <mc:Fallback>
                <p:oleObj name="Equation" r:id="rId4" imgW="32893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6114" y="762001"/>
                        <a:ext cx="3609975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67498"/>
              </p:ext>
            </p:extLst>
          </p:nvPr>
        </p:nvGraphicFramePr>
        <p:xfrm>
          <a:off x="7477125" y="637246"/>
          <a:ext cx="1381125" cy="939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7" name="Equation" r:id="rId6" imgW="761760" imgH="406080" progId="Equation.DSMT4">
                  <p:embed/>
                </p:oleObj>
              </mc:Choice>
              <mc:Fallback>
                <p:oleObj name="Equation" r:id="rId6" imgW="761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25" y="637246"/>
                        <a:ext cx="1381125" cy="9397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4965" name="Group 5"/>
          <p:cNvGrpSpPr>
            <a:grpSpLocks/>
          </p:cNvGrpSpPr>
          <p:nvPr/>
        </p:nvGrpSpPr>
        <p:grpSpPr bwMode="auto">
          <a:xfrm>
            <a:off x="7594601" y="2362200"/>
            <a:ext cx="2251075" cy="2135188"/>
            <a:chOff x="3824" y="1488"/>
            <a:chExt cx="1418" cy="1345"/>
          </a:xfrm>
        </p:grpSpPr>
        <p:graphicFrame>
          <p:nvGraphicFramePr>
            <p:cNvPr id="29718" name="Object 6"/>
            <p:cNvGraphicFramePr>
              <a:graphicFrameLocks noChangeAspect="1"/>
            </p:cNvGraphicFramePr>
            <p:nvPr/>
          </p:nvGraphicFramePr>
          <p:xfrm>
            <a:off x="4368" y="2205"/>
            <a:ext cx="561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88" name="公式" r:id="rId8" imgW="393359" imgH="164957" progId="Equation.3">
                    <p:embed/>
                  </p:oleObj>
                </mc:Choice>
                <mc:Fallback>
                  <p:oleObj name="公式" r:id="rId8" imgW="39335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205"/>
                          <a:ext cx="561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719" name="Group 7"/>
            <p:cNvGrpSpPr>
              <a:grpSpLocks/>
            </p:cNvGrpSpPr>
            <p:nvPr/>
          </p:nvGrpSpPr>
          <p:grpSpPr bwMode="auto">
            <a:xfrm>
              <a:off x="3824" y="1488"/>
              <a:ext cx="1418" cy="1345"/>
              <a:chOff x="3824" y="1488"/>
              <a:chExt cx="1418" cy="1345"/>
            </a:xfrm>
          </p:grpSpPr>
          <p:sp>
            <p:nvSpPr>
              <p:cNvPr id="29720" name="AutoShape 8"/>
              <p:cNvSpPr>
                <a:spLocks noChangeArrowheads="1"/>
              </p:cNvSpPr>
              <p:nvPr/>
            </p:nvSpPr>
            <p:spPr bwMode="auto">
              <a:xfrm rot="5400000">
                <a:off x="4023" y="1785"/>
                <a:ext cx="849" cy="831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grpSp>
            <p:nvGrpSpPr>
              <p:cNvPr id="29721" name="Group 9"/>
              <p:cNvGrpSpPr>
                <a:grpSpLocks/>
              </p:cNvGrpSpPr>
              <p:nvPr/>
            </p:nvGrpSpPr>
            <p:grpSpPr bwMode="auto">
              <a:xfrm>
                <a:off x="3824" y="1488"/>
                <a:ext cx="1418" cy="1345"/>
                <a:chOff x="3824" y="1488"/>
                <a:chExt cx="1418" cy="1345"/>
              </a:xfrm>
            </p:grpSpPr>
            <p:sp>
              <p:nvSpPr>
                <p:cNvPr id="29722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4032" y="1536"/>
                  <a:ext cx="0" cy="12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23" name="Line 11"/>
                <p:cNvSpPr>
                  <a:spLocks noChangeShapeType="1"/>
                </p:cNvSpPr>
                <p:nvPr/>
              </p:nvSpPr>
              <p:spPr bwMode="auto">
                <a:xfrm>
                  <a:off x="3824" y="2630"/>
                  <a:ext cx="1408" cy="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9724" name="Object 12"/>
                <p:cNvGraphicFramePr>
                  <a:graphicFrameLocks noChangeAspect="1"/>
                </p:cNvGraphicFramePr>
                <p:nvPr/>
              </p:nvGraphicFramePr>
              <p:xfrm>
                <a:off x="5088" y="2692"/>
                <a:ext cx="154" cy="14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989" name="Equation" r:id="rId10" imgW="253890" imgH="241195" progId="Equation.3">
                        <p:embed/>
                      </p:oleObj>
                    </mc:Choice>
                    <mc:Fallback>
                      <p:oleObj name="Equation" r:id="rId10" imgW="253890" imgH="241195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88" y="2692"/>
                              <a:ext cx="154" cy="14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725" name="Object 13"/>
                <p:cNvGraphicFramePr>
                  <a:graphicFrameLocks noChangeAspect="1"/>
                </p:cNvGraphicFramePr>
                <p:nvPr/>
              </p:nvGraphicFramePr>
              <p:xfrm>
                <a:off x="3901" y="2640"/>
                <a:ext cx="131" cy="14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990" name="Equation" r:id="rId12" imgW="215713" imgH="241091" progId="Equation.3">
                        <p:embed/>
                      </p:oleObj>
                    </mc:Choice>
                    <mc:Fallback>
                      <p:oleObj name="Equation" r:id="rId12" imgW="215713" imgH="241091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01" y="2640"/>
                              <a:ext cx="131" cy="14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726" name="Object 14"/>
                <p:cNvGraphicFramePr>
                  <a:graphicFrameLocks noChangeAspect="1"/>
                </p:cNvGraphicFramePr>
                <p:nvPr/>
              </p:nvGraphicFramePr>
              <p:xfrm>
                <a:off x="3830" y="1488"/>
                <a:ext cx="154" cy="1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991" name="Equation" r:id="rId14" imgW="253780" imgH="317225" progId="Equation.3">
                        <p:embed/>
                      </p:oleObj>
                    </mc:Choice>
                    <mc:Fallback>
                      <p:oleObj name="Equation" r:id="rId14" imgW="253780" imgH="317225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30" y="1488"/>
                              <a:ext cx="154" cy="1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727" name="Object 15"/>
                <p:cNvGraphicFramePr>
                  <a:graphicFrameLocks noChangeAspect="1"/>
                </p:cNvGraphicFramePr>
                <p:nvPr/>
              </p:nvGraphicFramePr>
              <p:xfrm>
                <a:off x="4735" y="2625"/>
                <a:ext cx="161" cy="20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992" name="公式" r:id="rId16" imgW="126780" imgH="164814" progId="Equation.3">
                        <p:embed/>
                      </p:oleObj>
                    </mc:Choice>
                    <mc:Fallback>
                      <p:oleObj name="公式" r:id="rId16" imgW="126780" imgH="164814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35" y="2625"/>
                              <a:ext cx="161" cy="20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728" name="Object 16"/>
                <p:cNvGraphicFramePr>
                  <a:graphicFrameLocks noChangeAspect="1"/>
                </p:cNvGraphicFramePr>
                <p:nvPr/>
              </p:nvGraphicFramePr>
              <p:xfrm>
                <a:off x="3871" y="1713"/>
                <a:ext cx="161" cy="20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993" name="公式" r:id="rId18" imgW="126780" imgH="164814" progId="Equation.3">
                        <p:embed/>
                      </p:oleObj>
                    </mc:Choice>
                    <mc:Fallback>
                      <p:oleObj name="公式" r:id="rId18" imgW="126780" imgH="164814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71" y="1713"/>
                              <a:ext cx="161" cy="20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424977" name="Text Box 17"/>
          <p:cNvSpPr txBox="1">
            <a:spLocks noChangeArrowheads="1"/>
          </p:cNvSpPr>
          <p:nvPr/>
        </p:nvSpPr>
        <p:spPr bwMode="auto">
          <a:xfrm>
            <a:off x="2362200" y="1704976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424978" name="Object 18"/>
          <p:cNvGraphicFramePr>
            <a:graphicFrameLocks noChangeAspect="1"/>
          </p:cNvGraphicFramePr>
          <p:nvPr/>
        </p:nvGraphicFramePr>
        <p:xfrm>
          <a:off x="3248025" y="1646238"/>
          <a:ext cx="205740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4" name="Equation" r:id="rId19" imgW="2006600" imgH="698500" progId="Equation.3">
                  <p:embed/>
                </p:oleObj>
              </mc:Choice>
              <mc:Fallback>
                <p:oleObj name="Equation" r:id="rId19" imgW="20066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025" y="1646238"/>
                        <a:ext cx="2057400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79" name="Object 19"/>
          <p:cNvGraphicFramePr>
            <a:graphicFrameLocks noChangeAspect="1"/>
          </p:cNvGraphicFramePr>
          <p:nvPr/>
        </p:nvGraphicFramePr>
        <p:xfrm>
          <a:off x="2943226" y="2462214"/>
          <a:ext cx="246697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5" name="Equation" r:id="rId21" imgW="2311400" imgH="698500" progId="Equation.3">
                  <p:embed/>
                </p:oleObj>
              </mc:Choice>
              <mc:Fallback>
                <p:oleObj name="Equation" r:id="rId21" imgW="23114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226" y="2462214"/>
                        <a:ext cx="2466975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81" name="Object 21"/>
          <p:cNvGraphicFramePr>
            <a:graphicFrameLocks noChangeAspect="1"/>
          </p:cNvGraphicFramePr>
          <p:nvPr/>
        </p:nvGraphicFramePr>
        <p:xfrm>
          <a:off x="2895601" y="4114800"/>
          <a:ext cx="1884363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6" name="Equation" r:id="rId23" imgW="1778000" imgH="698500" progId="Equation.3">
                  <p:embed/>
                </p:oleObj>
              </mc:Choice>
              <mc:Fallback>
                <p:oleObj name="Equation" r:id="rId23" imgW="17780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4114800"/>
                        <a:ext cx="1884363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82" name="Object 22"/>
          <p:cNvGraphicFramePr>
            <a:graphicFrameLocks noChangeAspect="1"/>
          </p:cNvGraphicFramePr>
          <p:nvPr/>
        </p:nvGraphicFramePr>
        <p:xfrm>
          <a:off x="2895600" y="4905376"/>
          <a:ext cx="268763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7" name="Equation" r:id="rId25" imgW="2730500" imgH="825500" progId="Equation.3">
                  <p:embed/>
                </p:oleObj>
              </mc:Choice>
              <mc:Fallback>
                <p:oleObj name="Equation" r:id="rId25" imgW="27305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905376"/>
                        <a:ext cx="2687638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83" name="Object 23"/>
          <p:cNvGraphicFramePr>
            <a:graphicFrameLocks noChangeAspect="1"/>
          </p:cNvGraphicFramePr>
          <p:nvPr/>
        </p:nvGraphicFramePr>
        <p:xfrm>
          <a:off x="5562600" y="4826001"/>
          <a:ext cx="205740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8" name="公式" r:id="rId27" imgW="901309" imgH="406224" progId="Equation.3">
                  <p:embed/>
                </p:oleObj>
              </mc:Choice>
              <mc:Fallback>
                <p:oleObj name="公式" r:id="rId27" imgW="901309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826001"/>
                        <a:ext cx="2057400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84" name="Line 24"/>
          <p:cNvSpPr>
            <a:spLocks noChangeShapeType="1"/>
          </p:cNvSpPr>
          <p:nvPr/>
        </p:nvSpPr>
        <p:spPr bwMode="auto">
          <a:xfrm>
            <a:off x="7543800" y="3276600"/>
            <a:ext cx="1676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4991" name="Rectangle 31"/>
          <p:cNvSpPr>
            <a:spLocks noChangeArrowheads="1"/>
          </p:cNvSpPr>
          <p:nvPr/>
        </p:nvSpPr>
        <p:spPr bwMode="auto">
          <a:xfrm>
            <a:off x="5562600" y="1681164"/>
            <a:ext cx="27432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交换积分次序</a:t>
            </a:r>
          </a:p>
        </p:txBody>
      </p:sp>
      <p:graphicFrame>
        <p:nvGraphicFramePr>
          <p:cNvPr id="25618" name="对象 1"/>
          <p:cNvGraphicFramePr>
            <a:graphicFrameLocks noChangeAspect="1"/>
          </p:cNvGraphicFramePr>
          <p:nvPr/>
        </p:nvGraphicFramePr>
        <p:xfrm>
          <a:off x="2871788" y="3157539"/>
          <a:ext cx="286385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9" name="Equation" r:id="rId29" imgW="990170" imgH="330057" progId="Equation.DSMT4">
                  <p:embed/>
                </p:oleObj>
              </mc:Choice>
              <mc:Fallback>
                <p:oleObj name="Equation" r:id="rId29" imgW="990170" imgH="3300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788" y="3157539"/>
                        <a:ext cx="286385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86265" y="985668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3449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24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4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4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2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2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2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2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2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77" grpId="0" autoUpdateAnimBg="0"/>
      <p:bldP spid="424984" grpId="0" animBg="1"/>
      <p:bldP spid="42499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874" name="Group 3074"/>
          <p:cNvGrpSpPr>
            <a:grpSpLocks/>
          </p:cNvGrpSpPr>
          <p:nvPr/>
        </p:nvGrpSpPr>
        <p:grpSpPr bwMode="auto">
          <a:xfrm>
            <a:off x="7315200" y="3581400"/>
            <a:ext cx="1295400" cy="1143000"/>
            <a:chOff x="4560" y="3120"/>
            <a:chExt cx="816" cy="720"/>
          </a:xfrm>
        </p:grpSpPr>
        <p:grpSp>
          <p:nvGrpSpPr>
            <p:cNvPr id="30777" name="Group 3075"/>
            <p:cNvGrpSpPr>
              <a:grpSpLocks/>
            </p:cNvGrpSpPr>
            <p:nvPr/>
          </p:nvGrpSpPr>
          <p:grpSpPr bwMode="auto">
            <a:xfrm>
              <a:off x="4560" y="3120"/>
              <a:ext cx="816" cy="720"/>
              <a:chOff x="4416" y="3264"/>
              <a:chExt cx="816" cy="720"/>
            </a:xfrm>
          </p:grpSpPr>
          <p:sp>
            <p:nvSpPr>
              <p:cNvPr id="30779" name="Line 3076"/>
              <p:cNvSpPr>
                <a:spLocks noChangeShapeType="1"/>
              </p:cNvSpPr>
              <p:nvPr/>
            </p:nvSpPr>
            <p:spPr bwMode="auto">
              <a:xfrm flipV="1">
                <a:off x="4848" y="3264"/>
                <a:ext cx="384" cy="38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80" name="Line 3077"/>
              <p:cNvSpPr>
                <a:spLocks noChangeShapeType="1"/>
              </p:cNvSpPr>
              <p:nvPr/>
            </p:nvSpPr>
            <p:spPr bwMode="auto">
              <a:xfrm>
                <a:off x="4848" y="3648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81" name="Arc 3078"/>
              <p:cNvSpPr>
                <a:spLocks/>
              </p:cNvSpPr>
              <p:nvPr/>
            </p:nvSpPr>
            <p:spPr bwMode="auto">
              <a:xfrm flipV="1">
                <a:off x="4416" y="3265"/>
                <a:ext cx="816" cy="696"/>
              </a:xfrm>
              <a:custGeom>
                <a:avLst/>
                <a:gdLst>
                  <a:gd name="T0" fmla="*/ 0 w 21600"/>
                  <a:gd name="T1" fmla="*/ 0 h 20864"/>
                  <a:gd name="T2" fmla="*/ 0 w 21600"/>
                  <a:gd name="T3" fmla="*/ 0 h 20864"/>
                  <a:gd name="T4" fmla="*/ 0 w 21600"/>
                  <a:gd name="T5" fmla="*/ 0 h 2086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0864" fill="none" extrusionOk="0">
                    <a:moveTo>
                      <a:pt x="11334" y="-1"/>
                    </a:moveTo>
                    <a:cubicBezTo>
                      <a:pt x="17714" y="3932"/>
                      <a:pt x="21600" y="10891"/>
                      <a:pt x="21600" y="18387"/>
                    </a:cubicBezTo>
                    <a:cubicBezTo>
                      <a:pt x="21600" y="19214"/>
                      <a:pt x="21552" y="20041"/>
                      <a:pt x="21457" y="20863"/>
                    </a:cubicBezTo>
                  </a:path>
                  <a:path w="21600" h="20864" stroke="0" extrusionOk="0">
                    <a:moveTo>
                      <a:pt x="11334" y="-1"/>
                    </a:moveTo>
                    <a:cubicBezTo>
                      <a:pt x="17714" y="3932"/>
                      <a:pt x="21600" y="10891"/>
                      <a:pt x="21600" y="18387"/>
                    </a:cubicBezTo>
                    <a:cubicBezTo>
                      <a:pt x="21600" y="19214"/>
                      <a:pt x="21552" y="20041"/>
                      <a:pt x="21457" y="20863"/>
                    </a:cubicBezTo>
                    <a:lnTo>
                      <a:pt x="0" y="18387"/>
                    </a:lnTo>
                    <a:lnTo>
                      <a:pt x="11334" y="-1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778" name="Freeform 3079"/>
            <p:cNvSpPr>
              <a:spLocks/>
            </p:cNvSpPr>
            <p:nvPr/>
          </p:nvSpPr>
          <p:spPr bwMode="auto">
            <a:xfrm>
              <a:off x="4992" y="3120"/>
              <a:ext cx="384" cy="704"/>
            </a:xfrm>
            <a:custGeom>
              <a:avLst/>
              <a:gdLst>
                <a:gd name="T0" fmla="*/ 384 w 384"/>
                <a:gd name="T1" fmla="*/ 0 h 704"/>
                <a:gd name="T2" fmla="*/ 0 w 384"/>
                <a:gd name="T3" fmla="*/ 384 h 704"/>
                <a:gd name="T4" fmla="*/ 0 w 384"/>
                <a:gd name="T5" fmla="*/ 704 h 704"/>
                <a:gd name="T6" fmla="*/ 82 w 384"/>
                <a:gd name="T7" fmla="*/ 638 h 704"/>
                <a:gd name="T8" fmla="*/ 165 w 384"/>
                <a:gd name="T9" fmla="*/ 585 h 704"/>
                <a:gd name="T10" fmla="*/ 293 w 384"/>
                <a:gd name="T11" fmla="*/ 430 h 704"/>
                <a:gd name="T12" fmla="*/ 366 w 384"/>
                <a:gd name="T13" fmla="*/ 210 h 704"/>
                <a:gd name="T14" fmla="*/ 384 w 384"/>
                <a:gd name="T15" fmla="*/ 0 h 7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4" h="704">
                  <a:moveTo>
                    <a:pt x="384" y="0"/>
                  </a:moveTo>
                  <a:lnTo>
                    <a:pt x="0" y="384"/>
                  </a:lnTo>
                  <a:cubicBezTo>
                    <a:pt x="0" y="491"/>
                    <a:pt x="0" y="597"/>
                    <a:pt x="0" y="704"/>
                  </a:cubicBezTo>
                  <a:cubicBezTo>
                    <a:pt x="68" y="682"/>
                    <a:pt x="28" y="673"/>
                    <a:pt x="82" y="638"/>
                  </a:cubicBezTo>
                  <a:cubicBezTo>
                    <a:pt x="102" y="608"/>
                    <a:pt x="135" y="605"/>
                    <a:pt x="165" y="585"/>
                  </a:cubicBezTo>
                  <a:cubicBezTo>
                    <a:pt x="201" y="531"/>
                    <a:pt x="246" y="474"/>
                    <a:pt x="293" y="430"/>
                  </a:cubicBezTo>
                  <a:cubicBezTo>
                    <a:pt x="317" y="357"/>
                    <a:pt x="342" y="284"/>
                    <a:pt x="366" y="210"/>
                  </a:cubicBezTo>
                  <a:cubicBezTo>
                    <a:pt x="376" y="140"/>
                    <a:pt x="384" y="71"/>
                    <a:pt x="384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3880" name="Text Box 3080"/>
          <p:cNvSpPr txBox="1">
            <a:spLocks noChangeArrowheads="1"/>
          </p:cNvSpPr>
          <p:nvPr/>
        </p:nvSpPr>
        <p:spPr bwMode="auto">
          <a:xfrm>
            <a:off x="2066925" y="2233324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463881" name="Object 3081"/>
          <p:cNvGraphicFramePr>
            <a:graphicFrameLocks noChangeAspect="1"/>
          </p:cNvGraphicFramePr>
          <p:nvPr/>
        </p:nvGraphicFramePr>
        <p:xfrm>
          <a:off x="3340100" y="4267201"/>
          <a:ext cx="24511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8" name="Equation" r:id="rId4" imgW="2336800" imgH="774700" progId="Equation.3">
                  <p:embed/>
                </p:oleObj>
              </mc:Choice>
              <mc:Fallback>
                <p:oleObj name="Equation" r:id="rId4" imgW="2336800" imgH="774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4267201"/>
                        <a:ext cx="24511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82" name="Object 3082"/>
          <p:cNvGraphicFramePr>
            <a:graphicFrameLocks noChangeAspect="1"/>
          </p:cNvGraphicFramePr>
          <p:nvPr/>
        </p:nvGraphicFramePr>
        <p:xfrm>
          <a:off x="3352800" y="5105400"/>
          <a:ext cx="16764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9" name="Equation" r:id="rId6" imgW="1714500" imgH="838200" progId="Equation.3">
                  <p:embed/>
                </p:oleObj>
              </mc:Choice>
              <mc:Fallback>
                <p:oleObj name="Equation" r:id="rId6" imgW="17145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105400"/>
                        <a:ext cx="16764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3083"/>
          <p:cNvGraphicFramePr>
            <a:graphicFrameLocks noChangeAspect="1"/>
          </p:cNvGraphicFramePr>
          <p:nvPr/>
        </p:nvGraphicFramePr>
        <p:xfrm>
          <a:off x="3124200" y="996950"/>
          <a:ext cx="61023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00" name="Equation" r:id="rId8" imgW="5143500" imgH="952500" progId="Equation.3">
                  <p:embed/>
                </p:oleObj>
              </mc:Choice>
              <mc:Fallback>
                <p:oleObj name="Equation" r:id="rId8" imgW="51435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996950"/>
                        <a:ext cx="610235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3884" name="Line 3084"/>
          <p:cNvSpPr>
            <a:spLocks noChangeShapeType="1"/>
          </p:cNvSpPr>
          <p:nvPr/>
        </p:nvSpPr>
        <p:spPr bwMode="auto">
          <a:xfrm>
            <a:off x="7162800" y="4419600"/>
            <a:ext cx="1600200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3885" name="Line 3085"/>
          <p:cNvSpPr>
            <a:spLocks noChangeShapeType="1"/>
          </p:cNvSpPr>
          <p:nvPr/>
        </p:nvSpPr>
        <p:spPr bwMode="auto">
          <a:xfrm>
            <a:off x="7696200" y="3962400"/>
            <a:ext cx="1066800" cy="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3886" name="Line 3086"/>
          <p:cNvSpPr>
            <a:spLocks noChangeShapeType="1"/>
          </p:cNvSpPr>
          <p:nvPr/>
        </p:nvSpPr>
        <p:spPr bwMode="auto">
          <a:xfrm flipV="1">
            <a:off x="8229600" y="3581400"/>
            <a:ext cx="0" cy="11430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1" name="Text Box 3087"/>
          <p:cNvSpPr txBox="1">
            <a:spLocks noChangeArrowheads="1"/>
          </p:cNvSpPr>
          <p:nvPr/>
        </p:nvSpPr>
        <p:spPr bwMode="auto">
          <a:xfrm>
            <a:off x="3200400" y="471488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</a:rPr>
              <a:t>计算积分</a:t>
            </a:r>
          </a:p>
        </p:txBody>
      </p:sp>
      <p:graphicFrame>
        <p:nvGraphicFramePr>
          <p:cNvPr id="463888" name="Object 3088"/>
          <p:cNvGraphicFramePr>
            <a:graphicFrameLocks noChangeAspect="1"/>
          </p:cNvGraphicFramePr>
          <p:nvPr/>
        </p:nvGraphicFramePr>
        <p:xfrm>
          <a:off x="3028950" y="1981200"/>
          <a:ext cx="1244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01" name="Equation" r:id="rId10" imgW="1244600" imgH="812800" progId="Equation.3">
                  <p:embed/>
                </p:oleObj>
              </mc:Choice>
              <mc:Fallback>
                <p:oleObj name="Equation" r:id="rId10" imgW="12446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1981200"/>
                        <a:ext cx="12446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3889" name="Text Box 3089"/>
          <p:cNvSpPr txBox="1">
            <a:spLocks noChangeArrowheads="1"/>
          </p:cNvSpPr>
          <p:nvPr/>
        </p:nvSpPr>
        <p:spPr bwMode="auto">
          <a:xfrm>
            <a:off x="4191000" y="2224088"/>
            <a:ext cx="388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不能用初等函数表示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463890" name="Object 3090"/>
          <p:cNvGraphicFramePr>
            <a:graphicFrameLocks noChangeAspect="1"/>
          </p:cNvGraphicFramePr>
          <p:nvPr/>
        </p:nvGraphicFramePr>
        <p:xfrm>
          <a:off x="3022600" y="2971800"/>
          <a:ext cx="254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02" name="Equation" r:id="rId12" imgW="253890" imgH="228501" progId="Equation.3">
                  <p:embed/>
                </p:oleObj>
              </mc:Choice>
              <mc:Fallback>
                <p:oleObj name="Equation" r:id="rId12" imgW="253890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971800"/>
                        <a:ext cx="2540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3891" name="Text Box 3091"/>
          <p:cNvSpPr txBox="1">
            <a:spLocks noChangeArrowheads="1"/>
          </p:cNvSpPr>
          <p:nvPr/>
        </p:nvSpPr>
        <p:spPr bwMode="auto">
          <a:xfrm>
            <a:off x="3276600" y="2819401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先交换积分次序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463892" name="Object 3092"/>
          <p:cNvGraphicFramePr>
            <a:graphicFrameLocks noChangeAspect="1"/>
          </p:cNvGraphicFramePr>
          <p:nvPr/>
        </p:nvGraphicFramePr>
        <p:xfrm>
          <a:off x="4394200" y="3276600"/>
          <a:ext cx="1143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03" name="Equation" r:id="rId14" imgW="1143000" imgH="876300" progId="Equation.3">
                  <p:embed/>
                </p:oleObj>
              </mc:Choice>
              <mc:Fallback>
                <p:oleObj name="Equation" r:id="rId14" imgW="1143000" imgH="876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3276600"/>
                        <a:ext cx="11430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93" name="Object 3093"/>
          <p:cNvGraphicFramePr>
            <a:graphicFrameLocks noChangeAspect="1"/>
          </p:cNvGraphicFramePr>
          <p:nvPr/>
        </p:nvGraphicFramePr>
        <p:xfrm>
          <a:off x="4575969" y="3450227"/>
          <a:ext cx="189994" cy="221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04" name="Equation" r:id="rId16" imgW="139680" imgH="139680" progId="Equation.DSMT4">
                  <p:embed/>
                </p:oleObj>
              </mc:Choice>
              <mc:Fallback>
                <p:oleObj name="Equation" r:id="rId16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969" y="3450227"/>
                        <a:ext cx="189994" cy="2216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94" name="Object 3094"/>
          <p:cNvGraphicFramePr>
            <a:graphicFrameLocks noChangeAspect="1"/>
          </p:cNvGraphicFramePr>
          <p:nvPr/>
        </p:nvGraphicFramePr>
        <p:xfrm>
          <a:off x="4500564" y="3844062"/>
          <a:ext cx="303238" cy="32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05" name="Equation" r:id="rId18" imgW="190440" imgH="203040" progId="Equation.DSMT4">
                  <p:embed/>
                </p:oleObj>
              </mc:Choice>
              <mc:Fallback>
                <p:oleObj name="Equation" r:id="rId18" imgW="190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4" y="3844062"/>
                        <a:ext cx="303238" cy="32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95" name="Object 3095"/>
          <p:cNvGraphicFramePr>
            <a:graphicFrameLocks noChangeAspect="1"/>
          </p:cNvGraphicFramePr>
          <p:nvPr/>
        </p:nvGraphicFramePr>
        <p:xfrm>
          <a:off x="3613150" y="3429000"/>
          <a:ext cx="736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06" name="Equation" r:id="rId20" imgW="736600" imgH="736600" progId="Equation.3">
                  <p:embed/>
                </p:oleObj>
              </mc:Choice>
              <mc:Fallback>
                <p:oleObj name="Equation" r:id="rId20" imgW="7366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50" y="3429000"/>
                        <a:ext cx="7366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96" name="Object 3096"/>
          <p:cNvGraphicFramePr>
            <a:graphicFrameLocks noChangeAspect="1"/>
          </p:cNvGraphicFramePr>
          <p:nvPr/>
        </p:nvGraphicFramePr>
        <p:xfrm>
          <a:off x="3060700" y="3581400"/>
          <a:ext cx="520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07" name="Equation" r:id="rId22" imgW="520474" imgH="291973" progId="Equation.3">
                  <p:embed/>
                </p:oleObj>
              </mc:Choice>
              <mc:Fallback>
                <p:oleObj name="Equation" r:id="rId22" imgW="520474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3581400"/>
                        <a:ext cx="520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97" name="Object 3097"/>
          <p:cNvGraphicFramePr>
            <a:graphicFrameLocks noChangeAspect="1"/>
          </p:cNvGraphicFramePr>
          <p:nvPr/>
        </p:nvGraphicFramePr>
        <p:xfrm>
          <a:off x="3698875" y="3795524"/>
          <a:ext cx="349250" cy="58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08" name="Equation" r:id="rId24" imgW="152280" imgH="406080" progId="Equation.DSMT4">
                  <p:embed/>
                </p:oleObj>
              </mc:Choice>
              <mc:Fallback>
                <p:oleObj name="Equation" r:id="rId24" imgW="152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75" y="3795524"/>
                        <a:ext cx="349250" cy="58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98" name="Object 3098"/>
          <p:cNvGraphicFramePr>
            <a:graphicFrameLocks noChangeAspect="1"/>
          </p:cNvGraphicFramePr>
          <p:nvPr/>
        </p:nvGraphicFramePr>
        <p:xfrm>
          <a:off x="3753643" y="3429000"/>
          <a:ext cx="306388" cy="255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09" name="Equation" r:id="rId26" imgW="114120" imgH="164880" progId="Equation.DSMT4">
                  <p:embed/>
                </p:oleObj>
              </mc:Choice>
              <mc:Fallback>
                <p:oleObj name="Equation" r:id="rId26" imgW="1141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3643" y="3429000"/>
                        <a:ext cx="306388" cy="255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3905" name="Group 3105"/>
          <p:cNvGrpSpPr>
            <a:grpSpLocks/>
          </p:cNvGrpSpPr>
          <p:nvPr/>
        </p:nvGrpSpPr>
        <p:grpSpPr bwMode="auto">
          <a:xfrm>
            <a:off x="7159626" y="3508376"/>
            <a:ext cx="1527175" cy="1597025"/>
            <a:chOff x="3550" y="2210"/>
            <a:chExt cx="962" cy="1006"/>
          </a:xfrm>
        </p:grpSpPr>
        <p:sp>
          <p:nvSpPr>
            <p:cNvPr id="30769" name="Line 3106"/>
            <p:cNvSpPr>
              <a:spLocks noChangeShapeType="1"/>
            </p:cNvSpPr>
            <p:nvPr/>
          </p:nvSpPr>
          <p:spPr bwMode="auto">
            <a:xfrm>
              <a:off x="4463" y="2258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70" name="Object 3107"/>
            <p:cNvGraphicFramePr>
              <a:graphicFrameLocks noChangeAspect="1"/>
            </p:cNvGraphicFramePr>
            <p:nvPr/>
          </p:nvGraphicFramePr>
          <p:xfrm>
            <a:off x="4415" y="3074"/>
            <a:ext cx="97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10" name="Equation" r:id="rId28" imgW="114151" imgH="164885" progId="Equation.3">
                    <p:embed/>
                  </p:oleObj>
                </mc:Choice>
                <mc:Fallback>
                  <p:oleObj name="Equation" r:id="rId28" imgW="114151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5" y="3074"/>
                          <a:ext cx="97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1" name="Object 3108"/>
            <p:cNvGraphicFramePr>
              <a:graphicFrameLocks noChangeAspect="1"/>
            </p:cNvGraphicFramePr>
            <p:nvPr/>
          </p:nvGraphicFramePr>
          <p:xfrm>
            <a:off x="3550" y="2210"/>
            <a:ext cx="97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11" name="Equation" r:id="rId30" imgW="114151" imgH="164885" progId="Equation.3">
                    <p:embed/>
                  </p:oleObj>
                </mc:Choice>
                <mc:Fallback>
                  <p:oleObj name="Equation" r:id="rId30" imgW="114151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0" y="2210"/>
                          <a:ext cx="97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72" name="Line 3109"/>
            <p:cNvSpPr>
              <a:spLocks noChangeShapeType="1"/>
            </p:cNvSpPr>
            <p:nvPr/>
          </p:nvSpPr>
          <p:spPr bwMode="auto">
            <a:xfrm flipH="1">
              <a:off x="3647" y="2258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3910" name="Line 3110"/>
          <p:cNvSpPr>
            <a:spLocks noChangeShapeType="1"/>
          </p:cNvSpPr>
          <p:nvPr/>
        </p:nvSpPr>
        <p:spPr bwMode="auto">
          <a:xfrm>
            <a:off x="8001000" y="4191000"/>
            <a:ext cx="0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63911" name="Group 3111"/>
          <p:cNvGrpSpPr>
            <a:grpSpLocks/>
          </p:cNvGrpSpPr>
          <p:nvPr/>
        </p:nvGrpSpPr>
        <p:grpSpPr bwMode="auto">
          <a:xfrm>
            <a:off x="7924800" y="4191000"/>
            <a:ext cx="120650" cy="1174750"/>
            <a:chOff x="4032" y="2640"/>
            <a:chExt cx="76" cy="740"/>
          </a:xfrm>
        </p:grpSpPr>
        <p:sp>
          <p:nvSpPr>
            <p:cNvPr id="30767" name="Line 3112"/>
            <p:cNvSpPr>
              <a:spLocks noChangeShapeType="1"/>
            </p:cNvSpPr>
            <p:nvPr/>
          </p:nvSpPr>
          <p:spPr bwMode="auto">
            <a:xfrm>
              <a:off x="4080" y="2640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68" name="Object 3113"/>
            <p:cNvGraphicFramePr>
              <a:graphicFrameLocks noChangeAspect="1"/>
            </p:cNvGraphicFramePr>
            <p:nvPr/>
          </p:nvGraphicFramePr>
          <p:xfrm>
            <a:off x="4032" y="3120"/>
            <a:ext cx="76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12" name="Equation" r:id="rId31" imgW="241300" imgH="825500" progId="Equation.3">
                    <p:embed/>
                  </p:oleObj>
                </mc:Choice>
                <mc:Fallback>
                  <p:oleObj name="Equation" r:id="rId31" imgW="241300" imgH="825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120"/>
                          <a:ext cx="76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3914" name="Group 3114"/>
          <p:cNvGrpSpPr>
            <a:grpSpLocks/>
          </p:cNvGrpSpPr>
          <p:nvPr/>
        </p:nvGrpSpPr>
        <p:grpSpPr bwMode="auto">
          <a:xfrm>
            <a:off x="7086600" y="4419600"/>
            <a:ext cx="914400" cy="412750"/>
            <a:chOff x="3528" y="2784"/>
            <a:chExt cx="576" cy="260"/>
          </a:xfrm>
        </p:grpSpPr>
        <p:sp>
          <p:nvSpPr>
            <p:cNvPr id="30765" name="Line 3115"/>
            <p:cNvSpPr>
              <a:spLocks noChangeShapeType="1"/>
            </p:cNvSpPr>
            <p:nvPr/>
          </p:nvSpPr>
          <p:spPr bwMode="auto">
            <a:xfrm flipH="1">
              <a:off x="3672" y="292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66" name="Object 3116"/>
            <p:cNvGraphicFramePr>
              <a:graphicFrameLocks noChangeAspect="1"/>
            </p:cNvGraphicFramePr>
            <p:nvPr/>
          </p:nvGraphicFramePr>
          <p:xfrm>
            <a:off x="3528" y="2784"/>
            <a:ext cx="72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13" name="Equation" r:id="rId33" imgW="228600" imgH="825500" progId="Equation.3">
                    <p:embed/>
                  </p:oleObj>
                </mc:Choice>
                <mc:Fallback>
                  <p:oleObj name="Equation" r:id="rId33" imgW="228600" imgH="825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8" y="2784"/>
                          <a:ext cx="72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3917" name="Group 3117"/>
          <p:cNvGrpSpPr>
            <a:grpSpLocks/>
          </p:cNvGrpSpPr>
          <p:nvPr/>
        </p:nvGrpSpPr>
        <p:grpSpPr bwMode="auto">
          <a:xfrm>
            <a:off x="7315198" y="3138489"/>
            <a:ext cx="2098675" cy="1738313"/>
            <a:chOff x="3648" y="1977"/>
            <a:chExt cx="1322" cy="1095"/>
          </a:xfrm>
        </p:grpSpPr>
        <p:sp>
          <p:nvSpPr>
            <p:cNvPr id="30763" name="Line 3118"/>
            <p:cNvSpPr>
              <a:spLocks noChangeShapeType="1"/>
            </p:cNvSpPr>
            <p:nvPr/>
          </p:nvSpPr>
          <p:spPr bwMode="auto">
            <a:xfrm flipV="1">
              <a:off x="3648" y="2160"/>
              <a:ext cx="912" cy="9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64" name="Object 3119"/>
            <p:cNvGraphicFramePr>
              <a:graphicFrameLocks noChangeAspect="1"/>
            </p:cNvGraphicFramePr>
            <p:nvPr/>
          </p:nvGraphicFramePr>
          <p:xfrm>
            <a:off x="4470" y="1977"/>
            <a:ext cx="500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14" name="Equation" r:id="rId35" imgW="393480" imgH="164880" progId="Equation.DSMT4">
                    <p:embed/>
                  </p:oleObj>
                </mc:Choice>
                <mc:Fallback>
                  <p:oleObj name="Equation" r:id="rId35" imgW="3934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0" y="1977"/>
                          <a:ext cx="500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3920" name="Group 3120"/>
          <p:cNvGrpSpPr>
            <a:grpSpLocks/>
          </p:cNvGrpSpPr>
          <p:nvPr/>
        </p:nvGrpSpPr>
        <p:grpSpPr bwMode="auto">
          <a:xfrm>
            <a:off x="7315202" y="3581401"/>
            <a:ext cx="2298701" cy="1274763"/>
            <a:chOff x="3648" y="2256"/>
            <a:chExt cx="1448" cy="803"/>
          </a:xfrm>
        </p:grpSpPr>
        <p:sp>
          <p:nvSpPr>
            <p:cNvPr id="30761" name="Arc 3121"/>
            <p:cNvSpPr>
              <a:spLocks/>
            </p:cNvSpPr>
            <p:nvPr/>
          </p:nvSpPr>
          <p:spPr bwMode="auto">
            <a:xfrm flipV="1">
              <a:off x="3648" y="2256"/>
              <a:ext cx="816" cy="803"/>
            </a:xfrm>
            <a:custGeom>
              <a:avLst/>
              <a:gdLst>
                <a:gd name="T0" fmla="*/ 0 w 21600"/>
                <a:gd name="T1" fmla="*/ 0 h 24077"/>
                <a:gd name="T2" fmla="*/ 0 w 21600"/>
                <a:gd name="T3" fmla="*/ 0 h 24077"/>
                <a:gd name="T4" fmla="*/ 0 w 21600"/>
                <a:gd name="T5" fmla="*/ 0 h 2407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4077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427"/>
                    <a:pt x="21552" y="23254"/>
                    <a:pt x="21457" y="24076"/>
                  </a:cubicBezTo>
                </a:path>
                <a:path w="21600" h="24077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427"/>
                    <a:pt x="21552" y="23254"/>
                    <a:pt x="21457" y="24076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62" name="Object 3122"/>
            <p:cNvGraphicFramePr>
              <a:graphicFrameLocks noChangeAspect="1"/>
            </p:cNvGraphicFramePr>
            <p:nvPr/>
          </p:nvGraphicFramePr>
          <p:xfrm>
            <a:off x="4612" y="2341"/>
            <a:ext cx="48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15" name="Equation" r:id="rId37" imgW="444240" imgH="228600" progId="Equation.DSMT4">
                    <p:embed/>
                  </p:oleObj>
                </mc:Choice>
                <mc:Fallback>
                  <p:oleObj name="Equation" r:id="rId37" imgW="444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2" y="2341"/>
                          <a:ext cx="48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3923" name="Group 3123"/>
          <p:cNvGrpSpPr>
            <a:grpSpLocks/>
          </p:cNvGrpSpPr>
          <p:nvPr/>
        </p:nvGrpSpPr>
        <p:grpSpPr bwMode="auto">
          <a:xfrm>
            <a:off x="7086600" y="3962400"/>
            <a:ext cx="1371600" cy="412750"/>
            <a:chOff x="3504" y="2496"/>
            <a:chExt cx="864" cy="260"/>
          </a:xfrm>
        </p:grpSpPr>
        <p:sp>
          <p:nvSpPr>
            <p:cNvPr id="30758" name="Line 3124"/>
            <p:cNvSpPr>
              <a:spLocks noChangeShapeType="1"/>
            </p:cNvSpPr>
            <p:nvPr/>
          </p:nvSpPr>
          <p:spPr bwMode="auto">
            <a:xfrm flipH="1">
              <a:off x="3648" y="2640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59" name="Object 3125"/>
            <p:cNvGraphicFramePr>
              <a:graphicFrameLocks noChangeAspect="1"/>
            </p:cNvGraphicFramePr>
            <p:nvPr/>
          </p:nvGraphicFramePr>
          <p:xfrm>
            <a:off x="3504" y="2496"/>
            <a:ext cx="76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16" name="Equation" r:id="rId39" imgW="241300" imgH="825500" progId="Equation.3">
                    <p:embed/>
                  </p:oleObj>
                </mc:Choice>
                <mc:Fallback>
                  <p:oleObj name="Equation" r:id="rId39" imgW="241300" imgH="825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496"/>
                          <a:ext cx="76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60" name="Line 3126"/>
            <p:cNvSpPr>
              <a:spLocks noChangeShapeType="1"/>
            </p:cNvSpPr>
            <p:nvPr/>
          </p:nvSpPr>
          <p:spPr bwMode="auto">
            <a:xfrm flipH="1">
              <a:off x="4080" y="264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3927" name="Group 3127"/>
          <p:cNvGrpSpPr>
            <a:grpSpLocks/>
          </p:cNvGrpSpPr>
          <p:nvPr/>
        </p:nvGrpSpPr>
        <p:grpSpPr bwMode="auto">
          <a:xfrm>
            <a:off x="6934200" y="2967038"/>
            <a:ext cx="2590800" cy="2214562"/>
            <a:chOff x="2352" y="1821"/>
            <a:chExt cx="1632" cy="1395"/>
          </a:xfrm>
        </p:grpSpPr>
        <p:sp>
          <p:nvSpPr>
            <p:cNvPr id="30753" name="Line 3128"/>
            <p:cNvSpPr>
              <a:spLocks noChangeShapeType="1"/>
            </p:cNvSpPr>
            <p:nvPr/>
          </p:nvSpPr>
          <p:spPr bwMode="auto">
            <a:xfrm flipV="1">
              <a:off x="2592" y="1824"/>
              <a:ext cx="0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4" name="Line 3129"/>
            <p:cNvSpPr>
              <a:spLocks noChangeShapeType="1"/>
            </p:cNvSpPr>
            <p:nvPr/>
          </p:nvSpPr>
          <p:spPr bwMode="auto">
            <a:xfrm>
              <a:off x="2352" y="3024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55" name="Object 3130"/>
            <p:cNvGraphicFramePr>
              <a:graphicFrameLocks noChangeAspect="1"/>
            </p:cNvGraphicFramePr>
            <p:nvPr/>
          </p:nvGraphicFramePr>
          <p:xfrm>
            <a:off x="2448" y="3024"/>
            <a:ext cx="141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17" name="Equation" r:id="rId40" imgW="164814" imgH="177492" progId="Equation.3">
                    <p:embed/>
                  </p:oleObj>
                </mc:Choice>
                <mc:Fallback>
                  <p:oleObj name="Equation" r:id="rId40" imgW="164814" imgH="1774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3024"/>
                          <a:ext cx="141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6" name="Object 3131"/>
            <p:cNvGraphicFramePr>
              <a:graphicFrameLocks noChangeAspect="1"/>
            </p:cNvGraphicFramePr>
            <p:nvPr/>
          </p:nvGraphicFramePr>
          <p:xfrm>
            <a:off x="3854" y="3097"/>
            <a:ext cx="119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18" name="Equation" r:id="rId42" imgW="139700" imgH="139700" progId="Equation.3">
                    <p:embed/>
                  </p:oleObj>
                </mc:Choice>
                <mc:Fallback>
                  <p:oleObj name="Equation" r:id="rId42" imgW="1397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4" y="3097"/>
                          <a:ext cx="119" cy="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7" name="Object 3132"/>
            <p:cNvGraphicFramePr>
              <a:graphicFrameLocks noChangeAspect="1"/>
            </p:cNvGraphicFramePr>
            <p:nvPr/>
          </p:nvGraphicFramePr>
          <p:xfrm>
            <a:off x="2448" y="1821"/>
            <a:ext cx="119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19" name="Equation" r:id="rId44" imgW="139579" imgH="164957" progId="Equation.3">
                    <p:embed/>
                  </p:oleObj>
                </mc:Choice>
                <mc:Fallback>
                  <p:oleObj name="Equation" r:id="rId44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821"/>
                          <a:ext cx="119" cy="1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文本框 1"/>
          <p:cNvSpPr txBox="1"/>
          <p:nvPr/>
        </p:nvSpPr>
        <p:spPr>
          <a:xfrm>
            <a:off x="1926114" y="467380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25135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3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3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6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6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6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6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6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6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6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6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6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38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638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6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63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6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63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63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63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63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63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63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63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63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6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63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63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63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63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6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6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80" grpId="0" autoUpdateAnimBg="0"/>
      <p:bldP spid="463884" grpId="0" animBg="1"/>
      <p:bldP spid="463885" grpId="0" animBg="1"/>
      <p:bldP spid="463886" grpId="0" animBg="1"/>
      <p:bldP spid="463889" grpId="0" autoUpdateAnimBg="0"/>
      <p:bldP spid="463891" grpId="0" autoUpdateAnimBg="0"/>
      <p:bldP spid="4639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1482059" y="609185"/>
            <a:ext cx="17155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9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计算</a:t>
            </a:r>
          </a:p>
        </p:txBody>
      </p:sp>
      <p:graphicFrame>
        <p:nvGraphicFramePr>
          <p:cNvPr id="9216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009496"/>
              </p:ext>
            </p:extLst>
          </p:nvPr>
        </p:nvGraphicFramePr>
        <p:xfrm>
          <a:off x="3342055" y="336352"/>
          <a:ext cx="5153476" cy="109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1" name="Equation" r:id="rId4" imgW="2552400" imgH="444240" progId="Equation.DSMT4">
                  <p:embed/>
                </p:oleObj>
              </mc:Choice>
              <mc:Fallback>
                <p:oleObj name="Equation" r:id="rId4" imgW="25524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2055" y="336352"/>
                        <a:ext cx="5153476" cy="1094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1554164" y="1411041"/>
            <a:ext cx="542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2305347" y="1416844"/>
            <a:ext cx="34051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根据积分区域的特点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331126" y="1082506"/>
            <a:ext cx="3914775" cy="4495800"/>
            <a:chOff x="3312" y="912"/>
            <a:chExt cx="2466" cy="2832"/>
          </a:xfrm>
        </p:grpSpPr>
        <p:sp>
          <p:nvSpPr>
            <p:cNvPr id="31757" name="Line 7"/>
            <p:cNvSpPr>
              <a:spLocks noChangeShapeType="1"/>
            </p:cNvSpPr>
            <p:nvPr/>
          </p:nvSpPr>
          <p:spPr bwMode="auto">
            <a:xfrm>
              <a:off x="3648" y="1872"/>
              <a:ext cx="211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758" name="Group 8"/>
            <p:cNvGrpSpPr>
              <a:grpSpLocks/>
            </p:cNvGrpSpPr>
            <p:nvPr/>
          </p:nvGrpSpPr>
          <p:grpSpPr bwMode="auto">
            <a:xfrm>
              <a:off x="3312" y="912"/>
              <a:ext cx="2466" cy="2832"/>
              <a:chOff x="3312" y="912"/>
              <a:chExt cx="2466" cy="2832"/>
            </a:xfrm>
          </p:grpSpPr>
          <p:grpSp>
            <p:nvGrpSpPr>
              <p:cNvPr id="31759" name="Group 9"/>
              <p:cNvGrpSpPr>
                <a:grpSpLocks/>
              </p:cNvGrpSpPr>
              <p:nvPr/>
            </p:nvGrpSpPr>
            <p:grpSpPr bwMode="auto">
              <a:xfrm>
                <a:off x="3840" y="1848"/>
                <a:ext cx="1938" cy="1584"/>
                <a:chOff x="2064" y="1680"/>
                <a:chExt cx="1938" cy="1584"/>
              </a:xfrm>
            </p:grpSpPr>
            <p:grpSp>
              <p:nvGrpSpPr>
                <p:cNvPr id="31772" name="Group 10"/>
                <p:cNvGrpSpPr>
                  <a:grpSpLocks/>
                </p:cNvGrpSpPr>
                <p:nvPr/>
              </p:nvGrpSpPr>
              <p:grpSpPr bwMode="auto">
                <a:xfrm>
                  <a:off x="2064" y="1680"/>
                  <a:ext cx="1920" cy="1248"/>
                  <a:chOff x="2064" y="1680"/>
                  <a:chExt cx="1920" cy="1248"/>
                </a:xfrm>
              </p:grpSpPr>
              <p:sp>
                <p:nvSpPr>
                  <p:cNvPr id="31774" name="Arc 11"/>
                  <p:cNvSpPr>
                    <a:spLocks/>
                  </p:cNvSpPr>
                  <p:nvPr/>
                </p:nvSpPr>
                <p:spPr bwMode="auto">
                  <a:xfrm flipH="1">
                    <a:off x="2064" y="1680"/>
                    <a:ext cx="1920" cy="1230"/>
                  </a:xfrm>
                  <a:custGeom>
                    <a:avLst/>
                    <a:gdLst>
                      <a:gd name="T0" fmla="*/ 0 w 21600"/>
                      <a:gd name="T1" fmla="*/ 0 h 35672"/>
                      <a:gd name="T2" fmla="*/ 0 w 21600"/>
                      <a:gd name="T3" fmla="*/ 0 h 35672"/>
                      <a:gd name="T4" fmla="*/ 0 w 21600"/>
                      <a:gd name="T5" fmla="*/ 0 h 35672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35672"/>
                      <a:gd name="T11" fmla="*/ 21600 w 21600"/>
                      <a:gd name="T12" fmla="*/ 35672 h 356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35672" fill="none" extrusionOk="0">
                        <a:moveTo>
                          <a:pt x="3873" y="0"/>
                        </a:moveTo>
                        <a:cubicBezTo>
                          <a:pt x="14139" y="1871"/>
                          <a:pt x="21600" y="10814"/>
                          <a:pt x="21600" y="21250"/>
                        </a:cubicBezTo>
                        <a:cubicBezTo>
                          <a:pt x="21600" y="26573"/>
                          <a:pt x="19634" y="31709"/>
                          <a:pt x="16079" y="35671"/>
                        </a:cubicBezTo>
                      </a:path>
                      <a:path w="21600" h="35672" stroke="0" extrusionOk="0">
                        <a:moveTo>
                          <a:pt x="3873" y="0"/>
                        </a:moveTo>
                        <a:cubicBezTo>
                          <a:pt x="14139" y="1871"/>
                          <a:pt x="21600" y="10814"/>
                          <a:pt x="21600" y="21250"/>
                        </a:cubicBezTo>
                        <a:cubicBezTo>
                          <a:pt x="21600" y="26573"/>
                          <a:pt x="19634" y="31709"/>
                          <a:pt x="16079" y="35671"/>
                        </a:cubicBezTo>
                        <a:lnTo>
                          <a:pt x="0" y="21250"/>
                        </a:lnTo>
                        <a:lnTo>
                          <a:pt x="3873" y="0"/>
                        </a:lnTo>
                        <a:close/>
                      </a:path>
                    </a:pathLst>
                  </a:custGeom>
                  <a:solidFill>
                    <a:srgbClr val="00FFFF"/>
                  </a:solidFill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75" name="Line 1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44" y="1680"/>
                    <a:ext cx="1104" cy="12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1773" name="AutoShape 13"/>
                <p:cNvSpPr>
                  <a:spLocks noChangeArrowheads="1"/>
                </p:cNvSpPr>
                <p:nvPr/>
              </p:nvSpPr>
              <p:spPr bwMode="auto">
                <a:xfrm rot="1738274">
                  <a:off x="2916" y="1731"/>
                  <a:ext cx="1086" cy="1533"/>
                </a:xfrm>
                <a:prstGeom prst="parallelogram">
                  <a:avLst>
                    <a:gd name="adj" fmla="val 25000"/>
                  </a:avLst>
                </a:prstGeom>
                <a:solidFill>
                  <a:srgbClr val="FFFF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Blip>
                      <a:blip r:embed="rId3"/>
                    </a:buBlip>
                    <a:defRPr kumimoji="1" sz="28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3"/>
                    </a:buBlip>
                    <a:defRPr kumimoji="1" sz="24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1760" name="Group 14"/>
              <p:cNvGrpSpPr>
                <a:grpSpLocks/>
              </p:cNvGrpSpPr>
              <p:nvPr/>
            </p:nvGrpSpPr>
            <p:grpSpPr bwMode="auto">
              <a:xfrm>
                <a:off x="3312" y="912"/>
                <a:ext cx="2448" cy="2832"/>
                <a:chOff x="3312" y="912"/>
                <a:chExt cx="2448" cy="2832"/>
              </a:xfrm>
            </p:grpSpPr>
            <p:sp>
              <p:nvSpPr>
                <p:cNvPr id="31770" name="Line 15"/>
                <p:cNvSpPr>
                  <a:spLocks noChangeShapeType="1"/>
                </p:cNvSpPr>
                <p:nvPr/>
              </p:nvSpPr>
              <p:spPr bwMode="auto">
                <a:xfrm>
                  <a:off x="3312" y="2640"/>
                  <a:ext cx="244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71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3840" y="912"/>
                  <a:ext cx="0" cy="28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761" name="Arc 17"/>
              <p:cNvSpPr>
                <a:spLocks/>
              </p:cNvSpPr>
              <p:nvPr/>
            </p:nvSpPr>
            <p:spPr bwMode="auto">
              <a:xfrm flipH="1">
                <a:off x="3840" y="1872"/>
                <a:ext cx="1680" cy="1393"/>
              </a:xfrm>
              <a:custGeom>
                <a:avLst/>
                <a:gdLst>
                  <a:gd name="T0" fmla="*/ 0 w 21600"/>
                  <a:gd name="T1" fmla="*/ 0 h 43199"/>
                  <a:gd name="T2" fmla="*/ 0 w 21600"/>
                  <a:gd name="T3" fmla="*/ 0 h 43199"/>
                  <a:gd name="T4" fmla="*/ 0 w 21600"/>
                  <a:gd name="T5" fmla="*/ 0 h 4319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99"/>
                  <a:gd name="T11" fmla="*/ 21600 w 21600"/>
                  <a:gd name="T12" fmla="*/ 43199 h 431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9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40"/>
                      <a:pt x="12068" y="43073"/>
                      <a:pt x="228" y="43198"/>
                    </a:cubicBezTo>
                  </a:path>
                  <a:path w="21600" h="4319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40"/>
                      <a:pt x="12068" y="43073"/>
                      <a:pt x="228" y="4319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2" name="Line 18"/>
              <p:cNvSpPr>
                <a:spLocks noChangeShapeType="1"/>
              </p:cNvSpPr>
              <p:nvPr/>
            </p:nvSpPr>
            <p:spPr bwMode="auto">
              <a:xfrm flipV="1">
                <a:off x="3888" y="1488"/>
                <a:ext cx="1872" cy="20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3" name="Line 19"/>
              <p:cNvSpPr>
                <a:spLocks noChangeShapeType="1"/>
              </p:cNvSpPr>
              <p:nvPr/>
            </p:nvSpPr>
            <p:spPr bwMode="auto">
              <a:xfrm flipV="1">
                <a:off x="4332" y="1200"/>
                <a:ext cx="0" cy="220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4" name="Text Box 20"/>
              <p:cNvSpPr txBox="1">
                <a:spLocks noChangeArrowheads="1"/>
              </p:cNvSpPr>
              <p:nvPr/>
            </p:nvSpPr>
            <p:spPr bwMode="auto">
              <a:xfrm>
                <a:off x="4080" y="259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1765" name="Line 21"/>
              <p:cNvSpPr>
                <a:spLocks noChangeShapeType="1"/>
              </p:cNvSpPr>
              <p:nvPr/>
            </p:nvSpPr>
            <p:spPr bwMode="auto">
              <a:xfrm>
                <a:off x="5424" y="1440"/>
                <a:ext cx="0" cy="124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6" name="Text Box 22"/>
              <p:cNvSpPr txBox="1">
                <a:spLocks noChangeArrowheads="1"/>
              </p:cNvSpPr>
              <p:nvPr/>
            </p:nvSpPr>
            <p:spPr bwMode="auto">
              <a:xfrm>
                <a:off x="5376" y="26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31767" name="Line 23"/>
              <p:cNvSpPr>
                <a:spLocks noChangeShapeType="1"/>
              </p:cNvSpPr>
              <p:nvPr/>
            </p:nvSpPr>
            <p:spPr bwMode="auto">
              <a:xfrm>
                <a:off x="3504" y="3072"/>
                <a:ext cx="158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8" name="Text Box 24"/>
              <p:cNvSpPr txBox="1">
                <a:spLocks noChangeArrowheads="1"/>
              </p:cNvSpPr>
              <p:nvPr/>
            </p:nvSpPr>
            <p:spPr bwMode="auto">
              <a:xfrm>
                <a:off x="3494" y="3072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-1</a:t>
                </a:r>
              </a:p>
            </p:txBody>
          </p:sp>
          <p:sp>
            <p:nvSpPr>
              <p:cNvPr id="31769" name="Text Box 25"/>
              <p:cNvSpPr txBox="1">
                <a:spLocks noChangeArrowheads="1"/>
              </p:cNvSpPr>
              <p:nvPr/>
            </p:nvSpPr>
            <p:spPr bwMode="auto">
              <a:xfrm>
                <a:off x="3446" y="168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2</a:t>
                </a:r>
              </a:p>
            </p:txBody>
          </p:sp>
        </p:grpSp>
      </p:grpSp>
      <p:sp>
        <p:nvSpPr>
          <p:cNvPr id="92186" name="Rectangle 26"/>
          <p:cNvSpPr>
            <a:spLocks noChangeArrowheads="1"/>
          </p:cNvSpPr>
          <p:nvPr/>
        </p:nvSpPr>
        <p:spPr bwMode="auto">
          <a:xfrm>
            <a:off x="1835704" y="2006025"/>
            <a:ext cx="39565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应先对 </a:t>
            </a:r>
            <a:r>
              <a:rPr lang="en-US" altLang="zh-CN" sz="3200" b="1" i="1" dirty="0">
                <a:solidFill>
                  <a:schemeClr val="tx1"/>
                </a:solidFill>
                <a:ea typeface="宋体" panose="02010600030101010101" pitchFamily="2" charset="-122"/>
              </a:rPr>
              <a:t>x 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后对 </a:t>
            </a:r>
            <a:r>
              <a:rPr lang="zh-CN" altLang="en-US" sz="3200" b="1" i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b="1" i="1" dirty="0">
                <a:solidFill>
                  <a:schemeClr val="tx1"/>
                </a:solidFill>
                <a:ea typeface="宋体" panose="02010600030101010101" pitchFamily="2" charset="-122"/>
              </a:rPr>
              <a:t>y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积分</a:t>
            </a:r>
          </a:p>
        </p:txBody>
      </p:sp>
      <p:graphicFrame>
        <p:nvGraphicFramePr>
          <p:cNvPr id="921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443055"/>
              </p:ext>
            </p:extLst>
          </p:nvPr>
        </p:nvGraphicFramePr>
        <p:xfrm>
          <a:off x="1981200" y="2646181"/>
          <a:ext cx="361950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2" name="Equation" r:id="rId6" imgW="3619500" imgH="1104900" progId="Equation.3">
                  <p:embed/>
                </p:oleObj>
              </mc:Choice>
              <mc:Fallback>
                <p:oleObj name="Equation" r:id="rId6" imgW="3619500" imgH="1104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646181"/>
                        <a:ext cx="3619500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1800226" y="3924300"/>
            <a:ext cx="3111500" cy="920750"/>
            <a:chOff x="1056" y="2544"/>
            <a:chExt cx="1960" cy="580"/>
          </a:xfrm>
        </p:grpSpPr>
        <p:sp>
          <p:nvSpPr>
            <p:cNvPr id="31755" name="Text Box 29"/>
            <p:cNvSpPr txBox="1">
              <a:spLocks noChangeArrowheads="1"/>
            </p:cNvSpPr>
            <p:nvPr/>
          </p:nvSpPr>
          <p:spPr bwMode="auto">
            <a:xfrm>
              <a:off x="1056" y="2640"/>
              <a:ext cx="8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但由于 </a:t>
              </a:r>
            </a:p>
          </p:txBody>
        </p:sp>
        <p:graphicFrame>
          <p:nvGraphicFramePr>
            <p:cNvPr id="31756" name="Object 4"/>
            <p:cNvGraphicFramePr>
              <a:graphicFrameLocks noChangeAspect="1"/>
            </p:cNvGraphicFramePr>
            <p:nvPr/>
          </p:nvGraphicFramePr>
          <p:xfrm>
            <a:off x="2112" y="2544"/>
            <a:ext cx="904" cy="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3" name="Equation" r:id="rId8" imgW="1435100" imgH="838200" progId="Equation.3">
                    <p:embed/>
                  </p:oleObj>
                </mc:Choice>
                <mc:Fallback>
                  <p:oleObj name="Equation" r:id="rId8" imgW="1435100" imgH="838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544"/>
                          <a:ext cx="904" cy="5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191" name="Rectangle 31"/>
          <p:cNvSpPr>
            <a:spLocks noChangeArrowheads="1"/>
          </p:cNvSpPr>
          <p:nvPr/>
        </p:nvSpPr>
        <p:spPr bwMode="auto">
          <a:xfrm>
            <a:off x="1652063" y="5070475"/>
            <a:ext cx="5638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对  </a:t>
            </a:r>
            <a:r>
              <a:rPr lang="en-US" altLang="zh-CN" sz="3200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的积分求不出，无法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计</a:t>
            </a:r>
            <a:endParaRPr lang="en-US" altLang="zh-CN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算，须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改变积分次序。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647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utoUpdateAnimBg="0"/>
      <p:bldP spid="92164" grpId="0" autoUpdateAnimBg="0"/>
      <p:bldP spid="92165" grpId="0" autoUpdateAnimBg="0"/>
      <p:bldP spid="92186" grpId="0" autoUpdateAnimBg="0"/>
      <p:bldP spid="9219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2057400" y="317501"/>
            <a:ext cx="2012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先</a:t>
            </a:r>
            <a:r>
              <a:rPr lang="zh-CN" altLang="en-US" b="1" i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后</a:t>
            </a:r>
            <a:r>
              <a:rPr lang="zh-CN" altLang="en-US" b="1" i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有</a:t>
            </a:r>
          </a:p>
        </p:txBody>
      </p:sp>
      <p:graphicFrame>
        <p:nvGraphicFramePr>
          <p:cNvPr id="93187" name="Object 2"/>
          <p:cNvGraphicFramePr>
            <a:graphicFrameLocks noChangeAspect="1"/>
          </p:cNvGraphicFramePr>
          <p:nvPr/>
        </p:nvGraphicFramePr>
        <p:xfrm>
          <a:off x="6248400" y="698500"/>
          <a:ext cx="33020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4" name="Equation" r:id="rId4" imgW="3302000" imgH="1587500" progId="Equation.3">
                  <p:embed/>
                </p:oleObj>
              </mc:Choice>
              <mc:Fallback>
                <p:oleObj name="Equation" r:id="rId4" imgW="3302000" imgH="158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698500"/>
                        <a:ext cx="33020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8" name="Object 3"/>
          <p:cNvGraphicFramePr>
            <a:graphicFrameLocks noChangeAspect="1"/>
          </p:cNvGraphicFramePr>
          <p:nvPr/>
        </p:nvGraphicFramePr>
        <p:xfrm>
          <a:off x="2438400" y="1752600"/>
          <a:ext cx="49784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5" name="Equation" r:id="rId6" imgW="4978400" imgH="2628900" progId="Equation.3">
                  <p:embed/>
                </p:oleObj>
              </mc:Choice>
              <mc:Fallback>
                <p:oleObj name="Equation" r:id="rId6" imgW="4978400" imgH="2628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52600"/>
                        <a:ext cx="49784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9" name="Object 4"/>
          <p:cNvGraphicFramePr>
            <a:graphicFrameLocks noChangeAspect="1"/>
          </p:cNvGraphicFramePr>
          <p:nvPr/>
        </p:nvGraphicFramePr>
        <p:xfrm>
          <a:off x="2590800" y="2286000"/>
          <a:ext cx="46355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6" name="Equation" r:id="rId8" imgW="4635500" imgH="3162300" progId="Equation.3">
                  <p:embed/>
                </p:oleObj>
              </mc:Choice>
              <mc:Fallback>
                <p:oleObj name="Equation" r:id="rId8" imgW="4635500" imgH="316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286000"/>
                        <a:ext cx="46355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0" name="Object 5"/>
          <p:cNvGraphicFramePr>
            <a:graphicFrameLocks noChangeAspect="1"/>
          </p:cNvGraphicFramePr>
          <p:nvPr/>
        </p:nvGraphicFramePr>
        <p:xfrm>
          <a:off x="2667000" y="2895600"/>
          <a:ext cx="35306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7" name="Equation" r:id="rId10" imgW="3530600" imgH="3162300" progId="Equation.3">
                  <p:embed/>
                </p:oleObj>
              </mc:Choice>
              <mc:Fallback>
                <p:oleObj name="Equation" r:id="rId10" imgW="3530600" imgH="316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95600"/>
                        <a:ext cx="3530600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1" name="Object 6"/>
          <p:cNvGraphicFramePr>
            <a:graphicFrameLocks noChangeAspect="1"/>
          </p:cNvGraphicFramePr>
          <p:nvPr/>
        </p:nvGraphicFramePr>
        <p:xfrm>
          <a:off x="2667000" y="4965700"/>
          <a:ext cx="19812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8" name="Equation" r:id="rId12" imgW="1955800" imgH="1358900" progId="Equation.3">
                  <p:embed/>
                </p:oleObj>
              </mc:Choice>
              <mc:Fallback>
                <p:oleObj name="Equation" r:id="rId12" imgW="1955800" imgH="1358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965700"/>
                        <a:ext cx="19812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2" name="Rectangle 8"/>
          <p:cNvSpPr>
            <a:spLocks noChangeArrowheads="1"/>
          </p:cNvSpPr>
          <p:nvPr/>
        </p:nvSpPr>
        <p:spPr bwMode="auto">
          <a:xfrm>
            <a:off x="4038600" y="914400"/>
            <a:ext cx="1676400" cy="914400"/>
          </a:xfrm>
          <a:prstGeom prst="rect">
            <a:avLst/>
          </a:prstGeom>
          <a:solidFill>
            <a:srgbClr val="CCECFF">
              <a:alpha val="50195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93193" name="Object 7"/>
          <p:cNvGraphicFramePr>
            <a:graphicFrameLocks noChangeAspect="1"/>
          </p:cNvGraphicFramePr>
          <p:nvPr/>
        </p:nvGraphicFramePr>
        <p:xfrm>
          <a:off x="2438400" y="762000"/>
          <a:ext cx="36449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9" name="Equation" r:id="rId14" imgW="3644900" imgH="1587500" progId="Equation.3">
                  <p:embed/>
                </p:oleObj>
              </mc:Choice>
              <mc:Fallback>
                <p:oleObj name="Equation" r:id="rId14" imgW="3644900" imgH="158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762000"/>
                        <a:ext cx="36449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4572001" y="1833563"/>
            <a:ext cx="1266693" cy="523220"/>
          </a:xfrm>
          <a:prstGeom prst="rect">
            <a:avLst/>
          </a:prstGeom>
          <a:solidFill>
            <a:schemeClr val="accent1"/>
          </a:solidFill>
          <a:ln w="9525">
            <a:solidFill>
              <a:srgbClr val="66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奇函数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2391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autoUpdateAnimBg="0"/>
      <p:bldP spid="93192" grpId="0" animBg="1"/>
      <p:bldP spid="93194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文本框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635001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2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60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                   </a:t>
            </a:r>
            <a:endParaRPr lang="en-US" altLang="zh-CN" sz="260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60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60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                       [</a:t>
            </a:r>
            <a:r>
              <a:rPr lang="zh-CN" altLang="en-US" sz="260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3796" name="圆角矩形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696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Blip>
                <a:blip r:embed="rId2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33797" name="矩形 1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24000" y="5849939"/>
            <a:ext cx="9144000" cy="365125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Blip>
                <a:blip r:embed="rId2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>
            <a:off x="1881982" y="1096080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 dirty="0" smtClean="0">
                <a:solidFill>
                  <a:schemeClr val="tx1"/>
                </a:solidFill>
                <a:ea typeface="楷体_GB2312" pitchFamily="49" charset="-122"/>
              </a:rPr>
              <a:t>(1) </a:t>
            </a:r>
            <a:r>
              <a:rPr lang="en-US" altLang="zh-CN" b="1" i="1" dirty="0" smtClean="0">
                <a:solidFill>
                  <a:schemeClr val="tx1"/>
                </a:solidFill>
                <a:ea typeface="楷体_GB2312" pitchFamily="49" charset="-122"/>
              </a:rPr>
              <a:t>D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是直线 </a:t>
            </a:r>
          </a:p>
        </p:txBody>
      </p:sp>
      <p:graphicFrame>
        <p:nvGraphicFramePr>
          <p:cNvPr id="33799" name="Object 5"/>
          <p:cNvGraphicFramePr>
            <a:graphicFrameLocks noChangeAspect="1"/>
          </p:cNvGraphicFramePr>
          <p:nvPr/>
        </p:nvGraphicFramePr>
        <p:xfrm>
          <a:off x="3952875" y="1108075"/>
          <a:ext cx="19113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69" name="Equation" r:id="rId23" imgW="781005" imgH="143014" progId="Equation.DSMT4">
                  <p:embed/>
                </p:oleObj>
              </mc:Choice>
              <mc:Fallback>
                <p:oleObj name="Equation" r:id="rId23" imgW="781005" imgH="1430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5" y="1108075"/>
                        <a:ext cx="19113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26"/>
          <p:cNvGraphicFramePr>
            <a:graphicFrameLocks noChangeAspect="1"/>
          </p:cNvGraphicFramePr>
          <p:nvPr/>
        </p:nvGraphicFramePr>
        <p:xfrm>
          <a:off x="5886451" y="1130301"/>
          <a:ext cx="11906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70" name="Equation" r:id="rId25" imgW="390503" imgH="104662" progId="Equation.DSMT4">
                  <p:embed/>
                </p:oleObj>
              </mc:Choice>
              <mc:Fallback>
                <p:oleObj name="Equation" r:id="rId25" imgW="390503" imgH="1046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1" y="1130301"/>
                        <a:ext cx="11906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Text Box 6"/>
          <p:cNvSpPr txBox="1">
            <a:spLocks noChangeArrowheads="1"/>
          </p:cNvSpPr>
          <p:nvPr/>
        </p:nvSpPr>
        <p:spPr bwMode="auto">
          <a:xfrm>
            <a:off x="6964363" y="1019176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所围成的闭区域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.</a:t>
            </a:r>
          </a:p>
        </p:txBody>
      </p:sp>
      <p:graphicFrame>
        <p:nvGraphicFramePr>
          <p:cNvPr id="33802" name="Object 3"/>
          <p:cNvGraphicFramePr>
            <a:graphicFrameLocks noChangeAspect="1"/>
          </p:cNvGraphicFramePr>
          <p:nvPr/>
        </p:nvGraphicFramePr>
        <p:xfrm>
          <a:off x="3402013" y="1677988"/>
          <a:ext cx="266065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71" name="Equation" r:id="rId27" imgW="1190513" imgH="352339" progId="Equation.DSMT4">
                  <p:embed/>
                </p:oleObj>
              </mc:Choice>
              <mc:Fallback>
                <p:oleObj name="Equation" r:id="rId27" imgW="1190513" imgH="3523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013" y="1677988"/>
                        <a:ext cx="2660650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3" name="矩形 1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2585700" y="-484203"/>
            <a:ext cx="3840480" cy="7010416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Blip>
                <a:blip r:embed="rId2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3804" name="文本框 2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2661900" y="6526213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12684226" y="696914"/>
            <a:ext cx="31906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ea typeface="楷体_GB2312" pitchFamily="49" charset="-122"/>
              </a:rPr>
              <a:t>(1)</a:t>
            </a:r>
            <a:r>
              <a:rPr lang="zh-CN" altLang="en-US" sz="2400" b="1" dirty="0" smtClean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400" b="1" dirty="0">
                <a:solidFill>
                  <a:schemeClr val="tx2"/>
                </a:solidFill>
                <a:ea typeface="楷体_GB2312" pitchFamily="49" charset="-122"/>
              </a:rPr>
              <a:t>: </a:t>
            </a:r>
            <a:r>
              <a:rPr lang="zh-CN" altLang="en-US" sz="2400" b="1" dirty="0">
                <a:solidFill>
                  <a:schemeClr val="tx1"/>
                </a:solidFill>
                <a:ea typeface="楷体_GB2312" pitchFamily="49" charset="-122"/>
              </a:rPr>
              <a:t>由被积函数可知</a:t>
            </a:r>
            <a:r>
              <a:rPr lang="en-US" altLang="zh-CN" sz="2400" b="1" dirty="0">
                <a:solidFill>
                  <a:schemeClr val="tx1"/>
                </a:solidFill>
                <a:ea typeface="楷体_GB2312" pitchFamily="49" charset="-122"/>
              </a:rPr>
              <a:t>,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12653964" y="1047750"/>
            <a:ext cx="25019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ea typeface="楷体_GB2312" pitchFamily="49" charset="-122"/>
              </a:rPr>
              <a:t>先对 </a:t>
            </a:r>
            <a:r>
              <a:rPr lang="en-US" altLang="zh-CN" sz="2400" b="1" i="1" dirty="0">
                <a:solidFill>
                  <a:schemeClr val="tx1"/>
                </a:solidFill>
                <a:ea typeface="楷体_GB2312" pitchFamily="49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a typeface="楷体_GB2312" pitchFamily="49" charset="-122"/>
              </a:rPr>
              <a:t>积分不行</a:t>
            </a:r>
            <a:r>
              <a:rPr lang="en-US" altLang="zh-CN" sz="2400" b="1" dirty="0">
                <a:solidFill>
                  <a:schemeClr val="tx1"/>
                </a:solidFill>
                <a:ea typeface="楷体_GB2312" pitchFamily="49" charset="-122"/>
              </a:rPr>
              <a:t>, </a:t>
            </a:r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12680942" y="1411287"/>
            <a:ext cx="3235224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ea typeface="楷体_GB2312" pitchFamily="49" charset="-122"/>
              </a:rPr>
              <a:t>因此取</a:t>
            </a:r>
            <a:r>
              <a:rPr lang="en-US" altLang="zh-CN" sz="2400" b="1" i="1" dirty="0">
                <a:solidFill>
                  <a:schemeClr val="tx1"/>
                </a:solidFill>
                <a:ea typeface="楷体_GB2312" pitchFamily="49" charset="-122"/>
              </a:rPr>
              <a:t>D </a:t>
            </a:r>
            <a:r>
              <a:rPr lang="zh-CN" altLang="en-US" sz="2400" b="1" dirty="0">
                <a:solidFill>
                  <a:schemeClr val="tx1"/>
                </a:solidFill>
                <a:ea typeface="楷体_GB2312" pitchFamily="49" charset="-122"/>
              </a:rPr>
              <a:t>为</a:t>
            </a:r>
            <a:r>
              <a:rPr lang="en-US" altLang="zh-CN" sz="2400" b="1" i="1" dirty="0">
                <a:solidFill>
                  <a:schemeClr val="tx1"/>
                </a:solidFill>
                <a:ea typeface="楷体_GB2312" pitchFamily="49" charset="-122"/>
              </a:rPr>
              <a:t>X </a:t>
            </a:r>
            <a:r>
              <a:rPr lang="en-US" altLang="zh-CN" sz="2400" b="1" dirty="0">
                <a:solidFill>
                  <a:schemeClr val="tx1"/>
                </a:solidFill>
                <a:ea typeface="楷体_GB2312" pitchFamily="49" charset="-122"/>
              </a:rPr>
              <a:t>– </a:t>
            </a:r>
            <a:r>
              <a:rPr lang="zh-CN" altLang="en-US" sz="2400" b="1" dirty="0">
                <a:solidFill>
                  <a:schemeClr val="tx1"/>
                </a:solidFill>
                <a:ea typeface="楷体_GB2312" pitchFamily="49" charset="-122"/>
              </a:rPr>
              <a:t>型域 </a:t>
            </a:r>
            <a:r>
              <a:rPr lang="en-US" altLang="zh-CN" sz="2400" b="1" dirty="0">
                <a:solidFill>
                  <a:schemeClr val="tx1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3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872388"/>
              </p:ext>
            </p:extLst>
          </p:nvPr>
        </p:nvGraphicFramePr>
        <p:xfrm>
          <a:off x="12895084" y="1820864"/>
          <a:ext cx="1700391" cy="86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72" name="Equation" r:id="rId29" imgW="866708" imgH="409688" progId="Equation.DSMT4">
                  <p:embed/>
                </p:oleObj>
              </mc:Choice>
              <mc:Fallback>
                <p:oleObj name="Equation" r:id="rId29" imgW="866708" imgH="40968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5084" y="1820864"/>
                        <a:ext cx="1700391" cy="86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415378"/>
              </p:ext>
            </p:extLst>
          </p:nvPr>
        </p:nvGraphicFramePr>
        <p:xfrm>
          <a:off x="12707652" y="2596024"/>
          <a:ext cx="2162445" cy="748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73" name="Equation" r:id="rId31" imgW="1162184" imgH="352339" progId="Equation.DSMT4">
                  <p:embed/>
                </p:oleObj>
              </mc:Choice>
              <mc:Fallback>
                <p:oleObj name="Equation" r:id="rId31" imgW="1162184" imgH="3523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7652" y="2596024"/>
                        <a:ext cx="2162445" cy="7483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87774"/>
              </p:ext>
            </p:extLst>
          </p:nvPr>
        </p:nvGraphicFramePr>
        <p:xfrm>
          <a:off x="12707652" y="3371051"/>
          <a:ext cx="2115595" cy="815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74" name="Equation" r:id="rId33" imgW="1133497" imgH="352339" progId="Equation.DSMT4">
                  <p:embed/>
                </p:oleObj>
              </mc:Choice>
              <mc:Fallback>
                <p:oleObj name="Equation" r:id="rId33" imgW="1133497" imgH="3523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7652" y="3371051"/>
                        <a:ext cx="2115595" cy="815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227682"/>
              </p:ext>
            </p:extLst>
          </p:nvPr>
        </p:nvGraphicFramePr>
        <p:xfrm>
          <a:off x="14795118" y="3472027"/>
          <a:ext cx="1501016" cy="660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75" name="Equation" r:id="rId35" imgW="790687" imgH="285670" progId="Equation.DSMT4">
                  <p:embed/>
                </p:oleObj>
              </mc:Choice>
              <mc:Fallback>
                <p:oleObj name="Equation" r:id="rId35" imgW="790687" imgH="28567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118" y="3472027"/>
                        <a:ext cx="1501016" cy="6609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111585"/>
              </p:ext>
            </p:extLst>
          </p:nvPr>
        </p:nvGraphicFramePr>
        <p:xfrm>
          <a:off x="12736512" y="4107472"/>
          <a:ext cx="15430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76" name="Equation" r:id="rId37" imgW="790687" imgH="390691" progId="Equation.DSMT4">
                  <p:embed/>
                </p:oleObj>
              </mc:Choice>
              <mc:Fallback>
                <p:oleObj name="Equation" r:id="rId37" imgW="790687" imgH="3906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6512" y="4107472"/>
                        <a:ext cx="154305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754038"/>
              </p:ext>
            </p:extLst>
          </p:nvPr>
        </p:nvGraphicFramePr>
        <p:xfrm>
          <a:off x="14336117" y="4314321"/>
          <a:ext cx="478015" cy="327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77" name="Equation" r:id="rId39" imgW="181087" imgH="104662" progId="Equation.DSMT4">
                  <p:embed/>
                </p:oleObj>
              </mc:Choice>
              <mc:Fallback>
                <p:oleObj name="Equation" r:id="rId39" imgW="181087" imgH="1046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6117" y="4314321"/>
                        <a:ext cx="478015" cy="3275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14" name="组合 37"/>
          <p:cNvGrpSpPr>
            <a:grpSpLocks/>
          </p:cNvGrpSpPr>
          <p:nvPr/>
        </p:nvGrpSpPr>
        <p:grpSpPr bwMode="auto">
          <a:xfrm>
            <a:off x="7964488" y="1662114"/>
            <a:ext cx="1981200" cy="1914525"/>
            <a:chOff x="7020272" y="2743199"/>
            <a:chExt cx="1981200" cy="1914526"/>
          </a:xfrm>
        </p:grpSpPr>
        <p:graphicFrame>
          <p:nvGraphicFramePr>
            <p:cNvPr id="33828" name="Object 12"/>
            <p:cNvGraphicFramePr>
              <a:graphicFrameLocks noChangeAspect="1"/>
            </p:cNvGraphicFramePr>
            <p:nvPr/>
          </p:nvGraphicFramePr>
          <p:xfrm>
            <a:off x="7236172" y="2743199"/>
            <a:ext cx="2413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78" name="Equation" r:id="rId41" imgW="171405" imgH="247677" progId="Equation.3">
                    <p:embed/>
                  </p:oleObj>
                </mc:Choice>
                <mc:Fallback>
                  <p:oleObj name="Equation" r:id="rId41" imgW="171405" imgH="24767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6172" y="2743199"/>
                          <a:ext cx="241300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3829" name="组合 39"/>
            <p:cNvGrpSpPr>
              <a:grpSpLocks/>
            </p:cNvGrpSpPr>
            <p:nvPr/>
          </p:nvGrpSpPr>
          <p:grpSpPr bwMode="auto">
            <a:xfrm>
              <a:off x="7020272" y="3013074"/>
              <a:ext cx="1981200" cy="1644651"/>
              <a:chOff x="6858000" y="1371600"/>
              <a:chExt cx="1981200" cy="1644651"/>
            </a:xfrm>
          </p:grpSpPr>
          <p:sp>
            <p:nvSpPr>
              <p:cNvPr id="33830" name="Freeform 7"/>
              <p:cNvSpPr>
                <a:spLocks/>
              </p:cNvSpPr>
              <p:nvPr/>
            </p:nvSpPr>
            <p:spPr bwMode="auto">
              <a:xfrm>
                <a:off x="7010400" y="1676400"/>
                <a:ext cx="990600" cy="990600"/>
              </a:xfrm>
              <a:custGeom>
                <a:avLst/>
                <a:gdLst>
                  <a:gd name="T0" fmla="*/ 0 w 624"/>
                  <a:gd name="T1" fmla="*/ 2147483646 h 624"/>
                  <a:gd name="T2" fmla="*/ 2147483646 w 624"/>
                  <a:gd name="T3" fmla="*/ 2147483646 h 624"/>
                  <a:gd name="T4" fmla="*/ 2147483646 w 624"/>
                  <a:gd name="T5" fmla="*/ 0 h 624"/>
                  <a:gd name="T6" fmla="*/ 0 w 624"/>
                  <a:gd name="T7" fmla="*/ 2147483646 h 62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24" h="624">
                    <a:moveTo>
                      <a:pt x="0" y="624"/>
                    </a:moveTo>
                    <a:lnTo>
                      <a:pt x="624" y="624"/>
                    </a:lnTo>
                    <a:lnTo>
                      <a:pt x="624" y="0"/>
                    </a:lnTo>
                    <a:lnTo>
                      <a:pt x="0" y="624"/>
                    </a:lnTo>
                    <a:close/>
                  </a:path>
                </a:pathLst>
              </a:custGeom>
              <a:solidFill>
                <a:srgbClr val="33CC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31" name="Line 8"/>
              <p:cNvSpPr>
                <a:spLocks noChangeShapeType="1"/>
              </p:cNvSpPr>
              <p:nvPr/>
            </p:nvSpPr>
            <p:spPr bwMode="auto">
              <a:xfrm>
                <a:off x="7010400" y="2667000"/>
                <a:ext cx="1600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32" name="Line 9"/>
              <p:cNvSpPr>
                <a:spLocks noChangeShapeType="1"/>
              </p:cNvSpPr>
              <p:nvPr/>
            </p:nvSpPr>
            <p:spPr bwMode="auto">
              <a:xfrm flipV="1">
                <a:off x="7010400" y="1371600"/>
                <a:ext cx="0" cy="1295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3833" name="Object 10"/>
              <p:cNvGraphicFramePr>
                <a:graphicFrameLocks noChangeAspect="1"/>
              </p:cNvGraphicFramePr>
              <p:nvPr/>
            </p:nvGraphicFramePr>
            <p:xfrm>
              <a:off x="6858000" y="2730500"/>
              <a:ext cx="2159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179" name="Equation" r:id="rId43" imgW="152400" imgH="171331" progId="Equation.3">
                      <p:embed/>
                    </p:oleObj>
                  </mc:Choice>
                  <mc:Fallback>
                    <p:oleObj name="Equation" r:id="rId43" imgW="152400" imgH="17133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58000" y="2730500"/>
                            <a:ext cx="215900" cy="241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34" name="Object 11"/>
              <p:cNvGraphicFramePr>
                <a:graphicFrameLocks noChangeAspect="1"/>
              </p:cNvGraphicFramePr>
              <p:nvPr/>
            </p:nvGraphicFramePr>
            <p:xfrm>
              <a:off x="8409033" y="2774951"/>
              <a:ext cx="2286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180" name="Equation" r:id="rId45" imgW="162082" imgH="171331" progId="Equation.3">
                      <p:embed/>
                    </p:oleObj>
                  </mc:Choice>
                  <mc:Fallback>
                    <p:oleObj name="Equation" r:id="rId45" imgW="162082" imgH="17133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09033" y="2774951"/>
                            <a:ext cx="228600" cy="241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35" name="Object 14"/>
              <p:cNvGraphicFramePr>
                <a:graphicFrameLocks noChangeAspect="1"/>
              </p:cNvGraphicFramePr>
              <p:nvPr/>
            </p:nvGraphicFramePr>
            <p:xfrm>
              <a:off x="7810500" y="2705100"/>
              <a:ext cx="2667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181" name="Equation" r:id="rId47" imgW="200092" imgH="171331" progId="Equation.3">
                      <p:embed/>
                    </p:oleObj>
                  </mc:Choice>
                  <mc:Fallback>
                    <p:oleObj name="Equation" r:id="rId47" imgW="200092" imgH="17133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10500" y="2705100"/>
                            <a:ext cx="266700" cy="241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36" name="Object 15"/>
              <p:cNvGraphicFramePr>
                <a:graphicFrameLocks noChangeAspect="1"/>
              </p:cNvGraphicFramePr>
              <p:nvPr/>
            </p:nvGraphicFramePr>
            <p:xfrm>
              <a:off x="8013700" y="2197100"/>
              <a:ext cx="8255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182" name="Equation" r:id="rId49" imgW="762000" imgH="171331" progId="Equation.3">
                      <p:embed/>
                    </p:oleObj>
                  </mc:Choice>
                  <mc:Fallback>
                    <p:oleObj name="Equation" r:id="rId49" imgW="762000" imgH="17133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013700" y="2197100"/>
                            <a:ext cx="825500" cy="241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37" name="Object 16"/>
              <p:cNvGraphicFramePr>
                <a:graphicFrameLocks noChangeAspect="1"/>
              </p:cNvGraphicFramePr>
              <p:nvPr/>
            </p:nvGraphicFramePr>
            <p:xfrm>
              <a:off x="7035800" y="1676400"/>
              <a:ext cx="812800" cy="317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183" name="Equation" r:id="rId51" imgW="742995" imgH="247677" progId="Equation.3">
                      <p:embed/>
                    </p:oleObj>
                  </mc:Choice>
                  <mc:Fallback>
                    <p:oleObj name="Equation" r:id="rId51" imgW="742995" imgH="24767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35800" y="1676400"/>
                            <a:ext cx="812800" cy="3175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3815" name="组合 22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12585700" y="0"/>
            <a:ext cx="3814763" cy="647700"/>
            <a:chOff x="9537700" y="0"/>
            <a:chExt cx="3815080" cy="647700"/>
          </a:xfrm>
        </p:grpSpPr>
        <p:sp>
          <p:nvSpPr>
            <p:cNvPr id="33825" name="RemarkBack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22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2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826" name="RemarkBlock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22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2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827" name="RemarkTitleText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2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2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33816" name="RemarkBack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2585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817" name="RemarkBlock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2585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818" name="RemarkTitleText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2827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33819" name="组合 9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33821" name="TitleBackground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22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2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822" name="ColorBlock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22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2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823" name="TypeText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-1270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2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2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33824" name="TipText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2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2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5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3820" name="图片 2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28</a:t>
            </a:fld>
            <a:endParaRPr lang="zh-CN" altLang="en-US"/>
          </a:p>
        </p:txBody>
      </p:sp>
      <p:graphicFrame>
        <p:nvGraphicFramePr>
          <p:cNvPr id="4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213055"/>
              </p:ext>
            </p:extLst>
          </p:nvPr>
        </p:nvGraphicFramePr>
        <p:xfrm>
          <a:off x="2048622" y="3686709"/>
          <a:ext cx="2859928" cy="955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84" name="Equation" r:id="rId54" imgW="1358640" imgH="406080" progId="Equation.DSMT4">
                  <p:embed/>
                </p:oleObj>
              </mc:Choice>
              <mc:Fallback>
                <p:oleObj name="Equation" r:id="rId54" imgW="13586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8622" y="3686709"/>
                        <a:ext cx="2859928" cy="9551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621395" y="4029631"/>
            <a:ext cx="2242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(2017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年高数二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016995"/>
              </p:ext>
            </p:extLst>
          </p:nvPr>
        </p:nvGraphicFramePr>
        <p:xfrm>
          <a:off x="12776184" y="4804294"/>
          <a:ext cx="2999436" cy="804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85" name="Equation" r:id="rId56" imgW="1714320" imgH="406080" progId="Equation.DSMT4">
                  <p:embed/>
                </p:oleObj>
              </mc:Choice>
              <mc:Fallback>
                <p:oleObj name="Equation" r:id="rId56" imgW="17143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6184" y="4804294"/>
                        <a:ext cx="2999436" cy="8045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927973"/>
              </p:ext>
            </p:extLst>
          </p:nvPr>
        </p:nvGraphicFramePr>
        <p:xfrm>
          <a:off x="12707653" y="5634483"/>
          <a:ext cx="1306797" cy="698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86" name="Equation" r:id="rId58" imgW="850680" imgH="342720" progId="Equation.DSMT4">
                  <p:embed/>
                </p:oleObj>
              </mc:Choice>
              <mc:Fallback>
                <p:oleObj name="Equation" r:id="rId58" imgW="8506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7653" y="5634483"/>
                        <a:ext cx="1306797" cy="698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929388"/>
              </p:ext>
            </p:extLst>
          </p:nvPr>
        </p:nvGraphicFramePr>
        <p:xfrm>
          <a:off x="14109700" y="5799003"/>
          <a:ext cx="1027111" cy="363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87" name="Equation" r:id="rId60" imgW="596880" imgH="177480" progId="Equation.DSMT4">
                  <p:embed/>
                </p:oleObj>
              </mc:Choice>
              <mc:Fallback>
                <p:oleObj name="Equation" r:id="rId60" imgW="596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09700" y="5799003"/>
                        <a:ext cx="1027111" cy="3636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6300139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 autoUpdateAnimBg="0"/>
      <p:bldP spid="30" grpId="0" build="p" autoUpdateAnimBg="0"/>
      <p:bldP spid="31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AutoShape 2" descr="花束"/>
          <p:cNvSpPr>
            <a:spLocks noChangeArrowheads="1"/>
          </p:cNvSpPr>
          <p:nvPr/>
        </p:nvSpPr>
        <p:spPr bwMode="auto">
          <a:xfrm>
            <a:off x="2479902" y="810419"/>
            <a:ext cx="7421562" cy="4694238"/>
          </a:xfrm>
          <a:prstGeom prst="horizontalScroll">
            <a:avLst>
              <a:gd name="adj" fmla="val 394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25993" name="Rectangle 9"/>
          <p:cNvSpPr>
            <a:spLocks noChangeArrowheads="1"/>
          </p:cNvSpPr>
          <p:nvPr/>
        </p:nvSpPr>
        <p:spPr bwMode="auto">
          <a:xfrm>
            <a:off x="3503614" y="1752601"/>
            <a:ext cx="3221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凡遇如下形式积分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4259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262670"/>
              </p:ext>
            </p:extLst>
          </p:nvPr>
        </p:nvGraphicFramePr>
        <p:xfrm>
          <a:off x="3374464" y="2346344"/>
          <a:ext cx="1422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1" name="Equation" r:id="rId5" imgW="1422400" imgH="838200" progId="Equation.3">
                  <p:embed/>
                </p:oleObj>
              </mc:Choice>
              <mc:Fallback>
                <p:oleObj name="Equation" r:id="rId5" imgW="14224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4464" y="2346344"/>
                        <a:ext cx="1422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07668"/>
              </p:ext>
            </p:extLst>
          </p:nvPr>
        </p:nvGraphicFramePr>
        <p:xfrm>
          <a:off x="4796864" y="3421939"/>
          <a:ext cx="1155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2" name="Equation" r:id="rId7" imgW="1155700" imgH="609600" progId="Equation.3">
                  <p:embed/>
                </p:oleObj>
              </mc:Choice>
              <mc:Fallback>
                <p:oleObj name="Equation" r:id="rId7" imgW="11557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6864" y="3421939"/>
                        <a:ext cx="1155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970915"/>
              </p:ext>
            </p:extLst>
          </p:nvPr>
        </p:nvGraphicFramePr>
        <p:xfrm>
          <a:off x="7279898" y="3259705"/>
          <a:ext cx="853695" cy="771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3" name="Equation" r:id="rId9" imgW="927100" imgH="838200" progId="Equation.3">
                  <p:embed/>
                </p:oleObj>
              </mc:Choice>
              <mc:Fallback>
                <p:oleObj name="Equation" r:id="rId9" imgW="9271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9898" y="3259705"/>
                        <a:ext cx="853695" cy="7718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5997" name="Rectangle 13"/>
          <p:cNvSpPr>
            <a:spLocks noChangeArrowheads="1"/>
          </p:cNvSpPr>
          <p:nvPr/>
        </p:nvSpPr>
        <p:spPr bwMode="auto">
          <a:xfrm>
            <a:off x="8189656" y="3421894"/>
            <a:ext cx="118749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等等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25999" name="Rectangle 15"/>
          <p:cNvSpPr>
            <a:spLocks noChangeArrowheads="1"/>
          </p:cNvSpPr>
          <p:nvPr/>
        </p:nvSpPr>
        <p:spPr bwMode="auto">
          <a:xfrm>
            <a:off x="3233649" y="4159251"/>
            <a:ext cx="36374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一定要放在后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面积分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42600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8427"/>
              </p:ext>
            </p:extLst>
          </p:nvPr>
        </p:nvGraphicFramePr>
        <p:xfrm>
          <a:off x="6347465" y="2453387"/>
          <a:ext cx="1485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4" name="Equation" r:id="rId11" imgW="1485900" imgH="596900" progId="Equation.3">
                  <p:embed/>
                </p:oleObj>
              </mc:Choice>
              <mc:Fallback>
                <p:oleObj name="Equation" r:id="rId11" imgW="14859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7465" y="2453387"/>
                        <a:ext cx="14859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600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817929"/>
              </p:ext>
            </p:extLst>
          </p:nvPr>
        </p:nvGraphicFramePr>
        <p:xfrm>
          <a:off x="7848600" y="2436589"/>
          <a:ext cx="1524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5" name="Equation" r:id="rId13" imgW="1524000" imgH="596900" progId="Equation.3">
                  <p:embed/>
                </p:oleObj>
              </mc:Choice>
              <mc:Fallback>
                <p:oleObj name="Equation" r:id="rId13" imgW="15240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436589"/>
                        <a:ext cx="1524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600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315629"/>
              </p:ext>
            </p:extLst>
          </p:nvPr>
        </p:nvGraphicFramePr>
        <p:xfrm>
          <a:off x="3374464" y="3421939"/>
          <a:ext cx="1282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6" name="Equation" r:id="rId15" imgW="1282700" imgH="609600" progId="Equation.3">
                  <p:embed/>
                </p:oleObj>
              </mc:Choice>
              <mc:Fallback>
                <p:oleObj name="Equation" r:id="rId15" imgW="12827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4464" y="3421939"/>
                        <a:ext cx="1282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600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998009"/>
              </p:ext>
            </p:extLst>
          </p:nvPr>
        </p:nvGraphicFramePr>
        <p:xfrm>
          <a:off x="6074229" y="3219200"/>
          <a:ext cx="1066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7" name="Equation" r:id="rId17" imgW="1066800" imgH="812800" progId="Equation.3">
                  <p:embed/>
                </p:oleObj>
              </mc:Choice>
              <mc:Fallback>
                <p:oleObj name="Equation" r:id="rId17" imgW="10668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4229" y="3219200"/>
                        <a:ext cx="10668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29</a:t>
            </a:fld>
            <a:endParaRPr lang="zh-CN" altLang="en-US"/>
          </a:p>
        </p:txBody>
      </p:sp>
      <p:graphicFrame>
        <p:nvGraphicFramePr>
          <p:cNvPr id="1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440211"/>
              </p:ext>
            </p:extLst>
          </p:nvPr>
        </p:nvGraphicFramePr>
        <p:xfrm>
          <a:off x="4816689" y="2298274"/>
          <a:ext cx="1440906" cy="907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8" name="Equation" r:id="rId19" imgW="685800" imgH="406080" progId="Equation.DSMT4">
                  <p:embed/>
                </p:oleObj>
              </mc:Choice>
              <mc:Fallback>
                <p:oleObj name="Equation" r:id="rId19" imgW="685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689" y="2298274"/>
                        <a:ext cx="1440906" cy="907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01118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6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6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5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5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2" dur="20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nimBg="1"/>
      <p:bldP spid="425993" grpId="0" autoUpdateAnimBg="0"/>
      <p:bldP spid="425997" grpId="0" autoUpdateAnimBg="0"/>
      <p:bldP spid="42599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649" name="Freeform 73"/>
          <p:cNvSpPr>
            <a:spLocks/>
          </p:cNvSpPr>
          <p:nvPr/>
        </p:nvSpPr>
        <p:spPr bwMode="auto">
          <a:xfrm>
            <a:off x="3800475" y="3352800"/>
            <a:ext cx="1238250" cy="1176338"/>
          </a:xfrm>
          <a:custGeom>
            <a:avLst/>
            <a:gdLst>
              <a:gd name="T0" fmla="*/ 2147483646 w 780"/>
              <a:gd name="T1" fmla="*/ 2147483646 h 741"/>
              <a:gd name="T2" fmla="*/ 2147483646 w 780"/>
              <a:gd name="T3" fmla="*/ 2147483646 h 741"/>
              <a:gd name="T4" fmla="*/ 2147483646 w 780"/>
              <a:gd name="T5" fmla="*/ 2147483646 h 741"/>
              <a:gd name="T6" fmla="*/ 2147483646 w 780"/>
              <a:gd name="T7" fmla="*/ 2147483646 h 741"/>
              <a:gd name="T8" fmla="*/ 2147483646 w 780"/>
              <a:gd name="T9" fmla="*/ 2147483646 h 741"/>
              <a:gd name="T10" fmla="*/ 2147483646 w 780"/>
              <a:gd name="T11" fmla="*/ 2147483646 h 741"/>
              <a:gd name="T12" fmla="*/ 2147483646 w 780"/>
              <a:gd name="T13" fmla="*/ 2147483646 h 741"/>
              <a:gd name="T14" fmla="*/ 2147483646 w 780"/>
              <a:gd name="T15" fmla="*/ 2147483646 h 741"/>
              <a:gd name="T16" fmla="*/ 2147483646 w 780"/>
              <a:gd name="T17" fmla="*/ 2147483646 h 741"/>
              <a:gd name="T18" fmla="*/ 2147483646 w 780"/>
              <a:gd name="T19" fmla="*/ 2147483646 h 741"/>
              <a:gd name="T20" fmla="*/ 2147483646 w 780"/>
              <a:gd name="T21" fmla="*/ 2147483646 h 741"/>
              <a:gd name="T22" fmla="*/ 2147483646 w 780"/>
              <a:gd name="T23" fmla="*/ 2147483646 h 741"/>
              <a:gd name="T24" fmla="*/ 2147483646 w 780"/>
              <a:gd name="T25" fmla="*/ 2147483646 h 741"/>
              <a:gd name="T26" fmla="*/ 2147483646 w 780"/>
              <a:gd name="T27" fmla="*/ 2147483646 h 741"/>
              <a:gd name="T28" fmla="*/ 2147483646 w 780"/>
              <a:gd name="T29" fmla="*/ 2147483646 h 741"/>
              <a:gd name="T30" fmla="*/ 2147483646 w 780"/>
              <a:gd name="T31" fmla="*/ 0 h 741"/>
              <a:gd name="T32" fmla="*/ 2147483646 w 780"/>
              <a:gd name="T33" fmla="*/ 2147483646 h 741"/>
              <a:gd name="T34" fmla="*/ 2147483646 w 780"/>
              <a:gd name="T35" fmla="*/ 2147483646 h 741"/>
              <a:gd name="T36" fmla="*/ 2147483646 w 780"/>
              <a:gd name="T37" fmla="*/ 2147483646 h 741"/>
              <a:gd name="T38" fmla="*/ 2147483646 w 780"/>
              <a:gd name="T39" fmla="*/ 2147483646 h 741"/>
              <a:gd name="T40" fmla="*/ 2147483646 w 780"/>
              <a:gd name="T41" fmla="*/ 2147483646 h 74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780" h="741">
                <a:moveTo>
                  <a:pt x="11" y="603"/>
                </a:moveTo>
                <a:cubicBezTo>
                  <a:pt x="26" y="649"/>
                  <a:pt x="57" y="649"/>
                  <a:pt x="102" y="658"/>
                </a:cubicBezTo>
                <a:cubicBezTo>
                  <a:pt x="186" y="675"/>
                  <a:pt x="265" y="711"/>
                  <a:pt x="349" y="731"/>
                </a:cubicBezTo>
                <a:cubicBezTo>
                  <a:pt x="470" y="727"/>
                  <a:pt x="537" y="741"/>
                  <a:pt x="632" y="713"/>
                </a:cubicBezTo>
                <a:cubicBezTo>
                  <a:pt x="780" y="669"/>
                  <a:pt x="623" y="718"/>
                  <a:pt x="715" y="677"/>
                </a:cubicBezTo>
                <a:cubicBezTo>
                  <a:pt x="732" y="669"/>
                  <a:pt x="769" y="658"/>
                  <a:pt x="769" y="658"/>
                </a:cubicBezTo>
                <a:cubicBezTo>
                  <a:pt x="772" y="649"/>
                  <a:pt x="779" y="631"/>
                  <a:pt x="779" y="631"/>
                </a:cubicBezTo>
                <a:cubicBezTo>
                  <a:pt x="754" y="540"/>
                  <a:pt x="779" y="654"/>
                  <a:pt x="779" y="549"/>
                </a:cubicBezTo>
                <a:cubicBezTo>
                  <a:pt x="779" y="485"/>
                  <a:pt x="772" y="421"/>
                  <a:pt x="769" y="357"/>
                </a:cubicBezTo>
                <a:cubicBezTo>
                  <a:pt x="772" y="326"/>
                  <a:pt x="779" y="296"/>
                  <a:pt x="779" y="265"/>
                </a:cubicBezTo>
                <a:cubicBezTo>
                  <a:pt x="779" y="197"/>
                  <a:pt x="723" y="145"/>
                  <a:pt x="669" y="119"/>
                </a:cubicBezTo>
                <a:cubicBezTo>
                  <a:pt x="659" y="114"/>
                  <a:pt x="650" y="108"/>
                  <a:pt x="641" y="101"/>
                </a:cubicBezTo>
                <a:cubicBezTo>
                  <a:pt x="634" y="96"/>
                  <a:pt x="631" y="86"/>
                  <a:pt x="623" y="82"/>
                </a:cubicBezTo>
                <a:cubicBezTo>
                  <a:pt x="597" y="69"/>
                  <a:pt x="568" y="64"/>
                  <a:pt x="541" y="55"/>
                </a:cubicBezTo>
                <a:cubicBezTo>
                  <a:pt x="513" y="46"/>
                  <a:pt x="487" y="28"/>
                  <a:pt x="459" y="18"/>
                </a:cubicBezTo>
                <a:cubicBezTo>
                  <a:pt x="441" y="12"/>
                  <a:pt x="404" y="0"/>
                  <a:pt x="404" y="0"/>
                </a:cubicBezTo>
                <a:cubicBezTo>
                  <a:pt x="312" y="8"/>
                  <a:pt x="220" y="20"/>
                  <a:pt x="129" y="37"/>
                </a:cubicBezTo>
                <a:cubicBezTo>
                  <a:pt x="98" y="43"/>
                  <a:pt x="38" y="64"/>
                  <a:pt x="38" y="64"/>
                </a:cubicBezTo>
                <a:cubicBezTo>
                  <a:pt x="28" y="94"/>
                  <a:pt x="29" y="82"/>
                  <a:pt x="29" y="101"/>
                </a:cubicBezTo>
                <a:cubicBezTo>
                  <a:pt x="20" y="186"/>
                  <a:pt x="0" y="273"/>
                  <a:pt x="20" y="357"/>
                </a:cubicBezTo>
                <a:cubicBezTo>
                  <a:pt x="32" y="525"/>
                  <a:pt x="35" y="443"/>
                  <a:pt x="11" y="603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FF99FF"/>
              </a:gs>
              <a:gs pos="100000">
                <a:srgbClr val="FFFFFF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8641" name="Oval 65"/>
          <p:cNvSpPr>
            <a:spLocks noChangeArrowheads="1"/>
          </p:cNvSpPr>
          <p:nvPr/>
        </p:nvSpPr>
        <p:spPr bwMode="auto">
          <a:xfrm rot="-975612">
            <a:off x="7161213" y="3805238"/>
            <a:ext cx="1230312" cy="6794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50000">
                <a:srgbClr val="FF99FF"/>
              </a:gs>
              <a:gs pos="100000">
                <a:srgbClr val="FFFFFF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CC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08578" name="Text Box 2"/>
          <p:cNvSpPr txBox="1">
            <a:spLocks noChangeArrowheads="1"/>
          </p:cNvSpPr>
          <p:nvPr/>
        </p:nvSpPr>
        <p:spPr bwMode="auto">
          <a:xfrm>
            <a:off x="2362200" y="1371601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(1)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积分区域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为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</a:p>
        </p:txBody>
      </p:sp>
      <p:graphicFrame>
        <p:nvGraphicFramePr>
          <p:cNvPr id="408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928017"/>
              </p:ext>
            </p:extLst>
          </p:nvPr>
        </p:nvGraphicFramePr>
        <p:xfrm>
          <a:off x="5178725" y="1458862"/>
          <a:ext cx="1527684" cy="5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" name="Equation" r:id="rId4" imgW="647640" imgH="203040" progId="Equation.DSMT4">
                  <p:embed/>
                </p:oleObj>
              </mc:Choice>
              <mc:Fallback>
                <p:oleObj name="Equation" r:id="rId4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8725" y="1458862"/>
                        <a:ext cx="1527684" cy="5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252542"/>
              </p:ext>
            </p:extLst>
          </p:nvPr>
        </p:nvGraphicFramePr>
        <p:xfrm>
          <a:off x="6921500" y="1409701"/>
          <a:ext cx="2641601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" name="Equation" r:id="rId6" imgW="1180800" imgH="228600" progId="Equation.DSMT4">
                  <p:embed/>
                </p:oleObj>
              </mc:Choice>
              <mc:Fallback>
                <p:oleObj name="Equation" r:id="rId6" imgW="1180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1409701"/>
                        <a:ext cx="2641601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8581" name="Text Box 5"/>
          <p:cNvSpPr txBox="1">
            <a:spLocks noChangeArrowheads="1"/>
          </p:cNvSpPr>
          <p:nvPr/>
        </p:nvSpPr>
        <p:spPr bwMode="auto">
          <a:xfrm>
            <a:off x="2779715" y="1998664"/>
            <a:ext cx="184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其中函数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        </a:t>
            </a:r>
          </a:p>
        </p:txBody>
      </p:sp>
      <p:graphicFrame>
        <p:nvGraphicFramePr>
          <p:cNvPr id="408582" name="Object 6"/>
          <p:cNvGraphicFramePr>
            <a:graphicFrameLocks noChangeAspect="1"/>
          </p:cNvGraphicFramePr>
          <p:nvPr/>
        </p:nvGraphicFramePr>
        <p:xfrm>
          <a:off x="4513264" y="2079626"/>
          <a:ext cx="8969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" name="Equation" r:id="rId8" imgW="965200" imgH="419100" progId="Equation.3">
                  <p:embed/>
                </p:oleObj>
              </mc:Choice>
              <mc:Fallback>
                <p:oleObj name="Equation" r:id="rId8" imgW="965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3264" y="2079626"/>
                        <a:ext cx="89693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3" name="Object 7"/>
          <p:cNvGraphicFramePr>
            <a:graphicFrameLocks noChangeAspect="1"/>
          </p:cNvGraphicFramePr>
          <p:nvPr/>
        </p:nvGraphicFramePr>
        <p:xfrm>
          <a:off x="5464176" y="2044700"/>
          <a:ext cx="8604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" name="公式" r:id="rId10" imgW="927100" imgH="457200" progId="Equation.3">
                  <p:embed/>
                </p:oleObj>
              </mc:Choice>
              <mc:Fallback>
                <p:oleObj name="公式" r:id="rId10" imgW="927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176" y="2044700"/>
                        <a:ext cx="8604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8584" name="Group 8"/>
          <p:cNvGrpSpPr>
            <a:grpSpLocks/>
          </p:cNvGrpSpPr>
          <p:nvPr/>
        </p:nvGrpSpPr>
        <p:grpSpPr bwMode="auto">
          <a:xfrm>
            <a:off x="7010401" y="3290888"/>
            <a:ext cx="1497013" cy="2195512"/>
            <a:chOff x="3456" y="1785"/>
            <a:chExt cx="943" cy="1383"/>
          </a:xfrm>
        </p:grpSpPr>
        <p:graphicFrame>
          <p:nvGraphicFramePr>
            <p:cNvPr id="8242" name="Object 9"/>
            <p:cNvGraphicFramePr>
              <a:graphicFrameLocks noChangeAspect="1"/>
            </p:cNvGraphicFramePr>
            <p:nvPr/>
          </p:nvGraphicFramePr>
          <p:xfrm>
            <a:off x="4224" y="2925"/>
            <a:ext cx="175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" name="公式" r:id="rId12" imgW="126725" imgH="177415" progId="Equation.3">
                    <p:embed/>
                  </p:oleObj>
                </mc:Choice>
                <mc:Fallback>
                  <p:oleObj name="公式" r:id="rId12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925"/>
                          <a:ext cx="175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43" name="Line 10"/>
            <p:cNvSpPr>
              <a:spLocks noChangeShapeType="1"/>
            </p:cNvSpPr>
            <p:nvPr/>
          </p:nvSpPr>
          <p:spPr bwMode="auto">
            <a:xfrm flipH="1">
              <a:off x="3538" y="2356"/>
              <a:ext cx="8" cy="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4" name="Line 11"/>
            <p:cNvSpPr>
              <a:spLocks noChangeShapeType="1"/>
            </p:cNvSpPr>
            <p:nvPr/>
          </p:nvSpPr>
          <p:spPr bwMode="auto">
            <a:xfrm>
              <a:off x="4301" y="2303"/>
              <a:ext cx="0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45" name="Object 12"/>
            <p:cNvGraphicFramePr>
              <a:graphicFrameLocks noChangeAspect="1"/>
            </p:cNvGraphicFramePr>
            <p:nvPr/>
          </p:nvGraphicFramePr>
          <p:xfrm>
            <a:off x="3504" y="1785"/>
            <a:ext cx="879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" name="公式" r:id="rId14" imgW="660113" imgH="215806" progId="Equation.3">
                    <p:embed/>
                  </p:oleObj>
                </mc:Choice>
                <mc:Fallback>
                  <p:oleObj name="公式" r:id="rId14" imgW="660113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785"/>
                          <a:ext cx="879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6" name="Object 13"/>
            <p:cNvGraphicFramePr>
              <a:graphicFrameLocks noChangeAspect="1"/>
            </p:cNvGraphicFramePr>
            <p:nvPr/>
          </p:nvGraphicFramePr>
          <p:xfrm>
            <a:off x="3504" y="2496"/>
            <a:ext cx="816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" name="公式" r:id="rId16" imgW="647419" imgH="215806" progId="Equation.3">
                    <p:embed/>
                  </p:oleObj>
                </mc:Choice>
                <mc:Fallback>
                  <p:oleObj name="公式" r:id="rId16" imgW="647419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496"/>
                          <a:ext cx="816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7" name="Object 14"/>
            <p:cNvGraphicFramePr>
              <a:graphicFrameLocks noChangeAspect="1"/>
            </p:cNvGraphicFramePr>
            <p:nvPr/>
          </p:nvGraphicFramePr>
          <p:xfrm>
            <a:off x="3456" y="2994"/>
            <a:ext cx="160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" name="公式" r:id="rId18" imgW="126835" imgH="139518" progId="Equation.3">
                    <p:embed/>
                  </p:oleObj>
                </mc:Choice>
                <mc:Fallback>
                  <p:oleObj name="公式" r:id="rId18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994"/>
                          <a:ext cx="160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8" name="Object 15"/>
            <p:cNvGraphicFramePr>
              <a:graphicFrameLocks noChangeAspect="1"/>
            </p:cNvGraphicFramePr>
            <p:nvPr/>
          </p:nvGraphicFramePr>
          <p:xfrm>
            <a:off x="3936" y="2116"/>
            <a:ext cx="240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" name="公式" r:id="rId20" imgW="164885" imgH="164885" progId="Equation.3">
                    <p:embed/>
                  </p:oleObj>
                </mc:Choice>
                <mc:Fallback>
                  <p:oleObj name="公式" r:id="rId20" imgW="164885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116"/>
                          <a:ext cx="240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49" name="Oval 16"/>
            <p:cNvSpPr>
              <a:spLocks noChangeArrowheads="1"/>
            </p:cNvSpPr>
            <p:nvPr/>
          </p:nvSpPr>
          <p:spPr bwMode="auto">
            <a:xfrm rot="-975612">
              <a:off x="3540" y="2098"/>
              <a:ext cx="768" cy="428"/>
            </a:xfrm>
            <a:prstGeom prst="ellips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08593" name="Group 17"/>
          <p:cNvGrpSpPr>
            <a:grpSpLocks/>
          </p:cNvGrpSpPr>
          <p:nvPr/>
        </p:nvGrpSpPr>
        <p:grpSpPr bwMode="auto">
          <a:xfrm>
            <a:off x="7315200" y="2514600"/>
            <a:ext cx="2514600" cy="579438"/>
            <a:chOff x="3840" y="1428"/>
            <a:chExt cx="1584" cy="365"/>
          </a:xfrm>
        </p:grpSpPr>
        <p:sp>
          <p:nvSpPr>
            <p:cNvPr id="8240" name="Oval 18"/>
            <p:cNvSpPr>
              <a:spLocks noChangeArrowheads="1"/>
            </p:cNvSpPr>
            <p:nvPr/>
          </p:nvSpPr>
          <p:spPr bwMode="auto">
            <a:xfrm>
              <a:off x="3840" y="1440"/>
              <a:ext cx="1440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00FFFF"/>
                </a:gs>
                <a:gs pos="100000">
                  <a:srgbClr val="FFFFFF"/>
                </a:gs>
              </a:gsLst>
              <a:lin ang="5400000" scaled="1"/>
            </a:gradFill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41" name="Rectangle 19"/>
            <p:cNvSpPr>
              <a:spLocks noChangeArrowheads="1"/>
            </p:cNvSpPr>
            <p:nvPr/>
          </p:nvSpPr>
          <p:spPr bwMode="auto">
            <a:xfrm>
              <a:off x="4127" y="1428"/>
              <a:ext cx="129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FFFF"/>
                      </a:gs>
                      <a:gs pos="50000">
                        <a:srgbClr val="FFFFFF"/>
                      </a:gs>
                      <a:gs pos="100000">
                        <a:srgbClr val="00FF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rgbClr val="CC0000"/>
                  </a:solidFill>
                  <a:ea typeface="宋体" panose="02010600030101010101" pitchFamily="2" charset="-122"/>
                </a:rPr>
                <a:t>X</a:t>
              </a:r>
              <a:r>
                <a:rPr lang="zh-CN" altLang="en-US" sz="3200">
                  <a:solidFill>
                    <a:srgbClr val="CC0000"/>
                  </a:solidFill>
                  <a:ea typeface="宋体" panose="02010600030101010101" pitchFamily="2" charset="-122"/>
                </a:rPr>
                <a:t>－</a:t>
              </a:r>
              <a:r>
                <a:rPr lang="zh-CN" altLang="en-US" sz="3200" b="1">
                  <a:solidFill>
                    <a:srgbClr val="CC0000"/>
                  </a:solidFill>
                  <a:ea typeface="宋体" panose="02010600030101010101" pitchFamily="2" charset="-122"/>
                </a:rPr>
                <a:t>型</a:t>
              </a:r>
              <a:endParaRPr lang="zh-CN" altLang="en-US" sz="3200" b="1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08596" name="Group 20"/>
          <p:cNvGrpSpPr>
            <a:grpSpLocks/>
          </p:cNvGrpSpPr>
          <p:nvPr/>
        </p:nvGrpSpPr>
        <p:grpSpPr bwMode="auto">
          <a:xfrm>
            <a:off x="6223000" y="2012951"/>
            <a:ext cx="3695700" cy="519113"/>
            <a:chOff x="2808" y="3120"/>
            <a:chExt cx="2328" cy="327"/>
          </a:xfrm>
        </p:grpSpPr>
        <p:graphicFrame>
          <p:nvGraphicFramePr>
            <p:cNvPr id="8238" name="Object 21"/>
            <p:cNvGraphicFramePr>
              <a:graphicFrameLocks noChangeAspect="1"/>
            </p:cNvGraphicFramePr>
            <p:nvPr/>
          </p:nvGraphicFramePr>
          <p:xfrm>
            <a:off x="3593" y="3168"/>
            <a:ext cx="487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" name="公式" r:id="rId22" imgW="774364" imgH="406224" progId="Equation.3">
                    <p:embed/>
                  </p:oleObj>
                </mc:Choice>
                <mc:Fallback>
                  <p:oleObj name="公式" r:id="rId22" imgW="774364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3" y="3168"/>
                          <a:ext cx="487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9" name="Rectangle 22"/>
            <p:cNvSpPr>
              <a:spLocks noChangeArrowheads="1"/>
            </p:cNvSpPr>
            <p:nvPr/>
          </p:nvSpPr>
          <p:spPr bwMode="auto">
            <a:xfrm>
              <a:off x="2808" y="3120"/>
              <a:ext cx="23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在区间          上连续</a:t>
              </a:r>
              <a:r>
                <a:rPr lang="en-US" altLang="zh-CN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.</a:t>
              </a:r>
            </a:p>
          </p:txBody>
        </p:sp>
      </p:grpSp>
      <p:sp>
        <p:nvSpPr>
          <p:cNvPr id="8207" name="Rectangle 28"/>
          <p:cNvSpPr>
            <a:spLocks noChangeArrowheads="1"/>
          </p:cNvSpPr>
          <p:nvPr/>
        </p:nvSpPr>
        <p:spPr bwMode="auto">
          <a:xfrm>
            <a:off x="2057400" y="533401"/>
            <a:ext cx="8229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1.3    </a:t>
            </a:r>
            <a:r>
              <a:rPr lang="zh-CN" altLang="en-US" sz="3600" b="1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利用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直角坐标系计算二重积分</a:t>
            </a:r>
          </a:p>
        </p:txBody>
      </p:sp>
      <p:grpSp>
        <p:nvGrpSpPr>
          <p:cNvPr id="408605" name="Group 29"/>
          <p:cNvGrpSpPr>
            <a:grpSpLocks/>
          </p:cNvGrpSpPr>
          <p:nvPr/>
        </p:nvGrpSpPr>
        <p:grpSpPr bwMode="auto">
          <a:xfrm>
            <a:off x="3149600" y="3170238"/>
            <a:ext cx="2717800" cy="2239962"/>
            <a:chOff x="1024" y="1709"/>
            <a:chExt cx="1712" cy="1411"/>
          </a:xfrm>
        </p:grpSpPr>
        <p:sp>
          <p:nvSpPr>
            <p:cNvPr id="8229" name="Line 30"/>
            <p:cNvSpPr>
              <a:spLocks noChangeShapeType="1"/>
            </p:cNvSpPr>
            <p:nvPr/>
          </p:nvSpPr>
          <p:spPr bwMode="auto">
            <a:xfrm flipV="1">
              <a:off x="1180" y="1709"/>
              <a:ext cx="0" cy="13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0" name="Line 31"/>
            <p:cNvSpPr>
              <a:spLocks noChangeShapeType="1"/>
            </p:cNvSpPr>
            <p:nvPr/>
          </p:nvSpPr>
          <p:spPr bwMode="auto">
            <a:xfrm>
              <a:off x="1110" y="2957"/>
              <a:ext cx="15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31" name="Object 32"/>
            <p:cNvGraphicFramePr>
              <a:graphicFrameLocks noChangeAspect="1"/>
            </p:cNvGraphicFramePr>
            <p:nvPr/>
          </p:nvGraphicFramePr>
          <p:xfrm>
            <a:off x="2624" y="2976"/>
            <a:ext cx="112" cy="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5" name="Equation" r:id="rId24" imgW="253890" imgH="241195" progId="Equation.3">
                    <p:embed/>
                  </p:oleObj>
                </mc:Choice>
                <mc:Fallback>
                  <p:oleObj name="Equation" r:id="rId24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4" y="2976"/>
                          <a:ext cx="112" cy="1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2" name="Object 33"/>
            <p:cNvGraphicFramePr>
              <a:graphicFrameLocks noChangeAspect="1"/>
            </p:cNvGraphicFramePr>
            <p:nvPr/>
          </p:nvGraphicFramePr>
          <p:xfrm>
            <a:off x="1056" y="2976"/>
            <a:ext cx="13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6" name="Equation" r:id="rId26" imgW="291847" imgH="317225" progId="Equation.3">
                    <p:embed/>
                  </p:oleObj>
                </mc:Choice>
                <mc:Fallback>
                  <p:oleObj name="Equation" r:id="rId26" imgW="291847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976"/>
                          <a:ext cx="13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3" name="Object 34"/>
            <p:cNvGraphicFramePr>
              <a:graphicFrameLocks noChangeAspect="1"/>
            </p:cNvGraphicFramePr>
            <p:nvPr/>
          </p:nvGraphicFramePr>
          <p:xfrm>
            <a:off x="1024" y="1713"/>
            <a:ext cx="128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7" name="Equation" r:id="rId28" imgW="253780" imgH="317225" progId="Equation.3">
                    <p:embed/>
                  </p:oleObj>
                </mc:Choice>
                <mc:Fallback>
                  <p:oleObj name="Equation" r:id="rId28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4" y="1713"/>
                          <a:ext cx="128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8611" name="Group 35"/>
          <p:cNvGrpSpPr>
            <a:grpSpLocks/>
          </p:cNvGrpSpPr>
          <p:nvPr/>
        </p:nvGrpSpPr>
        <p:grpSpPr bwMode="auto">
          <a:xfrm>
            <a:off x="6350000" y="3170238"/>
            <a:ext cx="2717800" cy="2239962"/>
            <a:chOff x="1024" y="1709"/>
            <a:chExt cx="1712" cy="1411"/>
          </a:xfrm>
        </p:grpSpPr>
        <p:sp>
          <p:nvSpPr>
            <p:cNvPr id="8224" name="Line 36"/>
            <p:cNvSpPr>
              <a:spLocks noChangeShapeType="1"/>
            </p:cNvSpPr>
            <p:nvPr/>
          </p:nvSpPr>
          <p:spPr bwMode="auto">
            <a:xfrm flipV="1">
              <a:off x="1180" y="1709"/>
              <a:ext cx="0" cy="13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5" name="Line 37"/>
            <p:cNvSpPr>
              <a:spLocks noChangeShapeType="1"/>
            </p:cNvSpPr>
            <p:nvPr/>
          </p:nvSpPr>
          <p:spPr bwMode="auto">
            <a:xfrm>
              <a:off x="1110" y="2957"/>
              <a:ext cx="15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26" name="Object 38"/>
            <p:cNvGraphicFramePr>
              <a:graphicFrameLocks noChangeAspect="1"/>
            </p:cNvGraphicFramePr>
            <p:nvPr/>
          </p:nvGraphicFramePr>
          <p:xfrm>
            <a:off x="2624" y="2976"/>
            <a:ext cx="112" cy="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8" name="Equation" r:id="rId30" imgW="253890" imgH="241195" progId="Equation.3">
                    <p:embed/>
                  </p:oleObj>
                </mc:Choice>
                <mc:Fallback>
                  <p:oleObj name="Equation" r:id="rId30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4" y="2976"/>
                          <a:ext cx="112" cy="1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7" name="Object 39"/>
            <p:cNvGraphicFramePr>
              <a:graphicFrameLocks noChangeAspect="1"/>
            </p:cNvGraphicFramePr>
            <p:nvPr/>
          </p:nvGraphicFramePr>
          <p:xfrm>
            <a:off x="1056" y="2976"/>
            <a:ext cx="13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9" name="Equation" r:id="rId31" imgW="291847" imgH="317225" progId="Equation.3">
                    <p:embed/>
                  </p:oleObj>
                </mc:Choice>
                <mc:Fallback>
                  <p:oleObj name="Equation" r:id="rId31" imgW="291847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976"/>
                          <a:ext cx="13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8" name="Object 40"/>
            <p:cNvGraphicFramePr>
              <a:graphicFrameLocks noChangeAspect="1"/>
            </p:cNvGraphicFramePr>
            <p:nvPr/>
          </p:nvGraphicFramePr>
          <p:xfrm>
            <a:off x="1024" y="1713"/>
            <a:ext cx="128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0" name="Equation" r:id="rId32" imgW="253780" imgH="317225" progId="Equation.3">
                    <p:embed/>
                  </p:oleObj>
                </mc:Choice>
                <mc:Fallback>
                  <p:oleObj name="Equation" r:id="rId32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4" y="1713"/>
                          <a:ext cx="128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8617" name="Group 41"/>
          <p:cNvGrpSpPr>
            <a:grpSpLocks/>
          </p:cNvGrpSpPr>
          <p:nvPr/>
        </p:nvGrpSpPr>
        <p:grpSpPr bwMode="auto">
          <a:xfrm>
            <a:off x="3733800" y="2927350"/>
            <a:ext cx="1447800" cy="2559050"/>
            <a:chOff x="1392" y="1553"/>
            <a:chExt cx="912" cy="1612"/>
          </a:xfrm>
        </p:grpSpPr>
        <p:sp>
          <p:nvSpPr>
            <p:cNvPr id="8211" name="Line 42"/>
            <p:cNvSpPr>
              <a:spLocks noChangeShapeType="1"/>
            </p:cNvSpPr>
            <p:nvPr/>
          </p:nvSpPr>
          <p:spPr bwMode="auto">
            <a:xfrm>
              <a:off x="1446" y="2448"/>
              <a:ext cx="0" cy="5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12" name="Group 43"/>
            <p:cNvGrpSpPr>
              <a:grpSpLocks/>
            </p:cNvGrpSpPr>
            <p:nvPr/>
          </p:nvGrpSpPr>
          <p:grpSpPr bwMode="auto">
            <a:xfrm>
              <a:off x="1440" y="2484"/>
              <a:ext cx="768" cy="474"/>
              <a:chOff x="1440" y="2484"/>
              <a:chExt cx="768" cy="474"/>
            </a:xfrm>
          </p:grpSpPr>
          <p:sp>
            <p:nvSpPr>
              <p:cNvPr id="8222" name="Line 44"/>
              <p:cNvSpPr>
                <a:spLocks noChangeShapeType="1"/>
              </p:cNvSpPr>
              <p:nvPr/>
            </p:nvSpPr>
            <p:spPr bwMode="auto">
              <a:xfrm>
                <a:off x="2202" y="2484"/>
                <a:ext cx="0" cy="4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223" name="Object 45"/>
              <p:cNvGraphicFramePr>
                <a:graphicFrameLocks noChangeAspect="1"/>
              </p:cNvGraphicFramePr>
              <p:nvPr/>
            </p:nvGraphicFramePr>
            <p:xfrm>
              <a:off x="1440" y="2580"/>
              <a:ext cx="768" cy="2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61" name="公式" r:id="rId33" imgW="647419" imgH="215806" progId="Equation.3">
                      <p:embed/>
                    </p:oleObj>
                  </mc:Choice>
                  <mc:Fallback>
                    <p:oleObj name="公式" r:id="rId33" imgW="647419" imgH="21580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2580"/>
                            <a:ext cx="768" cy="2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213" name="Object 46"/>
            <p:cNvGraphicFramePr>
              <a:graphicFrameLocks noChangeAspect="1"/>
            </p:cNvGraphicFramePr>
            <p:nvPr/>
          </p:nvGraphicFramePr>
          <p:xfrm>
            <a:off x="1440" y="1553"/>
            <a:ext cx="86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2" name="公式" r:id="rId34" imgW="660113" imgH="215806" progId="Equation.3">
                    <p:embed/>
                  </p:oleObj>
                </mc:Choice>
                <mc:Fallback>
                  <p:oleObj name="公式" r:id="rId34" imgW="660113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553"/>
                          <a:ext cx="864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4" name="Object 47"/>
            <p:cNvGraphicFramePr>
              <a:graphicFrameLocks noChangeAspect="1"/>
            </p:cNvGraphicFramePr>
            <p:nvPr/>
          </p:nvGraphicFramePr>
          <p:xfrm>
            <a:off x="1872" y="1963"/>
            <a:ext cx="218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3" name="公式" r:id="rId35" imgW="164885" imgH="164885" progId="Equation.3">
                    <p:embed/>
                  </p:oleObj>
                </mc:Choice>
                <mc:Fallback>
                  <p:oleObj name="公式" r:id="rId35" imgW="164885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963"/>
                          <a:ext cx="218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15" name="Group 48"/>
            <p:cNvGrpSpPr>
              <a:grpSpLocks/>
            </p:cNvGrpSpPr>
            <p:nvPr/>
          </p:nvGrpSpPr>
          <p:grpSpPr bwMode="auto">
            <a:xfrm>
              <a:off x="1440" y="1841"/>
              <a:ext cx="768" cy="718"/>
              <a:chOff x="1728" y="1872"/>
              <a:chExt cx="804" cy="718"/>
            </a:xfrm>
          </p:grpSpPr>
          <p:sp>
            <p:nvSpPr>
              <p:cNvPr id="8218" name="Line 49" descr="宽上对角线"/>
              <p:cNvSpPr>
                <a:spLocks noChangeShapeType="1"/>
              </p:cNvSpPr>
              <p:nvPr/>
            </p:nvSpPr>
            <p:spPr bwMode="auto">
              <a:xfrm>
                <a:off x="1742" y="1940"/>
                <a:ext cx="0" cy="546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19" name="Line 50" descr="宽上对角线"/>
              <p:cNvSpPr>
                <a:spLocks noChangeShapeType="1"/>
              </p:cNvSpPr>
              <p:nvPr/>
            </p:nvSpPr>
            <p:spPr bwMode="auto">
              <a:xfrm>
                <a:off x="2532" y="2043"/>
                <a:ext cx="0" cy="453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0" name="Arc 51" descr="宽上对角线"/>
              <p:cNvSpPr>
                <a:spLocks/>
              </p:cNvSpPr>
              <p:nvPr/>
            </p:nvSpPr>
            <p:spPr bwMode="auto">
              <a:xfrm flipV="1">
                <a:off x="1742" y="1872"/>
                <a:ext cx="790" cy="478"/>
              </a:xfrm>
              <a:custGeom>
                <a:avLst/>
                <a:gdLst>
                  <a:gd name="T0" fmla="*/ 0 w 27169"/>
                  <a:gd name="T1" fmla="*/ 0 h 21600"/>
                  <a:gd name="T2" fmla="*/ 0 w 27169"/>
                  <a:gd name="T3" fmla="*/ 0 h 21600"/>
                  <a:gd name="T4" fmla="*/ 0 w 27169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169" h="21600" fill="none" extrusionOk="0">
                    <a:moveTo>
                      <a:pt x="27168" y="14005"/>
                    </a:moveTo>
                    <a:cubicBezTo>
                      <a:pt x="23064" y="18824"/>
                      <a:pt x="17054" y="21599"/>
                      <a:pt x="10725" y="21600"/>
                    </a:cubicBezTo>
                    <a:cubicBezTo>
                      <a:pt x="6962" y="21600"/>
                      <a:pt x="3265" y="20617"/>
                      <a:pt x="0" y="18749"/>
                    </a:cubicBezTo>
                  </a:path>
                  <a:path w="27169" h="21600" stroke="0" extrusionOk="0">
                    <a:moveTo>
                      <a:pt x="27168" y="14005"/>
                    </a:moveTo>
                    <a:cubicBezTo>
                      <a:pt x="23064" y="18824"/>
                      <a:pt x="17054" y="21599"/>
                      <a:pt x="10725" y="21600"/>
                    </a:cubicBezTo>
                    <a:cubicBezTo>
                      <a:pt x="6962" y="21600"/>
                      <a:pt x="3265" y="20617"/>
                      <a:pt x="0" y="18749"/>
                    </a:cubicBezTo>
                    <a:lnTo>
                      <a:pt x="10725" y="0"/>
                    </a:lnTo>
                    <a:lnTo>
                      <a:pt x="27168" y="14005"/>
                    </a:lnTo>
                    <a:close/>
                  </a:path>
                </a:pathLst>
              </a:cu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pattFill prst="wdUpDiag">
                      <a:fgClr>
                        <a:schemeClr val="accent1"/>
                      </a:fgClr>
                      <a:bgClr>
                        <a:srgbClr val="FFFFFF"/>
                      </a:bgClr>
                    </a:patt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1" name="Arc 52" descr="宽上对角线"/>
              <p:cNvSpPr>
                <a:spLocks/>
              </p:cNvSpPr>
              <p:nvPr/>
            </p:nvSpPr>
            <p:spPr bwMode="auto">
              <a:xfrm flipV="1">
                <a:off x="1728" y="2112"/>
                <a:ext cx="804" cy="478"/>
              </a:xfrm>
              <a:custGeom>
                <a:avLst/>
                <a:gdLst>
                  <a:gd name="T0" fmla="*/ 0 w 27734"/>
                  <a:gd name="T1" fmla="*/ 0 h 21600"/>
                  <a:gd name="T2" fmla="*/ 0 w 27734"/>
                  <a:gd name="T3" fmla="*/ 0 h 21600"/>
                  <a:gd name="T4" fmla="*/ 0 w 27734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734" h="21600" fill="none" extrusionOk="0">
                    <a:moveTo>
                      <a:pt x="0" y="5568"/>
                    </a:moveTo>
                    <a:cubicBezTo>
                      <a:pt x="3969" y="1984"/>
                      <a:pt x="9127" y="-1"/>
                      <a:pt x="14476" y="0"/>
                    </a:cubicBezTo>
                    <a:cubicBezTo>
                      <a:pt x="19278" y="0"/>
                      <a:pt x="23943" y="1600"/>
                      <a:pt x="27734" y="4547"/>
                    </a:cubicBezTo>
                  </a:path>
                  <a:path w="27734" h="21600" stroke="0" extrusionOk="0">
                    <a:moveTo>
                      <a:pt x="0" y="5568"/>
                    </a:moveTo>
                    <a:cubicBezTo>
                      <a:pt x="3969" y="1984"/>
                      <a:pt x="9127" y="-1"/>
                      <a:pt x="14476" y="0"/>
                    </a:cubicBezTo>
                    <a:cubicBezTo>
                      <a:pt x="19278" y="0"/>
                      <a:pt x="23943" y="1600"/>
                      <a:pt x="27734" y="4547"/>
                    </a:cubicBezTo>
                    <a:lnTo>
                      <a:pt x="14476" y="21600"/>
                    </a:lnTo>
                    <a:lnTo>
                      <a:pt x="0" y="5568"/>
                    </a:lnTo>
                    <a:close/>
                  </a:path>
                </a:pathLst>
              </a:cu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pattFill prst="wdUpDiag">
                      <a:fgClr>
                        <a:schemeClr val="accent1"/>
                      </a:fgClr>
                      <a:bgClr>
                        <a:srgbClr val="FFFFFF"/>
                      </a:bgClr>
                    </a:patt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8216" name="Object 53"/>
            <p:cNvGraphicFramePr>
              <a:graphicFrameLocks noChangeAspect="1"/>
            </p:cNvGraphicFramePr>
            <p:nvPr/>
          </p:nvGraphicFramePr>
          <p:xfrm>
            <a:off x="2160" y="2976"/>
            <a:ext cx="129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" name="Equation" r:id="rId36" imgW="215619" imgH="317087" progId="Equation.3">
                    <p:embed/>
                  </p:oleObj>
                </mc:Choice>
                <mc:Fallback>
                  <p:oleObj name="Equation" r:id="rId36" imgW="215619" imgH="3170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976"/>
                          <a:ext cx="129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7" name="Object 54"/>
            <p:cNvGraphicFramePr>
              <a:graphicFrameLocks noChangeAspect="1"/>
            </p:cNvGraphicFramePr>
            <p:nvPr/>
          </p:nvGraphicFramePr>
          <p:xfrm>
            <a:off x="1392" y="2976"/>
            <a:ext cx="137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5" name="Equation" r:id="rId38" imgW="228600" imgH="241300" progId="Equation.3">
                    <p:embed/>
                  </p:oleObj>
                </mc:Choice>
                <mc:Fallback>
                  <p:oleObj name="Equation" r:id="rId38" imgW="228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976"/>
                          <a:ext cx="137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67044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0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0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0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0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0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8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8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649" grpId="0" animBg="1"/>
      <p:bldP spid="408641" grpId="0" animBg="1"/>
      <p:bldP spid="408578" grpId="0" autoUpdateAnimBg="0"/>
      <p:bldP spid="408581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AutoShape 2"/>
          <p:cNvSpPr>
            <a:spLocks noChangeArrowheads="1"/>
          </p:cNvSpPr>
          <p:nvPr/>
        </p:nvSpPr>
        <p:spPr bwMode="auto">
          <a:xfrm>
            <a:off x="4191000" y="990600"/>
            <a:ext cx="15240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FFCC"/>
              </a:gs>
              <a:gs pos="50000">
                <a:schemeClr val="hlink"/>
              </a:gs>
              <a:gs pos="100000">
                <a:srgbClr val="00FFCC"/>
              </a:gs>
            </a:gsLst>
            <a:lin ang="5400000" scaled="1"/>
          </a:gra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47491" name="AutoShape 3"/>
          <p:cNvSpPr>
            <a:spLocks noChangeArrowheads="1"/>
          </p:cNvSpPr>
          <p:nvPr/>
        </p:nvSpPr>
        <p:spPr bwMode="auto">
          <a:xfrm>
            <a:off x="6705600" y="914400"/>
            <a:ext cx="3352800" cy="609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66FF33"/>
              </a:gs>
              <a:gs pos="50000">
                <a:srgbClr val="00FFCC"/>
              </a:gs>
              <a:gs pos="100000">
                <a:srgbClr val="66FF33"/>
              </a:gs>
            </a:gsLst>
            <a:lin ang="5400000" scaled="1"/>
          </a:gradFill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7492" name="Text Box 4"/>
          <p:cNvSpPr txBox="1">
            <a:spLocks noChangeArrowheads="1"/>
          </p:cNvSpPr>
          <p:nvPr/>
        </p:nvSpPr>
        <p:spPr bwMode="auto">
          <a:xfrm>
            <a:off x="2743200" y="914401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计算</a:t>
            </a:r>
            <a:endParaRPr lang="zh-CN" altLang="en-US" sz="2400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47493" name="Object 5"/>
          <p:cNvGraphicFramePr>
            <a:graphicFrameLocks noChangeAspect="1"/>
          </p:cNvGraphicFramePr>
          <p:nvPr/>
        </p:nvGraphicFramePr>
        <p:xfrm>
          <a:off x="3713164" y="914400"/>
          <a:ext cx="293687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02" name="Equation" r:id="rId4" imgW="2781300" imgH="812800" progId="Equation.3">
                  <p:embed/>
                </p:oleObj>
              </mc:Choice>
              <mc:Fallback>
                <p:oleObj name="Equation" r:id="rId4" imgW="27813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164" y="914400"/>
                        <a:ext cx="2936875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494" name="Object 6"/>
          <p:cNvGraphicFramePr>
            <a:graphicFrameLocks noChangeAspect="1"/>
          </p:cNvGraphicFramePr>
          <p:nvPr/>
        </p:nvGraphicFramePr>
        <p:xfrm>
          <a:off x="6705600" y="1004889"/>
          <a:ext cx="32766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03" name="公式" r:id="rId6" imgW="1371600" imgH="203200" progId="Equation.3">
                  <p:embed/>
                </p:oleObj>
              </mc:Choice>
              <mc:Fallback>
                <p:oleObj name="公式" r:id="rId6" imgW="1371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004889"/>
                        <a:ext cx="32766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7495" name="Text Box 7"/>
          <p:cNvSpPr txBox="1">
            <a:spLocks noChangeArrowheads="1"/>
          </p:cNvSpPr>
          <p:nvPr/>
        </p:nvSpPr>
        <p:spPr bwMode="auto">
          <a:xfrm>
            <a:off x="2514600" y="17526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447496" name="Rectangle 8"/>
          <p:cNvSpPr>
            <a:spLocks noChangeArrowheads="1"/>
          </p:cNvSpPr>
          <p:nvPr/>
        </p:nvSpPr>
        <p:spPr bwMode="auto">
          <a:xfrm>
            <a:off x="3124200" y="176688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积分区域</a:t>
            </a:r>
            <a:r>
              <a:rPr lang="en-US" altLang="zh-CN" b="1" i="1" dirty="0">
                <a:solidFill>
                  <a:srgbClr val="C00000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关于</a:t>
            </a:r>
            <a:r>
              <a:rPr lang="en-US" altLang="zh-CN" b="1" i="1" dirty="0">
                <a:solidFill>
                  <a:srgbClr val="C00000"/>
                </a:solidFill>
                <a:ea typeface="宋体" panose="02010600030101010101" pitchFamily="2" charset="-122"/>
              </a:rPr>
              <a:t>x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轴对称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47497" name="Text Box 9"/>
          <p:cNvSpPr txBox="1">
            <a:spLocks noChangeArrowheads="1"/>
          </p:cNvSpPr>
          <p:nvPr/>
        </p:nvSpPr>
        <p:spPr bwMode="auto">
          <a:xfrm>
            <a:off x="3124200" y="2286001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被积函数关于</a:t>
            </a:r>
            <a:r>
              <a:rPr lang="en-US" altLang="zh-CN" b="1" i="1" dirty="0">
                <a:solidFill>
                  <a:srgbClr val="C00000"/>
                </a:solidFill>
                <a:ea typeface="宋体" panose="02010600030101010101" pitchFamily="2" charset="-122"/>
              </a:rPr>
              <a:t>y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为偶函数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47498" name="Text Box 10"/>
          <p:cNvSpPr txBox="1">
            <a:spLocks noChangeArrowheads="1"/>
          </p:cNvSpPr>
          <p:nvPr/>
        </p:nvSpPr>
        <p:spPr bwMode="auto">
          <a:xfrm>
            <a:off x="3124200" y="3810001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原式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=</a:t>
            </a:r>
            <a:endParaRPr lang="en-US" altLang="zh-CN" sz="2400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7499" name="Text Box 11"/>
          <p:cNvSpPr txBox="1">
            <a:spLocks noChangeArrowheads="1"/>
          </p:cNvSpPr>
          <p:nvPr/>
        </p:nvSpPr>
        <p:spPr bwMode="auto">
          <a:xfrm>
            <a:off x="3124200" y="298608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记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为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≥0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的部分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47500" name="Object 12"/>
          <p:cNvGraphicFramePr>
            <a:graphicFrameLocks noChangeAspect="1"/>
          </p:cNvGraphicFramePr>
          <p:nvPr/>
        </p:nvGraphicFramePr>
        <p:xfrm>
          <a:off x="4381500" y="3733801"/>
          <a:ext cx="295433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04" name="Equation" r:id="rId8" imgW="2692400" imgH="863600" progId="Equation.3">
                  <p:embed/>
                </p:oleObj>
              </mc:Choice>
              <mc:Fallback>
                <p:oleObj name="Equation" r:id="rId8" imgW="26924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3733801"/>
                        <a:ext cx="2954338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501" name="Object 13"/>
          <p:cNvGraphicFramePr>
            <a:graphicFrameLocks noChangeAspect="1"/>
          </p:cNvGraphicFramePr>
          <p:nvPr/>
        </p:nvGraphicFramePr>
        <p:xfrm>
          <a:off x="3886201" y="4659314"/>
          <a:ext cx="2752725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05" name="Equation" r:id="rId10" imgW="2616200" imgH="863600" progId="Equation.3">
                  <p:embed/>
                </p:oleObj>
              </mc:Choice>
              <mc:Fallback>
                <p:oleObj name="Equation" r:id="rId10" imgW="26162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1" y="4659314"/>
                        <a:ext cx="2752725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502" name="Object 14"/>
          <p:cNvGraphicFramePr>
            <a:graphicFrameLocks noChangeAspect="1"/>
          </p:cNvGraphicFramePr>
          <p:nvPr/>
        </p:nvGraphicFramePr>
        <p:xfrm>
          <a:off x="6637338" y="4572001"/>
          <a:ext cx="33655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06" name="Equation" r:id="rId12" imgW="3187700" imgH="698500" progId="Equation.3">
                  <p:embed/>
                </p:oleObj>
              </mc:Choice>
              <mc:Fallback>
                <p:oleObj name="Equation" r:id="rId12" imgW="31877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7338" y="4572001"/>
                        <a:ext cx="33655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7503" name="Rectangle 15"/>
          <p:cNvSpPr>
            <a:spLocks noChangeArrowheads="1"/>
          </p:cNvSpPr>
          <p:nvPr/>
        </p:nvSpPr>
        <p:spPr bwMode="auto">
          <a:xfrm>
            <a:off x="6705601" y="2971801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</a:p>
        </p:txBody>
      </p:sp>
      <p:graphicFrame>
        <p:nvGraphicFramePr>
          <p:cNvPr id="44750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050910"/>
              </p:ext>
            </p:extLst>
          </p:nvPr>
        </p:nvGraphicFramePr>
        <p:xfrm>
          <a:off x="4121151" y="3871505"/>
          <a:ext cx="368299" cy="423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07" name="Equation" r:id="rId14" imgW="126720" imgH="164880" progId="Equation.DSMT4">
                  <p:embed/>
                </p:oleObj>
              </mc:Choice>
              <mc:Fallback>
                <p:oleObj name="Equation" r:id="rId14" imgW="126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151" y="3871505"/>
                        <a:ext cx="368299" cy="4230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50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545184"/>
              </p:ext>
            </p:extLst>
          </p:nvPr>
        </p:nvGraphicFramePr>
        <p:xfrm>
          <a:off x="4381500" y="4301904"/>
          <a:ext cx="339727" cy="374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08" name="Equation" r:id="rId16" imgW="203040" imgH="228600" progId="Equation.DSMT4">
                  <p:embed/>
                </p:oleObj>
              </mc:Choice>
              <mc:Fallback>
                <p:oleObj name="Equation" r:id="rId16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4301904"/>
                        <a:ext cx="339727" cy="374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506" name="Object 18"/>
          <p:cNvGraphicFramePr>
            <a:graphicFrameLocks noChangeAspect="1"/>
          </p:cNvGraphicFramePr>
          <p:nvPr/>
        </p:nvGraphicFramePr>
        <p:xfrm>
          <a:off x="3886200" y="5562600"/>
          <a:ext cx="50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09" name="Equation" r:id="rId18" imgW="520700" imgH="838200" progId="Equation.3">
                  <p:embed/>
                </p:oleObj>
              </mc:Choice>
              <mc:Fallback>
                <p:oleObj name="Equation" r:id="rId18" imgW="5207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562600"/>
                        <a:ext cx="5080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7507" name="AutoShape 19"/>
          <p:cNvSpPr>
            <a:spLocks noChangeArrowheads="1"/>
          </p:cNvSpPr>
          <p:nvPr/>
        </p:nvSpPr>
        <p:spPr bwMode="auto">
          <a:xfrm rot="-5400000">
            <a:off x="8420100" y="2476500"/>
            <a:ext cx="685800" cy="762000"/>
          </a:xfrm>
          <a:prstGeom prst="rtTriangle">
            <a:avLst/>
          </a:prstGeom>
          <a:solidFill>
            <a:srgbClr val="FF33CC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7508" name="AutoShape 20"/>
          <p:cNvSpPr>
            <a:spLocks noChangeArrowheads="1"/>
          </p:cNvSpPr>
          <p:nvPr/>
        </p:nvSpPr>
        <p:spPr bwMode="auto">
          <a:xfrm rot="10709679">
            <a:off x="8382000" y="3200400"/>
            <a:ext cx="762000" cy="762000"/>
          </a:xfrm>
          <a:prstGeom prst="rtTriangle">
            <a:avLst/>
          </a:prstGeom>
          <a:solidFill>
            <a:srgbClr val="FF33CC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447509" name="Group 21"/>
          <p:cNvGrpSpPr>
            <a:grpSpLocks/>
          </p:cNvGrpSpPr>
          <p:nvPr/>
        </p:nvGrpSpPr>
        <p:grpSpPr bwMode="auto">
          <a:xfrm>
            <a:off x="8153400" y="2133600"/>
            <a:ext cx="1905000" cy="2057400"/>
            <a:chOff x="4128" y="2928"/>
            <a:chExt cx="1200" cy="1296"/>
          </a:xfrm>
        </p:grpSpPr>
        <p:graphicFrame>
          <p:nvGraphicFramePr>
            <p:cNvPr id="35882" name="Object 22"/>
            <p:cNvGraphicFramePr>
              <a:graphicFrameLocks noChangeAspect="1"/>
            </p:cNvGraphicFramePr>
            <p:nvPr/>
          </p:nvGraphicFramePr>
          <p:xfrm>
            <a:off x="5198" y="3648"/>
            <a:ext cx="130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10" name="Equation" r:id="rId20" imgW="253890" imgH="241195" progId="Equation.3">
                    <p:embed/>
                  </p:oleObj>
                </mc:Choice>
                <mc:Fallback>
                  <p:oleObj name="Equation" r:id="rId20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8" y="3648"/>
                          <a:ext cx="130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83" name="Line 23"/>
            <p:cNvSpPr>
              <a:spLocks noChangeShapeType="1"/>
            </p:cNvSpPr>
            <p:nvPr/>
          </p:nvSpPr>
          <p:spPr bwMode="auto">
            <a:xfrm flipV="1">
              <a:off x="4752" y="2928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84" name="Object 24"/>
            <p:cNvGraphicFramePr>
              <a:graphicFrameLocks noChangeAspect="1"/>
            </p:cNvGraphicFramePr>
            <p:nvPr/>
          </p:nvGraphicFramePr>
          <p:xfrm>
            <a:off x="4596" y="2935"/>
            <a:ext cx="105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11" name="Equation" r:id="rId22" imgW="253780" imgH="317225" progId="Equation.3">
                    <p:embed/>
                  </p:oleObj>
                </mc:Choice>
                <mc:Fallback>
                  <p:oleObj name="Equation" r:id="rId22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6" y="2935"/>
                          <a:ext cx="105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85" name="Line 25"/>
            <p:cNvSpPr>
              <a:spLocks noChangeShapeType="1"/>
            </p:cNvSpPr>
            <p:nvPr/>
          </p:nvSpPr>
          <p:spPr bwMode="auto">
            <a:xfrm flipV="1">
              <a:off x="4128" y="3600"/>
              <a:ext cx="1200" cy="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86" name="Object 26"/>
            <p:cNvGraphicFramePr>
              <a:graphicFrameLocks noChangeAspect="1"/>
            </p:cNvGraphicFramePr>
            <p:nvPr/>
          </p:nvGraphicFramePr>
          <p:xfrm>
            <a:off x="4762" y="3600"/>
            <a:ext cx="129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12" name="Equation" r:id="rId24" imgW="215713" imgH="241091" progId="Equation.3">
                    <p:embed/>
                  </p:oleObj>
                </mc:Choice>
                <mc:Fallback>
                  <p:oleObj name="Equation" r:id="rId24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2" y="3600"/>
                          <a:ext cx="129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7515" name="Text Box 27"/>
          <p:cNvSpPr txBox="1">
            <a:spLocks noChangeArrowheads="1"/>
          </p:cNvSpPr>
          <p:nvPr/>
        </p:nvSpPr>
        <p:spPr bwMode="auto">
          <a:xfrm>
            <a:off x="8686800" y="2743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447516" name="Group 28"/>
          <p:cNvGrpSpPr>
            <a:grpSpLocks/>
          </p:cNvGrpSpPr>
          <p:nvPr/>
        </p:nvGrpSpPr>
        <p:grpSpPr bwMode="auto">
          <a:xfrm>
            <a:off x="7419978" y="2393950"/>
            <a:ext cx="1876426" cy="1003300"/>
            <a:chOff x="3714" y="1508"/>
            <a:chExt cx="1182" cy="632"/>
          </a:xfrm>
        </p:grpSpPr>
        <p:graphicFrame>
          <p:nvGraphicFramePr>
            <p:cNvPr id="35877" name="Object 29"/>
            <p:cNvGraphicFramePr>
              <a:graphicFrameLocks noChangeAspect="1"/>
            </p:cNvGraphicFramePr>
            <p:nvPr/>
          </p:nvGraphicFramePr>
          <p:xfrm>
            <a:off x="4823" y="1508"/>
            <a:ext cx="73" cy="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13" name="Equation" r:id="rId26" imgW="177569" imgH="304404" progId="Equation.3">
                    <p:embed/>
                  </p:oleObj>
                </mc:Choice>
                <mc:Fallback>
                  <p:oleObj name="Equation" r:id="rId26" imgW="177569" imgH="30440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3" y="1508"/>
                          <a:ext cx="73" cy="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78" name="Object 30"/>
            <p:cNvGraphicFramePr>
              <a:graphicFrameLocks noChangeAspect="1"/>
            </p:cNvGraphicFramePr>
            <p:nvPr/>
          </p:nvGraphicFramePr>
          <p:xfrm>
            <a:off x="4139" y="2016"/>
            <a:ext cx="181" cy="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14" name="Equation" r:id="rId28" imgW="444114" imgH="304536" progId="Equation.3">
                    <p:embed/>
                  </p:oleObj>
                </mc:Choice>
                <mc:Fallback>
                  <p:oleObj name="Equation" r:id="rId28" imgW="444114" imgH="3045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9" y="2016"/>
                          <a:ext cx="181" cy="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5879" name="Group 31"/>
            <p:cNvGrpSpPr>
              <a:grpSpLocks/>
            </p:cNvGrpSpPr>
            <p:nvPr/>
          </p:nvGrpSpPr>
          <p:grpSpPr bwMode="auto">
            <a:xfrm>
              <a:off x="3714" y="1584"/>
              <a:ext cx="1086" cy="432"/>
              <a:chOff x="3714" y="1584"/>
              <a:chExt cx="1086" cy="432"/>
            </a:xfrm>
          </p:grpSpPr>
          <p:graphicFrame>
            <p:nvGraphicFramePr>
              <p:cNvPr id="35880" name="Object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65098203"/>
                  </p:ext>
                </p:extLst>
              </p:nvPr>
            </p:nvGraphicFramePr>
            <p:xfrm>
              <a:off x="3714" y="1585"/>
              <a:ext cx="775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215" name="Equation" r:id="rId30" imgW="685800" imgH="203040" progId="Equation.DSMT4">
                      <p:embed/>
                    </p:oleObj>
                  </mc:Choice>
                  <mc:Fallback>
                    <p:oleObj name="Equation" r:id="rId30" imgW="68580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14" y="1585"/>
                            <a:ext cx="775" cy="2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81" name="Line 33"/>
              <p:cNvSpPr>
                <a:spLocks noChangeShapeType="1"/>
              </p:cNvSpPr>
              <p:nvPr/>
            </p:nvSpPr>
            <p:spPr bwMode="auto">
              <a:xfrm flipH="1">
                <a:off x="4320" y="1584"/>
                <a:ext cx="480" cy="432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47522" name="Group 34"/>
          <p:cNvGrpSpPr>
            <a:grpSpLocks/>
          </p:cNvGrpSpPr>
          <p:nvPr/>
        </p:nvGrpSpPr>
        <p:grpSpPr bwMode="auto">
          <a:xfrm>
            <a:off x="7493000" y="3200400"/>
            <a:ext cx="1651000" cy="882650"/>
            <a:chOff x="3760" y="2016"/>
            <a:chExt cx="1040" cy="556"/>
          </a:xfrm>
        </p:grpSpPr>
        <p:graphicFrame>
          <p:nvGraphicFramePr>
            <p:cNvPr id="35873" name="Object 35"/>
            <p:cNvGraphicFramePr>
              <a:graphicFrameLocks noChangeAspect="1"/>
            </p:cNvGraphicFramePr>
            <p:nvPr/>
          </p:nvGraphicFramePr>
          <p:xfrm>
            <a:off x="4608" y="2448"/>
            <a:ext cx="181" cy="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16" name="Equation" r:id="rId32" imgW="444114" imgH="304536" progId="Equation.3">
                    <p:embed/>
                  </p:oleObj>
                </mc:Choice>
                <mc:Fallback>
                  <p:oleObj name="Equation" r:id="rId32" imgW="444114" imgH="3045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448"/>
                          <a:ext cx="181" cy="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5874" name="Group 36"/>
            <p:cNvGrpSpPr>
              <a:grpSpLocks/>
            </p:cNvGrpSpPr>
            <p:nvPr/>
          </p:nvGrpSpPr>
          <p:grpSpPr bwMode="auto">
            <a:xfrm>
              <a:off x="3760" y="2016"/>
              <a:ext cx="1040" cy="486"/>
              <a:chOff x="3760" y="2016"/>
              <a:chExt cx="1040" cy="486"/>
            </a:xfrm>
          </p:grpSpPr>
          <p:graphicFrame>
            <p:nvGraphicFramePr>
              <p:cNvPr id="35875" name="Object 3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8821051"/>
                  </p:ext>
                </p:extLst>
              </p:nvPr>
            </p:nvGraphicFramePr>
            <p:xfrm>
              <a:off x="3760" y="2238"/>
              <a:ext cx="752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217" name="Equation" r:id="rId34" imgW="685800" imgH="203040" progId="Equation.DSMT4">
                      <p:embed/>
                    </p:oleObj>
                  </mc:Choice>
                  <mc:Fallback>
                    <p:oleObj name="Equation" r:id="rId34" imgW="68580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60" y="2238"/>
                            <a:ext cx="752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76" name="Line 38"/>
              <p:cNvSpPr>
                <a:spLocks noChangeShapeType="1"/>
              </p:cNvSpPr>
              <p:nvPr/>
            </p:nvSpPr>
            <p:spPr bwMode="auto">
              <a:xfrm>
                <a:off x="4320" y="2016"/>
                <a:ext cx="480" cy="48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47527" name="Line 39"/>
          <p:cNvSpPr>
            <a:spLocks noChangeShapeType="1"/>
          </p:cNvSpPr>
          <p:nvPr/>
        </p:nvSpPr>
        <p:spPr bwMode="auto">
          <a:xfrm flipV="1">
            <a:off x="8686800" y="2514600"/>
            <a:ext cx="0" cy="685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51644" y="979022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35151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7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7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4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47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4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7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7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47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7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47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47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47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47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47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47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7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47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47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47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47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47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47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47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0" fill="hold"/>
                                        <p:tgtEl>
                                          <p:spTgt spid="447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0" fill="hold"/>
                                        <p:tgtEl>
                                          <p:spTgt spid="447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47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4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47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47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0" grpId="0" animBg="1"/>
      <p:bldP spid="447491" grpId="0" animBg="1"/>
      <p:bldP spid="447492" grpId="0" autoUpdateAnimBg="0"/>
      <p:bldP spid="447495" grpId="0" autoUpdateAnimBg="0"/>
      <p:bldP spid="447496" grpId="0" autoUpdateAnimBg="0"/>
      <p:bldP spid="447497" grpId="0" autoUpdateAnimBg="0"/>
      <p:bldP spid="447498" grpId="0" autoUpdateAnimBg="0"/>
      <p:bldP spid="447499" grpId="0" autoUpdateAnimBg="0"/>
      <p:bldP spid="447503" grpId="0" autoUpdateAnimBg="0"/>
      <p:bldP spid="447507" grpId="0" animBg="1"/>
      <p:bldP spid="447508" grpId="0" animBg="1"/>
      <p:bldP spid="447515" grpId="0" autoUpdateAnimBg="0"/>
      <p:bldP spid="4475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832428" y="434976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11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981200" y="132873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289622"/>
              </p:ext>
            </p:extLst>
          </p:nvPr>
        </p:nvGraphicFramePr>
        <p:xfrm>
          <a:off x="2823028" y="353219"/>
          <a:ext cx="6415299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8" name="Equation" r:id="rId4" imgW="3073320" imgH="380880" progId="Equation.DSMT4">
                  <p:embed/>
                </p:oleObj>
              </mc:Choice>
              <mc:Fallback>
                <p:oleObj name="Equation" r:id="rId4" imgW="30733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3028" y="353219"/>
                        <a:ext cx="6415299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17" name="Group 5"/>
          <p:cNvGrpSpPr>
            <a:grpSpLocks/>
          </p:cNvGrpSpPr>
          <p:nvPr/>
        </p:nvGrpSpPr>
        <p:grpSpPr bwMode="auto">
          <a:xfrm>
            <a:off x="7175500" y="1339850"/>
            <a:ext cx="2952750" cy="2095500"/>
            <a:chOff x="3600" y="1296"/>
            <a:chExt cx="1860" cy="1320"/>
          </a:xfrm>
        </p:grpSpPr>
        <p:graphicFrame>
          <p:nvGraphicFramePr>
            <p:cNvPr id="36874" name="Object 6"/>
            <p:cNvGraphicFramePr>
              <a:graphicFrameLocks noChangeAspect="1"/>
            </p:cNvGraphicFramePr>
            <p:nvPr/>
          </p:nvGraphicFramePr>
          <p:xfrm>
            <a:off x="3600" y="1296"/>
            <a:ext cx="1860" cy="1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39" name="BMP 图象" r:id="rId6" imgW="2952381" imgH="2095793" progId="Paint.Picture">
                    <p:embed/>
                  </p:oleObj>
                </mc:Choice>
                <mc:Fallback>
                  <p:oleObj name="BMP 图象" r:id="rId6" imgW="2952381" imgH="2095793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296"/>
                          <a:ext cx="1860" cy="132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5" name="Object 7"/>
            <p:cNvGraphicFramePr>
              <a:graphicFrameLocks noChangeAspect="1"/>
            </p:cNvGraphicFramePr>
            <p:nvPr/>
          </p:nvGraphicFramePr>
          <p:xfrm>
            <a:off x="3916" y="2160"/>
            <a:ext cx="164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40" name="公式" r:id="rId8" imgW="380835" imgH="418918" progId="Equation.3">
                    <p:embed/>
                  </p:oleObj>
                </mc:Choice>
                <mc:Fallback>
                  <p:oleObj name="公式" r:id="rId8" imgW="380835" imgH="4189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6" y="2160"/>
                          <a:ext cx="164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6" name="Object 8"/>
            <p:cNvGraphicFramePr>
              <a:graphicFrameLocks noChangeAspect="1"/>
            </p:cNvGraphicFramePr>
            <p:nvPr/>
          </p:nvGraphicFramePr>
          <p:xfrm>
            <a:off x="4944" y="2208"/>
            <a:ext cx="169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41" name="公式" r:id="rId10" imgW="393529" imgH="418918" progId="Equation.3">
                    <p:embed/>
                  </p:oleObj>
                </mc:Choice>
                <mc:Fallback>
                  <p:oleObj name="公式" r:id="rId10" imgW="393529" imgH="4189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208"/>
                          <a:ext cx="169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7" name="Object 9"/>
            <p:cNvGraphicFramePr>
              <a:graphicFrameLocks noChangeAspect="1"/>
            </p:cNvGraphicFramePr>
            <p:nvPr/>
          </p:nvGraphicFramePr>
          <p:xfrm>
            <a:off x="4560" y="1872"/>
            <a:ext cx="168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42" name="公式" r:id="rId12" imgW="393529" imgH="431613" progId="Equation.3">
                    <p:embed/>
                  </p:oleObj>
                </mc:Choice>
                <mc:Fallback>
                  <p:oleObj name="公式" r:id="rId12" imgW="393529" imgH="4316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872"/>
                          <a:ext cx="168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2590800" y="1328738"/>
            <a:ext cx="434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先去掉绝对值符号，如图</a:t>
            </a:r>
          </a:p>
        </p:txBody>
      </p:sp>
      <p:graphicFrame>
        <p:nvGraphicFramePr>
          <p:cNvPr id="38923" name="Object 11"/>
          <p:cNvGraphicFramePr>
            <a:graphicFrameLocks noChangeAspect="1"/>
          </p:cNvGraphicFramePr>
          <p:nvPr/>
        </p:nvGraphicFramePr>
        <p:xfrm>
          <a:off x="1981200" y="2133600"/>
          <a:ext cx="46482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43" name="公式" r:id="rId14" imgW="4572000" imgH="1638393" progId="Equation.3">
                  <p:embed/>
                </p:oleObj>
              </mc:Choice>
              <mc:Fallback>
                <p:oleObj name="公式" r:id="rId14" imgW="4572000" imgH="16383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133600"/>
                        <a:ext cx="46482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4" name="Object 12"/>
          <p:cNvGraphicFramePr>
            <a:graphicFrameLocks noChangeAspect="1"/>
          </p:cNvGraphicFramePr>
          <p:nvPr/>
        </p:nvGraphicFramePr>
        <p:xfrm>
          <a:off x="1981200" y="4078288"/>
          <a:ext cx="5627688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44" name="公式" r:id="rId16" imgW="5626100" imgH="723900" progId="Equation.3">
                  <p:embed/>
                </p:oleObj>
              </mc:Choice>
              <mc:Fallback>
                <p:oleObj name="公式" r:id="rId16" imgW="56261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078288"/>
                        <a:ext cx="5627688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5" name="Object 13"/>
          <p:cNvGraphicFramePr>
            <a:graphicFrameLocks noChangeAspect="1"/>
          </p:cNvGraphicFramePr>
          <p:nvPr/>
        </p:nvGraphicFramePr>
        <p:xfrm>
          <a:off x="7696200" y="4057650"/>
          <a:ext cx="800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45" name="公式" r:id="rId18" imgW="800100" imgH="838200" progId="Equation.3">
                  <p:embed/>
                </p:oleObj>
              </mc:Choice>
              <mc:Fallback>
                <p:oleObj name="公式" r:id="rId18" imgW="8001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057650"/>
                        <a:ext cx="800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22020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utoUpdateAnimBg="0"/>
      <p:bldP spid="3892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AutoShape 2"/>
          <p:cNvSpPr>
            <a:spLocks noChangeArrowheads="1"/>
          </p:cNvSpPr>
          <p:nvPr/>
        </p:nvSpPr>
        <p:spPr bwMode="auto">
          <a:xfrm>
            <a:off x="5295900" y="677141"/>
            <a:ext cx="1219200" cy="304800"/>
          </a:xfrm>
          <a:prstGeom prst="roundRect">
            <a:avLst>
              <a:gd name="adj" fmla="val 43333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893" name="Text Box 8"/>
          <p:cNvSpPr txBox="1">
            <a:spLocks noChangeArrowheads="1"/>
          </p:cNvSpPr>
          <p:nvPr/>
        </p:nvSpPr>
        <p:spPr bwMode="auto">
          <a:xfrm>
            <a:off x="7227434" y="172607"/>
            <a:ext cx="2797629" cy="461665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0080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2002 </a:t>
            </a: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年研究生</a:t>
            </a:r>
            <a:r>
              <a:rPr lang="zh-CN" altLang="en-US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考题</a:t>
            </a:r>
            <a:endParaRPr lang="zh-CN" altLang="en-US" sz="2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7894" name="WordArt 9"/>
          <p:cNvSpPr>
            <a:spLocks noChangeArrowheads="1" noChangeShapeType="1" noTextEdit="1"/>
          </p:cNvSpPr>
          <p:nvPr/>
        </p:nvSpPr>
        <p:spPr bwMode="auto">
          <a:xfrm>
            <a:off x="2209800" y="609600"/>
            <a:ext cx="685800" cy="62388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7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endParaRPr lang="zh-CN" alt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 panose="02010600030101010101" pitchFamily="2" charset="-122"/>
            </a:endParaRPr>
          </a:p>
        </p:txBody>
      </p:sp>
      <p:sp>
        <p:nvSpPr>
          <p:cNvPr id="37895" name="Text Box 10"/>
          <p:cNvSpPr txBox="1">
            <a:spLocks noChangeArrowheads="1"/>
          </p:cNvSpPr>
          <p:nvPr/>
        </p:nvSpPr>
        <p:spPr bwMode="auto">
          <a:xfrm>
            <a:off x="2618424" y="715328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0000"/>
                    </a:gs>
                    <a:gs pos="100000">
                      <a:srgbClr val="008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计算二重积分</a:t>
            </a:r>
          </a:p>
        </p:txBody>
      </p:sp>
      <p:graphicFrame>
        <p:nvGraphicFramePr>
          <p:cNvPr id="3789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823473"/>
              </p:ext>
            </p:extLst>
          </p:nvPr>
        </p:nvGraphicFramePr>
        <p:xfrm>
          <a:off x="4815180" y="659672"/>
          <a:ext cx="2527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04" name="Equation" r:id="rId5" imgW="2527300" imgH="825500" progId="Equation.3">
                  <p:embed/>
                </p:oleObj>
              </mc:Choice>
              <mc:Fallback>
                <p:oleObj name="Equation" r:id="rId5" imgW="25273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5180" y="659672"/>
                        <a:ext cx="2527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Text Box 12"/>
          <p:cNvSpPr txBox="1">
            <a:spLocks noChangeArrowheads="1"/>
          </p:cNvSpPr>
          <p:nvPr/>
        </p:nvSpPr>
        <p:spPr bwMode="auto">
          <a:xfrm>
            <a:off x="7368659" y="679662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0000"/>
                    </a:gs>
                    <a:gs pos="100000">
                      <a:srgbClr val="008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其中</a:t>
            </a:r>
          </a:p>
        </p:txBody>
      </p:sp>
      <p:graphicFrame>
        <p:nvGraphicFramePr>
          <p:cNvPr id="3789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381273"/>
              </p:ext>
            </p:extLst>
          </p:nvPr>
        </p:nvGraphicFramePr>
        <p:xfrm>
          <a:off x="3048000" y="1445814"/>
          <a:ext cx="449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05" name="Equation" r:id="rId7" imgW="4495800" imgH="444500" progId="Equation.3">
                  <p:embed/>
                </p:oleObj>
              </mc:Choice>
              <mc:Fallback>
                <p:oleObj name="Equation" r:id="rId7" imgW="4495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445814"/>
                        <a:ext cx="4495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9070" name="Group 14"/>
          <p:cNvGrpSpPr>
            <a:grpSpLocks/>
          </p:cNvGrpSpPr>
          <p:nvPr/>
        </p:nvGrpSpPr>
        <p:grpSpPr bwMode="auto">
          <a:xfrm>
            <a:off x="9180513" y="1098550"/>
            <a:ext cx="2146300" cy="1995487"/>
            <a:chOff x="4004" y="1632"/>
            <a:chExt cx="1352" cy="1257"/>
          </a:xfrm>
        </p:grpSpPr>
        <p:sp>
          <p:nvSpPr>
            <p:cNvPr id="37923" name="Line 15"/>
            <p:cNvSpPr>
              <a:spLocks noChangeShapeType="1"/>
            </p:cNvSpPr>
            <p:nvPr/>
          </p:nvSpPr>
          <p:spPr bwMode="auto">
            <a:xfrm flipV="1">
              <a:off x="4032" y="2688"/>
              <a:ext cx="1296" cy="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4" name="Line 16"/>
            <p:cNvSpPr>
              <a:spLocks noChangeShapeType="1"/>
            </p:cNvSpPr>
            <p:nvPr/>
          </p:nvSpPr>
          <p:spPr bwMode="auto">
            <a:xfrm flipV="1">
              <a:off x="4176" y="1641"/>
              <a:ext cx="0" cy="12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925" name="Object 17"/>
            <p:cNvGraphicFramePr>
              <a:graphicFrameLocks noChangeAspect="1"/>
            </p:cNvGraphicFramePr>
            <p:nvPr/>
          </p:nvGraphicFramePr>
          <p:xfrm>
            <a:off x="5232" y="2762"/>
            <a:ext cx="124" cy="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06" name="Equation" r:id="rId9" imgW="253890" imgH="241195" progId="Equation.3">
                    <p:embed/>
                  </p:oleObj>
                </mc:Choice>
                <mc:Fallback>
                  <p:oleObj name="Equation" r:id="rId9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2762"/>
                          <a:ext cx="124" cy="1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26" name="Object 18"/>
            <p:cNvGraphicFramePr>
              <a:graphicFrameLocks noChangeAspect="1"/>
            </p:cNvGraphicFramePr>
            <p:nvPr/>
          </p:nvGraphicFramePr>
          <p:xfrm>
            <a:off x="4004" y="1632"/>
            <a:ext cx="124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07" name="Equation" r:id="rId11" imgW="253780" imgH="317225" progId="Equation.3">
                    <p:embed/>
                  </p:oleObj>
                </mc:Choice>
                <mc:Fallback>
                  <p:oleObj name="Equation" r:id="rId11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4" y="1632"/>
                          <a:ext cx="124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27" name="Object 19"/>
            <p:cNvGraphicFramePr>
              <a:graphicFrameLocks noChangeAspect="1"/>
            </p:cNvGraphicFramePr>
            <p:nvPr/>
          </p:nvGraphicFramePr>
          <p:xfrm>
            <a:off x="4033" y="2688"/>
            <a:ext cx="143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08" name="Equation" r:id="rId13" imgW="291847" imgH="317225" progId="Equation.3">
                    <p:embed/>
                  </p:oleObj>
                </mc:Choice>
                <mc:Fallback>
                  <p:oleObj name="Equation" r:id="rId13" imgW="291847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3" y="2688"/>
                          <a:ext cx="143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9076" name="Rectangle 20"/>
          <p:cNvSpPr>
            <a:spLocks noChangeArrowheads="1"/>
          </p:cNvSpPr>
          <p:nvPr/>
        </p:nvSpPr>
        <p:spPr bwMode="auto">
          <a:xfrm>
            <a:off x="9453563" y="1722437"/>
            <a:ext cx="1143000" cy="1066800"/>
          </a:xfrm>
          <a:prstGeom prst="rect">
            <a:avLst/>
          </a:prstGeom>
          <a:gradFill rotWithShape="0">
            <a:gsLst>
              <a:gs pos="0">
                <a:srgbClr val="00FF99"/>
              </a:gs>
              <a:gs pos="100000">
                <a:srgbClr val="FFFFFF"/>
              </a:gs>
            </a:gsLst>
            <a:path path="rect">
              <a:fillToRect t="100000" r="100000"/>
            </a:path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29077" name="Text Box 21"/>
          <p:cNvSpPr txBox="1">
            <a:spLocks noChangeArrowheads="1"/>
          </p:cNvSpPr>
          <p:nvPr/>
        </p:nvSpPr>
        <p:spPr bwMode="auto">
          <a:xfrm>
            <a:off x="1626586" y="1898978"/>
            <a:ext cx="7843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zh-CN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42907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841056"/>
              </p:ext>
            </p:extLst>
          </p:nvPr>
        </p:nvGraphicFramePr>
        <p:xfrm>
          <a:off x="9263233" y="1602195"/>
          <a:ext cx="127000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09" name="Equation" r:id="rId15" imgW="177569" imgH="304404" progId="Equation.3">
                  <p:embed/>
                </p:oleObj>
              </mc:Choice>
              <mc:Fallback>
                <p:oleObj name="Equation" r:id="rId15" imgW="177569" imgH="3044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3233" y="1602195"/>
                        <a:ext cx="127000" cy="21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7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148775"/>
              </p:ext>
            </p:extLst>
          </p:nvPr>
        </p:nvGraphicFramePr>
        <p:xfrm>
          <a:off x="10518367" y="2792639"/>
          <a:ext cx="127000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10" name="Equation" r:id="rId17" imgW="177569" imgH="304404" progId="Equation.3">
                  <p:embed/>
                </p:oleObj>
              </mc:Choice>
              <mc:Fallback>
                <p:oleObj name="Equation" r:id="rId17" imgW="177569" imgH="3044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8367" y="2792639"/>
                        <a:ext cx="127000" cy="217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80" name="Line 24"/>
          <p:cNvSpPr>
            <a:spLocks noChangeShapeType="1"/>
          </p:cNvSpPr>
          <p:nvPr/>
        </p:nvSpPr>
        <p:spPr bwMode="auto">
          <a:xfrm flipV="1">
            <a:off x="9453563" y="1740309"/>
            <a:ext cx="114300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2908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152967"/>
              </p:ext>
            </p:extLst>
          </p:nvPr>
        </p:nvGraphicFramePr>
        <p:xfrm>
          <a:off x="9611926" y="1874432"/>
          <a:ext cx="3333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11" name="Equation" r:id="rId18" imgW="419100" imgH="419100" progId="Equation.3">
                  <p:embed/>
                </p:oleObj>
              </mc:Choice>
              <mc:Fallback>
                <p:oleObj name="Equation" r:id="rId18" imgW="4191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1926" y="1874432"/>
                        <a:ext cx="33337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8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264408"/>
              </p:ext>
            </p:extLst>
          </p:nvPr>
        </p:nvGraphicFramePr>
        <p:xfrm>
          <a:off x="10155408" y="2369411"/>
          <a:ext cx="3143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12" name="Equation" r:id="rId20" imgW="393529" imgH="418918" progId="Equation.3">
                  <p:embed/>
                </p:oleObj>
              </mc:Choice>
              <mc:Fallback>
                <p:oleObj name="Equation" r:id="rId20" imgW="393529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55408" y="2369411"/>
                        <a:ext cx="31432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83" name="Text Box 27"/>
          <p:cNvSpPr txBox="1">
            <a:spLocks noChangeArrowheads="1"/>
          </p:cNvSpPr>
          <p:nvPr/>
        </p:nvSpPr>
        <p:spPr bwMode="auto">
          <a:xfrm>
            <a:off x="2552065" y="1944605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0000"/>
                    </a:gs>
                    <a:gs pos="100000">
                      <a:srgbClr val="008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设</a:t>
            </a:r>
          </a:p>
        </p:txBody>
      </p:sp>
      <p:graphicFrame>
        <p:nvGraphicFramePr>
          <p:cNvPr id="42908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806128"/>
              </p:ext>
            </p:extLst>
          </p:nvPr>
        </p:nvGraphicFramePr>
        <p:xfrm>
          <a:off x="3073400" y="2017314"/>
          <a:ext cx="4686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13" name="Equation" r:id="rId22" imgW="4686300" imgH="444500" progId="Equation.3">
                  <p:embed/>
                </p:oleObj>
              </mc:Choice>
              <mc:Fallback>
                <p:oleObj name="Equation" r:id="rId22" imgW="4686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2017314"/>
                        <a:ext cx="4686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85" name="Object 29"/>
          <p:cNvGraphicFramePr>
            <a:graphicFrameLocks noChangeAspect="1"/>
          </p:cNvGraphicFramePr>
          <p:nvPr/>
        </p:nvGraphicFramePr>
        <p:xfrm>
          <a:off x="6213566" y="2044700"/>
          <a:ext cx="1203789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14" name="Equation" r:id="rId24" imgW="622080" imgH="203040" progId="Equation.DSMT4">
                  <p:embed/>
                </p:oleObj>
              </mc:Choice>
              <mc:Fallback>
                <p:oleObj name="Equation" r:id="rId24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3566" y="2044700"/>
                        <a:ext cx="1203789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8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605897"/>
              </p:ext>
            </p:extLst>
          </p:nvPr>
        </p:nvGraphicFramePr>
        <p:xfrm>
          <a:off x="3048000" y="2556480"/>
          <a:ext cx="471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15" name="Equation" r:id="rId26" imgW="4711700" imgH="444500" progId="Equation.3">
                  <p:embed/>
                </p:oleObj>
              </mc:Choice>
              <mc:Fallback>
                <p:oleObj name="Equation" r:id="rId26" imgW="47117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556480"/>
                        <a:ext cx="4711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8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159200"/>
              </p:ext>
            </p:extLst>
          </p:nvPr>
        </p:nvGraphicFramePr>
        <p:xfrm>
          <a:off x="6285468" y="2571555"/>
          <a:ext cx="1131887" cy="466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16" name="Equation" r:id="rId28" imgW="609480" imgH="203040" progId="Equation.DSMT4">
                  <p:embed/>
                </p:oleObj>
              </mc:Choice>
              <mc:Fallback>
                <p:oleObj name="Equation" r:id="rId28" imgW="609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5468" y="2571555"/>
                        <a:ext cx="1131887" cy="466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8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049430"/>
              </p:ext>
            </p:extLst>
          </p:nvPr>
        </p:nvGraphicFramePr>
        <p:xfrm>
          <a:off x="1720215" y="3247433"/>
          <a:ext cx="2730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17" name="Equation" r:id="rId30" imgW="2730500" imgH="825500" progId="Equation.3">
                  <p:embed/>
                </p:oleObj>
              </mc:Choice>
              <mc:Fallback>
                <p:oleObj name="Equation" r:id="rId30" imgW="27305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215" y="3247433"/>
                        <a:ext cx="2730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8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57472"/>
              </p:ext>
            </p:extLst>
          </p:nvPr>
        </p:nvGraphicFramePr>
        <p:xfrm>
          <a:off x="4572000" y="3200400"/>
          <a:ext cx="2438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18" name="Equation" r:id="rId32" imgW="2438400" imgH="876300" progId="Equation.3">
                  <p:embed/>
                </p:oleObj>
              </mc:Choice>
              <mc:Fallback>
                <p:oleObj name="Equation" r:id="rId32" imgW="2438400" imgH="876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200400"/>
                        <a:ext cx="24384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9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612525"/>
              </p:ext>
            </p:extLst>
          </p:nvPr>
        </p:nvGraphicFramePr>
        <p:xfrm>
          <a:off x="7060813" y="3195940"/>
          <a:ext cx="2717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19" name="Equation" r:id="rId34" imgW="2717800" imgH="876300" progId="Equation.3">
                  <p:embed/>
                </p:oleObj>
              </mc:Choice>
              <mc:Fallback>
                <p:oleObj name="Equation" r:id="rId34" imgW="2717800" imgH="876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0813" y="3195940"/>
                        <a:ext cx="27178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91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507992"/>
              </p:ext>
            </p:extLst>
          </p:nvPr>
        </p:nvGraphicFramePr>
        <p:xfrm>
          <a:off x="3138623" y="3980348"/>
          <a:ext cx="18415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20" name="Equation" r:id="rId36" imgW="1841500" imgH="876300" progId="Equation.3">
                  <p:embed/>
                </p:oleObj>
              </mc:Choice>
              <mc:Fallback>
                <p:oleObj name="Equation" r:id="rId36" imgW="1841500" imgH="876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623" y="3980348"/>
                        <a:ext cx="18415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92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967627"/>
              </p:ext>
            </p:extLst>
          </p:nvPr>
        </p:nvGraphicFramePr>
        <p:xfrm>
          <a:off x="4986660" y="4007092"/>
          <a:ext cx="1828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21" name="Equation" r:id="rId38" imgW="1828800" imgH="876300" progId="Equation.3">
                  <p:embed/>
                </p:oleObj>
              </mc:Choice>
              <mc:Fallback>
                <p:oleObj name="Equation" r:id="rId38" imgW="1828800" imgH="876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660" y="4007092"/>
                        <a:ext cx="18288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93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56575"/>
              </p:ext>
            </p:extLst>
          </p:nvPr>
        </p:nvGraphicFramePr>
        <p:xfrm>
          <a:off x="4450715" y="4792556"/>
          <a:ext cx="2171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22" name="Equation" r:id="rId40" imgW="2171700" imgH="698500" progId="Equation.3">
                  <p:embed/>
                </p:oleObj>
              </mc:Choice>
              <mc:Fallback>
                <p:oleObj name="Equation" r:id="rId40" imgW="21717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0715" y="4792556"/>
                        <a:ext cx="21717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94" name="Line 38"/>
          <p:cNvSpPr>
            <a:spLocks noChangeShapeType="1"/>
          </p:cNvSpPr>
          <p:nvPr/>
        </p:nvSpPr>
        <p:spPr bwMode="auto">
          <a:xfrm flipV="1">
            <a:off x="10026990" y="1743076"/>
            <a:ext cx="1588" cy="10287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9095" name="Line 39"/>
          <p:cNvSpPr>
            <a:spLocks noChangeShapeType="1"/>
          </p:cNvSpPr>
          <p:nvPr/>
        </p:nvSpPr>
        <p:spPr bwMode="auto">
          <a:xfrm>
            <a:off x="9451567" y="2266883"/>
            <a:ext cx="11303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2909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104068"/>
              </p:ext>
            </p:extLst>
          </p:nvPr>
        </p:nvGraphicFramePr>
        <p:xfrm>
          <a:off x="6657567" y="4806366"/>
          <a:ext cx="2146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23" name="Equation" r:id="rId42" imgW="2146300" imgH="698500" progId="Equation.3">
                  <p:embed/>
                </p:oleObj>
              </mc:Choice>
              <mc:Fallback>
                <p:oleObj name="Equation" r:id="rId42" imgW="21463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7567" y="4806366"/>
                        <a:ext cx="21463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97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108902"/>
              </p:ext>
            </p:extLst>
          </p:nvPr>
        </p:nvGraphicFramePr>
        <p:xfrm>
          <a:off x="8799683" y="4983056"/>
          <a:ext cx="1054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24" name="Equation" r:id="rId44" imgW="1053643" imgH="317362" progId="Equation.3">
                  <p:embed/>
                </p:oleObj>
              </mc:Choice>
              <mc:Fallback>
                <p:oleObj name="Equation" r:id="rId44" imgW="1053643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9683" y="4983056"/>
                        <a:ext cx="1054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98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326333"/>
              </p:ext>
            </p:extLst>
          </p:nvPr>
        </p:nvGraphicFramePr>
        <p:xfrm>
          <a:off x="1743619" y="4771599"/>
          <a:ext cx="2683691" cy="804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25" name="Equation" r:id="rId46" imgW="1346040" imgH="330120" progId="Equation.DSMT4">
                  <p:embed/>
                </p:oleObj>
              </mc:Choice>
              <mc:Fallback>
                <p:oleObj name="Equation" r:id="rId46" imgW="13460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619" y="4771599"/>
                        <a:ext cx="2683691" cy="8045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1580357" y="685800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5520060" y="5702868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0000"/>
                    </a:gs>
                    <a:gs pos="100000">
                      <a:srgbClr val="008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计算二重积分</a:t>
            </a:r>
          </a:p>
        </p:txBody>
      </p:sp>
      <p:graphicFrame>
        <p:nvGraphicFramePr>
          <p:cNvPr id="4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52647"/>
              </p:ext>
            </p:extLst>
          </p:nvPr>
        </p:nvGraphicFramePr>
        <p:xfrm>
          <a:off x="7758285" y="5651534"/>
          <a:ext cx="3065549" cy="828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26" name="Equation" r:id="rId48" imgW="1612800" imgH="380880" progId="Equation.DSMT4">
                  <p:embed/>
                </p:oleObj>
              </mc:Choice>
              <mc:Fallback>
                <p:oleObj name="Equation" r:id="rId48" imgW="16128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8285" y="5651534"/>
                        <a:ext cx="3065549" cy="8286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1368604" y="5688005"/>
            <a:ext cx="515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0000"/>
                    </a:gs>
                    <a:gs pos="100000">
                      <a:srgbClr val="008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设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739979"/>
              </p:ext>
            </p:extLst>
          </p:nvPr>
        </p:nvGraphicFramePr>
        <p:xfrm>
          <a:off x="1806007" y="5695600"/>
          <a:ext cx="3610543" cy="54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27" name="Equation" r:id="rId50" imgW="2311200" imgH="253800" progId="Equation.DSMT4">
                  <p:embed/>
                </p:oleObj>
              </mc:Choice>
              <mc:Fallback>
                <p:oleObj name="Equation" r:id="rId50" imgW="2311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007" y="5695600"/>
                        <a:ext cx="3610543" cy="54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589757" y="5689339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练习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9118" y="620691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solidFill>
                  <a:srgbClr val="0000CC"/>
                </a:solidFill>
              </a:rPr>
              <a:t>南开大学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3543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9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9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9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2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9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9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9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9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29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29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29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29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29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29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2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2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2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2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290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2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2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2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2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29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29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8" grpId="0" animBg="1"/>
      <p:bldP spid="429076" grpId="0" animBg="1"/>
      <p:bldP spid="429077" grpId="0" autoUpdateAnimBg="0"/>
      <p:bldP spid="429080" grpId="0" animBg="1"/>
      <p:bldP spid="429083" grpId="0" autoUpdateAnimBg="0"/>
      <p:bldP spid="429094" grpId="0" animBg="1"/>
      <p:bldP spid="42909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AutoShape 2"/>
          <p:cNvSpPr>
            <a:spLocks noChangeArrowheads="1"/>
          </p:cNvSpPr>
          <p:nvPr/>
        </p:nvSpPr>
        <p:spPr bwMode="auto">
          <a:xfrm>
            <a:off x="2393950" y="1890713"/>
            <a:ext cx="7302500" cy="3841750"/>
          </a:xfrm>
          <a:prstGeom prst="horizontalScroll">
            <a:avLst>
              <a:gd name="adj" fmla="val 5606"/>
            </a:avLst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3460751" y="1227138"/>
            <a:ext cx="51673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zh-CN" sz="3200" b="1" dirty="0">
                <a:solidFill>
                  <a:srgbClr val="FF0000"/>
                </a:solidFill>
                <a:latin typeface="+mn-ea"/>
                <a:ea typeface="+mn-ea"/>
              </a:rPr>
              <a:t>二重积分的计算</a:t>
            </a:r>
            <a:r>
              <a:rPr lang="zh-CN" altLang="zh-CN" sz="3200" b="1" dirty="0" smtClean="0">
                <a:solidFill>
                  <a:srgbClr val="FF0000"/>
                </a:solidFill>
                <a:latin typeface="+mn-ea"/>
                <a:ea typeface="+mn-ea"/>
              </a:rPr>
              <a:t>规律</a:t>
            </a:r>
            <a:r>
              <a:rPr lang="en-US" altLang="zh-CN" sz="3200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(2)</a:t>
            </a:r>
            <a:endParaRPr lang="zh-CN" altLang="en-US" sz="3200" dirty="0">
              <a:solidFill>
                <a:srgbClr val="FF33CC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905125" y="2325689"/>
            <a:ext cx="42862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(1)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注意利用对称性质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489700" y="2320926"/>
            <a:ext cx="2806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以便简化计算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889250" y="2865439"/>
            <a:ext cx="6664053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被积函数中含有绝对值、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</a:p>
          <a:p>
            <a:pPr>
              <a:defRPr/>
            </a:pPr>
            <a:r>
              <a:rPr lang="zh-CN" altLang="en-US" sz="2800" b="1" dirty="0"/>
              <a:t>符号时</a:t>
            </a:r>
            <a:r>
              <a:rPr lang="en-US" altLang="zh-CN" sz="2800" b="1" dirty="0"/>
              <a:t>,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4187825" y="3287714"/>
            <a:ext cx="48895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应将积分域分割成几个子域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2873376" y="3821114"/>
            <a:ext cx="64230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使被积函数在每个子域中保持同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一表达式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2922587" y="4293396"/>
            <a:ext cx="6373813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以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消除被积函数中的绝对值、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max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min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等符号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24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7" dur="500"/>
                                        <p:tgtEl>
                                          <p:spTgt spid="42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0" grpId="0" animBg="1"/>
      <p:bldP spid="13" grpId="0" autoUpdateAnimBg="0"/>
      <p:bldP spid="14" grpId="0" autoUpdateAnimBg="0"/>
      <p:bldP spid="15" grpId="0" autoUpdateAnimBg="0"/>
      <p:bldP spid="16" grpId="0" autoUpdateAnimBg="0"/>
      <p:bldP spid="38922" grpId="0"/>
      <p:bldP spid="19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AutoShape 2"/>
          <p:cNvSpPr>
            <a:spLocks noChangeArrowheads="1"/>
          </p:cNvSpPr>
          <p:nvPr/>
        </p:nvSpPr>
        <p:spPr bwMode="auto">
          <a:xfrm>
            <a:off x="4267200" y="2438400"/>
            <a:ext cx="1143000" cy="457200"/>
          </a:xfrm>
          <a:prstGeom prst="wedgeRoundRectCallout">
            <a:avLst>
              <a:gd name="adj1" fmla="val 46250"/>
              <a:gd name="adj2" fmla="val -101736"/>
              <a:gd name="adj3" fmla="val 16667"/>
            </a:avLst>
          </a:prstGeom>
          <a:gradFill rotWithShape="0">
            <a:gsLst>
              <a:gs pos="0">
                <a:srgbClr val="FFFF99"/>
              </a:gs>
              <a:gs pos="100000">
                <a:srgbClr val="66FF33"/>
              </a:gs>
            </a:gsLst>
            <a:path path="rect">
              <a:fillToRect l="50000" t="50000" r="50000" b="50000"/>
            </a:path>
          </a:gra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2212339" y="591561"/>
            <a:ext cx="79248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13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求两个底圆半径为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R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且这两个圆柱面的方程分别为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                   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及</a:t>
            </a:r>
          </a:p>
        </p:txBody>
      </p:sp>
      <p:graphicFrame>
        <p:nvGraphicFramePr>
          <p:cNvPr id="3994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27821"/>
              </p:ext>
            </p:extLst>
          </p:nvPr>
        </p:nvGraphicFramePr>
        <p:xfrm>
          <a:off x="3316804" y="1122043"/>
          <a:ext cx="2122487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60" name="公式" r:id="rId4" imgW="838200" imgH="228600" progId="Equation.3">
                  <p:embed/>
                </p:oleObj>
              </mc:Choice>
              <mc:Fallback>
                <p:oleObj name="公式" r:id="rId4" imgW="838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804" y="1122043"/>
                        <a:ext cx="2122487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386685"/>
              </p:ext>
            </p:extLst>
          </p:nvPr>
        </p:nvGraphicFramePr>
        <p:xfrm>
          <a:off x="6034088" y="1103313"/>
          <a:ext cx="19653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61" name="Equation" r:id="rId6" imgW="799920" imgH="203040" progId="Equation.DSMT4">
                  <p:embed/>
                </p:oleObj>
              </mc:Choice>
              <mc:Fallback>
                <p:oleObj name="Equation" r:id="rId6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4088" y="1103313"/>
                        <a:ext cx="19653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8038" name="Text Box 6"/>
          <p:cNvSpPr txBox="1">
            <a:spLocks noChangeArrowheads="1"/>
          </p:cNvSpPr>
          <p:nvPr/>
        </p:nvSpPr>
        <p:spPr bwMode="auto">
          <a:xfrm>
            <a:off x="2209800" y="23764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4280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857227"/>
              </p:ext>
            </p:extLst>
          </p:nvPr>
        </p:nvGraphicFramePr>
        <p:xfrm>
          <a:off x="2726082" y="3200400"/>
          <a:ext cx="2352675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62" name="Equation" r:id="rId8" imgW="2273300" imgH="812800" progId="Equation.3">
                  <p:embed/>
                </p:oleObj>
              </mc:Choice>
              <mc:Fallback>
                <p:oleObj name="Equation" r:id="rId8" imgW="22733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082" y="3200400"/>
                        <a:ext cx="2352675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69336"/>
              </p:ext>
            </p:extLst>
          </p:nvPr>
        </p:nvGraphicFramePr>
        <p:xfrm>
          <a:off x="2752107" y="3998613"/>
          <a:ext cx="37782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63" name="Equation" r:id="rId10" imgW="3581400" imgH="736600" progId="Equation.3">
                  <p:embed/>
                </p:oleObj>
              </mc:Choice>
              <mc:Fallback>
                <p:oleObj name="Equation" r:id="rId10" imgW="35814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107" y="3998613"/>
                        <a:ext cx="377825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203316"/>
              </p:ext>
            </p:extLst>
          </p:nvPr>
        </p:nvGraphicFramePr>
        <p:xfrm>
          <a:off x="2724388" y="4724853"/>
          <a:ext cx="10668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64" name="公式" r:id="rId12" imgW="457002" imgH="406224" progId="Equation.3">
                  <p:embed/>
                </p:oleObj>
              </mc:Choice>
              <mc:Fallback>
                <p:oleObj name="公式" r:id="rId12" imgW="457002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388" y="4724853"/>
                        <a:ext cx="10668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99807"/>
              </p:ext>
            </p:extLst>
          </p:nvPr>
        </p:nvGraphicFramePr>
        <p:xfrm>
          <a:off x="2655453" y="5546384"/>
          <a:ext cx="22860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65" name="Equation" r:id="rId14" imgW="1040948" imgH="406224" progId="Equation.3">
                  <p:embed/>
                </p:oleObj>
              </mc:Choice>
              <mc:Fallback>
                <p:oleObj name="Equation" r:id="rId14" imgW="1040948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453" y="5546384"/>
                        <a:ext cx="22860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8" name="Line 11"/>
          <p:cNvSpPr>
            <a:spLocks noChangeShapeType="1"/>
          </p:cNvSpPr>
          <p:nvPr/>
        </p:nvSpPr>
        <p:spPr bwMode="auto">
          <a:xfrm>
            <a:off x="8305800" y="3962400"/>
            <a:ext cx="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9" name="Line 12"/>
          <p:cNvSpPr>
            <a:spLocks noChangeShapeType="1"/>
          </p:cNvSpPr>
          <p:nvPr/>
        </p:nvSpPr>
        <p:spPr bwMode="auto">
          <a:xfrm>
            <a:off x="8229600" y="4038600"/>
            <a:ext cx="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45" name="Line 13"/>
          <p:cNvSpPr>
            <a:spLocks noChangeShapeType="1"/>
          </p:cNvSpPr>
          <p:nvPr/>
        </p:nvSpPr>
        <p:spPr bwMode="auto">
          <a:xfrm>
            <a:off x="8251746" y="2590800"/>
            <a:ext cx="0" cy="1371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46" name="Line 14"/>
          <p:cNvSpPr>
            <a:spLocks noChangeShapeType="1"/>
          </p:cNvSpPr>
          <p:nvPr/>
        </p:nvSpPr>
        <p:spPr bwMode="auto">
          <a:xfrm>
            <a:off x="9392372" y="2137356"/>
            <a:ext cx="0" cy="1371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47" name="Line 15"/>
          <p:cNvSpPr>
            <a:spLocks noChangeShapeType="1"/>
          </p:cNvSpPr>
          <p:nvPr/>
        </p:nvSpPr>
        <p:spPr bwMode="auto">
          <a:xfrm flipH="1">
            <a:off x="8237912" y="2147888"/>
            <a:ext cx="4572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48" name="Arc 16"/>
          <p:cNvSpPr>
            <a:spLocks/>
          </p:cNvSpPr>
          <p:nvPr/>
        </p:nvSpPr>
        <p:spPr bwMode="auto">
          <a:xfrm flipV="1">
            <a:off x="8257309" y="2061156"/>
            <a:ext cx="1135063" cy="533400"/>
          </a:xfrm>
          <a:custGeom>
            <a:avLst/>
            <a:gdLst>
              <a:gd name="T0" fmla="*/ 0 w 21455"/>
              <a:gd name="T1" fmla="*/ 0 h 21600"/>
              <a:gd name="T2" fmla="*/ 2147483646 w 21455"/>
              <a:gd name="T3" fmla="*/ 2147483646 h 21600"/>
              <a:gd name="T4" fmla="*/ 0 w 21455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455" h="21600" fill="none" extrusionOk="0">
                <a:moveTo>
                  <a:pt x="0" y="0"/>
                </a:moveTo>
                <a:cubicBezTo>
                  <a:pt x="10964" y="0"/>
                  <a:pt x="20188" y="8214"/>
                  <a:pt x="21455" y="19104"/>
                </a:cubicBezTo>
              </a:path>
              <a:path w="21455" h="21600" stroke="0" extrusionOk="0">
                <a:moveTo>
                  <a:pt x="0" y="0"/>
                </a:moveTo>
                <a:cubicBezTo>
                  <a:pt x="10964" y="0"/>
                  <a:pt x="20188" y="8214"/>
                  <a:pt x="21455" y="19104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49" name="Line 17"/>
          <p:cNvSpPr>
            <a:spLocks noChangeShapeType="1"/>
          </p:cNvSpPr>
          <p:nvPr/>
        </p:nvSpPr>
        <p:spPr bwMode="auto">
          <a:xfrm>
            <a:off x="8695112" y="2144305"/>
            <a:ext cx="685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50" name="Line 18"/>
          <p:cNvSpPr>
            <a:spLocks noChangeShapeType="1"/>
          </p:cNvSpPr>
          <p:nvPr/>
        </p:nvSpPr>
        <p:spPr bwMode="auto">
          <a:xfrm>
            <a:off x="10652470" y="2975556"/>
            <a:ext cx="0" cy="533400"/>
          </a:xfrm>
          <a:prstGeom prst="line">
            <a:avLst/>
          </a:prstGeom>
          <a:noFill/>
          <a:ln w="28575">
            <a:solidFill>
              <a:srgbClr val="99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51" name="Arc 19"/>
          <p:cNvSpPr>
            <a:spLocks/>
          </p:cNvSpPr>
          <p:nvPr/>
        </p:nvSpPr>
        <p:spPr bwMode="auto">
          <a:xfrm flipH="1">
            <a:off x="8268070" y="2945794"/>
            <a:ext cx="457200" cy="9906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99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52" name="Line 20"/>
          <p:cNvSpPr>
            <a:spLocks noChangeShapeType="1"/>
          </p:cNvSpPr>
          <p:nvPr/>
        </p:nvSpPr>
        <p:spPr bwMode="auto">
          <a:xfrm>
            <a:off x="8728075" y="2950135"/>
            <a:ext cx="1905000" cy="0"/>
          </a:xfrm>
          <a:prstGeom prst="line">
            <a:avLst/>
          </a:prstGeom>
          <a:noFill/>
          <a:ln w="28575">
            <a:solidFill>
              <a:srgbClr val="99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53" name="Arc 21"/>
          <p:cNvSpPr>
            <a:spLocks/>
          </p:cNvSpPr>
          <p:nvPr/>
        </p:nvSpPr>
        <p:spPr bwMode="auto">
          <a:xfrm flipH="1">
            <a:off x="10263223" y="2958093"/>
            <a:ext cx="381000" cy="1011238"/>
          </a:xfrm>
          <a:custGeom>
            <a:avLst/>
            <a:gdLst>
              <a:gd name="T0" fmla="*/ 0 w 21600"/>
              <a:gd name="T1" fmla="*/ 0 h 22054"/>
              <a:gd name="T2" fmla="*/ 2147483646 w 21600"/>
              <a:gd name="T3" fmla="*/ 2147483646 h 22054"/>
              <a:gd name="T4" fmla="*/ 0 w 21600"/>
              <a:gd name="T5" fmla="*/ 2147483646 h 220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2054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751"/>
                  <a:pt x="21598" y="21902"/>
                  <a:pt x="21595" y="22054"/>
                </a:cubicBezTo>
              </a:path>
              <a:path w="21600" h="22054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751"/>
                  <a:pt x="21598" y="21902"/>
                  <a:pt x="21595" y="22054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99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54" name="Line 22"/>
          <p:cNvSpPr>
            <a:spLocks noChangeShapeType="1"/>
          </p:cNvSpPr>
          <p:nvPr/>
        </p:nvSpPr>
        <p:spPr bwMode="auto">
          <a:xfrm>
            <a:off x="8279925" y="3962400"/>
            <a:ext cx="1981200" cy="0"/>
          </a:xfrm>
          <a:prstGeom prst="line">
            <a:avLst/>
          </a:prstGeom>
          <a:noFill/>
          <a:ln w="28575">
            <a:solidFill>
              <a:srgbClr val="99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55" name="Line 23"/>
          <p:cNvSpPr>
            <a:spLocks noChangeShapeType="1"/>
          </p:cNvSpPr>
          <p:nvPr/>
        </p:nvSpPr>
        <p:spPr bwMode="auto">
          <a:xfrm flipH="1">
            <a:off x="10271470" y="3516909"/>
            <a:ext cx="381000" cy="457200"/>
          </a:xfrm>
          <a:prstGeom prst="line">
            <a:avLst/>
          </a:prstGeom>
          <a:noFill/>
          <a:ln w="28575">
            <a:solidFill>
              <a:srgbClr val="99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56" name="Arc 24"/>
          <p:cNvSpPr>
            <a:spLocks/>
          </p:cNvSpPr>
          <p:nvPr/>
        </p:nvSpPr>
        <p:spPr bwMode="auto">
          <a:xfrm rot="10800000" flipH="1">
            <a:off x="8276730" y="2774667"/>
            <a:ext cx="1130300" cy="1143000"/>
          </a:xfrm>
          <a:custGeom>
            <a:avLst/>
            <a:gdLst>
              <a:gd name="T0" fmla="*/ 0 w 21370"/>
              <a:gd name="T1" fmla="*/ 0 h 21600"/>
              <a:gd name="T2" fmla="*/ 2147483646 w 21370"/>
              <a:gd name="T3" fmla="*/ 2147483646 h 21600"/>
              <a:gd name="T4" fmla="*/ 0 w 2137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370" h="21600" fill="none" extrusionOk="0">
                <a:moveTo>
                  <a:pt x="0" y="0"/>
                </a:moveTo>
                <a:cubicBezTo>
                  <a:pt x="10714" y="0"/>
                  <a:pt x="19810" y="7855"/>
                  <a:pt x="21369" y="18456"/>
                </a:cubicBezTo>
              </a:path>
              <a:path w="21370" h="21600" stroke="0" extrusionOk="0">
                <a:moveTo>
                  <a:pt x="0" y="0"/>
                </a:moveTo>
                <a:cubicBezTo>
                  <a:pt x="10714" y="0"/>
                  <a:pt x="19810" y="7855"/>
                  <a:pt x="21369" y="18456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57" name="Arc 25"/>
          <p:cNvSpPr>
            <a:spLocks/>
          </p:cNvSpPr>
          <p:nvPr/>
        </p:nvSpPr>
        <p:spPr bwMode="auto">
          <a:xfrm flipV="1">
            <a:off x="8281878" y="3412046"/>
            <a:ext cx="1135062" cy="533400"/>
          </a:xfrm>
          <a:custGeom>
            <a:avLst/>
            <a:gdLst>
              <a:gd name="T0" fmla="*/ 0 w 21450"/>
              <a:gd name="T1" fmla="*/ 0 h 21600"/>
              <a:gd name="T2" fmla="*/ 2147483646 w 21450"/>
              <a:gd name="T3" fmla="*/ 2147483646 h 21600"/>
              <a:gd name="T4" fmla="*/ 0 w 2145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450" h="21600" fill="none" extrusionOk="0">
                <a:moveTo>
                  <a:pt x="0" y="0"/>
                </a:moveTo>
                <a:cubicBezTo>
                  <a:pt x="10946" y="0"/>
                  <a:pt x="20161" y="8188"/>
                  <a:pt x="21449" y="19058"/>
                </a:cubicBezTo>
              </a:path>
              <a:path w="21450" h="21600" stroke="0" extrusionOk="0">
                <a:moveTo>
                  <a:pt x="0" y="0"/>
                </a:moveTo>
                <a:cubicBezTo>
                  <a:pt x="10946" y="0"/>
                  <a:pt x="20161" y="8188"/>
                  <a:pt x="21449" y="19058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rot="10800000" wrap="none" anchor="ctr"/>
          <a:lstStyle/>
          <a:p>
            <a:endParaRPr lang="zh-CN" altLang="en-US"/>
          </a:p>
        </p:txBody>
      </p:sp>
      <p:graphicFrame>
        <p:nvGraphicFramePr>
          <p:cNvPr id="428058" name="Object 26"/>
          <p:cNvGraphicFramePr>
            <a:graphicFrameLocks noChangeAspect="1"/>
          </p:cNvGraphicFramePr>
          <p:nvPr/>
        </p:nvGraphicFramePr>
        <p:xfrm>
          <a:off x="3163888" y="2355850"/>
          <a:ext cx="278606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66" name="Equation" r:id="rId16" imgW="2667000" imgH="812800" progId="Equation.3">
                  <p:embed/>
                </p:oleObj>
              </mc:Choice>
              <mc:Fallback>
                <p:oleObj name="Equation" r:id="rId16" imgW="26670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3888" y="2355850"/>
                        <a:ext cx="2786062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5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168620"/>
              </p:ext>
            </p:extLst>
          </p:nvPr>
        </p:nvGraphicFramePr>
        <p:xfrm>
          <a:off x="10137139" y="4316236"/>
          <a:ext cx="1489711" cy="578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67" name="Equation" r:id="rId18" imgW="888840" imgH="266400" progId="Equation.DSMT4">
                  <p:embed/>
                </p:oleObj>
              </mc:Choice>
              <mc:Fallback>
                <p:oleObj name="Equation" r:id="rId18" imgW="8888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7139" y="4316236"/>
                        <a:ext cx="1489711" cy="578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8060" name="Group 28"/>
          <p:cNvGrpSpPr>
            <a:grpSpLocks/>
          </p:cNvGrpSpPr>
          <p:nvPr/>
        </p:nvGrpSpPr>
        <p:grpSpPr bwMode="auto">
          <a:xfrm>
            <a:off x="5251451" y="112714"/>
            <a:ext cx="4114800" cy="1219200"/>
            <a:chOff x="2352" y="48"/>
            <a:chExt cx="2592" cy="768"/>
          </a:xfrm>
        </p:grpSpPr>
        <p:sp>
          <p:nvSpPr>
            <p:cNvPr id="40025" name="Oval 29"/>
            <p:cNvSpPr>
              <a:spLocks noChangeArrowheads="1"/>
            </p:cNvSpPr>
            <p:nvPr/>
          </p:nvSpPr>
          <p:spPr bwMode="auto">
            <a:xfrm>
              <a:off x="2352" y="48"/>
              <a:ext cx="2592" cy="768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50000">
                  <a:srgbClr val="FFFF99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40026" name="Object 30"/>
            <p:cNvGraphicFramePr>
              <a:graphicFrameLocks noChangeAspect="1"/>
            </p:cNvGraphicFramePr>
            <p:nvPr/>
          </p:nvGraphicFramePr>
          <p:xfrm>
            <a:off x="2551" y="129"/>
            <a:ext cx="2201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68" name="Equation" r:id="rId20" imgW="3390900" imgH="469900" progId="Equation.3">
                    <p:embed/>
                  </p:oleObj>
                </mc:Choice>
                <mc:Fallback>
                  <p:oleObj name="Equation" r:id="rId20" imgW="3390900" imgH="469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1" y="129"/>
                          <a:ext cx="2201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8063" name="Object 31"/>
          <p:cNvGraphicFramePr>
            <a:graphicFrameLocks noChangeAspect="1"/>
          </p:cNvGraphicFramePr>
          <p:nvPr/>
        </p:nvGraphicFramePr>
        <p:xfrm>
          <a:off x="5584826" y="609600"/>
          <a:ext cx="35591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69" name="Equation" r:id="rId22" imgW="3378200" imgH="469900" progId="Equation.3">
                  <p:embed/>
                </p:oleObj>
              </mc:Choice>
              <mc:Fallback>
                <p:oleObj name="Equation" r:id="rId22" imgW="3378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4826" y="609600"/>
                        <a:ext cx="355917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7" name="Rectangle 32"/>
          <p:cNvSpPr>
            <a:spLocks noChangeArrowheads="1"/>
          </p:cNvSpPr>
          <p:nvPr/>
        </p:nvSpPr>
        <p:spPr bwMode="auto">
          <a:xfrm>
            <a:off x="7962729" y="1077516"/>
            <a:ext cx="2108200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求所围成的</a:t>
            </a:r>
          </a:p>
        </p:txBody>
      </p:sp>
      <p:sp>
        <p:nvSpPr>
          <p:cNvPr id="39968" name="Rectangle 33"/>
          <p:cNvSpPr>
            <a:spLocks noChangeArrowheads="1"/>
          </p:cNvSpPr>
          <p:nvPr/>
        </p:nvSpPr>
        <p:spPr bwMode="auto">
          <a:xfrm>
            <a:off x="2162500" y="1625192"/>
            <a:ext cx="232862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立体的体积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428066" name="Group 34"/>
          <p:cNvGrpSpPr>
            <a:grpSpLocks/>
          </p:cNvGrpSpPr>
          <p:nvPr/>
        </p:nvGrpSpPr>
        <p:grpSpPr bwMode="auto">
          <a:xfrm>
            <a:off x="7829471" y="1608138"/>
            <a:ext cx="3282950" cy="2895600"/>
            <a:chOff x="2012" y="1728"/>
            <a:chExt cx="2068" cy="1824"/>
          </a:xfrm>
        </p:grpSpPr>
        <p:sp>
          <p:nvSpPr>
            <p:cNvPr id="40018" name="Line 35"/>
            <p:cNvSpPr>
              <a:spLocks noChangeShapeType="1"/>
            </p:cNvSpPr>
            <p:nvPr/>
          </p:nvSpPr>
          <p:spPr bwMode="auto">
            <a:xfrm>
              <a:off x="2544" y="2928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9" name="Line 36"/>
            <p:cNvSpPr>
              <a:spLocks noChangeShapeType="1"/>
            </p:cNvSpPr>
            <p:nvPr/>
          </p:nvSpPr>
          <p:spPr bwMode="auto">
            <a:xfrm flipV="1">
              <a:off x="2544" y="172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0" name="Line 37"/>
            <p:cNvSpPr>
              <a:spLocks noChangeShapeType="1"/>
            </p:cNvSpPr>
            <p:nvPr/>
          </p:nvSpPr>
          <p:spPr bwMode="auto">
            <a:xfrm flipH="1">
              <a:off x="2012" y="2928"/>
              <a:ext cx="53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0021" name="Object 38"/>
            <p:cNvGraphicFramePr>
              <a:graphicFrameLocks noChangeAspect="1"/>
            </p:cNvGraphicFramePr>
            <p:nvPr/>
          </p:nvGraphicFramePr>
          <p:xfrm>
            <a:off x="2075" y="3427"/>
            <a:ext cx="133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70" name="Equation" r:id="rId24" imgW="253890" imgH="241195" progId="Equation.3">
                    <p:embed/>
                  </p:oleObj>
                </mc:Choice>
                <mc:Fallback>
                  <p:oleObj name="Equation" r:id="rId24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5" y="3427"/>
                          <a:ext cx="133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022" name="Object 39"/>
            <p:cNvGraphicFramePr>
              <a:graphicFrameLocks noChangeAspect="1"/>
            </p:cNvGraphicFramePr>
            <p:nvPr/>
          </p:nvGraphicFramePr>
          <p:xfrm>
            <a:off x="2400" y="2850"/>
            <a:ext cx="113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71" name="Equation" r:id="rId26" imgW="215713" imgH="241091" progId="Equation.3">
                    <p:embed/>
                  </p:oleObj>
                </mc:Choice>
                <mc:Fallback>
                  <p:oleObj name="Equation" r:id="rId26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850"/>
                          <a:ext cx="113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023" name="Object 40"/>
            <p:cNvGraphicFramePr>
              <a:graphicFrameLocks noChangeAspect="1"/>
            </p:cNvGraphicFramePr>
            <p:nvPr/>
          </p:nvGraphicFramePr>
          <p:xfrm>
            <a:off x="3948" y="2976"/>
            <a:ext cx="132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72" name="Equation" r:id="rId28" imgW="253780" imgH="317225" progId="Equation.3">
                    <p:embed/>
                  </p:oleObj>
                </mc:Choice>
                <mc:Fallback>
                  <p:oleObj name="Equation" r:id="rId28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8" y="2976"/>
                          <a:ext cx="132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024" name="Object 41"/>
            <p:cNvGraphicFramePr>
              <a:graphicFrameLocks noChangeAspect="1"/>
            </p:cNvGraphicFramePr>
            <p:nvPr/>
          </p:nvGraphicFramePr>
          <p:xfrm>
            <a:off x="2400" y="1740"/>
            <a:ext cx="106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73" name="Equation" r:id="rId30" imgW="203024" imgH="253780" progId="Equation.3">
                    <p:embed/>
                  </p:oleObj>
                </mc:Choice>
                <mc:Fallback>
                  <p:oleObj name="Equation" r:id="rId30" imgW="203024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740"/>
                          <a:ext cx="106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8074" name="Group 42"/>
          <p:cNvGrpSpPr>
            <a:grpSpLocks/>
          </p:cNvGrpSpPr>
          <p:nvPr/>
        </p:nvGrpSpPr>
        <p:grpSpPr bwMode="auto">
          <a:xfrm>
            <a:off x="8986995" y="4327184"/>
            <a:ext cx="1754188" cy="1441450"/>
            <a:chOff x="3888" y="2736"/>
            <a:chExt cx="1105" cy="908"/>
          </a:xfrm>
        </p:grpSpPr>
        <p:sp>
          <p:nvSpPr>
            <p:cNvPr id="40009" name="Arc 43"/>
            <p:cNvSpPr>
              <a:spLocks/>
            </p:cNvSpPr>
            <p:nvPr/>
          </p:nvSpPr>
          <p:spPr bwMode="auto">
            <a:xfrm>
              <a:off x="4080" y="2976"/>
              <a:ext cx="480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66FF33"/>
                </a:gs>
              </a:gsLst>
              <a:lin ang="2700000" scaled="1"/>
            </a:gra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0010" name="Group 44"/>
            <p:cNvGrpSpPr>
              <a:grpSpLocks/>
            </p:cNvGrpSpPr>
            <p:nvPr/>
          </p:nvGrpSpPr>
          <p:grpSpPr bwMode="auto">
            <a:xfrm>
              <a:off x="3888" y="2736"/>
              <a:ext cx="1105" cy="906"/>
              <a:chOff x="2448" y="3072"/>
              <a:chExt cx="1105" cy="906"/>
            </a:xfrm>
          </p:grpSpPr>
          <p:sp>
            <p:nvSpPr>
              <p:cNvPr id="40013" name="Line 45"/>
              <p:cNvSpPr>
                <a:spLocks noChangeShapeType="1"/>
              </p:cNvSpPr>
              <p:nvPr/>
            </p:nvSpPr>
            <p:spPr bwMode="auto">
              <a:xfrm flipV="1">
                <a:off x="2496" y="3792"/>
                <a:ext cx="1056" cy="9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14" name="Line 46"/>
              <p:cNvSpPr>
                <a:spLocks noChangeShapeType="1"/>
              </p:cNvSpPr>
              <p:nvPr/>
            </p:nvSpPr>
            <p:spPr bwMode="auto">
              <a:xfrm flipV="1">
                <a:off x="2640" y="3072"/>
                <a:ext cx="0" cy="873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0015" name="Object 47"/>
              <p:cNvGraphicFramePr>
                <a:graphicFrameLocks noChangeAspect="1"/>
              </p:cNvGraphicFramePr>
              <p:nvPr/>
            </p:nvGraphicFramePr>
            <p:xfrm>
              <a:off x="2496" y="3797"/>
              <a:ext cx="124" cy="1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674" name="Equation" r:id="rId32" imgW="215713" imgH="241091" progId="Equation.3">
                      <p:embed/>
                    </p:oleObj>
                  </mc:Choice>
                  <mc:Fallback>
                    <p:oleObj name="Equation" r:id="rId32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96" y="3797"/>
                            <a:ext cx="124" cy="1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016" name="Object 48"/>
              <p:cNvGraphicFramePr>
                <a:graphicFrameLocks noChangeAspect="1"/>
              </p:cNvGraphicFramePr>
              <p:nvPr/>
            </p:nvGraphicFramePr>
            <p:xfrm>
              <a:off x="3408" y="3840"/>
              <a:ext cx="145" cy="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675" name="Equation" r:id="rId34" imgW="253890" imgH="241195" progId="Equation.3">
                      <p:embed/>
                    </p:oleObj>
                  </mc:Choice>
                  <mc:Fallback>
                    <p:oleObj name="Equation" r:id="rId34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8" y="3840"/>
                            <a:ext cx="145" cy="1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017" name="Object 49"/>
              <p:cNvGraphicFramePr>
                <a:graphicFrameLocks noChangeAspect="1"/>
              </p:cNvGraphicFramePr>
              <p:nvPr/>
            </p:nvGraphicFramePr>
            <p:xfrm>
              <a:off x="2448" y="3072"/>
              <a:ext cx="146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676" name="Equation" r:id="rId36" imgW="253780" imgH="317225" progId="Equation.3">
                      <p:embed/>
                    </p:oleObj>
                  </mc:Choice>
                  <mc:Fallback>
                    <p:oleObj name="Equation" r:id="rId36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8" y="3072"/>
                            <a:ext cx="146" cy="1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0011" name="Object 50"/>
            <p:cNvGraphicFramePr>
              <a:graphicFrameLocks noChangeAspect="1"/>
            </p:cNvGraphicFramePr>
            <p:nvPr/>
          </p:nvGraphicFramePr>
          <p:xfrm>
            <a:off x="4319" y="3206"/>
            <a:ext cx="150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77" name="Equation" r:id="rId38" imgW="164880" imgH="164880" progId="Equation.DSMT4">
                    <p:embed/>
                  </p:oleObj>
                </mc:Choice>
                <mc:Fallback>
                  <p:oleObj name="Equation" r:id="rId38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9" y="3206"/>
                          <a:ext cx="150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012" name="Object 51"/>
            <p:cNvGraphicFramePr>
              <a:graphicFrameLocks noChangeAspect="1"/>
            </p:cNvGraphicFramePr>
            <p:nvPr/>
          </p:nvGraphicFramePr>
          <p:xfrm>
            <a:off x="4464" y="3504"/>
            <a:ext cx="140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78" name="Equation" r:id="rId40" imgW="291973" imgH="291973" progId="Equation.3">
                    <p:embed/>
                  </p:oleObj>
                </mc:Choice>
                <mc:Fallback>
                  <p:oleObj name="Equation" r:id="rId40" imgW="291973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504"/>
                          <a:ext cx="140" cy="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8084" name="Line 52"/>
          <p:cNvSpPr>
            <a:spLocks noChangeShapeType="1"/>
          </p:cNvSpPr>
          <p:nvPr/>
        </p:nvSpPr>
        <p:spPr bwMode="auto">
          <a:xfrm flipV="1">
            <a:off x="9566190" y="4570072"/>
            <a:ext cx="0" cy="11430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8085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624782"/>
              </p:ext>
            </p:extLst>
          </p:nvPr>
        </p:nvGraphicFramePr>
        <p:xfrm>
          <a:off x="3219968" y="3245156"/>
          <a:ext cx="1470860" cy="549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79" name="Equation" r:id="rId42" imgW="634680" imgH="253800" progId="Equation.DSMT4">
                  <p:embed/>
                </p:oleObj>
              </mc:Choice>
              <mc:Fallback>
                <p:oleObj name="Equation" r:id="rId42" imgW="634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968" y="3245156"/>
                        <a:ext cx="1470860" cy="5490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86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09940"/>
              </p:ext>
            </p:extLst>
          </p:nvPr>
        </p:nvGraphicFramePr>
        <p:xfrm>
          <a:off x="3873954" y="3978062"/>
          <a:ext cx="623136" cy="334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80" name="Equation" r:id="rId44" imgW="634680" imgH="253800" progId="Equation.DSMT4">
                  <p:embed/>
                </p:oleObj>
              </mc:Choice>
              <mc:Fallback>
                <p:oleObj name="Equation" r:id="rId44" imgW="634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954" y="3978062"/>
                        <a:ext cx="623136" cy="334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87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34890"/>
              </p:ext>
            </p:extLst>
          </p:nvPr>
        </p:nvGraphicFramePr>
        <p:xfrm>
          <a:off x="3798453" y="4528751"/>
          <a:ext cx="388938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81" name="Equation" r:id="rId46" imgW="126720" imgH="177480" progId="Equation.DSMT4">
                  <p:embed/>
                </p:oleObj>
              </mc:Choice>
              <mc:Fallback>
                <p:oleObj name="Equation" r:id="rId46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453" y="4528751"/>
                        <a:ext cx="388938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88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929565"/>
              </p:ext>
            </p:extLst>
          </p:nvPr>
        </p:nvGraphicFramePr>
        <p:xfrm>
          <a:off x="3016250" y="4122737"/>
          <a:ext cx="736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82" name="Equation" r:id="rId48" imgW="736600" imgH="596900" progId="Equation.3">
                  <p:embed/>
                </p:oleObj>
              </mc:Choice>
              <mc:Fallback>
                <p:oleObj name="Equation" r:id="rId48" imgW="7366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4122737"/>
                        <a:ext cx="736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89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298385"/>
              </p:ext>
            </p:extLst>
          </p:nvPr>
        </p:nvGraphicFramePr>
        <p:xfrm>
          <a:off x="3132654" y="4526977"/>
          <a:ext cx="368300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83" name="Equation" r:id="rId50" imgW="126720" imgH="177480" progId="Equation.DSMT4">
                  <p:embed/>
                </p:oleObj>
              </mc:Choice>
              <mc:Fallback>
                <p:oleObj name="Equation" r:id="rId50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654" y="4526977"/>
                        <a:ext cx="368300" cy="23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90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368666"/>
              </p:ext>
            </p:extLst>
          </p:nvPr>
        </p:nvGraphicFramePr>
        <p:xfrm>
          <a:off x="3167933" y="4081563"/>
          <a:ext cx="204952" cy="206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84" name="Equation" r:id="rId52" imgW="164880" imgH="164880" progId="Equation.DSMT4">
                  <p:embed/>
                </p:oleObj>
              </mc:Choice>
              <mc:Fallback>
                <p:oleObj name="Equation" r:id="rId52" imgW="1648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933" y="4081563"/>
                        <a:ext cx="204952" cy="206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8091" name="Group 59"/>
          <p:cNvGrpSpPr>
            <a:grpSpLocks/>
          </p:cNvGrpSpPr>
          <p:nvPr/>
        </p:nvGrpSpPr>
        <p:grpSpPr bwMode="auto">
          <a:xfrm>
            <a:off x="8902204" y="3207465"/>
            <a:ext cx="457200" cy="685800"/>
            <a:chOff x="4224" y="2016"/>
            <a:chExt cx="288" cy="432"/>
          </a:xfrm>
        </p:grpSpPr>
        <p:sp>
          <p:nvSpPr>
            <p:cNvPr id="40002" name="Line 60"/>
            <p:cNvSpPr>
              <a:spLocks noChangeShapeType="1"/>
            </p:cNvSpPr>
            <p:nvPr/>
          </p:nvSpPr>
          <p:spPr bwMode="auto">
            <a:xfrm>
              <a:off x="4512" y="2016"/>
              <a:ext cx="0" cy="192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3" name="Line 61"/>
            <p:cNvSpPr>
              <a:spLocks noChangeShapeType="1"/>
            </p:cNvSpPr>
            <p:nvPr/>
          </p:nvSpPr>
          <p:spPr bwMode="auto">
            <a:xfrm>
              <a:off x="4416" y="2160"/>
              <a:ext cx="0" cy="144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4" name="Line 62"/>
            <p:cNvSpPr>
              <a:spLocks noChangeShapeType="1"/>
            </p:cNvSpPr>
            <p:nvPr/>
          </p:nvSpPr>
          <p:spPr bwMode="auto">
            <a:xfrm>
              <a:off x="4368" y="2208"/>
              <a:ext cx="0" cy="144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5" name="Line 63"/>
            <p:cNvSpPr>
              <a:spLocks noChangeShapeType="1"/>
            </p:cNvSpPr>
            <p:nvPr/>
          </p:nvSpPr>
          <p:spPr bwMode="auto">
            <a:xfrm>
              <a:off x="4272" y="2304"/>
              <a:ext cx="0" cy="96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6" name="Line 64"/>
            <p:cNvSpPr>
              <a:spLocks noChangeShapeType="1"/>
            </p:cNvSpPr>
            <p:nvPr/>
          </p:nvSpPr>
          <p:spPr bwMode="auto">
            <a:xfrm>
              <a:off x="4464" y="2064"/>
              <a:ext cx="0" cy="192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7" name="Line 65"/>
            <p:cNvSpPr>
              <a:spLocks noChangeShapeType="1"/>
            </p:cNvSpPr>
            <p:nvPr/>
          </p:nvSpPr>
          <p:spPr bwMode="auto">
            <a:xfrm>
              <a:off x="4320" y="2256"/>
              <a:ext cx="0" cy="144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8" name="Line 66"/>
            <p:cNvSpPr>
              <a:spLocks noChangeShapeType="1"/>
            </p:cNvSpPr>
            <p:nvPr/>
          </p:nvSpPr>
          <p:spPr bwMode="auto">
            <a:xfrm>
              <a:off x="4224" y="2352"/>
              <a:ext cx="0" cy="96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28104" name="Object 72"/>
          <p:cNvGraphicFramePr>
            <a:graphicFrameLocks noChangeAspect="1"/>
          </p:cNvGraphicFramePr>
          <p:nvPr/>
        </p:nvGraphicFramePr>
        <p:xfrm>
          <a:off x="4918076" y="1792288"/>
          <a:ext cx="23907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85" name="Equation" r:id="rId54" imgW="2448082" imgH="304667" progId="Equation.3">
                  <p:embed/>
                </p:oleObj>
              </mc:Choice>
              <mc:Fallback>
                <p:oleObj name="Equation" r:id="rId54" imgW="2448082" imgH="30466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8076" y="1792288"/>
                        <a:ext cx="2390775" cy="417512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99"/>
                          </a:gs>
                          <a:gs pos="100000">
                            <a:srgbClr val="66FF33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8105" name="WordArt 73"/>
          <p:cNvSpPr>
            <a:spLocks noChangeArrowheads="1" noChangeShapeType="1" noTextEdit="1"/>
          </p:cNvSpPr>
          <p:nvPr/>
        </p:nvSpPr>
        <p:spPr bwMode="auto">
          <a:xfrm>
            <a:off x="7848600" y="5655921"/>
            <a:ext cx="228600" cy="700087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7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r>
              <a:rPr lang="en-US" altLang="zh-CN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 panose="02010600030101010101" pitchFamily="2" charset="-122"/>
              </a:rPr>
              <a:t>?</a:t>
            </a:r>
            <a:endParaRPr lang="zh-CN" alt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 panose="02010600030101010101" pitchFamily="2" charset="-122"/>
            </a:endParaRPr>
          </a:p>
        </p:txBody>
      </p:sp>
      <p:sp>
        <p:nvSpPr>
          <p:cNvPr id="428106" name="Text Box 74"/>
          <p:cNvSpPr txBox="1">
            <a:spLocks noChangeArrowheads="1"/>
          </p:cNvSpPr>
          <p:nvPr/>
        </p:nvSpPr>
        <p:spPr bwMode="auto">
          <a:xfrm>
            <a:off x="5181600" y="5713696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</a:rPr>
              <a:t>还有别的做法吗</a:t>
            </a:r>
          </a:p>
        </p:txBody>
      </p:sp>
      <p:grpSp>
        <p:nvGrpSpPr>
          <p:cNvPr id="428107" name="Group 75"/>
          <p:cNvGrpSpPr>
            <a:grpSpLocks/>
          </p:cNvGrpSpPr>
          <p:nvPr/>
        </p:nvGrpSpPr>
        <p:grpSpPr bwMode="auto">
          <a:xfrm>
            <a:off x="8267998" y="3004934"/>
            <a:ext cx="1143000" cy="838200"/>
            <a:chOff x="3792" y="1920"/>
            <a:chExt cx="720" cy="528"/>
          </a:xfrm>
        </p:grpSpPr>
        <p:sp>
          <p:nvSpPr>
            <p:cNvPr id="39986" name="Line 76"/>
            <p:cNvSpPr>
              <a:spLocks noChangeShapeType="1"/>
            </p:cNvSpPr>
            <p:nvPr/>
          </p:nvSpPr>
          <p:spPr bwMode="auto">
            <a:xfrm>
              <a:off x="3984" y="1920"/>
              <a:ext cx="52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7" name="Line 77"/>
            <p:cNvSpPr>
              <a:spLocks noChangeShapeType="1"/>
            </p:cNvSpPr>
            <p:nvPr/>
          </p:nvSpPr>
          <p:spPr bwMode="auto">
            <a:xfrm>
              <a:off x="3840" y="2112"/>
              <a:ext cx="576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8" name="Line 78"/>
            <p:cNvSpPr>
              <a:spLocks noChangeShapeType="1"/>
            </p:cNvSpPr>
            <p:nvPr/>
          </p:nvSpPr>
          <p:spPr bwMode="auto">
            <a:xfrm>
              <a:off x="3840" y="2256"/>
              <a:ext cx="48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9" name="Line 79"/>
            <p:cNvSpPr>
              <a:spLocks noChangeShapeType="1"/>
            </p:cNvSpPr>
            <p:nvPr/>
          </p:nvSpPr>
          <p:spPr bwMode="auto">
            <a:xfrm>
              <a:off x="3792" y="2304"/>
              <a:ext cx="48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0" name="Line 80"/>
            <p:cNvSpPr>
              <a:spLocks noChangeShapeType="1"/>
            </p:cNvSpPr>
            <p:nvPr/>
          </p:nvSpPr>
          <p:spPr bwMode="auto">
            <a:xfrm>
              <a:off x="3888" y="2064"/>
              <a:ext cx="576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1" name="Line 81"/>
            <p:cNvSpPr>
              <a:spLocks noChangeShapeType="1"/>
            </p:cNvSpPr>
            <p:nvPr/>
          </p:nvSpPr>
          <p:spPr bwMode="auto">
            <a:xfrm>
              <a:off x="3840" y="2208"/>
              <a:ext cx="52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2" name="Line 82"/>
            <p:cNvSpPr>
              <a:spLocks noChangeShapeType="1"/>
            </p:cNvSpPr>
            <p:nvPr/>
          </p:nvSpPr>
          <p:spPr bwMode="auto">
            <a:xfrm>
              <a:off x="3936" y="1968"/>
              <a:ext cx="52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3" name="Line 83"/>
            <p:cNvSpPr>
              <a:spLocks noChangeShapeType="1"/>
            </p:cNvSpPr>
            <p:nvPr/>
          </p:nvSpPr>
          <p:spPr bwMode="auto">
            <a:xfrm>
              <a:off x="3888" y="2016"/>
              <a:ext cx="576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4" name="Line 84"/>
            <p:cNvSpPr>
              <a:spLocks noChangeShapeType="1"/>
            </p:cNvSpPr>
            <p:nvPr/>
          </p:nvSpPr>
          <p:spPr bwMode="auto">
            <a:xfrm>
              <a:off x="3840" y="2160"/>
              <a:ext cx="576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5" name="Line 85"/>
            <p:cNvSpPr>
              <a:spLocks noChangeShapeType="1"/>
            </p:cNvSpPr>
            <p:nvPr/>
          </p:nvSpPr>
          <p:spPr bwMode="auto">
            <a:xfrm>
              <a:off x="3792" y="2352"/>
              <a:ext cx="432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6" name="Line 86"/>
            <p:cNvSpPr>
              <a:spLocks noChangeShapeType="1"/>
            </p:cNvSpPr>
            <p:nvPr/>
          </p:nvSpPr>
          <p:spPr bwMode="auto">
            <a:xfrm>
              <a:off x="3792" y="2400"/>
              <a:ext cx="336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7" name="Line 87"/>
            <p:cNvSpPr>
              <a:spLocks noChangeShapeType="1"/>
            </p:cNvSpPr>
            <p:nvPr/>
          </p:nvSpPr>
          <p:spPr bwMode="auto">
            <a:xfrm>
              <a:off x="3792" y="2448"/>
              <a:ext cx="24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8122" name="Freeform 90"/>
          <p:cNvSpPr>
            <a:spLocks/>
          </p:cNvSpPr>
          <p:nvPr/>
        </p:nvSpPr>
        <p:spPr bwMode="auto">
          <a:xfrm>
            <a:off x="8245365" y="2952750"/>
            <a:ext cx="1171575" cy="987425"/>
          </a:xfrm>
          <a:custGeom>
            <a:avLst/>
            <a:gdLst>
              <a:gd name="T0" fmla="*/ 2147483646 w 738"/>
              <a:gd name="T1" fmla="*/ 0 h 622"/>
              <a:gd name="T2" fmla="*/ 2147483646 w 738"/>
              <a:gd name="T3" fmla="*/ 0 h 622"/>
              <a:gd name="T4" fmla="*/ 2147483646 w 738"/>
              <a:gd name="T5" fmla="*/ 2147483646 h 622"/>
              <a:gd name="T6" fmla="*/ 2147483646 w 738"/>
              <a:gd name="T7" fmla="*/ 2147483646 h 622"/>
              <a:gd name="T8" fmla="*/ 2147483646 w 738"/>
              <a:gd name="T9" fmla="*/ 2147483646 h 622"/>
              <a:gd name="T10" fmla="*/ 2147483646 w 738"/>
              <a:gd name="T11" fmla="*/ 2147483646 h 622"/>
              <a:gd name="T12" fmla="*/ 2147483646 w 738"/>
              <a:gd name="T13" fmla="*/ 2147483646 h 622"/>
              <a:gd name="T14" fmla="*/ 2147483646 w 738"/>
              <a:gd name="T15" fmla="*/ 2147483646 h 622"/>
              <a:gd name="T16" fmla="*/ 2147483646 w 738"/>
              <a:gd name="T17" fmla="*/ 2147483646 h 622"/>
              <a:gd name="T18" fmla="*/ 2147483646 w 738"/>
              <a:gd name="T19" fmla="*/ 2147483646 h 622"/>
              <a:gd name="T20" fmla="*/ 0 w 738"/>
              <a:gd name="T21" fmla="*/ 2147483646 h 622"/>
              <a:gd name="T22" fmla="*/ 2147483646 w 738"/>
              <a:gd name="T23" fmla="*/ 2147483646 h 622"/>
              <a:gd name="T24" fmla="*/ 2147483646 w 738"/>
              <a:gd name="T25" fmla="*/ 0 h 62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38" h="622">
                <a:moveTo>
                  <a:pt x="738" y="0"/>
                </a:moveTo>
                <a:lnTo>
                  <a:pt x="286" y="0"/>
                </a:lnTo>
                <a:lnTo>
                  <a:pt x="213" y="19"/>
                </a:lnTo>
                <a:lnTo>
                  <a:pt x="144" y="85"/>
                </a:lnTo>
                <a:lnTo>
                  <a:pt x="112" y="119"/>
                </a:lnTo>
                <a:lnTo>
                  <a:pt x="94" y="165"/>
                </a:lnTo>
                <a:lnTo>
                  <a:pt x="66" y="220"/>
                </a:lnTo>
                <a:lnTo>
                  <a:pt x="39" y="311"/>
                </a:lnTo>
                <a:lnTo>
                  <a:pt x="21" y="366"/>
                </a:lnTo>
                <a:lnTo>
                  <a:pt x="11" y="448"/>
                </a:lnTo>
                <a:lnTo>
                  <a:pt x="0" y="565"/>
                </a:lnTo>
                <a:lnTo>
                  <a:pt x="2" y="622"/>
                </a:lnTo>
                <a:lnTo>
                  <a:pt x="738" y="0"/>
                </a:lnTo>
                <a:close/>
              </a:path>
            </a:pathLst>
          </a:custGeom>
          <a:gradFill rotWithShape="0">
            <a:gsLst>
              <a:gs pos="0">
                <a:srgbClr val="762F76"/>
              </a:gs>
              <a:gs pos="100000">
                <a:srgbClr val="FF66FF"/>
              </a:gs>
            </a:gsLst>
            <a:path path="rect">
              <a:fillToRect l="50000" t="50000" r="50000" b="50000"/>
            </a:path>
          </a:gradFill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8123" name="Freeform 91"/>
          <p:cNvSpPr>
            <a:spLocks/>
          </p:cNvSpPr>
          <p:nvPr/>
        </p:nvSpPr>
        <p:spPr bwMode="auto">
          <a:xfrm>
            <a:off x="8242229" y="2975556"/>
            <a:ext cx="1165225" cy="993775"/>
          </a:xfrm>
          <a:custGeom>
            <a:avLst/>
            <a:gdLst>
              <a:gd name="T0" fmla="*/ 2147483646 w 734"/>
              <a:gd name="T1" fmla="*/ 2147483646 h 626"/>
              <a:gd name="T2" fmla="*/ 2147483646 w 734"/>
              <a:gd name="T3" fmla="*/ 0 h 626"/>
              <a:gd name="T4" fmla="*/ 0 w 734"/>
              <a:gd name="T5" fmla="*/ 2147483646 h 626"/>
              <a:gd name="T6" fmla="*/ 2147483646 w 734"/>
              <a:gd name="T7" fmla="*/ 2147483646 h 626"/>
              <a:gd name="T8" fmla="*/ 2147483646 w 734"/>
              <a:gd name="T9" fmla="*/ 2147483646 h 626"/>
              <a:gd name="T10" fmla="*/ 2147483646 w 734"/>
              <a:gd name="T11" fmla="*/ 2147483646 h 626"/>
              <a:gd name="T12" fmla="*/ 2147483646 w 734"/>
              <a:gd name="T13" fmla="*/ 2147483646 h 626"/>
              <a:gd name="T14" fmla="*/ 2147483646 w 734"/>
              <a:gd name="T15" fmla="*/ 2147483646 h 626"/>
              <a:gd name="T16" fmla="*/ 2147483646 w 734"/>
              <a:gd name="T17" fmla="*/ 2147483646 h 626"/>
              <a:gd name="T18" fmla="*/ 2147483646 w 734"/>
              <a:gd name="T19" fmla="*/ 2147483646 h 626"/>
              <a:gd name="T20" fmla="*/ 2147483646 w 734"/>
              <a:gd name="T21" fmla="*/ 2147483646 h 62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734" h="626">
                <a:moveTo>
                  <a:pt x="734" y="339"/>
                </a:moveTo>
                <a:lnTo>
                  <a:pt x="734" y="0"/>
                </a:lnTo>
                <a:lnTo>
                  <a:pt x="0" y="626"/>
                </a:lnTo>
                <a:lnTo>
                  <a:pt x="201" y="622"/>
                </a:lnTo>
                <a:lnTo>
                  <a:pt x="276" y="613"/>
                </a:lnTo>
                <a:lnTo>
                  <a:pt x="359" y="595"/>
                </a:lnTo>
                <a:lnTo>
                  <a:pt x="432" y="567"/>
                </a:lnTo>
                <a:lnTo>
                  <a:pt x="542" y="521"/>
                </a:lnTo>
                <a:lnTo>
                  <a:pt x="633" y="467"/>
                </a:lnTo>
                <a:lnTo>
                  <a:pt x="688" y="412"/>
                </a:lnTo>
                <a:lnTo>
                  <a:pt x="734" y="339"/>
                </a:lnTo>
                <a:close/>
              </a:path>
            </a:pathLst>
          </a:custGeom>
          <a:gradFill rotWithShape="0">
            <a:gsLst>
              <a:gs pos="0">
                <a:srgbClr val="760000"/>
              </a:gs>
              <a:gs pos="100000">
                <a:srgbClr val="FF0000"/>
              </a:gs>
            </a:gsLst>
            <a:path path="rect">
              <a:fillToRect l="50000" t="50000" r="50000" b="50000"/>
            </a:path>
          </a:gradFill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FF505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57042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8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8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8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8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2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2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2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2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8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28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28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28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2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2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2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28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28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2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2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28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28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28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28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0" fill="hold"/>
                                        <p:tgtEl>
                                          <p:spTgt spid="428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0" fill="hold"/>
                                        <p:tgtEl>
                                          <p:spTgt spid="428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42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28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2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2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2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42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42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42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28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75"/>
                                        <p:tgtEl>
                                          <p:spTgt spid="42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428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428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428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28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428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428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4" grpId="0" animBg="1" autoUpdateAnimBg="0"/>
      <p:bldP spid="428038" grpId="0" autoUpdateAnimBg="0"/>
      <p:bldP spid="428045" grpId="0" animBg="1"/>
      <p:bldP spid="428046" grpId="0" animBg="1"/>
      <p:bldP spid="428047" grpId="0" animBg="1"/>
      <p:bldP spid="428048" grpId="0" animBg="1"/>
      <p:bldP spid="428049" grpId="0" animBg="1"/>
      <p:bldP spid="428050" grpId="0" animBg="1"/>
      <p:bldP spid="428051" grpId="0" animBg="1"/>
      <p:bldP spid="428052" grpId="0" animBg="1"/>
      <p:bldP spid="428053" grpId="0" animBg="1"/>
      <p:bldP spid="428054" grpId="0" animBg="1"/>
      <p:bldP spid="428055" grpId="0" animBg="1"/>
      <p:bldP spid="428056" grpId="0" animBg="1"/>
      <p:bldP spid="428057" grpId="0" animBg="1"/>
      <p:bldP spid="428084" grpId="0" animBg="1"/>
      <p:bldP spid="428105" grpId="0" animBg="1"/>
      <p:bldP spid="428106" grpId="0" autoUpdateAnimBg="0"/>
      <p:bldP spid="428122" grpId="0" animBg="1"/>
      <p:bldP spid="42812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09750" y="657880"/>
            <a:ext cx="91082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964" name="对象 3"/>
          <p:cNvGraphicFramePr>
            <a:graphicFrameLocks noChangeAspect="1"/>
          </p:cNvGraphicFramePr>
          <p:nvPr/>
        </p:nvGraphicFramePr>
        <p:xfrm>
          <a:off x="2692400" y="681038"/>
          <a:ext cx="5576888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1" name="Equation" r:id="rId3" imgW="2425700" imgH="228600" progId="Equation.DSMT4">
                  <p:embed/>
                </p:oleObj>
              </mc:Choice>
              <mc:Fallback>
                <p:oleObj name="Equation" r:id="rId3" imgW="2425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681038"/>
                        <a:ext cx="5576888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对象 4"/>
          <p:cNvGraphicFramePr>
            <a:graphicFrameLocks noChangeAspect="1"/>
          </p:cNvGraphicFramePr>
          <p:nvPr/>
        </p:nvGraphicFramePr>
        <p:xfrm>
          <a:off x="2349500" y="1181100"/>
          <a:ext cx="5380038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2" name="Equation" r:id="rId5" imgW="2451100" imgH="393700" progId="Equation.DSMT4">
                  <p:embed/>
                </p:oleObj>
              </mc:Choice>
              <mc:Fallback>
                <p:oleObj name="Equation" r:id="rId5" imgW="24511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1181100"/>
                        <a:ext cx="5380038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对象 5"/>
          <p:cNvGraphicFramePr>
            <a:graphicFrameLocks noChangeAspect="1"/>
          </p:cNvGraphicFramePr>
          <p:nvPr/>
        </p:nvGraphicFramePr>
        <p:xfrm>
          <a:off x="2295526" y="1879601"/>
          <a:ext cx="2735263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3" name="Equation" r:id="rId7" imgW="1218671" imgH="380835" progId="Equation.DSMT4">
                  <p:embed/>
                </p:oleObj>
              </mc:Choice>
              <mc:Fallback>
                <p:oleObj name="Equation" r:id="rId7" imgW="1218671" imgH="3808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26" y="1879601"/>
                        <a:ext cx="2735263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文本框 6"/>
          <p:cNvSpPr txBox="1">
            <a:spLocks noChangeArrowheads="1"/>
          </p:cNvSpPr>
          <p:nvPr/>
        </p:nvSpPr>
        <p:spPr bwMode="auto">
          <a:xfrm>
            <a:off x="5303838" y="1955801"/>
            <a:ext cx="287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  <a:ea typeface="宋体" panose="02010600030101010101" pitchFamily="2" charset="-122"/>
              </a:rPr>
              <a:t>(2020</a:t>
            </a:r>
            <a:r>
              <a:rPr lang="zh-CN" altLang="en-US" sz="2400" b="1" dirty="0">
                <a:solidFill>
                  <a:srgbClr val="0000CC"/>
                </a:solidFill>
                <a:ea typeface="宋体" panose="02010600030101010101" pitchFamily="2" charset="-122"/>
              </a:rPr>
              <a:t>年考研高数三</a:t>
            </a:r>
            <a:r>
              <a:rPr lang="en-US" altLang="zh-CN" sz="2400" b="1" dirty="0">
                <a:solidFill>
                  <a:srgbClr val="0000CC"/>
                </a:solidFill>
                <a:ea typeface="宋体" panose="02010600030101010101" pitchFamily="2" charset="-122"/>
              </a:rPr>
              <a:t>)</a:t>
            </a:r>
            <a:endParaRPr lang="zh-CN" altLang="en-US" sz="2400" b="1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2078038" y="2779714"/>
            <a:ext cx="544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140075" y="2690814"/>
          <a:ext cx="36004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4" name="Equation" r:id="rId10" imgW="1473200" imgH="381000" progId="Equation.DSMT4">
                  <p:embed/>
                </p:oleObj>
              </mc:Choice>
              <mc:Fallback>
                <p:oleObj name="Equation" r:id="rId10" imgW="14732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2690814"/>
                        <a:ext cx="360045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503614" y="3513138"/>
          <a:ext cx="40020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5" name="Equation" r:id="rId12" imgW="1586811" imgH="266584" progId="Equation.DSMT4">
                  <p:embed/>
                </p:oleObj>
              </mc:Choice>
              <mc:Fallback>
                <p:oleObj name="Equation" r:id="rId12" imgW="1586811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3513138"/>
                        <a:ext cx="4002087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882775" y="3433764"/>
            <a:ext cx="1620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依题意有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1917700" y="4330701"/>
            <a:ext cx="269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两边同时积分有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611438" y="4818064"/>
          <a:ext cx="661035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6" name="Equation" r:id="rId14" imgW="3175000" imgH="393700" progId="Equation.DSMT4">
                  <p:embed/>
                </p:oleObj>
              </mc:Choice>
              <mc:Fallback>
                <p:oleObj name="Equation" r:id="rId14" imgW="31750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4818064"/>
                        <a:ext cx="6610350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1908175" y="5602289"/>
            <a:ext cx="383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由于 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关于 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轴对称，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5480050" y="5530850"/>
          <a:ext cx="3017838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7" name="Equation" r:id="rId16" imgW="1320227" imgH="380835" progId="Equation.DSMT4">
                  <p:embed/>
                </p:oleObj>
              </mc:Choice>
              <mc:Fallback>
                <p:oleObj name="Equation" r:id="rId16" imgW="1320227" imgH="3808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050" y="5530850"/>
                        <a:ext cx="3017838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8516939" y="5530850"/>
            <a:ext cx="12652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且有，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2062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4" grpId="0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435226" y="346076"/>
          <a:ext cx="648652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8" name="Equation" r:id="rId3" imgW="3022600" imgH="469900" progId="Equation.DSMT4">
                  <p:embed/>
                </p:oleObj>
              </mc:Choice>
              <mc:Fallback>
                <p:oleObj name="Equation" r:id="rId3" imgW="30226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226" y="346076"/>
                        <a:ext cx="6486525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720975" y="1292225"/>
          <a:ext cx="211455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9" name="Equation" r:id="rId5" imgW="990170" imgH="380835" progId="Equation.DSMT4">
                  <p:embed/>
                </p:oleObj>
              </mc:Choice>
              <mc:Fallback>
                <p:oleObj name="Equation" r:id="rId5" imgW="990170" imgH="3808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975" y="1292225"/>
                        <a:ext cx="211455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835526" y="1312864"/>
          <a:ext cx="2563813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0" name="Equation" r:id="rId7" imgW="1295400" imgH="508000" progId="Equation.DSMT4">
                  <p:embed/>
                </p:oleObj>
              </mc:Choice>
              <mc:Fallback>
                <p:oleObj name="Equation" r:id="rId7" imgW="12954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5526" y="1312864"/>
                        <a:ext cx="2563813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7335838" y="1336676"/>
          <a:ext cx="792162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1" name="Equation" r:id="rId9" imgW="355292" imgH="406048" progId="Equation.DSMT4">
                  <p:embed/>
                </p:oleObj>
              </mc:Choice>
              <mc:Fallback>
                <p:oleObj name="Equation" r:id="rId9" imgW="355292" imgH="40604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5838" y="1336676"/>
                        <a:ext cx="792162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944689" y="2017714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于是，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414714" y="2103439"/>
          <a:ext cx="3921125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2" name="Equation" r:id="rId12" imgW="1739900" imgH="406400" progId="Equation.DSMT4">
                  <p:embed/>
                </p:oleObj>
              </mc:Choice>
              <mc:Fallback>
                <p:oleObj name="Equation" r:id="rId12" imgW="17399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714" y="2103439"/>
                        <a:ext cx="3921125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351088" y="2981326"/>
          <a:ext cx="63119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3" name="Equation" r:id="rId14" imgW="2921000" imgH="457200" progId="Equation.DSMT4">
                  <p:embed/>
                </p:oleObj>
              </mc:Choice>
              <mc:Fallback>
                <p:oleObj name="Equation" r:id="rId14" imgW="2921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2981326"/>
                        <a:ext cx="631190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079626" y="4097339"/>
          <a:ext cx="291782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4" name="Equation" r:id="rId16" imgW="1384300" imgH="495300" progId="Equation.DSMT4">
                  <p:embed/>
                </p:oleObj>
              </mc:Choice>
              <mc:Fallback>
                <p:oleObj name="Equation" r:id="rId16" imgW="13843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6" y="4097339"/>
                        <a:ext cx="2917825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5099050" y="4075114"/>
          <a:ext cx="3563938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5" name="Equation" r:id="rId18" imgW="1688367" imgH="495085" progId="Equation.DSMT4">
                  <p:embed/>
                </p:oleObj>
              </mc:Choice>
              <mc:Fallback>
                <p:oleObj name="Equation" r:id="rId18" imgW="1688367" imgH="4950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050" y="4075114"/>
                        <a:ext cx="3563938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6" name="对象 14"/>
          <p:cNvGraphicFramePr>
            <a:graphicFrameLocks noChangeAspect="1"/>
          </p:cNvGraphicFramePr>
          <p:nvPr/>
        </p:nvGraphicFramePr>
        <p:xfrm>
          <a:off x="7670800" y="33528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6" name="Equation" r:id="rId20" imgW="437454" imgH="680484" progId="Equation.DSMT4">
                  <p:embed/>
                </p:oleObj>
              </mc:Choice>
              <mc:Fallback>
                <p:oleObj name="Equation" r:id="rId20" imgW="437454" imgH="6804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800" y="3352800"/>
                        <a:ext cx="914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2071689" y="5013325"/>
          <a:ext cx="289242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7" name="Equation" r:id="rId22" imgW="1371600" imgH="469900" progId="Equation.DSMT4">
                  <p:embed/>
                </p:oleObj>
              </mc:Choice>
              <mc:Fallback>
                <p:oleObj name="Equation" r:id="rId22" imgW="13716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9" y="5013325"/>
                        <a:ext cx="2892425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997450" y="5013326"/>
          <a:ext cx="282733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8" name="Equation" r:id="rId24" imgW="1308100" imgH="419100" progId="Equation.DSMT4">
                  <p:embed/>
                </p:oleObj>
              </mc:Choice>
              <mc:Fallback>
                <p:oleObj name="Equation" r:id="rId24" imgW="13081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450" y="5013326"/>
                        <a:ext cx="2827338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7824789" y="5068888"/>
          <a:ext cx="235902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9" name="Equation" r:id="rId26" imgW="1205977" imgH="406224" progId="Equation.DSMT4">
                  <p:embed/>
                </p:oleObj>
              </mc:Choice>
              <mc:Fallback>
                <p:oleObj name="Equation" r:id="rId26" imgW="1205977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789" y="5068888"/>
                        <a:ext cx="235902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03" name="Object 3"/>
          <p:cNvGraphicFramePr>
            <a:graphicFrameLocks noChangeAspect="1"/>
          </p:cNvGraphicFramePr>
          <p:nvPr/>
        </p:nvGraphicFramePr>
        <p:xfrm>
          <a:off x="2463800" y="925513"/>
          <a:ext cx="5613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8" name="Equation" r:id="rId3" imgW="5613400" imgH="812800" progId="Equation.3">
                  <p:embed/>
                </p:oleObj>
              </mc:Choice>
              <mc:Fallback>
                <p:oleObj name="Equation" r:id="rId3" imgW="56134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925513"/>
                        <a:ext cx="56134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04" name="Text Box 4"/>
          <p:cNvSpPr txBox="1">
            <a:spLocks noChangeArrowheads="1"/>
          </p:cNvSpPr>
          <p:nvPr/>
        </p:nvSpPr>
        <p:spPr bwMode="auto">
          <a:xfrm>
            <a:off x="2819400" y="4724401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计算截面面积</a:t>
            </a:r>
          </a:p>
        </p:txBody>
      </p:sp>
      <p:graphicFrame>
        <p:nvGraphicFramePr>
          <p:cNvPr id="409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357202"/>
              </p:ext>
            </p:extLst>
          </p:nvPr>
        </p:nvGraphicFramePr>
        <p:xfrm>
          <a:off x="3713162" y="1581199"/>
          <a:ext cx="1463675" cy="538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9" name="Equation" r:id="rId6" imgW="825480" imgH="203040" progId="Equation.DSMT4">
                  <p:embed/>
                </p:oleObj>
              </mc:Choice>
              <mc:Fallback>
                <p:oleObj name="Equation" r:id="rId6" imgW="825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162" y="1581199"/>
                        <a:ext cx="1463675" cy="538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06" name="Rectangle 6"/>
          <p:cNvSpPr>
            <a:spLocks noChangeArrowheads="1"/>
          </p:cNvSpPr>
          <p:nvPr/>
        </p:nvSpPr>
        <p:spPr bwMode="auto">
          <a:xfrm>
            <a:off x="5029200" y="4724401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( 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红色部分即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)</a:t>
            </a:r>
          </a:p>
        </p:txBody>
      </p:sp>
      <p:sp>
        <p:nvSpPr>
          <p:cNvPr id="409607" name="Rectangle 7"/>
          <p:cNvSpPr>
            <a:spLocks noChangeArrowheads="1"/>
          </p:cNvSpPr>
          <p:nvPr/>
        </p:nvSpPr>
        <p:spPr bwMode="auto">
          <a:xfrm>
            <a:off x="2438401" y="4724401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D60093"/>
                </a:solidFill>
                <a:ea typeface="宋体" panose="02010600030101010101" pitchFamily="2" charset="-122"/>
                <a:sym typeface="Monotype Sorts" pitchFamily="2" charset="2"/>
              </a:rPr>
              <a:t>＊</a:t>
            </a:r>
          </a:p>
        </p:txBody>
      </p:sp>
      <p:sp>
        <p:nvSpPr>
          <p:cNvPr id="409613" name="Text Box 13"/>
          <p:cNvSpPr txBox="1">
            <a:spLocks noChangeArrowheads="1"/>
          </p:cNvSpPr>
          <p:nvPr/>
        </p:nvSpPr>
        <p:spPr bwMode="auto">
          <a:xfrm>
            <a:off x="8001000" y="914401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以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D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为底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09614" name="Text Box 14"/>
          <p:cNvSpPr txBox="1">
            <a:spLocks noChangeArrowheads="1"/>
          </p:cNvSpPr>
          <p:nvPr/>
        </p:nvSpPr>
        <p:spPr bwMode="auto">
          <a:xfrm>
            <a:off x="2438400" y="1600201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0000FF"/>
                </a:solidFill>
                <a:ea typeface="宋体" panose="02010600030101010101" pitchFamily="2" charset="-122"/>
              </a:rPr>
              <a:t>以曲面</a:t>
            </a:r>
          </a:p>
        </p:txBody>
      </p:sp>
      <p:sp>
        <p:nvSpPr>
          <p:cNvPr id="409615" name="Text Box 15"/>
          <p:cNvSpPr txBox="1">
            <a:spLocks noChangeArrowheads="1"/>
          </p:cNvSpPr>
          <p:nvPr/>
        </p:nvSpPr>
        <p:spPr bwMode="auto">
          <a:xfrm>
            <a:off x="5283200" y="1600201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为顶的曲顶柱体的体积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09616" name="Rectangle 16"/>
          <p:cNvSpPr>
            <a:spLocks noChangeArrowheads="1"/>
          </p:cNvSpPr>
          <p:nvPr/>
        </p:nvSpPr>
        <p:spPr bwMode="auto">
          <a:xfrm>
            <a:off x="2667001" y="2257426"/>
            <a:ext cx="2670175" cy="23145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FF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应用计算“平行截面面积为已知的立体求体积”的方法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9229" name="Group 26"/>
          <p:cNvGrpSpPr>
            <a:grpSpLocks/>
          </p:cNvGrpSpPr>
          <p:nvPr/>
        </p:nvGrpSpPr>
        <p:grpSpPr bwMode="auto">
          <a:xfrm>
            <a:off x="2971800" y="381000"/>
            <a:ext cx="6629400" cy="533400"/>
            <a:chOff x="1440" y="192"/>
            <a:chExt cx="4176" cy="336"/>
          </a:xfrm>
        </p:grpSpPr>
        <p:sp>
          <p:nvSpPr>
            <p:cNvPr id="9289" name="Oval 27"/>
            <p:cNvSpPr>
              <a:spLocks noChangeArrowheads="1"/>
            </p:cNvSpPr>
            <p:nvPr/>
          </p:nvSpPr>
          <p:spPr bwMode="auto">
            <a:xfrm>
              <a:off x="1440" y="192"/>
              <a:ext cx="3888" cy="336"/>
            </a:xfrm>
            <a:prstGeom prst="ellipse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FF3300"/>
                </a:gs>
                <a:gs pos="100000">
                  <a:srgbClr val="0000FF"/>
                </a:gs>
              </a:gsLst>
              <a:lin ang="5400000" scaled="1"/>
            </a:gra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90" name="Text Box 28"/>
            <p:cNvSpPr txBox="1">
              <a:spLocks noChangeArrowheads="1"/>
            </p:cNvSpPr>
            <p:nvPr/>
          </p:nvSpPr>
          <p:spPr bwMode="auto">
            <a:xfrm>
              <a:off x="1488" y="192"/>
              <a:ext cx="41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>
                  <a:solidFill>
                    <a:srgbClr val="66FF33"/>
                  </a:solidFill>
                  <a:ea typeface="宋体" panose="02010600030101010101" pitchFamily="2" charset="-122"/>
                </a:rPr>
                <a:t>用二重积分的几何意义说明其计算法</a:t>
              </a:r>
            </a:p>
          </p:txBody>
        </p:sp>
      </p:grpSp>
      <p:sp>
        <p:nvSpPr>
          <p:cNvPr id="9230" name="Line 39"/>
          <p:cNvSpPr>
            <a:spLocks noChangeShapeType="1"/>
          </p:cNvSpPr>
          <p:nvPr/>
        </p:nvSpPr>
        <p:spPr bwMode="auto">
          <a:xfrm flipH="1">
            <a:off x="8097838" y="3733800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57" name="Text Box 57"/>
          <p:cNvSpPr txBox="1">
            <a:spLocks noChangeArrowheads="1"/>
          </p:cNvSpPr>
          <p:nvPr/>
        </p:nvSpPr>
        <p:spPr bwMode="auto">
          <a:xfrm>
            <a:off x="2438400" y="5273676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是区间</a:t>
            </a:r>
          </a:p>
        </p:txBody>
      </p:sp>
      <p:graphicFrame>
        <p:nvGraphicFramePr>
          <p:cNvPr id="409658" name="Object 58"/>
          <p:cNvGraphicFramePr>
            <a:graphicFrameLocks noChangeAspect="1"/>
          </p:cNvGraphicFramePr>
          <p:nvPr/>
        </p:nvGraphicFramePr>
        <p:xfrm>
          <a:off x="3595688" y="5257800"/>
          <a:ext cx="234791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0" name="公式" r:id="rId8" imgW="1016000" imgH="228600" progId="Equation.3">
                  <p:embed/>
                </p:oleObj>
              </mc:Choice>
              <mc:Fallback>
                <p:oleObj name="公式" r:id="rId8" imgW="1016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8" y="5257800"/>
                        <a:ext cx="234791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9" name="Text Box 59"/>
          <p:cNvSpPr txBox="1">
            <a:spLocks noChangeArrowheads="1"/>
          </p:cNvSpPr>
          <p:nvPr/>
        </p:nvSpPr>
        <p:spPr bwMode="auto">
          <a:xfrm>
            <a:off x="2438400" y="5715000"/>
            <a:ext cx="41148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为曲边的曲边梯形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409660" name="Object 60"/>
          <p:cNvGraphicFramePr>
            <a:graphicFrameLocks noChangeAspect="1"/>
          </p:cNvGraphicFramePr>
          <p:nvPr/>
        </p:nvGraphicFramePr>
        <p:xfrm>
          <a:off x="7445376" y="5259388"/>
          <a:ext cx="185102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1" name="公式" r:id="rId10" imgW="800100" imgH="228600" progId="Equation.3">
                  <p:embed/>
                </p:oleObj>
              </mc:Choice>
              <mc:Fallback>
                <p:oleObj name="公式" r:id="rId10" imgW="800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76" y="5259388"/>
                        <a:ext cx="185102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1" name="Rectangle 61"/>
          <p:cNvSpPr>
            <a:spLocks noChangeArrowheads="1"/>
          </p:cNvSpPr>
          <p:nvPr/>
        </p:nvSpPr>
        <p:spPr bwMode="auto">
          <a:xfrm>
            <a:off x="5791201" y="5272088"/>
            <a:ext cx="987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zh-CN" b="1">
                <a:solidFill>
                  <a:schemeClr val="tx1"/>
                </a:solidFill>
                <a:ea typeface="宋体" panose="02010600030101010101" pitchFamily="2" charset="-122"/>
              </a:rPr>
              <a:t>为底,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09662" name="Text Box 62"/>
          <p:cNvSpPr txBox="1">
            <a:spLocks noChangeArrowheads="1"/>
          </p:cNvSpPr>
          <p:nvPr/>
        </p:nvSpPr>
        <p:spPr bwMode="auto">
          <a:xfrm>
            <a:off x="6619875" y="5248275"/>
            <a:ext cx="13716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曲线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                      </a:t>
            </a:r>
          </a:p>
        </p:txBody>
      </p:sp>
      <p:grpSp>
        <p:nvGrpSpPr>
          <p:cNvPr id="409663" name="Group 63"/>
          <p:cNvGrpSpPr>
            <a:grpSpLocks/>
          </p:cNvGrpSpPr>
          <p:nvPr/>
        </p:nvGrpSpPr>
        <p:grpSpPr bwMode="auto">
          <a:xfrm>
            <a:off x="5400675" y="2311400"/>
            <a:ext cx="4267200" cy="2565400"/>
            <a:chOff x="2640" y="2592"/>
            <a:chExt cx="2688" cy="1616"/>
          </a:xfrm>
        </p:grpSpPr>
        <p:graphicFrame>
          <p:nvGraphicFramePr>
            <p:cNvPr id="9281" name="Object 64"/>
            <p:cNvGraphicFramePr>
              <a:graphicFrameLocks noChangeAspect="1"/>
            </p:cNvGraphicFramePr>
            <p:nvPr/>
          </p:nvGraphicFramePr>
          <p:xfrm>
            <a:off x="5154" y="4032"/>
            <a:ext cx="17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2" name="Equation" r:id="rId12" imgW="139700" imgH="139700" progId="Equation.3">
                    <p:embed/>
                  </p:oleObj>
                </mc:Choice>
                <mc:Fallback>
                  <p:oleObj name="Equation" r:id="rId12" imgW="1397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4" y="4032"/>
                          <a:ext cx="17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82" name="Group 65"/>
            <p:cNvGrpSpPr>
              <a:grpSpLocks/>
            </p:cNvGrpSpPr>
            <p:nvPr/>
          </p:nvGrpSpPr>
          <p:grpSpPr bwMode="auto">
            <a:xfrm>
              <a:off x="2640" y="2592"/>
              <a:ext cx="2640" cy="1594"/>
              <a:chOff x="2640" y="2592"/>
              <a:chExt cx="2640" cy="1594"/>
            </a:xfrm>
          </p:grpSpPr>
          <p:graphicFrame>
            <p:nvGraphicFramePr>
              <p:cNvPr id="9283" name="Object 66"/>
              <p:cNvGraphicFramePr>
                <a:graphicFrameLocks noChangeAspect="1"/>
              </p:cNvGraphicFramePr>
              <p:nvPr/>
            </p:nvGraphicFramePr>
            <p:xfrm>
              <a:off x="2640" y="3456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3" name="Equation" r:id="rId14" imgW="139579" imgH="164957" progId="Equation.3">
                      <p:embed/>
                    </p:oleObj>
                  </mc:Choice>
                  <mc:Fallback>
                    <p:oleObj name="Equation" r:id="rId14" imgW="139579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0" y="3456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84" name="Object 67"/>
              <p:cNvGraphicFramePr>
                <a:graphicFrameLocks noChangeAspect="1"/>
              </p:cNvGraphicFramePr>
              <p:nvPr/>
            </p:nvGraphicFramePr>
            <p:xfrm>
              <a:off x="3362" y="2592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4" name="Equation" r:id="rId16" imgW="114201" imgH="139579" progId="Equation.3">
                      <p:embed/>
                    </p:oleObj>
                  </mc:Choice>
                  <mc:Fallback>
                    <p:oleObj name="Equation" r:id="rId16" imgW="114201" imgH="1395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2" y="2592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85" name="Line 68"/>
              <p:cNvSpPr>
                <a:spLocks noChangeShapeType="1"/>
              </p:cNvSpPr>
              <p:nvPr/>
            </p:nvSpPr>
            <p:spPr bwMode="auto">
              <a:xfrm>
                <a:off x="3552" y="3984"/>
                <a:ext cx="17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86" name="Line 69"/>
              <p:cNvSpPr>
                <a:spLocks noChangeShapeType="1"/>
              </p:cNvSpPr>
              <p:nvPr/>
            </p:nvSpPr>
            <p:spPr bwMode="auto">
              <a:xfrm flipV="1">
                <a:off x="3552" y="2640"/>
                <a:ext cx="0" cy="13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287" name="Object 70"/>
              <p:cNvGraphicFramePr>
                <a:graphicFrameLocks noChangeAspect="1"/>
              </p:cNvGraphicFramePr>
              <p:nvPr/>
            </p:nvGraphicFramePr>
            <p:xfrm>
              <a:off x="3408" y="3984"/>
              <a:ext cx="184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5" name="Equation" r:id="rId18" imgW="164814" imgH="177492" progId="Equation.3">
                      <p:embed/>
                    </p:oleObj>
                  </mc:Choice>
                  <mc:Fallback>
                    <p:oleObj name="Equation" r:id="rId18" imgW="164814" imgH="1774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8" y="3984"/>
                            <a:ext cx="184" cy="2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88" name="Line 71"/>
              <p:cNvSpPr>
                <a:spLocks noChangeShapeType="1"/>
              </p:cNvSpPr>
              <p:nvPr/>
            </p:nvSpPr>
            <p:spPr bwMode="auto">
              <a:xfrm flipH="1" flipV="1">
                <a:off x="2784" y="3408"/>
                <a:ext cx="768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09672" name="Group 72"/>
          <p:cNvGrpSpPr>
            <a:grpSpLocks/>
          </p:cNvGrpSpPr>
          <p:nvPr/>
        </p:nvGrpSpPr>
        <p:grpSpPr bwMode="auto">
          <a:xfrm>
            <a:off x="7000875" y="2438400"/>
            <a:ext cx="1676400" cy="838200"/>
            <a:chOff x="4080" y="1872"/>
            <a:chExt cx="1056" cy="528"/>
          </a:xfrm>
        </p:grpSpPr>
        <p:sp>
          <p:nvSpPr>
            <p:cNvPr id="409673" name="Freeform 73"/>
            <p:cNvSpPr>
              <a:spLocks/>
            </p:cNvSpPr>
            <p:nvPr/>
          </p:nvSpPr>
          <p:spPr bwMode="auto">
            <a:xfrm>
              <a:off x="4080" y="1872"/>
              <a:ext cx="1056" cy="528"/>
            </a:xfrm>
            <a:custGeom>
              <a:avLst/>
              <a:gdLst>
                <a:gd name="T0" fmla="*/ 0 w 1056"/>
                <a:gd name="T1" fmla="*/ 240 h 528"/>
                <a:gd name="T2" fmla="*/ 107 w 1056"/>
                <a:gd name="T3" fmla="*/ 128 h 528"/>
                <a:gd name="T4" fmla="*/ 217 w 1056"/>
                <a:gd name="T5" fmla="*/ 55 h 528"/>
                <a:gd name="T6" fmla="*/ 345 w 1056"/>
                <a:gd name="T7" fmla="*/ 9 h 528"/>
                <a:gd name="T8" fmla="*/ 480 w 1056"/>
                <a:gd name="T9" fmla="*/ 0 h 528"/>
                <a:gd name="T10" fmla="*/ 638 w 1056"/>
                <a:gd name="T11" fmla="*/ 18 h 528"/>
                <a:gd name="T12" fmla="*/ 775 w 1056"/>
                <a:gd name="T13" fmla="*/ 64 h 528"/>
                <a:gd name="T14" fmla="*/ 903 w 1056"/>
                <a:gd name="T15" fmla="*/ 146 h 528"/>
                <a:gd name="T16" fmla="*/ 994 w 1056"/>
                <a:gd name="T17" fmla="*/ 256 h 528"/>
                <a:gd name="T18" fmla="*/ 1049 w 1056"/>
                <a:gd name="T19" fmla="*/ 384 h 528"/>
                <a:gd name="T20" fmla="*/ 1056 w 1056"/>
                <a:gd name="T21" fmla="*/ 480 h 528"/>
                <a:gd name="T22" fmla="*/ 994 w 1056"/>
                <a:gd name="T23" fmla="*/ 439 h 528"/>
                <a:gd name="T24" fmla="*/ 875 w 1056"/>
                <a:gd name="T25" fmla="*/ 402 h 528"/>
                <a:gd name="T26" fmla="*/ 768 w 1056"/>
                <a:gd name="T27" fmla="*/ 384 h 528"/>
                <a:gd name="T28" fmla="*/ 638 w 1056"/>
                <a:gd name="T29" fmla="*/ 375 h 528"/>
                <a:gd name="T30" fmla="*/ 491 w 1056"/>
                <a:gd name="T31" fmla="*/ 411 h 528"/>
                <a:gd name="T32" fmla="*/ 409 w 1056"/>
                <a:gd name="T33" fmla="*/ 457 h 528"/>
                <a:gd name="T34" fmla="*/ 336 w 1056"/>
                <a:gd name="T35" fmla="*/ 528 h 528"/>
                <a:gd name="T36" fmla="*/ 272 w 1056"/>
                <a:gd name="T37" fmla="*/ 402 h 528"/>
                <a:gd name="T38" fmla="*/ 190 w 1056"/>
                <a:gd name="T39" fmla="*/ 302 h 528"/>
                <a:gd name="T40" fmla="*/ 80 w 1056"/>
                <a:gd name="T41" fmla="*/ 247 h 528"/>
                <a:gd name="T42" fmla="*/ 0 w 1056"/>
                <a:gd name="T43" fmla="*/ 24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56" h="528">
                  <a:moveTo>
                    <a:pt x="0" y="240"/>
                  </a:moveTo>
                  <a:lnTo>
                    <a:pt x="107" y="128"/>
                  </a:lnTo>
                  <a:lnTo>
                    <a:pt x="217" y="55"/>
                  </a:lnTo>
                  <a:lnTo>
                    <a:pt x="345" y="9"/>
                  </a:lnTo>
                  <a:lnTo>
                    <a:pt x="480" y="0"/>
                  </a:lnTo>
                  <a:lnTo>
                    <a:pt x="638" y="18"/>
                  </a:lnTo>
                  <a:lnTo>
                    <a:pt x="775" y="64"/>
                  </a:lnTo>
                  <a:lnTo>
                    <a:pt x="903" y="146"/>
                  </a:lnTo>
                  <a:lnTo>
                    <a:pt x="994" y="256"/>
                  </a:lnTo>
                  <a:lnTo>
                    <a:pt x="1049" y="384"/>
                  </a:lnTo>
                  <a:lnTo>
                    <a:pt x="1056" y="480"/>
                  </a:lnTo>
                  <a:lnTo>
                    <a:pt x="994" y="439"/>
                  </a:lnTo>
                  <a:lnTo>
                    <a:pt x="875" y="402"/>
                  </a:lnTo>
                  <a:lnTo>
                    <a:pt x="768" y="384"/>
                  </a:lnTo>
                  <a:lnTo>
                    <a:pt x="638" y="375"/>
                  </a:lnTo>
                  <a:lnTo>
                    <a:pt x="491" y="411"/>
                  </a:lnTo>
                  <a:lnTo>
                    <a:pt x="409" y="457"/>
                  </a:lnTo>
                  <a:lnTo>
                    <a:pt x="336" y="528"/>
                  </a:lnTo>
                  <a:cubicBezTo>
                    <a:pt x="313" y="524"/>
                    <a:pt x="296" y="440"/>
                    <a:pt x="272" y="402"/>
                  </a:cubicBezTo>
                  <a:cubicBezTo>
                    <a:pt x="248" y="364"/>
                    <a:pt x="222" y="328"/>
                    <a:pt x="190" y="302"/>
                  </a:cubicBezTo>
                  <a:lnTo>
                    <a:pt x="80" y="247"/>
                  </a:lnTo>
                  <a:lnTo>
                    <a:pt x="0" y="24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rgbClr val="66FF33"/>
                </a:gs>
                <a:gs pos="100000">
                  <a:schemeClr val="bg1"/>
                </a:gs>
              </a:gsLst>
              <a:lin ang="18900000" scaled="1"/>
            </a:gradFill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9278" name="Group 74"/>
            <p:cNvGrpSpPr>
              <a:grpSpLocks/>
            </p:cNvGrpSpPr>
            <p:nvPr/>
          </p:nvGrpSpPr>
          <p:grpSpPr bwMode="auto">
            <a:xfrm>
              <a:off x="4080" y="1951"/>
              <a:ext cx="921" cy="161"/>
              <a:chOff x="4080" y="1999"/>
              <a:chExt cx="921" cy="161"/>
            </a:xfrm>
          </p:grpSpPr>
          <p:sp>
            <p:nvSpPr>
              <p:cNvPr id="409675" name="Freeform 75"/>
              <p:cNvSpPr>
                <a:spLocks/>
              </p:cNvSpPr>
              <p:nvPr/>
            </p:nvSpPr>
            <p:spPr bwMode="auto">
              <a:xfrm>
                <a:off x="4080" y="1999"/>
                <a:ext cx="766" cy="161"/>
              </a:xfrm>
              <a:custGeom>
                <a:avLst/>
                <a:gdLst>
                  <a:gd name="T0" fmla="*/ 0 w 766"/>
                  <a:gd name="T1" fmla="*/ 161 h 161"/>
                  <a:gd name="T2" fmla="*/ 144 w 766"/>
                  <a:gd name="T3" fmla="*/ 65 h 161"/>
                  <a:gd name="T4" fmla="*/ 299 w 766"/>
                  <a:gd name="T5" fmla="*/ 22 h 161"/>
                  <a:gd name="T6" fmla="*/ 427 w 766"/>
                  <a:gd name="T7" fmla="*/ 3 h 161"/>
                  <a:gd name="T8" fmla="*/ 528 w 766"/>
                  <a:gd name="T9" fmla="*/ 3 h 161"/>
                  <a:gd name="T10" fmla="*/ 629 w 766"/>
                  <a:gd name="T11" fmla="*/ 12 h 161"/>
                  <a:gd name="T12" fmla="*/ 693 w 766"/>
                  <a:gd name="T13" fmla="*/ 31 h 161"/>
                  <a:gd name="T14" fmla="*/ 766 w 766"/>
                  <a:gd name="T15" fmla="*/ 58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6" h="161">
                    <a:moveTo>
                      <a:pt x="0" y="161"/>
                    </a:moveTo>
                    <a:cubicBezTo>
                      <a:pt x="36" y="125"/>
                      <a:pt x="94" y="88"/>
                      <a:pt x="144" y="65"/>
                    </a:cubicBezTo>
                    <a:cubicBezTo>
                      <a:pt x="194" y="42"/>
                      <a:pt x="252" y="32"/>
                      <a:pt x="299" y="22"/>
                    </a:cubicBezTo>
                    <a:cubicBezTo>
                      <a:pt x="346" y="12"/>
                      <a:pt x="389" y="6"/>
                      <a:pt x="427" y="3"/>
                    </a:cubicBezTo>
                    <a:cubicBezTo>
                      <a:pt x="465" y="0"/>
                      <a:pt x="494" y="1"/>
                      <a:pt x="528" y="3"/>
                    </a:cubicBezTo>
                    <a:cubicBezTo>
                      <a:pt x="562" y="5"/>
                      <a:pt x="602" y="7"/>
                      <a:pt x="629" y="12"/>
                    </a:cubicBezTo>
                    <a:cubicBezTo>
                      <a:pt x="656" y="17"/>
                      <a:pt x="670" y="23"/>
                      <a:pt x="693" y="31"/>
                    </a:cubicBezTo>
                    <a:cubicBezTo>
                      <a:pt x="716" y="39"/>
                      <a:pt x="751" y="53"/>
                      <a:pt x="766" y="58"/>
                    </a:cubicBezTo>
                  </a:path>
                </a:pathLst>
              </a:custGeom>
              <a:noFill/>
              <a:ln w="28575" cap="flat" cmpd="sng">
                <a:solidFill>
                  <a:schemeClr val="tx2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50000">
                          <a:srgbClr val="66FF66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9676" name="Freeform 76"/>
              <p:cNvSpPr>
                <a:spLocks/>
              </p:cNvSpPr>
              <p:nvPr/>
            </p:nvSpPr>
            <p:spPr bwMode="auto">
              <a:xfrm>
                <a:off x="4846" y="2054"/>
                <a:ext cx="155" cy="31"/>
              </a:xfrm>
              <a:custGeom>
                <a:avLst/>
                <a:gdLst>
                  <a:gd name="T0" fmla="*/ 0 w 155"/>
                  <a:gd name="T1" fmla="*/ 12 h 31"/>
                  <a:gd name="T2" fmla="*/ 64 w 155"/>
                  <a:gd name="T3" fmla="*/ 3 h 31"/>
                  <a:gd name="T4" fmla="*/ 155 w 155"/>
                  <a:gd name="T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5" h="31">
                    <a:moveTo>
                      <a:pt x="0" y="12"/>
                    </a:moveTo>
                    <a:cubicBezTo>
                      <a:pt x="11" y="10"/>
                      <a:pt x="38" y="0"/>
                      <a:pt x="64" y="3"/>
                    </a:cubicBezTo>
                    <a:cubicBezTo>
                      <a:pt x="90" y="6"/>
                      <a:pt x="136" y="25"/>
                      <a:pt x="155" y="31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50000">
                          <a:srgbClr val="66FF66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aphicFrame>
        <p:nvGraphicFramePr>
          <p:cNvPr id="409677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991343"/>
              </p:ext>
            </p:extLst>
          </p:nvPr>
        </p:nvGraphicFramePr>
        <p:xfrm>
          <a:off x="8162925" y="2160588"/>
          <a:ext cx="1051119" cy="365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" name="Equation" r:id="rId20" imgW="749160" imgH="203040" progId="Equation.DSMT4">
                  <p:embed/>
                </p:oleObj>
              </mc:Choice>
              <mc:Fallback>
                <p:oleObj name="Equation" r:id="rId20" imgW="749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2925" y="2160588"/>
                        <a:ext cx="1051119" cy="365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716" name="Group 116"/>
          <p:cNvGrpSpPr>
            <a:grpSpLocks/>
          </p:cNvGrpSpPr>
          <p:nvPr/>
        </p:nvGrpSpPr>
        <p:grpSpPr bwMode="auto">
          <a:xfrm>
            <a:off x="7000876" y="3581400"/>
            <a:ext cx="1673225" cy="717550"/>
            <a:chOff x="3216" y="3600"/>
            <a:chExt cx="1054" cy="452"/>
          </a:xfrm>
        </p:grpSpPr>
        <p:grpSp>
          <p:nvGrpSpPr>
            <p:cNvPr id="9272" name="Group 114"/>
            <p:cNvGrpSpPr>
              <a:grpSpLocks/>
            </p:cNvGrpSpPr>
            <p:nvPr/>
          </p:nvGrpSpPr>
          <p:grpSpPr bwMode="auto">
            <a:xfrm>
              <a:off x="3216" y="3600"/>
              <a:ext cx="1054" cy="452"/>
              <a:chOff x="3216" y="3600"/>
              <a:chExt cx="1054" cy="452"/>
            </a:xfrm>
          </p:grpSpPr>
          <p:sp>
            <p:nvSpPr>
              <p:cNvPr id="9274" name="Freeform 113" descr="瓦形"/>
              <p:cNvSpPr>
                <a:spLocks/>
              </p:cNvSpPr>
              <p:nvPr/>
            </p:nvSpPr>
            <p:spPr bwMode="auto">
              <a:xfrm>
                <a:off x="3216" y="3600"/>
                <a:ext cx="1045" cy="450"/>
              </a:xfrm>
              <a:custGeom>
                <a:avLst/>
                <a:gdLst>
                  <a:gd name="T0" fmla="*/ 741 w 1045"/>
                  <a:gd name="T1" fmla="*/ 94 h 450"/>
                  <a:gd name="T2" fmla="*/ 1045 w 1045"/>
                  <a:gd name="T3" fmla="*/ 341 h 450"/>
                  <a:gd name="T4" fmla="*/ 878 w 1045"/>
                  <a:gd name="T5" fmla="*/ 423 h 450"/>
                  <a:gd name="T6" fmla="*/ 713 w 1045"/>
                  <a:gd name="T7" fmla="*/ 450 h 450"/>
                  <a:gd name="T8" fmla="*/ 622 w 1045"/>
                  <a:gd name="T9" fmla="*/ 450 h 450"/>
                  <a:gd name="T10" fmla="*/ 526 w 1045"/>
                  <a:gd name="T11" fmla="*/ 432 h 450"/>
                  <a:gd name="T12" fmla="*/ 423 w 1045"/>
                  <a:gd name="T13" fmla="*/ 405 h 450"/>
                  <a:gd name="T14" fmla="*/ 350 w 1045"/>
                  <a:gd name="T15" fmla="*/ 368 h 450"/>
                  <a:gd name="T16" fmla="*/ 0 w 1045"/>
                  <a:gd name="T17" fmla="*/ 103 h 450"/>
                  <a:gd name="T18" fmla="*/ 44 w 1045"/>
                  <a:gd name="T19" fmla="*/ 69 h 450"/>
                  <a:gd name="T20" fmla="*/ 144 w 1045"/>
                  <a:gd name="T21" fmla="*/ 41 h 450"/>
                  <a:gd name="T22" fmla="*/ 272 w 1045"/>
                  <a:gd name="T23" fmla="*/ 5 h 450"/>
                  <a:gd name="T24" fmla="*/ 382 w 1045"/>
                  <a:gd name="T25" fmla="*/ 0 h 450"/>
                  <a:gd name="T26" fmla="*/ 521 w 1045"/>
                  <a:gd name="T27" fmla="*/ 11 h 450"/>
                  <a:gd name="T28" fmla="*/ 604 w 1045"/>
                  <a:gd name="T29" fmla="*/ 30 h 450"/>
                  <a:gd name="T30" fmla="*/ 741 w 1045"/>
                  <a:gd name="T31" fmla="*/ 94 h 4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045" h="450">
                    <a:moveTo>
                      <a:pt x="741" y="94"/>
                    </a:moveTo>
                    <a:lnTo>
                      <a:pt x="1045" y="341"/>
                    </a:lnTo>
                    <a:lnTo>
                      <a:pt x="878" y="423"/>
                    </a:lnTo>
                    <a:lnTo>
                      <a:pt x="713" y="450"/>
                    </a:lnTo>
                    <a:lnTo>
                      <a:pt x="622" y="450"/>
                    </a:lnTo>
                    <a:lnTo>
                      <a:pt x="526" y="432"/>
                    </a:lnTo>
                    <a:lnTo>
                      <a:pt x="423" y="405"/>
                    </a:lnTo>
                    <a:lnTo>
                      <a:pt x="350" y="368"/>
                    </a:lnTo>
                    <a:lnTo>
                      <a:pt x="0" y="103"/>
                    </a:lnTo>
                    <a:lnTo>
                      <a:pt x="44" y="69"/>
                    </a:lnTo>
                    <a:lnTo>
                      <a:pt x="144" y="41"/>
                    </a:lnTo>
                    <a:lnTo>
                      <a:pt x="272" y="5"/>
                    </a:lnTo>
                    <a:lnTo>
                      <a:pt x="382" y="0"/>
                    </a:lnTo>
                    <a:lnTo>
                      <a:pt x="521" y="11"/>
                    </a:lnTo>
                    <a:lnTo>
                      <a:pt x="604" y="30"/>
                    </a:lnTo>
                    <a:lnTo>
                      <a:pt x="741" y="94"/>
                    </a:lnTo>
                    <a:close/>
                  </a:path>
                </a:pathLst>
              </a:custGeom>
              <a:pattFill prst="shingle">
                <a:fgClr>
                  <a:srgbClr val="00FFFF"/>
                </a:fgClr>
                <a:bgClr>
                  <a:schemeClr val="bg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75" name="Freeform 109"/>
              <p:cNvSpPr>
                <a:spLocks/>
              </p:cNvSpPr>
              <p:nvPr/>
            </p:nvSpPr>
            <p:spPr bwMode="auto">
              <a:xfrm>
                <a:off x="3216" y="3605"/>
                <a:ext cx="729" cy="91"/>
              </a:xfrm>
              <a:custGeom>
                <a:avLst/>
                <a:gdLst>
                  <a:gd name="T0" fmla="*/ 0 w 729"/>
                  <a:gd name="T1" fmla="*/ 91 h 91"/>
                  <a:gd name="T2" fmla="*/ 119 w 729"/>
                  <a:gd name="T3" fmla="*/ 36 h 91"/>
                  <a:gd name="T4" fmla="*/ 219 w 729"/>
                  <a:gd name="T5" fmla="*/ 18 h 91"/>
                  <a:gd name="T6" fmla="*/ 301 w 729"/>
                  <a:gd name="T7" fmla="*/ 9 h 91"/>
                  <a:gd name="T8" fmla="*/ 393 w 729"/>
                  <a:gd name="T9" fmla="*/ 0 h 91"/>
                  <a:gd name="T10" fmla="*/ 457 w 729"/>
                  <a:gd name="T11" fmla="*/ 9 h 91"/>
                  <a:gd name="T12" fmla="*/ 530 w 729"/>
                  <a:gd name="T13" fmla="*/ 9 h 91"/>
                  <a:gd name="T14" fmla="*/ 585 w 729"/>
                  <a:gd name="T15" fmla="*/ 27 h 91"/>
                  <a:gd name="T16" fmla="*/ 658 w 729"/>
                  <a:gd name="T17" fmla="*/ 45 h 91"/>
                  <a:gd name="T18" fmla="*/ 729 w 729"/>
                  <a:gd name="T19" fmla="*/ 75 h 9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29" h="91">
                    <a:moveTo>
                      <a:pt x="0" y="91"/>
                    </a:moveTo>
                    <a:cubicBezTo>
                      <a:pt x="20" y="82"/>
                      <a:pt x="83" y="48"/>
                      <a:pt x="119" y="36"/>
                    </a:cubicBezTo>
                    <a:cubicBezTo>
                      <a:pt x="155" y="24"/>
                      <a:pt x="189" y="23"/>
                      <a:pt x="219" y="18"/>
                    </a:cubicBezTo>
                    <a:cubicBezTo>
                      <a:pt x="249" y="13"/>
                      <a:pt x="272" y="12"/>
                      <a:pt x="301" y="9"/>
                    </a:cubicBezTo>
                    <a:cubicBezTo>
                      <a:pt x="330" y="6"/>
                      <a:pt x="367" y="0"/>
                      <a:pt x="393" y="0"/>
                    </a:cubicBezTo>
                    <a:cubicBezTo>
                      <a:pt x="419" y="0"/>
                      <a:pt x="434" y="8"/>
                      <a:pt x="457" y="9"/>
                    </a:cubicBezTo>
                    <a:cubicBezTo>
                      <a:pt x="480" y="10"/>
                      <a:pt x="509" y="6"/>
                      <a:pt x="530" y="9"/>
                    </a:cubicBezTo>
                    <a:cubicBezTo>
                      <a:pt x="551" y="12"/>
                      <a:pt x="564" y="21"/>
                      <a:pt x="585" y="27"/>
                    </a:cubicBezTo>
                    <a:cubicBezTo>
                      <a:pt x="606" y="33"/>
                      <a:pt x="634" y="37"/>
                      <a:pt x="658" y="45"/>
                    </a:cubicBezTo>
                    <a:cubicBezTo>
                      <a:pt x="682" y="53"/>
                      <a:pt x="714" y="69"/>
                      <a:pt x="729" y="75"/>
                    </a:cubicBezTo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76" name="Freeform 110"/>
              <p:cNvSpPr>
                <a:spLocks/>
              </p:cNvSpPr>
              <p:nvPr/>
            </p:nvSpPr>
            <p:spPr bwMode="auto">
              <a:xfrm>
                <a:off x="3571" y="3931"/>
                <a:ext cx="699" cy="121"/>
              </a:xfrm>
              <a:custGeom>
                <a:avLst/>
                <a:gdLst>
                  <a:gd name="T0" fmla="*/ 0 w 699"/>
                  <a:gd name="T1" fmla="*/ 51 h 121"/>
                  <a:gd name="T2" fmla="*/ 91 w 699"/>
                  <a:gd name="T3" fmla="*/ 88 h 121"/>
                  <a:gd name="T4" fmla="*/ 178 w 699"/>
                  <a:gd name="T5" fmla="*/ 110 h 121"/>
                  <a:gd name="T6" fmla="*/ 242 w 699"/>
                  <a:gd name="T7" fmla="*/ 119 h 121"/>
                  <a:gd name="T8" fmla="*/ 324 w 699"/>
                  <a:gd name="T9" fmla="*/ 119 h 121"/>
                  <a:gd name="T10" fmla="*/ 461 w 699"/>
                  <a:gd name="T11" fmla="*/ 110 h 121"/>
                  <a:gd name="T12" fmla="*/ 589 w 699"/>
                  <a:gd name="T13" fmla="*/ 64 h 121"/>
                  <a:gd name="T14" fmla="*/ 699 w 699"/>
                  <a:gd name="T15" fmla="*/ 0 h 12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99" h="121">
                    <a:moveTo>
                      <a:pt x="0" y="51"/>
                    </a:moveTo>
                    <a:cubicBezTo>
                      <a:pt x="15" y="57"/>
                      <a:pt x="61" y="78"/>
                      <a:pt x="91" y="88"/>
                    </a:cubicBezTo>
                    <a:cubicBezTo>
                      <a:pt x="121" y="98"/>
                      <a:pt x="153" y="105"/>
                      <a:pt x="178" y="110"/>
                    </a:cubicBezTo>
                    <a:cubicBezTo>
                      <a:pt x="203" y="115"/>
                      <a:pt x="218" y="117"/>
                      <a:pt x="242" y="119"/>
                    </a:cubicBezTo>
                    <a:cubicBezTo>
                      <a:pt x="266" y="121"/>
                      <a:pt x="288" y="120"/>
                      <a:pt x="324" y="119"/>
                    </a:cubicBezTo>
                    <a:cubicBezTo>
                      <a:pt x="360" y="118"/>
                      <a:pt x="417" y="119"/>
                      <a:pt x="461" y="110"/>
                    </a:cubicBezTo>
                    <a:cubicBezTo>
                      <a:pt x="505" y="101"/>
                      <a:pt x="549" y="82"/>
                      <a:pt x="589" y="64"/>
                    </a:cubicBezTo>
                    <a:cubicBezTo>
                      <a:pt x="629" y="46"/>
                      <a:pt x="676" y="13"/>
                      <a:pt x="699" y="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9273" name="Object 115"/>
            <p:cNvGraphicFramePr>
              <a:graphicFrameLocks noChangeAspect="1"/>
            </p:cNvGraphicFramePr>
            <p:nvPr/>
          </p:nvGraphicFramePr>
          <p:xfrm>
            <a:off x="3928" y="3796"/>
            <a:ext cx="152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" name="Equation" r:id="rId22" imgW="317225" imgH="291847" progId="Equation.3">
                    <p:embed/>
                  </p:oleObj>
                </mc:Choice>
                <mc:Fallback>
                  <p:oleObj name="Equation" r:id="rId22" imgW="317225" imgH="2918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8" y="3796"/>
                          <a:ext cx="152" cy="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678" name="Group 78"/>
          <p:cNvGrpSpPr>
            <a:grpSpLocks/>
          </p:cNvGrpSpPr>
          <p:nvPr/>
        </p:nvGrpSpPr>
        <p:grpSpPr bwMode="auto">
          <a:xfrm>
            <a:off x="6999289" y="2438401"/>
            <a:ext cx="2211387" cy="2062163"/>
            <a:chOff x="4078" y="1872"/>
            <a:chExt cx="1393" cy="1299"/>
          </a:xfrm>
        </p:grpSpPr>
        <p:grpSp>
          <p:nvGrpSpPr>
            <p:cNvPr id="9253" name="Group 79"/>
            <p:cNvGrpSpPr>
              <a:grpSpLocks/>
            </p:cNvGrpSpPr>
            <p:nvPr/>
          </p:nvGrpSpPr>
          <p:grpSpPr bwMode="auto">
            <a:xfrm>
              <a:off x="4080" y="1872"/>
              <a:ext cx="1056" cy="528"/>
              <a:chOff x="4080" y="1920"/>
              <a:chExt cx="1056" cy="528"/>
            </a:xfrm>
          </p:grpSpPr>
          <p:sp>
            <p:nvSpPr>
              <p:cNvPr id="9268" name="Freeform 80"/>
              <p:cNvSpPr>
                <a:spLocks/>
              </p:cNvSpPr>
              <p:nvPr/>
            </p:nvSpPr>
            <p:spPr bwMode="auto">
              <a:xfrm>
                <a:off x="4080" y="1920"/>
                <a:ext cx="1056" cy="528"/>
              </a:xfrm>
              <a:custGeom>
                <a:avLst/>
                <a:gdLst>
                  <a:gd name="T0" fmla="*/ 0 w 1056"/>
                  <a:gd name="T1" fmla="*/ 240 h 528"/>
                  <a:gd name="T2" fmla="*/ 107 w 1056"/>
                  <a:gd name="T3" fmla="*/ 128 h 528"/>
                  <a:gd name="T4" fmla="*/ 217 w 1056"/>
                  <a:gd name="T5" fmla="*/ 55 h 528"/>
                  <a:gd name="T6" fmla="*/ 345 w 1056"/>
                  <a:gd name="T7" fmla="*/ 9 h 528"/>
                  <a:gd name="T8" fmla="*/ 480 w 1056"/>
                  <a:gd name="T9" fmla="*/ 0 h 528"/>
                  <a:gd name="T10" fmla="*/ 638 w 1056"/>
                  <a:gd name="T11" fmla="*/ 18 h 528"/>
                  <a:gd name="T12" fmla="*/ 775 w 1056"/>
                  <a:gd name="T13" fmla="*/ 64 h 528"/>
                  <a:gd name="T14" fmla="*/ 903 w 1056"/>
                  <a:gd name="T15" fmla="*/ 146 h 528"/>
                  <a:gd name="T16" fmla="*/ 994 w 1056"/>
                  <a:gd name="T17" fmla="*/ 256 h 528"/>
                  <a:gd name="T18" fmla="*/ 1049 w 1056"/>
                  <a:gd name="T19" fmla="*/ 384 h 528"/>
                  <a:gd name="T20" fmla="*/ 1056 w 1056"/>
                  <a:gd name="T21" fmla="*/ 480 h 528"/>
                  <a:gd name="T22" fmla="*/ 994 w 1056"/>
                  <a:gd name="T23" fmla="*/ 439 h 528"/>
                  <a:gd name="T24" fmla="*/ 875 w 1056"/>
                  <a:gd name="T25" fmla="*/ 402 h 528"/>
                  <a:gd name="T26" fmla="*/ 768 w 1056"/>
                  <a:gd name="T27" fmla="*/ 384 h 528"/>
                  <a:gd name="T28" fmla="*/ 638 w 1056"/>
                  <a:gd name="T29" fmla="*/ 375 h 528"/>
                  <a:gd name="T30" fmla="*/ 491 w 1056"/>
                  <a:gd name="T31" fmla="*/ 411 h 528"/>
                  <a:gd name="T32" fmla="*/ 409 w 1056"/>
                  <a:gd name="T33" fmla="*/ 457 h 528"/>
                  <a:gd name="T34" fmla="*/ 336 w 1056"/>
                  <a:gd name="T35" fmla="*/ 528 h 528"/>
                  <a:gd name="T36" fmla="*/ 272 w 1056"/>
                  <a:gd name="T37" fmla="*/ 402 h 528"/>
                  <a:gd name="T38" fmla="*/ 190 w 1056"/>
                  <a:gd name="T39" fmla="*/ 302 h 528"/>
                  <a:gd name="T40" fmla="*/ 80 w 1056"/>
                  <a:gd name="T41" fmla="*/ 247 h 528"/>
                  <a:gd name="T42" fmla="*/ 0 w 1056"/>
                  <a:gd name="T43" fmla="*/ 240 h 52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056" h="528">
                    <a:moveTo>
                      <a:pt x="0" y="240"/>
                    </a:moveTo>
                    <a:lnTo>
                      <a:pt x="107" y="128"/>
                    </a:lnTo>
                    <a:lnTo>
                      <a:pt x="217" y="55"/>
                    </a:lnTo>
                    <a:lnTo>
                      <a:pt x="345" y="9"/>
                    </a:lnTo>
                    <a:lnTo>
                      <a:pt x="480" y="0"/>
                    </a:lnTo>
                    <a:lnTo>
                      <a:pt x="638" y="18"/>
                    </a:lnTo>
                    <a:lnTo>
                      <a:pt x="775" y="64"/>
                    </a:lnTo>
                    <a:lnTo>
                      <a:pt x="903" y="146"/>
                    </a:lnTo>
                    <a:lnTo>
                      <a:pt x="994" y="256"/>
                    </a:lnTo>
                    <a:lnTo>
                      <a:pt x="1049" y="384"/>
                    </a:lnTo>
                    <a:lnTo>
                      <a:pt x="1056" y="480"/>
                    </a:lnTo>
                    <a:lnTo>
                      <a:pt x="994" y="439"/>
                    </a:lnTo>
                    <a:lnTo>
                      <a:pt x="875" y="402"/>
                    </a:lnTo>
                    <a:lnTo>
                      <a:pt x="768" y="384"/>
                    </a:lnTo>
                    <a:lnTo>
                      <a:pt x="638" y="375"/>
                    </a:lnTo>
                    <a:lnTo>
                      <a:pt x="491" y="411"/>
                    </a:lnTo>
                    <a:lnTo>
                      <a:pt x="409" y="457"/>
                    </a:lnTo>
                    <a:lnTo>
                      <a:pt x="336" y="528"/>
                    </a:lnTo>
                    <a:cubicBezTo>
                      <a:pt x="313" y="524"/>
                      <a:pt x="296" y="440"/>
                      <a:pt x="272" y="402"/>
                    </a:cubicBezTo>
                    <a:cubicBezTo>
                      <a:pt x="248" y="364"/>
                      <a:pt x="222" y="328"/>
                      <a:pt x="190" y="302"/>
                    </a:cubicBezTo>
                    <a:lnTo>
                      <a:pt x="80" y="247"/>
                    </a:lnTo>
                    <a:lnTo>
                      <a:pt x="0" y="24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269" name="Group 81"/>
              <p:cNvGrpSpPr>
                <a:grpSpLocks/>
              </p:cNvGrpSpPr>
              <p:nvPr/>
            </p:nvGrpSpPr>
            <p:grpSpPr bwMode="auto">
              <a:xfrm>
                <a:off x="4080" y="1999"/>
                <a:ext cx="921" cy="161"/>
                <a:chOff x="4080" y="1999"/>
                <a:chExt cx="921" cy="161"/>
              </a:xfrm>
            </p:grpSpPr>
            <p:sp>
              <p:nvSpPr>
                <p:cNvPr id="9270" name="Freeform 82"/>
                <p:cNvSpPr>
                  <a:spLocks/>
                </p:cNvSpPr>
                <p:nvPr/>
              </p:nvSpPr>
              <p:spPr bwMode="auto">
                <a:xfrm>
                  <a:off x="4080" y="1999"/>
                  <a:ext cx="766" cy="161"/>
                </a:xfrm>
                <a:custGeom>
                  <a:avLst/>
                  <a:gdLst>
                    <a:gd name="T0" fmla="*/ 0 w 766"/>
                    <a:gd name="T1" fmla="*/ 161 h 161"/>
                    <a:gd name="T2" fmla="*/ 144 w 766"/>
                    <a:gd name="T3" fmla="*/ 65 h 161"/>
                    <a:gd name="T4" fmla="*/ 299 w 766"/>
                    <a:gd name="T5" fmla="*/ 22 h 161"/>
                    <a:gd name="T6" fmla="*/ 427 w 766"/>
                    <a:gd name="T7" fmla="*/ 3 h 161"/>
                    <a:gd name="T8" fmla="*/ 528 w 766"/>
                    <a:gd name="T9" fmla="*/ 3 h 161"/>
                    <a:gd name="T10" fmla="*/ 629 w 766"/>
                    <a:gd name="T11" fmla="*/ 12 h 161"/>
                    <a:gd name="T12" fmla="*/ 693 w 766"/>
                    <a:gd name="T13" fmla="*/ 31 h 161"/>
                    <a:gd name="T14" fmla="*/ 766 w 766"/>
                    <a:gd name="T15" fmla="*/ 58 h 1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66" h="161">
                      <a:moveTo>
                        <a:pt x="0" y="161"/>
                      </a:moveTo>
                      <a:cubicBezTo>
                        <a:pt x="36" y="125"/>
                        <a:pt x="94" y="88"/>
                        <a:pt x="144" y="65"/>
                      </a:cubicBezTo>
                      <a:cubicBezTo>
                        <a:pt x="194" y="42"/>
                        <a:pt x="252" y="32"/>
                        <a:pt x="299" y="22"/>
                      </a:cubicBezTo>
                      <a:cubicBezTo>
                        <a:pt x="346" y="12"/>
                        <a:pt x="389" y="6"/>
                        <a:pt x="427" y="3"/>
                      </a:cubicBezTo>
                      <a:cubicBezTo>
                        <a:pt x="465" y="0"/>
                        <a:pt x="494" y="1"/>
                        <a:pt x="528" y="3"/>
                      </a:cubicBezTo>
                      <a:cubicBezTo>
                        <a:pt x="562" y="5"/>
                        <a:pt x="602" y="7"/>
                        <a:pt x="629" y="12"/>
                      </a:cubicBezTo>
                      <a:cubicBezTo>
                        <a:pt x="656" y="17"/>
                        <a:pt x="670" y="23"/>
                        <a:pt x="693" y="31"/>
                      </a:cubicBezTo>
                      <a:cubicBezTo>
                        <a:pt x="716" y="39"/>
                        <a:pt x="751" y="53"/>
                        <a:pt x="766" y="5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2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71" name="Freeform 83"/>
                <p:cNvSpPr>
                  <a:spLocks/>
                </p:cNvSpPr>
                <p:nvPr/>
              </p:nvSpPr>
              <p:spPr bwMode="auto">
                <a:xfrm>
                  <a:off x="4846" y="2054"/>
                  <a:ext cx="155" cy="31"/>
                </a:xfrm>
                <a:custGeom>
                  <a:avLst/>
                  <a:gdLst>
                    <a:gd name="T0" fmla="*/ 0 w 155"/>
                    <a:gd name="T1" fmla="*/ 12 h 31"/>
                    <a:gd name="T2" fmla="*/ 64 w 155"/>
                    <a:gd name="T3" fmla="*/ 3 h 31"/>
                    <a:gd name="T4" fmla="*/ 155 w 155"/>
                    <a:gd name="T5" fmla="*/ 31 h 31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55" h="31">
                      <a:moveTo>
                        <a:pt x="0" y="12"/>
                      </a:moveTo>
                      <a:cubicBezTo>
                        <a:pt x="11" y="10"/>
                        <a:pt x="38" y="0"/>
                        <a:pt x="64" y="3"/>
                      </a:cubicBezTo>
                      <a:cubicBezTo>
                        <a:pt x="90" y="6"/>
                        <a:pt x="136" y="25"/>
                        <a:pt x="155" y="31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254" name="Group 84"/>
            <p:cNvGrpSpPr>
              <a:grpSpLocks/>
            </p:cNvGrpSpPr>
            <p:nvPr/>
          </p:nvGrpSpPr>
          <p:grpSpPr bwMode="auto">
            <a:xfrm>
              <a:off x="4078" y="2016"/>
              <a:ext cx="1393" cy="1155"/>
              <a:chOff x="4078" y="2016"/>
              <a:chExt cx="1393" cy="1155"/>
            </a:xfrm>
          </p:grpSpPr>
          <p:grpSp>
            <p:nvGrpSpPr>
              <p:cNvPr id="9255" name="Group 85"/>
              <p:cNvGrpSpPr>
                <a:grpSpLocks/>
              </p:cNvGrpSpPr>
              <p:nvPr/>
            </p:nvGrpSpPr>
            <p:grpSpPr bwMode="auto">
              <a:xfrm>
                <a:off x="4080" y="2016"/>
                <a:ext cx="1056" cy="960"/>
                <a:chOff x="4080" y="2016"/>
                <a:chExt cx="1056" cy="960"/>
              </a:xfrm>
            </p:grpSpPr>
            <p:sp>
              <p:nvSpPr>
                <p:cNvPr id="9264" name="Line 86"/>
                <p:cNvSpPr>
                  <a:spLocks noChangeShapeType="1"/>
                </p:cNvSpPr>
                <p:nvPr/>
              </p:nvSpPr>
              <p:spPr bwMode="auto">
                <a:xfrm>
                  <a:off x="4416" y="2400"/>
                  <a:ext cx="0" cy="57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65" name="Line 87"/>
                <p:cNvSpPr>
                  <a:spLocks noChangeShapeType="1"/>
                </p:cNvSpPr>
                <p:nvPr/>
              </p:nvSpPr>
              <p:spPr bwMode="auto">
                <a:xfrm>
                  <a:off x="5136" y="2352"/>
                  <a:ext cx="0" cy="57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66" name="Line 88"/>
                <p:cNvSpPr>
                  <a:spLocks noChangeShapeType="1"/>
                </p:cNvSpPr>
                <p:nvPr/>
              </p:nvSpPr>
              <p:spPr bwMode="auto">
                <a:xfrm>
                  <a:off x="4080" y="2112"/>
                  <a:ext cx="0" cy="60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67" name="Line 89"/>
                <p:cNvSpPr>
                  <a:spLocks noChangeShapeType="1"/>
                </p:cNvSpPr>
                <p:nvPr/>
              </p:nvSpPr>
              <p:spPr bwMode="auto">
                <a:xfrm>
                  <a:off x="4848" y="2016"/>
                  <a:ext cx="0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56" name="Group 90"/>
              <p:cNvGrpSpPr>
                <a:grpSpLocks/>
              </p:cNvGrpSpPr>
              <p:nvPr/>
            </p:nvGrpSpPr>
            <p:grpSpPr bwMode="auto">
              <a:xfrm>
                <a:off x="4078" y="2597"/>
                <a:ext cx="1060" cy="449"/>
                <a:chOff x="4078" y="2597"/>
                <a:chExt cx="1060" cy="449"/>
              </a:xfrm>
            </p:grpSpPr>
            <p:sp>
              <p:nvSpPr>
                <p:cNvPr id="9262" name="Freeform 91"/>
                <p:cNvSpPr>
                  <a:spLocks/>
                </p:cNvSpPr>
                <p:nvPr/>
              </p:nvSpPr>
              <p:spPr bwMode="auto">
                <a:xfrm>
                  <a:off x="4416" y="2907"/>
                  <a:ext cx="722" cy="139"/>
                </a:xfrm>
                <a:custGeom>
                  <a:avLst/>
                  <a:gdLst>
                    <a:gd name="T0" fmla="*/ 0 w 722"/>
                    <a:gd name="T1" fmla="*/ 55 h 139"/>
                    <a:gd name="T2" fmla="*/ 91 w 722"/>
                    <a:gd name="T3" fmla="*/ 92 h 139"/>
                    <a:gd name="T4" fmla="*/ 174 w 722"/>
                    <a:gd name="T5" fmla="*/ 119 h 139"/>
                    <a:gd name="T6" fmla="*/ 247 w 722"/>
                    <a:gd name="T7" fmla="*/ 128 h 139"/>
                    <a:gd name="T8" fmla="*/ 366 w 722"/>
                    <a:gd name="T9" fmla="*/ 138 h 139"/>
                    <a:gd name="T10" fmla="*/ 494 w 722"/>
                    <a:gd name="T11" fmla="*/ 119 h 139"/>
                    <a:gd name="T12" fmla="*/ 603 w 722"/>
                    <a:gd name="T13" fmla="*/ 83 h 139"/>
                    <a:gd name="T14" fmla="*/ 722 w 722"/>
                    <a:gd name="T15" fmla="*/ 0 h 1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22" h="139">
                      <a:moveTo>
                        <a:pt x="0" y="55"/>
                      </a:moveTo>
                      <a:cubicBezTo>
                        <a:pt x="15" y="61"/>
                        <a:pt x="62" y="81"/>
                        <a:pt x="91" y="92"/>
                      </a:cubicBezTo>
                      <a:cubicBezTo>
                        <a:pt x="120" y="103"/>
                        <a:pt x="148" y="113"/>
                        <a:pt x="174" y="119"/>
                      </a:cubicBezTo>
                      <a:cubicBezTo>
                        <a:pt x="200" y="125"/>
                        <a:pt x="215" y="125"/>
                        <a:pt x="247" y="128"/>
                      </a:cubicBezTo>
                      <a:cubicBezTo>
                        <a:pt x="279" y="131"/>
                        <a:pt x="325" y="139"/>
                        <a:pt x="366" y="138"/>
                      </a:cubicBezTo>
                      <a:cubicBezTo>
                        <a:pt x="407" y="137"/>
                        <a:pt x="455" y="128"/>
                        <a:pt x="494" y="119"/>
                      </a:cubicBezTo>
                      <a:cubicBezTo>
                        <a:pt x="533" y="110"/>
                        <a:pt x="565" y="103"/>
                        <a:pt x="603" y="83"/>
                      </a:cubicBezTo>
                      <a:cubicBezTo>
                        <a:pt x="641" y="63"/>
                        <a:pt x="697" y="17"/>
                        <a:pt x="722" y="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63" name="Freeform 92"/>
                <p:cNvSpPr>
                  <a:spLocks/>
                </p:cNvSpPr>
                <p:nvPr/>
              </p:nvSpPr>
              <p:spPr bwMode="auto">
                <a:xfrm>
                  <a:off x="4078" y="2597"/>
                  <a:ext cx="770" cy="91"/>
                </a:xfrm>
                <a:custGeom>
                  <a:avLst/>
                  <a:gdLst>
                    <a:gd name="T0" fmla="*/ 0 w 770"/>
                    <a:gd name="T1" fmla="*/ 91 h 91"/>
                    <a:gd name="T2" fmla="*/ 119 w 770"/>
                    <a:gd name="T3" fmla="*/ 36 h 91"/>
                    <a:gd name="T4" fmla="*/ 219 w 770"/>
                    <a:gd name="T5" fmla="*/ 18 h 91"/>
                    <a:gd name="T6" fmla="*/ 301 w 770"/>
                    <a:gd name="T7" fmla="*/ 9 h 91"/>
                    <a:gd name="T8" fmla="*/ 393 w 770"/>
                    <a:gd name="T9" fmla="*/ 0 h 91"/>
                    <a:gd name="T10" fmla="*/ 457 w 770"/>
                    <a:gd name="T11" fmla="*/ 9 h 91"/>
                    <a:gd name="T12" fmla="*/ 530 w 770"/>
                    <a:gd name="T13" fmla="*/ 9 h 91"/>
                    <a:gd name="T14" fmla="*/ 585 w 770"/>
                    <a:gd name="T15" fmla="*/ 27 h 91"/>
                    <a:gd name="T16" fmla="*/ 658 w 770"/>
                    <a:gd name="T17" fmla="*/ 45 h 91"/>
                    <a:gd name="T18" fmla="*/ 770 w 770"/>
                    <a:gd name="T19" fmla="*/ 91 h 9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770" h="91">
                      <a:moveTo>
                        <a:pt x="0" y="91"/>
                      </a:moveTo>
                      <a:cubicBezTo>
                        <a:pt x="20" y="82"/>
                        <a:pt x="83" y="48"/>
                        <a:pt x="119" y="36"/>
                      </a:cubicBezTo>
                      <a:cubicBezTo>
                        <a:pt x="155" y="24"/>
                        <a:pt x="189" y="23"/>
                        <a:pt x="219" y="18"/>
                      </a:cubicBezTo>
                      <a:cubicBezTo>
                        <a:pt x="249" y="13"/>
                        <a:pt x="272" y="12"/>
                        <a:pt x="301" y="9"/>
                      </a:cubicBezTo>
                      <a:cubicBezTo>
                        <a:pt x="330" y="6"/>
                        <a:pt x="367" y="0"/>
                        <a:pt x="393" y="0"/>
                      </a:cubicBezTo>
                      <a:cubicBezTo>
                        <a:pt x="419" y="0"/>
                        <a:pt x="434" y="8"/>
                        <a:pt x="457" y="9"/>
                      </a:cubicBezTo>
                      <a:cubicBezTo>
                        <a:pt x="480" y="10"/>
                        <a:pt x="509" y="6"/>
                        <a:pt x="530" y="9"/>
                      </a:cubicBezTo>
                      <a:cubicBezTo>
                        <a:pt x="551" y="12"/>
                        <a:pt x="564" y="21"/>
                        <a:pt x="585" y="27"/>
                      </a:cubicBezTo>
                      <a:cubicBezTo>
                        <a:pt x="606" y="33"/>
                        <a:pt x="627" y="34"/>
                        <a:pt x="658" y="45"/>
                      </a:cubicBezTo>
                      <a:cubicBezTo>
                        <a:pt x="689" y="56"/>
                        <a:pt x="747" y="81"/>
                        <a:pt x="770" y="91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57" name="Group 93"/>
              <p:cNvGrpSpPr>
                <a:grpSpLocks/>
              </p:cNvGrpSpPr>
              <p:nvPr/>
            </p:nvGrpSpPr>
            <p:grpSpPr bwMode="auto">
              <a:xfrm>
                <a:off x="4079" y="2671"/>
                <a:ext cx="1392" cy="500"/>
                <a:chOff x="4079" y="2671"/>
                <a:chExt cx="1392" cy="500"/>
              </a:xfrm>
            </p:grpSpPr>
            <p:sp>
              <p:nvSpPr>
                <p:cNvPr id="9258" name="Line 94"/>
                <p:cNvSpPr>
                  <a:spLocks noChangeShapeType="1"/>
                </p:cNvSpPr>
                <p:nvPr/>
              </p:nvSpPr>
              <p:spPr bwMode="auto">
                <a:xfrm rot="60000" flipH="1" flipV="1">
                  <a:off x="4079" y="2708"/>
                  <a:ext cx="337" cy="2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59" name="Line 95"/>
                <p:cNvSpPr>
                  <a:spLocks noChangeShapeType="1"/>
                </p:cNvSpPr>
                <p:nvPr/>
              </p:nvSpPr>
              <p:spPr bwMode="auto">
                <a:xfrm rot="60000" flipH="1" flipV="1">
                  <a:off x="4800" y="2671"/>
                  <a:ext cx="290" cy="21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60" name="Line 96"/>
                <p:cNvSpPr>
                  <a:spLocks noChangeShapeType="1"/>
                </p:cNvSpPr>
                <p:nvPr/>
              </p:nvSpPr>
              <p:spPr bwMode="auto">
                <a:xfrm rot="60000" flipH="1" flipV="1">
                  <a:off x="4416" y="2976"/>
                  <a:ext cx="238" cy="1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61" name="Line 97"/>
                <p:cNvSpPr>
                  <a:spLocks noChangeShapeType="1"/>
                </p:cNvSpPr>
                <p:nvPr/>
              </p:nvSpPr>
              <p:spPr bwMode="auto">
                <a:xfrm rot="60000" flipH="1" flipV="1">
                  <a:off x="5137" y="2925"/>
                  <a:ext cx="334" cy="24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aphicFrame>
        <p:nvGraphicFramePr>
          <p:cNvPr id="409721" name="Objec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51039"/>
              </p:ext>
            </p:extLst>
          </p:nvPr>
        </p:nvGraphicFramePr>
        <p:xfrm>
          <a:off x="6626225" y="3109913"/>
          <a:ext cx="84296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" name="Equation" r:id="rId24" imgW="647640" imgH="228600" progId="Equation.DSMT4">
                  <p:embed/>
                </p:oleObj>
              </mc:Choice>
              <mc:Fallback>
                <p:oleObj name="Equation" r:id="rId24" imgW="647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6225" y="3109913"/>
                        <a:ext cx="84296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23" name="Freeform 123"/>
          <p:cNvSpPr>
            <a:spLocks/>
          </p:cNvSpPr>
          <p:nvPr/>
        </p:nvSpPr>
        <p:spPr bwMode="auto">
          <a:xfrm>
            <a:off x="7610475" y="2438400"/>
            <a:ext cx="812800" cy="1811338"/>
          </a:xfrm>
          <a:custGeom>
            <a:avLst/>
            <a:gdLst>
              <a:gd name="T0" fmla="*/ 2147483646 w 512"/>
              <a:gd name="T1" fmla="*/ 2147483646 h 1141"/>
              <a:gd name="T2" fmla="*/ 2147483646 w 512"/>
              <a:gd name="T3" fmla="*/ 2147483646 h 1141"/>
              <a:gd name="T4" fmla="*/ 0 w 512"/>
              <a:gd name="T5" fmla="*/ 2147483646 h 1141"/>
              <a:gd name="T6" fmla="*/ 0 w 512"/>
              <a:gd name="T7" fmla="*/ 2147483646 h 1141"/>
              <a:gd name="T8" fmla="*/ 2147483646 w 512"/>
              <a:gd name="T9" fmla="*/ 2147483646 h 1141"/>
              <a:gd name="T10" fmla="*/ 2147483646 w 512"/>
              <a:gd name="T11" fmla="*/ 0 h 1141"/>
              <a:gd name="T12" fmla="*/ 2147483646 w 512"/>
              <a:gd name="T13" fmla="*/ 2147483646 h 1141"/>
              <a:gd name="T14" fmla="*/ 2147483646 w 512"/>
              <a:gd name="T15" fmla="*/ 2147483646 h 1141"/>
              <a:gd name="T16" fmla="*/ 2147483646 w 512"/>
              <a:gd name="T17" fmla="*/ 2147483646 h 1141"/>
              <a:gd name="T18" fmla="*/ 2147483646 w 512"/>
              <a:gd name="T19" fmla="*/ 2147483646 h 1141"/>
              <a:gd name="T20" fmla="*/ 2147483646 w 512"/>
              <a:gd name="T21" fmla="*/ 2147483646 h 1141"/>
              <a:gd name="T22" fmla="*/ 2147483646 w 512"/>
              <a:gd name="T23" fmla="*/ 2147483646 h 114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12" h="1141">
                <a:moveTo>
                  <a:pt x="512" y="394"/>
                </a:moveTo>
                <a:lnTo>
                  <a:pt x="510" y="1141"/>
                </a:lnTo>
                <a:lnTo>
                  <a:pt x="0" y="723"/>
                </a:lnTo>
                <a:lnTo>
                  <a:pt x="0" y="74"/>
                </a:lnTo>
                <a:lnTo>
                  <a:pt x="30" y="37"/>
                </a:lnTo>
                <a:lnTo>
                  <a:pt x="101" y="0"/>
                </a:lnTo>
                <a:lnTo>
                  <a:pt x="174" y="19"/>
                </a:lnTo>
                <a:lnTo>
                  <a:pt x="222" y="37"/>
                </a:lnTo>
                <a:cubicBezTo>
                  <a:pt x="270" y="69"/>
                  <a:pt x="306" y="79"/>
                  <a:pt x="348" y="119"/>
                </a:cubicBezTo>
                <a:cubicBezTo>
                  <a:pt x="381" y="148"/>
                  <a:pt x="400" y="181"/>
                  <a:pt x="421" y="211"/>
                </a:cubicBezTo>
                <a:lnTo>
                  <a:pt x="476" y="311"/>
                </a:lnTo>
                <a:lnTo>
                  <a:pt x="512" y="394"/>
                </a:lnTo>
                <a:close/>
              </a:path>
            </a:pathLst>
          </a:custGeom>
          <a:solidFill>
            <a:srgbClr val="FF0000">
              <a:alpha val="50195"/>
            </a:srgbClr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09729" name="Group 129"/>
          <p:cNvGrpSpPr>
            <a:grpSpLocks/>
          </p:cNvGrpSpPr>
          <p:nvPr/>
        </p:nvGrpSpPr>
        <p:grpSpPr bwMode="auto">
          <a:xfrm>
            <a:off x="8448678" y="3516314"/>
            <a:ext cx="1958976" cy="422275"/>
            <a:chOff x="4032" y="2245"/>
            <a:chExt cx="1234" cy="266"/>
          </a:xfrm>
        </p:grpSpPr>
        <p:graphicFrame>
          <p:nvGraphicFramePr>
            <p:cNvPr id="9251" name="Object 1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7361249"/>
                </p:ext>
              </p:extLst>
            </p:nvPr>
          </p:nvGraphicFramePr>
          <p:xfrm>
            <a:off x="4792" y="2245"/>
            <a:ext cx="474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9" name="Equation" r:id="rId26" imgW="419040" imgH="228600" progId="Equation.DSMT4">
                    <p:embed/>
                  </p:oleObj>
                </mc:Choice>
                <mc:Fallback>
                  <p:oleObj name="Equation" r:id="rId26" imgW="4190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2" y="2245"/>
                          <a:ext cx="474" cy="266"/>
                        </a:xfrm>
                        <a:prstGeom prst="rect">
                          <a:avLst/>
                        </a:prstGeom>
                        <a:solidFill>
                          <a:srgbClr val="FF00FF">
                            <a:alpha val="50195"/>
                          </a:srgbClr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2" name="Line 131"/>
            <p:cNvSpPr>
              <a:spLocks noChangeShapeType="1"/>
            </p:cNvSpPr>
            <p:nvPr/>
          </p:nvSpPr>
          <p:spPr bwMode="auto">
            <a:xfrm flipH="1">
              <a:off x="4032" y="2352"/>
              <a:ext cx="67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7766050" y="4505325"/>
          <a:ext cx="27305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" name="Equation" r:id="rId28" imgW="126835" imgH="139518" progId="Equation.DSMT4">
                  <p:embed/>
                </p:oleObj>
              </mc:Choice>
              <mc:Fallback>
                <p:oleObj name="Equation" r:id="rId28" imgW="126835" imgH="1395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050" y="4505325"/>
                        <a:ext cx="273050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9118600" y="4471988"/>
          <a:ext cx="2730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" name="Equation" r:id="rId30" imgW="126725" imgH="177415" progId="Equation.DSMT4">
                  <p:embed/>
                </p:oleObj>
              </mc:Choice>
              <mc:Fallback>
                <p:oleObj name="Equation" r:id="rId30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8600" y="4471988"/>
                        <a:ext cx="2730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656638" y="3941764"/>
          <a:ext cx="13763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" name="Equation" r:id="rId32" imgW="647700" imgH="228600" progId="Equation.DSMT4">
                  <p:embed/>
                </p:oleObj>
              </mc:Choice>
              <mc:Fallback>
                <p:oleObj name="Equation" r:id="rId32" imgW="647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6638" y="3941764"/>
                        <a:ext cx="13763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8447089" y="4291013"/>
            <a:ext cx="515937" cy="639762"/>
            <a:chOff x="6922542" y="4291097"/>
            <a:chExt cx="515809" cy="638910"/>
          </a:xfrm>
        </p:grpSpPr>
        <p:sp>
          <p:nvSpPr>
            <p:cNvPr id="9249" name="Line 128"/>
            <p:cNvSpPr>
              <a:spLocks noChangeShapeType="1"/>
            </p:cNvSpPr>
            <p:nvPr/>
          </p:nvSpPr>
          <p:spPr bwMode="auto">
            <a:xfrm rot="120000">
              <a:off x="6922542" y="4291097"/>
              <a:ext cx="314325" cy="2286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50" name="对象 4"/>
            <p:cNvGraphicFramePr>
              <a:graphicFrameLocks noChangeAspect="1"/>
            </p:cNvGraphicFramePr>
            <p:nvPr/>
          </p:nvGraphicFramePr>
          <p:xfrm>
            <a:off x="7098446" y="4492986"/>
            <a:ext cx="339905" cy="4370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" name="Equation" r:id="rId34" imgW="177646" imgH="228402" progId="Equation.DSMT4">
                    <p:embed/>
                  </p:oleObj>
                </mc:Choice>
                <mc:Fallback>
                  <p:oleObj name="Equation" r:id="rId34" imgW="177646" imgH="22840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98446" y="4492986"/>
                          <a:ext cx="339905" cy="4370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9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0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0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0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0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09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0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40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409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0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0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0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0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0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0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0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4" grpId="0" autoUpdateAnimBg="0"/>
      <p:bldP spid="409606" grpId="0" autoUpdateAnimBg="0"/>
      <p:bldP spid="409607" grpId="0" autoUpdateAnimBg="0"/>
      <p:bldP spid="409613" grpId="0" autoUpdateAnimBg="0"/>
      <p:bldP spid="409614" grpId="0" autoUpdateAnimBg="0"/>
      <p:bldP spid="409615" grpId="0" autoUpdateAnimBg="0"/>
      <p:bldP spid="409616" grpId="0" animBg="1" autoUpdateAnimBg="0"/>
      <p:bldP spid="409657" grpId="0" autoUpdateAnimBg="0"/>
      <p:bldP spid="409659" grpId="0" autoUpdateAnimBg="0"/>
      <p:bldP spid="409661" grpId="0" autoUpdateAnimBg="0"/>
      <p:bldP spid="409662" grpId="0" autoUpdateAnimBg="0"/>
      <p:bldP spid="4097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AutoShape 2"/>
          <p:cNvSpPr>
            <a:spLocks noChangeArrowheads="1"/>
          </p:cNvSpPr>
          <p:nvPr/>
        </p:nvSpPr>
        <p:spPr bwMode="auto">
          <a:xfrm>
            <a:off x="4267200" y="3232150"/>
            <a:ext cx="3886200" cy="762000"/>
          </a:xfrm>
          <a:prstGeom prst="parallelogram">
            <a:avLst>
              <a:gd name="adj" fmla="val 25453"/>
            </a:avLst>
          </a:prstGeom>
          <a:gradFill rotWithShape="0">
            <a:gsLst>
              <a:gs pos="0">
                <a:srgbClr val="66FF33"/>
              </a:gs>
              <a:gs pos="50000">
                <a:srgbClr val="FFFFFF"/>
              </a:gs>
              <a:gs pos="100000">
                <a:srgbClr val="66FF33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10244" name="Group 3"/>
          <p:cNvGrpSpPr>
            <a:grpSpLocks/>
          </p:cNvGrpSpPr>
          <p:nvPr/>
        </p:nvGrpSpPr>
        <p:grpSpPr bwMode="auto">
          <a:xfrm>
            <a:off x="2209800" y="381000"/>
            <a:ext cx="4648200" cy="534988"/>
            <a:chOff x="624" y="518"/>
            <a:chExt cx="2928" cy="337"/>
          </a:xfrm>
        </p:grpSpPr>
        <p:sp>
          <p:nvSpPr>
            <p:cNvPr id="10327" name="Text Box 4"/>
            <p:cNvSpPr txBox="1">
              <a:spLocks noChangeArrowheads="1"/>
            </p:cNvSpPr>
            <p:nvPr/>
          </p:nvSpPr>
          <p:spPr bwMode="auto">
            <a:xfrm>
              <a:off x="624" y="528"/>
              <a:ext cx="29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ea typeface="宋体" panose="02010600030101010101" pitchFamily="2" charset="-122"/>
                </a:rPr>
                <a:t>是区间                          </a:t>
              </a:r>
              <a:r>
                <a:rPr lang="zh-CN" altLang="zh-CN" b="1">
                  <a:solidFill>
                    <a:schemeClr val="tx1"/>
                  </a:solidFill>
                  <a:ea typeface="宋体" panose="02010600030101010101" pitchFamily="2" charset="-122"/>
                </a:rPr>
                <a:t>为底</a:t>
              </a:r>
              <a:r>
                <a:rPr lang="zh-CN" altLang="zh-CN">
                  <a:solidFill>
                    <a:schemeClr val="tx1"/>
                  </a:solidFill>
                  <a:ea typeface="宋体" panose="02010600030101010101" pitchFamily="2" charset="-122"/>
                </a:rPr>
                <a:t>,</a:t>
              </a:r>
              <a:endParaRPr lang="en-US" altLang="zh-CN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10328" name="Object 5"/>
            <p:cNvGraphicFramePr>
              <a:graphicFrameLocks noChangeAspect="1"/>
            </p:cNvGraphicFramePr>
            <p:nvPr/>
          </p:nvGraphicFramePr>
          <p:xfrm>
            <a:off x="1353" y="518"/>
            <a:ext cx="1479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9" name="公式" r:id="rId4" imgW="1016000" imgH="228600" progId="Equation.3">
                    <p:embed/>
                  </p:oleObj>
                </mc:Choice>
                <mc:Fallback>
                  <p:oleObj name="公式" r:id="rId4" imgW="1016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3" y="518"/>
                          <a:ext cx="1479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45" name="Group 6"/>
          <p:cNvGrpSpPr>
            <a:grpSpLocks/>
          </p:cNvGrpSpPr>
          <p:nvPr/>
        </p:nvGrpSpPr>
        <p:grpSpPr bwMode="auto">
          <a:xfrm>
            <a:off x="2209800" y="838200"/>
            <a:ext cx="4114800" cy="1117600"/>
            <a:chOff x="624" y="988"/>
            <a:chExt cx="2592" cy="704"/>
          </a:xfrm>
        </p:grpSpPr>
        <p:sp>
          <p:nvSpPr>
            <p:cNvPr id="10325" name="Text Box 7"/>
            <p:cNvSpPr txBox="1">
              <a:spLocks noChangeArrowheads="1"/>
            </p:cNvSpPr>
            <p:nvPr/>
          </p:nvSpPr>
          <p:spPr bwMode="auto">
            <a:xfrm>
              <a:off x="624" y="988"/>
              <a:ext cx="2592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ea typeface="宋体" panose="02010600030101010101" pitchFamily="2" charset="-122"/>
                </a:rPr>
                <a:t>曲线</a:t>
              </a:r>
              <a:r>
                <a:rPr lang="zh-CN" altLang="en-US">
                  <a:solidFill>
                    <a:schemeClr val="tx1"/>
                  </a:solidFill>
                  <a:ea typeface="宋体" panose="02010600030101010101" pitchFamily="2" charset="-122"/>
                </a:rPr>
                <a:t>                      </a:t>
              </a:r>
              <a:r>
                <a:rPr lang="zh-CN" altLang="en-US" b="1">
                  <a:solidFill>
                    <a:schemeClr val="tx1"/>
                  </a:solidFill>
                  <a:ea typeface="宋体" panose="02010600030101010101" pitchFamily="2" charset="-122"/>
                </a:rPr>
                <a:t>为曲边</a:t>
              </a:r>
              <a:r>
                <a:rPr lang="zh-CN" altLang="en-US">
                  <a:solidFill>
                    <a:schemeClr val="tx1"/>
                  </a:solidFill>
                  <a:ea typeface="宋体" panose="02010600030101010101" pitchFamily="2" charset="-122"/>
                </a:rPr>
                <a:t>  </a:t>
              </a:r>
              <a:r>
                <a:rPr lang="zh-CN" altLang="en-US" b="1">
                  <a:solidFill>
                    <a:schemeClr val="tx1"/>
                  </a:solidFill>
                  <a:ea typeface="宋体" panose="02010600030101010101" pitchFamily="2" charset="-122"/>
                </a:rPr>
                <a:t>的曲边梯形</a:t>
              </a:r>
              <a:r>
                <a:rPr lang="en-US" altLang="zh-CN" b="1">
                  <a:solidFill>
                    <a:schemeClr val="tx1"/>
                  </a:solidFill>
                  <a:ea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10326" name="Object 8"/>
            <p:cNvGraphicFramePr>
              <a:graphicFrameLocks noChangeAspect="1"/>
            </p:cNvGraphicFramePr>
            <p:nvPr/>
          </p:nvGraphicFramePr>
          <p:xfrm>
            <a:off x="1200" y="1008"/>
            <a:ext cx="1166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0" name="公式" r:id="rId6" imgW="800100" imgH="228600" progId="Equation.3">
                    <p:embed/>
                  </p:oleObj>
                </mc:Choice>
                <mc:Fallback>
                  <p:oleObj name="公式" r:id="rId6" imgW="8001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008"/>
                          <a:ext cx="1166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06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672693"/>
              </p:ext>
            </p:extLst>
          </p:nvPr>
        </p:nvGraphicFramePr>
        <p:xfrm>
          <a:off x="3987873" y="2349885"/>
          <a:ext cx="631679" cy="421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1" name="Equation" r:id="rId8" imgW="444240" imgH="228600" progId="Equation.DSMT4">
                  <p:embed/>
                </p:oleObj>
              </mc:Choice>
              <mc:Fallback>
                <p:oleObj name="Equation" r:id="rId8" imgW="444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73" y="2349885"/>
                        <a:ext cx="631679" cy="421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553326"/>
              </p:ext>
            </p:extLst>
          </p:nvPr>
        </p:nvGraphicFramePr>
        <p:xfrm>
          <a:off x="2440470" y="2872600"/>
          <a:ext cx="1449995" cy="513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2" name="Equation" r:id="rId10" imgW="685800" imgH="203040" progId="Equation.DSMT4">
                  <p:embed/>
                </p:oleObj>
              </mc:Choice>
              <mc:Fallback>
                <p:oleObj name="Equation" r:id="rId10" imgW="685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0470" y="2872600"/>
                        <a:ext cx="1449995" cy="513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5" name="Object 11"/>
          <p:cNvGraphicFramePr>
            <a:graphicFrameLocks noChangeAspect="1"/>
          </p:cNvGraphicFramePr>
          <p:nvPr/>
        </p:nvGraphicFramePr>
        <p:xfrm>
          <a:off x="4435476" y="3200400"/>
          <a:ext cx="356552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3" name="Equation" r:id="rId12" imgW="3352800" imgH="749300" progId="Equation.3">
                  <p:embed/>
                </p:oleObj>
              </mc:Choice>
              <mc:Fallback>
                <p:oleObj name="Equation" r:id="rId12" imgW="3352800" imgH="749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5476" y="3200400"/>
                        <a:ext cx="356552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36" name="Text Box 12"/>
          <p:cNvSpPr txBox="1">
            <a:spLocks noChangeArrowheads="1"/>
          </p:cNvSpPr>
          <p:nvPr/>
        </p:nvSpPr>
        <p:spPr bwMode="auto">
          <a:xfrm>
            <a:off x="3963988" y="279241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有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410637" name="Object 13"/>
          <p:cNvGraphicFramePr>
            <a:graphicFrameLocks noChangeAspect="1"/>
          </p:cNvGraphicFramePr>
          <p:nvPr/>
        </p:nvGraphicFramePr>
        <p:xfrm>
          <a:off x="2743200" y="4054476"/>
          <a:ext cx="297338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4" name="Equation" r:id="rId14" imgW="2578100" imgH="812800" progId="Equation.3">
                  <p:embed/>
                </p:oleObj>
              </mc:Choice>
              <mc:Fallback>
                <p:oleObj name="Equation" r:id="rId14" imgW="25781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054476"/>
                        <a:ext cx="2973388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405837"/>
              </p:ext>
            </p:extLst>
          </p:nvPr>
        </p:nvGraphicFramePr>
        <p:xfrm>
          <a:off x="5663725" y="3925738"/>
          <a:ext cx="1865778" cy="850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" name="Equation" r:id="rId16" imgW="812520" imgH="330120" progId="Equation.DSMT4">
                  <p:embed/>
                </p:oleObj>
              </mc:Choice>
              <mc:Fallback>
                <p:oleObj name="Equation" r:id="rId16" imgW="8125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3725" y="3925738"/>
                        <a:ext cx="1865778" cy="850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39" name="Rectangle 15"/>
          <p:cNvSpPr>
            <a:spLocks noChangeArrowheads="1"/>
          </p:cNvSpPr>
          <p:nvPr/>
        </p:nvSpPr>
        <p:spPr bwMode="auto">
          <a:xfrm>
            <a:off x="2286001" y="4038601"/>
            <a:ext cx="77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D60093"/>
                </a:solidFill>
                <a:ea typeface="宋体" panose="02010600030101010101" pitchFamily="2" charset="-122"/>
                <a:sym typeface="Monotype Sorts" pitchFamily="2" charset="2"/>
              </a:rPr>
              <a:t>＊</a:t>
            </a:r>
          </a:p>
        </p:txBody>
      </p:sp>
      <p:graphicFrame>
        <p:nvGraphicFramePr>
          <p:cNvPr id="410640" name="Object 16"/>
          <p:cNvGraphicFramePr>
            <a:graphicFrameLocks noChangeAspect="1"/>
          </p:cNvGraphicFramePr>
          <p:nvPr/>
        </p:nvGraphicFramePr>
        <p:xfrm>
          <a:off x="2743201" y="4953000"/>
          <a:ext cx="383381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6" name="Equation" r:id="rId18" imgW="3543300" imgH="698500" progId="Equation.3">
                  <p:embed/>
                </p:oleObj>
              </mc:Choice>
              <mc:Fallback>
                <p:oleObj name="Equation" r:id="rId18" imgW="35433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4953000"/>
                        <a:ext cx="3833813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646" name="Group 22"/>
          <p:cNvGrpSpPr>
            <a:grpSpLocks/>
          </p:cNvGrpSpPr>
          <p:nvPr/>
        </p:nvGrpSpPr>
        <p:grpSpPr bwMode="auto">
          <a:xfrm>
            <a:off x="3352800" y="4954589"/>
            <a:ext cx="2819400" cy="809625"/>
            <a:chOff x="1488" y="3330"/>
            <a:chExt cx="1776" cy="510"/>
          </a:xfrm>
        </p:grpSpPr>
        <p:sp>
          <p:nvSpPr>
            <p:cNvPr id="10319" name="AutoShape 23"/>
            <p:cNvSpPr>
              <a:spLocks noChangeArrowheads="1"/>
            </p:cNvSpPr>
            <p:nvPr/>
          </p:nvSpPr>
          <p:spPr bwMode="auto">
            <a:xfrm>
              <a:off x="1488" y="3360"/>
              <a:ext cx="1776" cy="480"/>
            </a:xfrm>
            <a:prstGeom prst="parallelogram">
              <a:avLst>
                <a:gd name="adj" fmla="val 18466"/>
              </a:avLst>
            </a:prstGeom>
            <a:gradFill rotWithShape="0">
              <a:gsLst>
                <a:gs pos="0">
                  <a:srgbClr val="66FF33"/>
                </a:gs>
                <a:gs pos="50000">
                  <a:srgbClr val="FFFFFF"/>
                </a:gs>
                <a:gs pos="100000">
                  <a:srgbClr val="66FF33"/>
                </a:gs>
              </a:gsLst>
              <a:lin ang="5400000" scaled="1"/>
            </a:gra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10320" name="Object 24"/>
            <p:cNvGraphicFramePr>
              <a:graphicFrameLocks noChangeAspect="1"/>
            </p:cNvGraphicFramePr>
            <p:nvPr/>
          </p:nvGraphicFramePr>
          <p:xfrm>
            <a:off x="1536" y="3330"/>
            <a:ext cx="1705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7" name="Equation" r:id="rId20" imgW="2501900" imgH="749300" progId="Equation.3">
                    <p:embed/>
                  </p:oleObj>
                </mc:Choice>
                <mc:Fallback>
                  <p:oleObj name="Equation" r:id="rId20" imgW="2501900" imgH="749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330"/>
                          <a:ext cx="1705" cy="5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064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16162"/>
              </p:ext>
            </p:extLst>
          </p:nvPr>
        </p:nvGraphicFramePr>
        <p:xfrm>
          <a:off x="4032594" y="1885314"/>
          <a:ext cx="632925" cy="415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8" name="Equation" r:id="rId22" imgW="457200" imgH="228600" progId="Equation.DSMT4">
                  <p:embed/>
                </p:oleObj>
              </mc:Choice>
              <mc:Fallback>
                <p:oleObj name="Equation" r:id="rId22" imgW="45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594" y="1885314"/>
                        <a:ext cx="632925" cy="415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5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587028"/>
              </p:ext>
            </p:extLst>
          </p:nvPr>
        </p:nvGraphicFramePr>
        <p:xfrm>
          <a:off x="2472618" y="1943596"/>
          <a:ext cx="391636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9" name="Equation" r:id="rId24" imgW="3517900" imgH="736600" progId="Equation.DSMT4">
                  <p:embed/>
                </p:oleObj>
              </mc:Choice>
              <mc:Fallback>
                <p:oleObj name="Equation" r:id="rId24" imgW="3517900" imgH="736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2618" y="1943596"/>
                        <a:ext cx="3916362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51" name="Text Box 27"/>
          <p:cNvSpPr txBox="1">
            <a:spLocks noChangeArrowheads="1"/>
          </p:cNvSpPr>
          <p:nvPr/>
        </p:nvSpPr>
        <p:spPr bwMode="auto">
          <a:xfrm>
            <a:off x="5715000" y="5703889"/>
            <a:ext cx="3962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先对</a:t>
            </a:r>
            <a:r>
              <a:rPr lang="en-US" altLang="zh-CN" b="1" i="1" dirty="0">
                <a:solidFill>
                  <a:srgbClr val="0000FF"/>
                </a:solidFill>
                <a:ea typeface="宋体" panose="02010600030101010101" pitchFamily="2" charset="-122"/>
              </a:rPr>
              <a:t>y</a:t>
            </a:r>
            <a:r>
              <a:rPr lang="zh-CN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后对</a:t>
            </a:r>
            <a:r>
              <a:rPr lang="en-US" altLang="zh-CN" b="1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zh-CN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的二次积分</a:t>
            </a:r>
            <a:endParaRPr lang="zh-CN" altLang="en-US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10652" name="Text Box 28"/>
          <p:cNvSpPr txBox="1">
            <a:spLocks noChangeArrowheads="1"/>
          </p:cNvSpPr>
          <p:nvPr/>
        </p:nvSpPr>
        <p:spPr bwMode="auto">
          <a:xfrm>
            <a:off x="2362200" y="5791201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称为</a:t>
            </a:r>
            <a:endParaRPr lang="zh-CN" altLang="en-US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10653" name="Rectangle 29"/>
          <p:cNvSpPr>
            <a:spLocks noChangeArrowheads="1"/>
          </p:cNvSpPr>
          <p:nvPr/>
        </p:nvSpPr>
        <p:spPr bwMode="auto">
          <a:xfrm>
            <a:off x="3124200" y="5791201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累次积分</a:t>
            </a:r>
            <a:r>
              <a:rPr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grpSp>
        <p:nvGrpSpPr>
          <p:cNvPr id="410654" name="Group 30"/>
          <p:cNvGrpSpPr>
            <a:grpSpLocks/>
          </p:cNvGrpSpPr>
          <p:nvPr/>
        </p:nvGrpSpPr>
        <p:grpSpPr bwMode="auto">
          <a:xfrm>
            <a:off x="2362200" y="3987993"/>
            <a:ext cx="5715000" cy="1047750"/>
            <a:chOff x="1968" y="3874"/>
            <a:chExt cx="3600" cy="660"/>
          </a:xfrm>
        </p:grpSpPr>
        <p:sp>
          <p:nvSpPr>
            <p:cNvPr id="10316" name="AutoShape 31"/>
            <p:cNvSpPr>
              <a:spLocks noChangeArrowheads="1"/>
            </p:cNvSpPr>
            <p:nvPr/>
          </p:nvSpPr>
          <p:spPr bwMode="auto">
            <a:xfrm>
              <a:off x="1968" y="3888"/>
              <a:ext cx="3600" cy="62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00FF00"/>
                </a:gs>
              </a:gsLst>
              <a:lin ang="5400000" scaled="1"/>
            </a:gra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10317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2500174"/>
                </p:ext>
              </p:extLst>
            </p:nvPr>
          </p:nvGraphicFramePr>
          <p:xfrm>
            <a:off x="2051" y="3910"/>
            <a:ext cx="1487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0" name="Equation" r:id="rId26" imgW="1002960" imgH="380880" progId="Equation.DSMT4">
                    <p:embed/>
                  </p:oleObj>
                </mc:Choice>
                <mc:Fallback>
                  <p:oleObj name="Equation" r:id="rId26" imgW="100296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" y="3910"/>
                          <a:ext cx="1487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18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0186226"/>
                </p:ext>
              </p:extLst>
            </p:nvPr>
          </p:nvGraphicFramePr>
          <p:xfrm>
            <a:off x="3480" y="3874"/>
            <a:ext cx="1929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1" name="Equation" r:id="rId28" imgW="1320480" imgH="355320" progId="Equation.DSMT4">
                    <p:embed/>
                  </p:oleObj>
                </mc:Choice>
                <mc:Fallback>
                  <p:oleObj name="Equation" r:id="rId28" imgW="1320480" imgH="355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0" y="3874"/>
                          <a:ext cx="1929" cy="5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62" name="组合 87"/>
          <p:cNvGrpSpPr>
            <a:grpSpLocks/>
          </p:cNvGrpSpPr>
          <p:nvPr/>
        </p:nvGrpSpPr>
        <p:grpSpPr bwMode="auto">
          <a:xfrm>
            <a:off x="5954713" y="285165"/>
            <a:ext cx="4620143" cy="2819395"/>
            <a:chOff x="1691681" y="287636"/>
            <a:chExt cx="4619626" cy="2818937"/>
          </a:xfrm>
        </p:grpSpPr>
        <p:grpSp>
          <p:nvGrpSpPr>
            <p:cNvPr id="10263" name="Group 226"/>
            <p:cNvGrpSpPr>
              <a:grpSpLocks/>
            </p:cNvGrpSpPr>
            <p:nvPr/>
          </p:nvGrpSpPr>
          <p:grpSpPr bwMode="auto">
            <a:xfrm>
              <a:off x="1691681" y="287636"/>
              <a:ext cx="4619626" cy="2716213"/>
              <a:chOff x="2730" y="161"/>
              <a:chExt cx="2910" cy="1711"/>
            </a:xfrm>
          </p:grpSpPr>
          <p:grpSp>
            <p:nvGrpSpPr>
              <p:cNvPr id="10269" name="Group 225"/>
              <p:cNvGrpSpPr>
                <a:grpSpLocks/>
              </p:cNvGrpSpPr>
              <p:nvPr/>
            </p:nvGrpSpPr>
            <p:grpSpPr bwMode="auto">
              <a:xfrm>
                <a:off x="2730" y="161"/>
                <a:ext cx="2688" cy="1711"/>
                <a:chOff x="2730" y="161"/>
                <a:chExt cx="2688" cy="1711"/>
              </a:xfrm>
            </p:grpSpPr>
            <p:grpSp>
              <p:nvGrpSpPr>
                <p:cNvPr id="10272" name="Group 173"/>
                <p:cNvGrpSpPr>
                  <a:grpSpLocks/>
                </p:cNvGrpSpPr>
                <p:nvPr/>
              </p:nvGrpSpPr>
              <p:grpSpPr bwMode="auto">
                <a:xfrm>
                  <a:off x="2730" y="256"/>
                  <a:ext cx="2688" cy="1616"/>
                  <a:chOff x="2640" y="2592"/>
                  <a:chExt cx="2688" cy="1616"/>
                </a:xfrm>
              </p:grpSpPr>
              <p:graphicFrame>
                <p:nvGraphicFramePr>
                  <p:cNvPr id="10308" name="Object 174"/>
                  <p:cNvGraphicFramePr>
                    <a:graphicFrameLocks noChangeAspect="1"/>
                  </p:cNvGraphicFramePr>
                  <p:nvPr/>
                </p:nvGraphicFramePr>
                <p:xfrm>
                  <a:off x="5154" y="4032"/>
                  <a:ext cx="174" cy="17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062" name="Equation" r:id="rId30" imgW="139700" imgH="139700" progId="Equation.3">
                          <p:embed/>
                        </p:oleObj>
                      </mc:Choice>
                      <mc:Fallback>
                        <p:oleObj name="Equation" r:id="rId30" imgW="139700" imgH="1397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154" y="4032"/>
                                <a:ext cx="174" cy="17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pSp>
                <p:nvGrpSpPr>
                  <p:cNvPr id="10309" name="Group 175"/>
                  <p:cNvGrpSpPr>
                    <a:grpSpLocks/>
                  </p:cNvGrpSpPr>
                  <p:nvPr/>
                </p:nvGrpSpPr>
                <p:grpSpPr bwMode="auto">
                  <a:xfrm>
                    <a:off x="2640" y="2592"/>
                    <a:ext cx="2640" cy="1594"/>
                    <a:chOff x="2640" y="2592"/>
                    <a:chExt cx="2640" cy="1594"/>
                  </a:xfrm>
                </p:grpSpPr>
                <p:graphicFrame>
                  <p:nvGraphicFramePr>
                    <p:cNvPr id="10310" name="Object 176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2640" y="3456"/>
                    <a:ext cx="173" cy="20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063" name="Equation" r:id="rId32" imgW="139579" imgH="164957" progId="Equation.3">
                            <p:embed/>
                          </p:oleObj>
                        </mc:Choice>
                        <mc:Fallback>
                          <p:oleObj name="Equation" r:id="rId32" imgW="139579" imgH="164957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33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640" y="3456"/>
                                  <a:ext cx="173" cy="208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0311" name="Object 177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3362" y="2592"/>
                    <a:ext cx="142" cy="176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064" name="Equation" r:id="rId34" imgW="114201" imgH="139579" progId="Equation.3">
                            <p:embed/>
                          </p:oleObj>
                        </mc:Choice>
                        <mc:Fallback>
                          <p:oleObj name="Equation" r:id="rId34" imgW="114201" imgH="139579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35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362" y="2592"/>
                                  <a:ext cx="142" cy="176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10312" name="Line 1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52" y="3984"/>
                      <a:ext cx="172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13" name="Line 17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552" y="2640"/>
                      <a:ext cx="0" cy="13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aphicFrame>
                  <p:nvGraphicFramePr>
                    <p:cNvPr id="10314" name="Object 180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3408" y="3984"/>
                    <a:ext cx="184" cy="20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065" name="Equation" r:id="rId36" imgW="164814" imgH="177492" progId="Equation.3">
                            <p:embed/>
                          </p:oleObj>
                        </mc:Choice>
                        <mc:Fallback>
                          <p:oleObj name="Equation" r:id="rId36" imgW="164814" imgH="177492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37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408" y="3984"/>
                                  <a:ext cx="184" cy="202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10315" name="Line 181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784" y="3408"/>
                      <a:ext cx="768" cy="57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0273" name="Group 182"/>
                <p:cNvGrpSpPr>
                  <a:grpSpLocks/>
                </p:cNvGrpSpPr>
                <p:nvPr/>
              </p:nvGrpSpPr>
              <p:grpSpPr bwMode="auto">
                <a:xfrm>
                  <a:off x="3738" y="336"/>
                  <a:ext cx="1056" cy="528"/>
                  <a:chOff x="4080" y="1872"/>
                  <a:chExt cx="1056" cy="528"/>
                </a:xfrm>
              </p:grpSpPr>
              <p:sp>
                <p:nvSpPr>
                  <p:cNvPr id="130" name="Freeform 183"/>
                  <p:cNvSpPr>
                    <a:spLocks/>
                  </p:cNvSpPr>
                  <p:nvPr/>
                </p:nvSpPr>
                <p:spPr bwMode="auto">
                  <a:xfrm>
                    <a:off x="4080" y="1872"/>
                    <a:ext cx="1056" cy="528"/>
                  </a:xfrm>
                  <a:custGeom>
                    <a:avLst/>
                    <a:gdLst>
                      <a:gd name="T0" fmla="*/ 0 w 1056"/>
                      <a:gd name="T1" fmla="*/ 240 h 528"/>
                      <a:gd name="T2" fmla="*/ 107 w 1056"/>
                      <a:gd name="T3" fmla="*/ 128 h 528"/>
                      <a:gd name="T4" fmla="*/ 217 w 1056"/>
                      <a:gd name="T5" fmla="*/ 55 h 528"/>
                      <a:gd name="T6" fmla="*/ 345 w 1056"/>
                      <a:gd name="T7" fmla="*/ 9 h 528"/>
                      <a:gd name="T8" fmla="*/ 480 w 1056"/>
                      <a:gd name="T9" fmla="*/ 0 h 528"/>
                      <a:gd name="T10" fmla="*/ 638 w 1056"/>
                      <a:gd name="T11" fmla="*/ 18 h 528"/>
                      <a:gd name="T12" fmla="*/ 775 w 1056"/>
                      <a:gd name="T13" fmla="*/ 64 h 528"/>
                      <a:gd name="T14" fmla="*/ 903 w 1056"/>
                      <a:gd name="T15" fmla="*/ 146 h 528"/>
                      <a:gd name="T16" fmla="*/ 994 w 1056"/>
                      <a:gd name="T17" fmla="*/ 256 h 528"/>
                      <a:gd name="T18" fmla="*/ 1049 w 1056"/>
                      <a:gd name="T19" fmla="*/ 384 h 528"/>
                      <a:gd name="T20" fmla="*/ 1056 w 1056"/>
                      <a:gd name="T21" fmla="*/ 480 h 528"/>
                      <a:gd name="T22" fmla="*/ 994 w 1056"/>
                      <a:gd name="T23" fmla="*/ 439 h 528"/>
                      <a:gd name="T24" fmla="*/ 875 w 1056"/>
                      <a:gd name="T25" fmla="*/ 402 h 528"/>
                      <a:gd name="T26" fmla="*/ 768 w 1056"/>
                      <a:gd name="T27" fmla="*/ 384 h 528"/>
                      <a:gd name="T28" fmla="*/ 638 w 1056"/>
                      <a:gd name="T29" fmla="*/ 375 h 528"/>
                      <a:gd name="T30" fmla="*/ 491 w 1056"/>
                      <a:gd name="T31" fmla="*/ 411 h 528"/>
                      <a:gd name="T32" fmla="*/ 409 w 1056"/>
                      <a:gd name="T33" fmla="*/ 457 h 528"/>
                      <a:gd name="T34" fmla="*/ 336 w 1056"/>
                      <a:gd name="T35" fmla="*/ 528 h 528"/>
                      <a:gd name="T36" fmla="*/ 272 w 1056"/>
                      <a:gd name="T37" fmla="*/ 402 h 528"/>
                      <a:gd name="T38" fmla="*/ 190 w 1056"/>
                      <a:gd name="T39" fmla="*/ 302 h 528"/>
                      <a:gd name="T40" fmla="*/ 80 w 1056"/>
                      <a:gd name="T41" fmla="*/ 247 h 528"/>
                      <a:gd name="T42" fmla="*/ 0 w 1056"/>
                      <a:gd name="T43" fmla="*/ 240 h 5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056" h="528">
                        <a:moveTo>
                          <a:pt x="0" y="240"/>
                        </a:moveTo>
                        <a:lnTo>
                          <a:pt x="107" y="128"/>
                        </a:lnTo>
                        <a:lnTo>
                          <a:pt x="217" y="55"/>
                        </a:lnTo>
                        <a:lnTo>
                          <a:pt x="345" y="9"/>
                        </a:lnTo>
                        <a:lnTo>
                          <a:pt x="480" y="0"/>
                        </a:lnTo>
                        <a:lnTo>
                          <a:pt x="638" y="18"/>
                        </a:lnTo>
                        <a:lnTo>
                          <a:pt x="775" y="64"/>
                        </a:lnTo>
                        <a:lnTo>
                          <a:pt x="903" y="146"/>
                        </a:lnTo>
                        <a:lnTo>
                          <a:pt x="994" y="256"/>
                        </a:lnTo>
                        <a:lnTo>
                          <a:pt x="1049" y="384"/>
                        </a:lnTo>
                        <a:lnTo>
                          <a:pt x="1056" y="480"/>
                        </a:lnTo>
                        <a:lnTo>
                          <a:pt x="994" y="439"/>
                        </a:lnTo>
                        <a:lnTo>
                          <a:pt x="875" y="402"/>
                        </a:lnTo>
                        <a:lnTo>
                          <a:pt x="768" y="384"/>
                        </a:lnTo>
                        <a:lnTo>
                          <a:pt x="638" y="375"/>
                        </a:lnTo>
                        <a:lnTo>
                          <a:pt x="491" y="411"/>
                        </a:lnTo>
                        <a:lnTo>
                          <a:pt x="409" y="457"/>
                        </a:lnTo>
                        <a:lnTo>
                          <a:pt x="336" y="528"/>
                        </a:lnTo>
                        <a:cubicBezTo>
                          <a:pt x="313" y="524"/>
                          <a:pt x="296" y="440"/>
                          <a:pt x="272" y="402"/>
                        </a:cubicBezTo>
                        <a:cubicBezTo>
                          <a:pt x="248" y="364"/>
                          <a:pt x="222" y="328"/>
                          <a:pt x="190" y="302"/>
                        </a:cubicBezTo>
                        <a:lnTo>
                          <a:pt x="80" y="247"/>
                        </a:lnTo>
                        <a:lnTo>
                          <a:pt x="0" y="24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50000">
                        <a:srgbClr val="66FF33"/>
                      </a:gs>
                      <a:gs pos="100000">
                        <a:schemeClr val="bg1"/>
                      </a:gs>
                    </a:gsLst>
                    <a:lin ang="18900000" scaled="1"/>
                  </a:gradFill>
                  <a:ln w="28575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grpSp>
                <p:nvGrpSpPr>
                  <p:cNvPr id="10305" name="Group 184"/>
                  <p:cNvGrpSpPr>
                    <a:grpSpLocks/>
                  </p:cNvGrpSpPr>
                  <p:nvPr/>
                </p:nvGrpSpPr>
                <p:grpSpPr bwMode="auto">
                  <a:xfrm>
                    <a:off x="4080" y="1951"/>
                    <a:ext cx="921" cy="161"/>
                    <a:chOff x="4080" y="1999"/>
                    <a:chExt cx="921" cy="161"/>
                  </a:xfrm>
                </p:grpSpPr>
                <p:sp>
                  <p:nvSpPr>
                    <p:cNvPr id="132" name="Freeform 185"/>
                    <p:cNvSpPr>
                      <a:spLocks/>
                    </p:cNvSpPr>
                    <p:nvPr/>
                  </p:nvSpPr>
                  <p:spPr bwMode="auto">
                    <a:xfrm>
                      <a:off x="4080" y="1999"/>
                      <a:ext cx="766" cy="161"/>
                    </a:xfrm>
                    <a:custGeom>
                      <a:avLst/>
                      <a:gdLst>
                        <a:gd name="T0" fmla="*/ 0 w 766"/>
                        <a:gd name="T1" fmla="*/ 161 h 161"/>
                        <a:gd name="T2" fmla="*/ 144 w 766"/>
                        <a:gd name="T3" fmla="*/ 65 h 161"/>
                        <a:gd name="T4" fmla="*/ 299 w 766"/>
                        <a:gd name="T5" fmla="*/ 22 h 161"/>
                        <a:gd name="T6" fmla="*/ 427 w 766"/>
                        <a:gd name="T7" fmla="*/ 3 h 161"/>
                        <a:gd name="T8" fmla="*/ 528 w 766"/>
                        <a:gd name="T9" fmla="*/ 3 h 161"/>
                        <a:gd name="T10" fmla="*/ 629 w 766"/>
                        <a:gd name="T11" fmla="*/ 12 h 161"/>
                        <a:gd name="T12" fmla="*/ 693 w 766"/>
                        <a:gd name="T13" fmla="*/ 31 h 161"/>
                        <a:gd name="T14" fmla="*/ 766 w 766"/>
                        <a:gd name="T15" fmla="*/ 58 h 16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766" h="161">
                          <a:moveTo>
                            <a:pt x="0" y="161"/>
                          </a:moveTo>
                          <a:cubicBezTo>
                            <a:pt x="36" y="125"/>
                            <a:pt x="94" y="88"/>
                            <a:pt x="144" y="65"/>
                          </a:cubicBezTo>
                          <a:cubicBezTo>
                            <a:pt x="194" y="42"/>
                            <a:pt x="252" y="32"/>
                            <a:pt x="299" y="22"/>
                          </a:cubicBezTo>
                          <a:cubicBezTo>
                            <a:pt x="346" y="12"/>
                            <a:pt x="389" y="6"/>
                            <a:pt x="427" y="3"/>
                          </a:cubicBezTo>
                          <a:cubicBezTo>
                            <a:pt x="465" y="0"/>
                            <a:pt x="494" y="1"/>
                            <a:pt x="528" y="3"/>
                          </a:cubicBezTo>
                          <a:cubicBezTo>
                            <a:pt x="562" y="5"/>
                            <a:pt x="602" y="7"/>
                            <a:pt x="629" y="12"/>
                          </a:cubicBezTo>
                          <a:cubicBezTo>
                            <a:pt x="656" y="17"/>
                            <a:pt x="670" y="23"/>
                            <a:pt x="693" y="31"/>
                          </a:cubicBezTo>
                          <a:cubicBezTo>
                            <a:pt x="716" y="39"/>
                            <a:pt x="751" y="53"/>
                            <a:pt x="766" y="58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gradFill rotWithShape="0">
                            <a:gsLst>
                              <a:gs pos="0">
                                <a:schemeClr val="bg1"/>
                              </a:gs>
                              <a:gs pos="50000">
                                <a:srgbClr val="66FF66"/>
                              </a:gs>
                              <a:gs pos="100000">
                                <a:schemeClr val="bg1"/>
                              </a:gs>
                            </a:gsLst>
                            <a:lin ang="18900000" scaled="1"/>
                          </a:gra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33" name="Freeform 186"/>
                    <p:cNvSpPr>
                      <a:spLocks/>
                    </p:cNvSpPr>
                    <p:nvPr/>
                  </p:nvSpPr>
                  <p:spPr bwMode="auto">
                    <a:xfrm>
                      <a:off x="4846" y="2054"/>
                      <a:ext cx="155" cy="31"/>
                    </a:xfrm>
                    <a:custGeom>
                      <a:avLst/>
                      <a:gdLst>
                        <a:gd name="T0" fmla="*/ 0 w 155"/>
                        <a:gd name="T1" fmla="*/ 12 h 31"/>
                        <a:gd name="T2" fmla="*/ 64 w 155"/>
                        <a:gd name="T3" fmla="*/ 3 h 31"/>
                        <a:gd name="T4" fmla="*/ 155 w 155"/>
                        <a:gd name="T5" fmla="*/ 31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55" h="31">
                          <a:moveTo>
                            <a:pt x="0" y="12"/>
                          </a:moveTo>
                          <a:cubicBezTo>
                            <a:pt x="11" y="10"/>
                            <a:pt x="38" y="0"/>
                            <a:pt x="64" y="3"/>
                          </a:cubicBezTo>
                          <a:cubicBezTo>
                            <a:pt x="90" y="6"/>
                            <a:pt x="136" y="25"/>
                            <a:pt x="155" y="31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gradFill rotWithShape="0">
                            <a:gsLst>
                              <a:gs pos="0">
                                <a:schemeClr val="bg1"/>
                              </a:gs>
                              <a:gs pos="50000">
                                <a:srgbClr val="66FF66"/>
                              </a:gs>
                              <a:gs pos="100000">
                                <a:schemeClr val="bg1"/>
                              </a:gs>
                            </a:gsLst>
                            <a:lin ang="18900000" scaled="1"/>
                          </a:gra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/>
                    </a:p>
                  </p:txBody>
                </p:sp>
              </p:grpSp>
            </p:grpSp>
            <p:graphicFrame>
              <p:nvGraphicFramePr>
                <p:cNvPr id="10274" name="Object 18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75418122"/>
                    </p:ext>
                  </p:extLst>
                </p:nvPr>
              </p:nvGraphicFramePr>
              <p:xfrm>
                <a:off x="4470" y="161"/>
                <a:ext cx="819" cy="2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66" name="Equation" r:id="rId38" imgW="749160" imgH="203040" progId="Equation.DSMT4">
                        <p:embed/>
                      </p:oleObj>
                    </mc:Choice>
                    <mc:Fallback>
                      <p:oleObj name="Equation" r:id="rId38" imgW="749160" imgH="2030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70" y="161"/>
                              <a:ext cx="819" cy="2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0275" name="Group 188"/>
                <p:cNvGrpSpPr>
                  <a:grpSpLocks/>
                </p:cNvGrpSpPr>
                <p:nvPr/>
              </p:nvGrpSpPr>
              <p:grpSpPr bwMode="auto">
                <a:xfrm>
                  <a:off x="3738" y="1056"/>
                  <a:ext cx="1054" cy="452"/>
                  <a:chOff x="3216" y="3600"/>
                  <a:chExt cx="1054" cy="452"/>
                </a:xfrm>
              </p:grpSpPr>
              <p:grpSp>
                <p:nvGrpSpPr>
                  <p:cNvPr id="10299" name="Group 189"/>
                  <p:cNvGrpSpPr>
                    <a:grpSpLocks/>
                  </p:cNvGrpSpPr>
                  <p:nvPr/>
                </p:nvGrpSpPr>
                <p:grpSpPr bwMode="auto">
                  <a:xfrm>
                    <a:off x="3216" y="3600"/>
                    <a:ext cx="1054" cy="452"/>
                    <a:chOff x="3216" y="3600"/>
                    <a:chExt cx="1054" cy="452"/>
                  </a:xfrm>
                </p:grpSpPr>
                <p:sp>
                  <p:nvSpPr>
                    <p:cNvPr id="10301" name="Freeform 190" descr="瓦形"/>
                    <p:cNvSpPr>
                      <a:spLocks/>
                    </p:cNvSpPr>
                    <p:nvPr/>
                  </p:nvSpPr>
                  <p:spPr bwMode="auto">
                    <a:xfrm>
                      <a:off x="3216" y="3600"/>
                      <a:ext cx="1045" cy="450"/>
                    </a:xfrm>
                    <a:custGeom>
                      <a:avLst/>
                      <a:gdLst>
                        <a:gd name="T0" fmla="*/ 741 w 1045"/>
                        <a:gd name="T1" fmla="*/ 94 h 450"/>
                        <a:gd name="T2" fmla="*/ 1045 w 1045"/>
                        <a:gd name="T3" fmla="*/ 341 h 450"/>
                        <a:gd name="T4" fmla="*/ 878 w 1045"/>
                        <a:gd name="T5" fmla="*/ 423 h 450"/>
                        <a:gd name="T6" fmla="*/ 713 w 1045"/>
                        <a:gd name="T7" fmla="*/ 450 h 450"/>
                        <a:gd name="T8" fmla="*/ 622 w 1045"/>
                        <a:gd name="T9" fmla="*/ 450 h 450"/>
                        <a:gd name="T10" fmla="*/ 526 w 1045"/>
                        <a:gd name="T11" fmla="*/ 432 h 450"/>
                        <a:gd name="T12" fmla="*/ 423 w 1045"/>
                        <a:gd name="T13" fmla="*/ 405 h 450"/>
                        <a:gd name="T14" fmla="*/ 350 w 1045"/>
                        <a:gd name="T15" fmla="*/ 368 h 450"/>
                        <a:gd name="T16" fmla="*/ 0 w 1045"/>
                        <a:gd name="T17" fmla="*/ 103 h 450"/>
                        <a:gd name="T18" fmla="*/ 44 w 1045"/>
                        <a:gd name="T19" fmla="*/ 69 h 450"/>
                        <a:gd name="T20" fmla="*/ 144 w 1045"/>
                        <a:gd name="T21" fmla="*/ 41 h 450"/>
                        <a:gd name="T22" fmla="*/ 272 w 1045"/>
                        <a:gd name="T23" fmla="*/ 5 h 450"/>
                        <a:gd name="T24" fmla="*/ 382 w 1045"/>
                        <a:gd name="T25" fmla="*/ 0 h 450"/>
                        <a:gd name="T26" fmla="*/ 521 w 1045"/>
                        <a:gd name="T27" fmla="*/ 11 h 450"/>
                        <a:gd name="T28" fmla="*/ 604 w 1045"/>
                        <a:gd name="T29" fmla="*/ 30 h 450"/>
                        <a:gd name="T30" fmla="*/ 741 w 1045"/>
                        <a:gd name="T31" fmla="*/ 94 h 450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0" t="0" r="r" b="b"/>
                      <a:pathLst>
                        <a:path w="1045" h="450">
                          <a:moveTo>
                            <a:pt x="741" y="94"/>
                          </a:moveTo>
                          <a:lnTo>
                            <a:pt x="1045" y="341"/>
                          </a:lnTo>
                          <a:lnTo>
                            <a:pt x="878" y="423"/>
                          </a:lnTo>
                          <a:lnTo>
                            <a:pt x="713" y="450"/>
                          </a:lnTo>
                          <a:lnTo>
                            <a:pt x="622" y="450"/>
                          </a:lnTo>
                          <a:lnTo>
                            <a:pt x="526" y="432"/>
                          </a:lnTo>
                          <a:lnTo>
                            <a:pt x="423" y="405"/>
                          </a:lnTo>
                          <a:lnTo>
                            <a:pt x="350" y="368"/>
                          </a:lnTo>
                          <a:lnTo>
                            <a:pt x="0" y="103"/>
                          </a:lnTo>
                          <a:lnTo>
                            <a:pt x="44" y="69"/>
                          </a:lnTo>
                          <a:lnTo>
                            <a:pt x="144" y="41"/>
                          </a:lnTo>
                          <a:lnTo>
                            <a:pt x="272" y="5"/>
                          </a:lnTo>
                          <a:lnTo>
                            <a:pt x="382" y="0"/>
                          </a:lnTo>
                          <a:lnTo>
                            <a:pt x="521" y="11"/>
                          </a:lnTo>
                          <a:lnTo>
                            <a:pt x="604" y="30"/>
                          </a:lnTo>
                          <a:lnTo>
                            <a:pt x="741" y="94"/>
                          </a:lnTo>
                          <a:close/>
                        </a:path>
                      </a:pathLst>
                    </a:custGeom>
                    <a:pattFill prst="shingle">
                      <a:fgClr>
                        <a:srgbClr val="00FFFF"/>
                      </a:fgClr>
                      <a:bgClr>
                        <a:schemeClr val="bg1"/>
                      </a:bgClr>
                    </a:patt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9050" cap="flat" cmpd="sng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02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3216" y="3605"/>
                      <a:ext cx="729" cy="91"/>
                    </a:xfrm>
                    <a:custGeom>
                      <a:avLst/>
                      <a:gdLst>
                        <a:gd name="T0" fmla="*/ 0 w 729"/>
                        <a:gd name="T1" fmla="*/ 91 h 91"/>
                        <a:gd name="T2" fmla="*/ 119 w 729"/>
                        <a:gd name="T3" fmla="*/ 36 h 91"/>
                        <a:gd name="T4" fmla="*/ 219 w 729"/>
                        <a:gd name="T5" fmla="*/ 18 h 91"/>
                        <a:gd name="T6" fmla="*/ 301 w 729"/>
                        <a:gd name="T7" fmla="*/ 9 h 91"/>
                        <a:gd name="T8" fmla="*/ 393 w 729"/>
                        <a:gd name="T9" fmla="*/ 0 h 91"/>
                        <a:gd name="T10" fmla="*/ 457 w 729"/>
                        <a:gd name="T11" fmla="*/ 9 h 91"/>
                        <a:gd name="T12" fmla="*/ 530 w 729"/>
                        <a:gd name="T13" fmla="*/ 9 h 91"/>
                        <a:gd name="T14" fmla="*/ 585 w 729"/>
                        <a:gd name="T15" fmla="*/ 27 h 91"/>
                        <a:gd name="T16" fmla="*/ 658 w 729"/>
                        <a:gd name="T17" fmla="*/ 45 h 91"/>
                        <a:gd name="T18" fmla="*/ 729 w 729"/>
                        <a:gd name="T19" fmla="*/ 75 h 9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0" t="0" r="r" b="b"/>
                      <a:pathLst>
                        <a:path w="729" h="91">
                          <a:moveTo>
                            <a:pt x="0" y="91"/>
                          </a:moveTo>
                          <a:cubicBezTo>
                            <a:pt x="20" y="82"/>
                            <a:pt x="83" y="48"/>
                            <a:pt x="119" y="36"/>
                          </a:cubicBezTo>
                          <a:cubicBezTo>
                            <a:pt x="155" y="24"/>
                            <a:pt x="189" y="23"/>
                            <a:pt x="219" y="18"/>
                          </a:cubicBezTo>
                          <a:cubicBezTo>
                            <a:pt x="249" y="13"/>
                            <a:pt x="272" y="12"/>
                            <a:pt x="301" y="9"/>
                          </a:cubicBezTo>
                          <a:cubicBezTo>
                            <a:pt x="330" y="6"/>
                            <a:pt x="367" y="0"/>
                            <a:pt x="393" y="0"/>
                          </a:cubicBezTo>
                          <a:cubicBezTo>
                            <a:pt x="419" y="0"/>
                            <a:pt x="434" y="8"/>
                            <a:pt x="457" y="9"/>
                          </a:cubicBezTo>
                          <a:cubicBezTo>
                            <a:pt x="480" y="10"/>
                            <a:pt x="509" y="6"/>
                            <a:pt x="530" y="9"/>
                          </a:cubicBezTo>
                          <a:cubicBezTo>
                            <a:pt x="551" y="12"/>
                            <a:pt x="564" y="21"/>
                            <a:pt x="585" y="27"/>
                          </a:cubicBezTo>
                          <a:cubicBezTo>
                            <a:pt x="606" y="33"/>
                            <a:pt x="634" y="37"/>
                            <a:pt x="658" y="45"/>
                          </a:cubicBezTo>
                          <a:cubicBezTo>
                            <a:pt x="682" y="53"/>
                            <a:pt x="714" y="69"/>
                            <a:pt x="729" y="75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03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3571" y="3931"/>
                      <a:ext cx="699" cy="121"/>
                    </a:xfrm>
                    <a:custGeom>
                      <a:avLst/>
                      <a:gdLst>
                        <a:gd name="T0" fmla="*/ 0 w 699"/>
                        <a:gd name="T1" fmla="*/ 51 h 121"/>
                        <a:gd name="T2" fmla="*/ 91 w 699"/>
                        <a:gd name="T3" fmla="*/ 88 h 121"/>
                        <a:gd name="T4" fmla="*/ 178 w 699"/>
                        <a:gd name="T5" fmla="*/ 110 h 121"/>
                        <a:gd name="T6" fmla="*/ 242 w 699"/>
                        <a:gd name="T7" fmla="*/ 119 h 121"/>
                        <a:gd name="T8" fmla="*/ 324 w 699"/>
                        <a:gd name="T9" fmla="*/ 119 h 121"/>
                        <a:gd name="T10" fmla="*/ 461 w 699"/>
                        <a:gd name="T11" fmla="*/ 110 h 121"/>
                        <a:gd name="T12" fmla="*/ 589 w 699"/>
                        <a:gd name="T13" fmla="*/ 64 h 121"/>
                        <a:gd name="T14" fmla="*/ 699 w 699"/>
                        <a:gd name="T15" fmla="*/ 0 h 12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699" h="121">
                          <a:moveTo>
                            <a:pt x="0" y="51"/>
                          </a:moveTo>
                          <a:cubicBezTo>
                            <a:pt x="15" y="57"/>
                            <a:pt x="61" y="78"/>
                            <a:pt x="91" y="88"/>
                          </a:cubicBezTo>
                          <a:cubicBezTo>
                            <a:pt x="121" y="98"/>
                            <a:pt x="153" y="105"/>
                            <a:pt x="178" y="110"/>
                          </a:cubicBezTo>
                          <a:cubicBezTo>
                            <a:pt x="203" y="115"/>
                            <a:pt x="218" y="117"/>
                            <a:pt x="242" y="119"/>
                          </a:cubicBezTo>
                          <a:cubicBezTo>
                            <a:pt x="266" y="121"/>
                            <a:pt x="288" y="120"/>
                            <a:pt x="324" y="119"/>
                          </a:cubicBezTo>
                          <a:cubicBezTo>
                            <a:pt x="360" y="118"/>
                            <a:pt x="417" y="119"/>
                            <a:pt x="461" y="110"/>
                          </a:cubicBezTo>
                          <a:cubicBezTo>
                            <a:pt x="505" y="101"/>
                            <a:pt x="549" y="82"/>
                            <a:pt x="589" y="64"/>
                          </a:cubicBezTo>
                          <a:cubicBezTo>
                            <a:pt x="629" y="46"/>
                            <a:pt x="676" y="13"/>
                            <a:pt x="699" y="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aphicFrame>
                <p:nvGraphicFramePr>
                  <p:cNvPr id="10300" name="Object 193"/>
                  <p:cNvGraphicFramePr>
                    <a:graphicFrameLocks noChangeAspect="1"/>
                  </p:cNvGraphicFramePr>
                  <p:nvPr/>
                </p:nvGraphicFramePr>
                <p:xfrm>
                  <a:off x="3928" y="3796"/>
                  <a:ext cx="152" cy="1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067" name="Equation" r:id="rId40" imgW="317225" imgH="291847" progId="Equation.3">
                          <p:embed/>
                        </p:oleObj>
                      </mc:Choice>
                      <mc:Fallback>
                        <p:oleObj name="Equation" r:id="rId40" imgW="317225" imgH="291847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928" y="3796"/>
                                <a:ext cx="152" cy="14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0276" name="Group 194"/>
                <p:cNvGrpSpPr>
                  <a:grpSpLocks/>
                </p:cNvGrpSpPr>
                <p:nvPr/>
              </p:nvGrpSpPr>
              <p:grpSpPr bwMode="auto">
                <a:xfrm>
                  <a:off x="3737" y="336"/>
                  <a:ext cx="1393" cy="1299"/>
                  <a:chOff x="4078" y="1872"/>
                  <a:chExt cx="1393" cy="1299"/>
                </a:xfrm>
              </p:grpSpPr>
              <p:grpSp>
                <p:nvGrpSpPr>
                  <p:cNvPr id="10280" name="Group 195"/>
                  <p:cNvGrpSpPr>
                    <a:grpSpLocks/>
                  </p:cNvGrpSpPr>
                  <p:nvPr/>
                </p:nvGrpSpPr>
                <p:grpSpPr bwMode="auto">
                  <a:xfrm>
                    <a:off x="4080" y="1872"/>
                    <a:ext cx="1056" cy="528"/>
                    <a:chOff x="4080" y="1920"/>
                    <a:chExt cx="1056" cy="528"/>
                  </a:xfrm>
                </p:grpSpPr>
                <p:sp>
                  <p:nvSpPr>
                    <p:cNvPr id="10295" name="Freeform 196"/>
                    <p:cNvSpPr>
                      <a:spLocks/>
                    </p:cNvSpPr>
                    <p:nvPr/>
                  </p:nvSpPr>
                  <p:spPr bwMode="auto">
                    <a:xfrm>
                      <a:off x="4080" y="1920"/>
                      <a:ext cx="1056" cy="528"/>
                    </a:xfrm>
                    <a:custGeom>
                      <a:avLst/>
                      <a:gdLst>
                        <a:gd name="T0" fmla="*/ 0 w 1056"/>
                        <a:gd name="T1" fmla="*/ 240 h 528"/>
                        <a:gd name="T2" fmla="*/ 107 w 1056"/>
                        <a:gd name="T3" fmla="*/ 128 h 528"/>
                        <a:gd name="T4" fmla="*/ 217 w 1056"/>
                        <a:gd name="T5" fmla="*/ 55 h 528"/>
                        <a:gd name="T6" fmla="*/ 345 w 1056"/>
                        <a:gd name="T7" fmla="*/ 9 h 528"/>
                        <a:gd name="T8" fmla="*/ 480 w 1056"/>
                        <a:gd name="T9" fmla="*/ 0 h 528"/>
                        <a:gd name="T10" fmla="*/ 638 w 1056"/>
                        <a:gd name="T11" fmla="*/ 18 h 528"/>
                        <a:gd name="T12" fmla="*/ 775 w 1056"/>
                        <a:gd name="T13" fmla="*/ 64 h 528"/>
                        <a:gd name="T14" fmla="*/ 903 w 1056"/>
                        <a:gd name="T15" fmla="*/ 146 h 528"/>
                        <a:gd name="T16" fmla="*/ 994 w 1056"/>
                        <a:gd name="T17" fmla="*/ 256 h 528"/>
                        <a:gd name="T18" fmla="*/ 1049 w 1056"/>
                        <a:gd name="T19" fmla="*/ 384 h 528"/>
                        <a:gd name="T20" fmla="*/ 1056 w 1056"/>
                        <a:gd name="T21" fmla="*/ 480 h 528"/>
                        <a:gd name="T22" fmla="*/ 994 w 1056"/>
                        <a:gd name="T23" fmla="*/ 439 h 528"/>
                        <a:gd name="T24" fmla="*/ 875 w 1056"/>
                        <a:gd name="T25" fmla="*/ 402 h 528"/>
                        <a:gd name="T26" fmla="*/ 768 w 1056"/>
                        <a:gd name="T27" fmla="*/ 384 h 528"/>
                        <a:gd name="T28" fmla="*/ 638 w 1056"/>
                        <a:gd name="T29" fmla="*/ 375 h 528"/>
                        <a:gd name="T30" fmla="*/ 491 w 1056"/>
                        <a:gd name="T31" fmla="*/ 411 h 528"/>
                        <a:gd name="T32" fmla="*/ 409 w 1056"/>
                        <a:gd name="T33" fmla="*/ 457 h 528"/>
                        <a:gd name="T34" fmla="*/ 336 w 1056"/>
                        <a:gd name="T35" fmla="*/ 528 h 528"/>
                        <a:gd name="T36" fmla="*/ 272 w 1056"/>
                        <a:gd name="T37" fmla="*/ 402 h 528"/>
                        <a:gd name="T38" fmla="*/ 190 w 1056"/>
                        <a:gd name="T39" fmla="*/ 302 h 528"/>
                        <a:gd name="T40" fmla="*/ 80 w 1056"/>
                        <a:gd name="T41" fmla="*/ 247 h 528"/>
                        <a:gd name="T42" fmla="*/ 0 w 1056"/>
                        <a:gd name="T43" fmla="*/ 240 h 528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</a:gdLst>
                      <a:ahLst/>
                      <a:cxnLst>
                        <a:cxn ang="T44">
                          <a:pos x="T0" y="T1"/>
                        </a:cxn>
                        <a:cxn ang="T45">
                          <a:pos x="T2" y="T3"/>
                        </a:cxn>
                        <a:cxn ang="T46">
                          <a:pos x="T4" y="T5"/>
                        </a:cxn>
                        <a:cxn ang="T47">
                          <a:pos x="T6" y="T7"/>
                        </a:cxn>
                        <a:cxn ang="T48">
                          <a:pos x="T8" y="T9"/>
                        </a:cxn>
                        <a:cxn ang="T49">
                          <a:pos x="T10" y="T11"/>
                        </a:cxn>
                        <a:cxn ang="T50">
                          <a:pos x="T12" y="T13"/>
                        </a:cxn>
                        <a:cxn ang="T51">
                          <a:pos x="T14" y="T15"/>
                        </a:cxn>
                        <a:cxn ang="T52">
                          <a:pos x="T16" y="T17"/>
                        </a:cxn>
                        <a:cxn ang="T53">
                          <a:pos x="T18" y="T19"/>
                        </a:cxn>
                        <a:cxn ang="T54">
                          <a:pos x="T20" y="T21"/>
                        </a:cxn>
                        <a:cxn ang="T55">
                          <a:pos x="T22" y="T23"/>
                        </a:cxn>
                        <a:cxn ang="T56">
                          <a:pos x="T24" y="T25"/>
                        </a:cxn>
                        <a:cxn ang="T57">
                          <a:pos x="T26" y="T27"/>
                        </a:cxn>
                        <a:cxn ang="T58">
                          <a:pos x="T28" y="T29"/>
                        </a:cxn>
                        <a:cxn ang="T59">
                          <a:pos x="T30" y="T31"/>
                        </a:cxn>
                        <a:cxn ang="T60">
                          <a:pos x="T32" y="T33"/>
                        </a:cxn>
                        <a:cxn ang="T61">
                          <a:pos x="T34" y="T35"/>
                        </a:cxn>
                        <a:cxn ang="T62">
                          <a:pos x="T36" y="T37"/>
                        </a:cxn>
                        <a:cxn ang="T63">
                          <a:pos x="T38" y="T39"/>
                        </a:cxn>
                        <a:cxn ang="T64">
                          <a:pos x="T40" y="T41"/>
                        </a:cxn>
                        <a:cxn ang="T65">
                          <a:pos x="T42" y="T43"/>
                        </a:cxn>
                      </a:cxnLst>
                      <a:rect l="0" t="0" r="r" b="b"/>
                      <a:pathLst>
                        <a:path w="1056" h="528">
                          <a:moveTo>
                            <a:pt x="0" y="240"/>
                          </a:moveTo>
                          <a:lnTo>
                            <a:pt x="107" y="128"/>
                          </a:lnTo>
                          <a:lnTo>
                            <a:pt x="217" y="55"/>
                          </a:lnTo>
                          <a:lnTo>
                            <a:pt x="345" y="9"/>
                          </a:lnTo>
                          <a:lnTo>
                            <a:pt x="480" y="0"/>
                          </a:lnTo>
                          <a:lnTo>
                            <a:pt x="638" y="18"/>
                          </a:lnTo>
                          <a:lnTo>
                            <a:pt x="775" y="64"/>
                          </a:lnTo>
                          <a:lnTo>
                            <a:pt x="903" y="146"/>
                          </a:lnTo>
                          <a:lnTo>
                            <a:pt x="994" y="256"/>
                          </a:lnTo>
                          <a:lnTo>
                            <a:pt x="1049" y="384"/>
                          </a:lnTo>
                          <a:lnTo>
                            <a:pt x="1056" y="480"/>
                          </a:lnTo>
                          <a:lnTo>
                            <a:pt x="994" y="439"/>
                          </a:lnTo>
                          <a:lnTo>
                            <a:pt x="875" y="402"/>
                          </a:lnTo>
                          <a:lnTo>
                            <a:pt x="768" y="384"/>
                          </a:lnTo>
                          <a:lnTo>
                            <a:pt x="638" y="375"/>
                          </a:lnTo>
                          <a:lnTo>
                            <a:pt x="491" y="411"/>
                          </a:lnTo>
                          <a:lnTo>
                            <a:pt x="409" y="457"/>
                          </a:lnTo>
                          <a:lnTo>
                            <a:pt x="336" y="528"/>
                          </a:lnTo>
                          <a:cubicBezTo>
                            <a:pt x="313" y="524"/>
                            <a:pt x="296" y="440"/>
                            <a:pt x="272" y="402"/>
                          </a:cubicBezTo>
                          <a:cubicBezTo>
                            <a:pt x="248" y="364"/>
                            <a:pt x="222" y="328"/>
                            <a:pt x="190" y="302"/>
                          </a:cubicBezTo>
                          <a:lnTo>
                            <a:pt x="80" y="247"/>
                          </a:lnTo>
                          <a:lnTo>
                            <a:pt x="0" y="240"/>
                          </a:lnTo>
                          <a:close/>
                        </a:path>
                      </a:pathLst>
                    </a:custGeom>
                    <a:noFill/>
                    <a:ln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0296" name="Group 19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80" y="1999"/>
                      <a:ext cx="921" cy="161"/>
                      <a:chOff x="4080" y="1999"/>
                      <a:chExt cx="921" cy="161"/>
                    </a:xfrm>
                  </p:grpSpPr>
                  <p:sp>
                    <p:nvSpPr>
                      <p:cNvPr id="10297" name="Freeform 19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80" y="1999"/>
                        <a:ext cx="766" cy="161"/>
                      </a:xfrm>
                      <a:custGeom>
                        <a:avLst/>
                        <a:gdLst>
                          <a:gd name="T0" fmla="*/ 0 w 766"/>
                          <a:gd name="T1" fmla="*/ 161 h 161"/>
                          <a:gd name="T2" fmla="*/ 144 w 766"/>
                          <a:gd name="T3" fmla="*/ 65 h 161"/>
                          <a:gd name="T4" fmla="*/ 299 w 766"/>
                          <a:gd name="T5" fmla="*/ 22 h 161"/>
                          <a:gd name="T6" fmla="*/ 427 w 766"/>
                          <a:gd name="T7" fmla="*/ 3 h 161"/>
                          <a:gd name="T8" fmla="*/ 528 w 766"/>
                          <a:gd name="T9" fmla="*/ 3 h 161"/>
                          <a:gd name="T10" fmla="*/ 629 w 766"/>
                          <a:gd name="T11" fmla="*/ 12 h 161"/>
                          <a:gd name="T12" fmla="*/ 693 w 766"/>
                          <a:gd name="T13" fmla="*/ 31 h 161"/>
                          <a:gd name="T14" fmla="*/ 766 w 766"/>
                          <a:gd name="T15" fmla="*/ 58 h 161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0" t="0" r="r" b="b"/>
                        <a:pathLst>
                          <a:path w="766" h="161">
                            <a:moveTo>
                              <a:pt x="0" y="161"/>
                            </a:moveTo>
                            <a:cubicBezTo>
                              <a:pt x="36" y="125"/>
                              <a:pt x="94" y="88"/>
                              <a:pt x="144" y="65"/>
                            </a:cubicBezTo>
                            <a:cubicBezTo>
                              <a:pt x="194" y="42"/>
                              <a:pt x="252" y="32"/>
                              <a:pt x="299" y="22"/>
                            </a:cubicBezTo>
                            <a:cubicBezTo>
                              <a:pt x="346" y="12"/>
                              <a:pt x="389" y="6"/>
                              <a:pt x="427" y="3"/>
                            </a:cubicBezTo>
                            <a:cubicBezTo>
                              <a:pt x="465" y="0"/>
                              <a:pt x="494" y="1"/>
                              <a:pt x="528" y="3"/>
                            </a:cubicBezTo>
                            <a:cubicBezTo>
                              <a:pt x="562" y="5"/>
                              <a:pt x="602" y="7"/>
                              <a:pt x="629" y="12"/>
                            </a:cubicBezTo>
                            <a:cubicBezTo>
                              <a:pt x="656" y="17"/>
                              <a:pt x="670" y="23"/>
                              <a:pt x="693" y="31"/>
                            </a:cubicBezTo>
                            <a:cubicBezTo>
                              <a:pt x="716" y="39"/>
                              <a:pt x="751" y="53"/>
                              <a:pt x="766" y="58"/>
                            </a:cubicBezTo>
                          </a:path>
                        </a:pathLst>
                      </a:custGeom>
                      <a:noFill/>
                      <a:ln w="28575" cap="flat" cmpd="sng">
                        <a:solidFill>
                          <a:schemeClr val="tx2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298" name="Freeform 19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846" y="2054"/>
                        <a:ext cx="155" cy="31"/>
                      </a:xfrm>
                      <a:custGeom>
                        <a:avLst/>
                        <a:gdLst>
                          <a:gd name="T0" fmla="*/ 0 w 155"/>
                          <a:gd name="T1" fmla="*/ 12 h 31"/>
                          <a:gd name="T2" fmla="*/ 64 w 155"/>
                          <a:gd name="T3" fmla="*/ 3 h 31"/>
                          <a:gd name="T4" fmla="*/ 155 w 155"/>
                          <a:gd name="T5" fmla="*/ 31 h 31"/>
                          <a:gd name="T6" fmla="*/ 0 60000 65536"/>
                          <a:gd name="T7" fmla="*/ 0 60000 65536"/>
                          <a:gd name="T8" fmla="*/ 0 60000 6553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0" t="0" r="r" b="b"/>
                        <a:pathLst>
                          <a:path w="155" h="31">
                            <a:moveTo>
                              <a:pt x="0" y="12"/>
                            </a:moveTo>
                            <a:cubicBezTo>
                              <a:pt x="11" y="10"/>
                              <a:pt x="38" y="0"/>
                              <a:pt x="64" y="3"/>
                            </a:cubicBezTo>
                            <a:cubicBezTo>
                              <a:pt x="90" y="6"/>
                              <a:pt x="136" y="25"/>
                              <a:pt x="155" y="31"/>
                            </a:cubicBezTo>
                          </a:path>
                        </a:pathLst>
                      </a:custGeom>
                      <a:noFill/>
                      <a:ln w="28575" cap="flat" cmpd="sng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0281" name="Group 200"/>
                  <p:cNvGrpSpPr>
                    <a:grpSpLocks/>
                  </p:cNvGrpSpPr>
                  <p:nvPr/>
                </p:nvGrpSpPr>
                <p:grpSpPr bwMode="auto">
                  <a:xfrm>
                    <a:off x="4078" y="2016"/>
                    <a:ext cx="1393" cy="1155"/>
                    <a:chOff x="4078" y="2016"/>
                    <a:chExt cx="1393" cy="1155"/>
                  </a:xfrm>
                </p:grpSpPr>
                <p:grpSp>
                  <p:nvGrpSpPr>
                    <p:cNvPr id="10282" name="Group 20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80" y="2016"/>
                      <a:ext cx="1056" cy="960"/>
                      <a:chOff x="4080" y="2016"/>
                      <a:chExt cx="1056" cy="960"/>
                    </a:xfrm>
                  </p:grpSpPr>
                  <p:sp>
                    <p:nvSpPr>
                      <p:cNvPr id="10291" name="Line 20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16" y="2400"/>
                        <a:ext cx="0" cy="576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292" name="Line 20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136" y="2352"/>
                        <a:ext cx="0" cy="576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293" name="Line 20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80" y="2112"/>
                        <a:ext cx="0" cy="601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294" name="Line 20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848" y="2016"/>
                        <a:ext cx="0" cy="672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0283" name="Group 20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78" y="2597"/>
                      <a:ext cx="1060" cy="449"/>
                      <a:chOff x="4078" y="2597"/>
                      <a:chExt cx="1060" cy="449"/>
                    </a:xfrm>
                  </p:grpSpPr>
                  <p:sp>
                    <p:nvSpPr>
                      <p:cNvPr id="10289" name="Freeform 20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416" y="2907"/>
                        <a:ext cx="722" cy="139"/>
                      </a:xfrm>
                      <a:custGeom>
                        <a:avLst/>
                        <a:gdLst>
                          <a:gd name="T0" fmla="*/ 0 w 722"/>
                          <a:gd name="T1" fmla="*/ 55 h 139"/>
                          <a:gd name="T2" fmla="*/ 91 w 722"/>
                          <a:gd name="T3" fmla="*/ 92 h 139"/>
                          <a:gd name="T4" fmla="*/ 174 w 722"/>
                          <a:gd name="T5" fmla="*/ 119 h 139"/>
                          <a:gd name="T6" fmla="*/ 247 w 722"/>
                          <a:gd name="T7" fmla="*/ 128 h 139"/>
                          <a:gd name="T8" fmla="*/ 366 w 722"/>
                          <a:gd name="T9" fmla="*/ 138 h 139"/>
                          <a:gd name="T10" fmla="*/ 494 w 722"/>
                          <a:gd name="T11" fmla="*/ 119 h 139"/>
                          <a:gd name="T12" fmla="*/ 603 w 722"/>
                          <a:gd name="T13" fmla="*/ 83 h 139"/>
                          <a:gd name="T14" fmla="*/ 722 w 722"/>
                          <a:gd name="T15" fmla="*/ 0 h 139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0" t="0" r="r" b="b"/>
                        <a:pathLst>
                          <a:path w="722" h="139">
                            <a:moveTo>
                              <a:pt x="0" y="55"/>
                            </a:moveTo>
                            <a:cubicBezTo>
                              <a:pt x="15" y="61"/>
                              <a:pt x="62" y="81"/>
                              <a:pt x="91" y="92"/>
                            </a:cubicBezTo>
                            <a:cubicBezTo>
                              <a:pt x="120" y="103"/>
                              <a:pt x="148" y="113"/>
                              <a:pt x="174" y="119"/>
                            </a:cubicBezTo>
                            <a:cubicBezTo>
                              <a:pt x="200" y="125"/>
                              <a:pt x="215" y="125"/>
                              <a:pt x="247" y="128"/>
                            </a:cubicBezTo>
                            <a:cubicBezTo>
                              <a:pt x="279" y="131"/>
                              <a:pt x="325" y="139"/>
                              <a:pt x="366" y="138"/>
                            </a:cubicBezTo>
                            <a:cubicBezTo>
                              <a:pt x="407" y="137"/>
                              <a:pt x="455" y="128"/>
                              <a:pt x="494" y="119"/>
                            </a:cubicBezTo>
                            <a:cubicBezTo>
                              <a:pt x="533" y="110"/>
                              <a:pt x="565" y="103"/>
                              <a:pt x="603" y="83"/>
                            </a:cubicBezTo>
                            <a:cubicBezTo>
                              <a:pt x="641" y="63"/>
                              <a:pt x="697" y="17"/>
                              <a:pt x="722" y="0"/>
                            </a:cubicBezTo>
                          </a:path>
                        </a:pathLst>
                      </a:custGeom>
                      <a:noFill/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290" name="Freeform 20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78" y="2597"/>
                        <a:ext cx="770" cy="91"/>
                      </a:xfrm>
                      <a:custGeom>
                        <a:avLst/>
                        <a:gdLst>
                          <a:gd name="T0" fmla="*/ 0 w 770"/>
                          <a:gd name="T1" fmla="*/ 91 h 91"/>
                          <a:gd name="T2" fmla="*/ 119 w 770"/>
                          <a:gd name="T3" fmla="*/ 36 h 91"/>
                          <a:gd name="T4" fmla="*/ 219 w 770"/>
                          <a:gd name="T5" fmla="*/ 18 h 91"/>
                          <a:gd name="T6" fmla="*/ 301 w 770"/>
                          <a:gd name="T7" fmla="*/ 9 h 91"/>
                          <a:gd name="T8" fmla="*/ 393 w 770"/>
                          <a:gd name="T9" fmla="*/ 0 h 91"/>
                          <a:gd name="T10" fmla="*/ 457 w 770"/>
                          <a:gd name="T11" fmla="*/ 9 h 91"/>
                          <a:gd name="T12" fmla="*/ 530 w 770"/>
                          <a:gd name="T13" fmla="*/ 9 h 91"/>
                          <a:gd name="T14" fmla="*/ 585 w 770"/>
                          <a:gd name="T15" fmla="*/ 27 h 91"/>
                          <a:gd name="T16" fmla="*/ 658 w 770"/>
                          <a:gd name="T17" fmla="*/ 45 h 91"/>
                          <a:gd name="T18" fmla="*/ 770 w 770"/>
                          <a:gd name="T19" fmla="*/ 91 h 91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770" h="91">
                            <a:moveTo>
                              <a:pt x="0" y="91"/>
                            </a:moveTo>
                            <a:cubicBezTo>
                              <a:pt x="20" y="82"/>
                              <a:pt x="83" y="48"/>
                              <a:pt x="119" y="36"/>
                            </a:cubicBezTo>
                            <a:cubicBezTo>
                              <a:pt x="155" y="24"/>
                              <a:pt x="189" y="23"/>
                              <a:pt x="219" y="18"/>
                            </a:cubicBezTo>
                            <a:cubicBezTo>
                              <a:pt x="249" y="13"/>
                              <a:pt x="272" y="12"/>
                              <a:pt x="301" y="9"/>
                            </a:cubicBezTo>
                            <a:cubicBezTo>
                              <a:pt x="330" y="6"/>
                              <a:pt x="367" y="0"/>
                              <a:pt x="393" y="0"/>
                            </a:cubicBezTo>
                            <a:cubicBezTo>
                              <a:pt x="419" y="0"/>
                              <a:pt x="434" y="8"/>
                              <a:pt x="457" y="9"/>
                            </a:cubicBezTo>
                            <a:cubicBezTo>
                              <a:pt x="480" y="10"/>
                              <a:pt x="509" y="6"/>
                              <a:pt x="530" y="9"/>
                            </a:cubicBezTo>
                            <a:cubicBezTo>
                              <a:pt x="551" y="12"/>
                              <a:pt x="564" y="21"/>
                              <a:pt x="585" y="27"/>
                            </a:cubicBezTo>
                            <a:cubicBezTo>
                              <a:pt x="606" y="33"/>
                              <a:pt x="627" y="34"/>
                              <a:pt x="658" y="45"/>
                            </a:cubicBezTo>
                            <a:cubicBezTo>
                              <a:pt x="689" y="56"/>
                              <a:pt x="747" y="81"/>
                              <a:pt x="770" y="91"/>
                            </a:cubicBezTo>
                          </a:path>
                        </a:pathLst>
                      </a:custGeom>
                      <a:noFill/>
                      <a:ln w="19050" cap="flat" cmpd="sng">
                        <a:solidFill>
                          <a:schemeClr val="tx1"/>
                        </a:solidFill>
                        <a:prstDash val="dash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0284" name="Group 20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79" y="2671"/>
                      <a:ext cx="1392" cy="500"/>
                      <a:chOff x="4079" y="2671"/>
                      <a:chExt cx="1392" cy="500"/>
                    </a:xfrm>
                  </p:grpSpPr>
                  <p:sp>
                    <p:nvSpPr>
                      <p:cNvPr id="10285" name="Line 210"/>
                      <p:cNvSpPr>
                        <a:spLocks noChangeShapeType="1"/>
                      </p:cNvSpPr>
                      <p:nvPr/>
                    </p:nvSpPr>
                    <p:spPr bwMode="auto">
                      <a:xfrm rot="60000" flipH="1" flipV="1">
                        <a:off x="4079" y="2708"/>
                        <a:ext cx="337" cy="248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286" name="Line 211"/>
                      <p:cNvSpPr>
                        <a:spLocks noChangeShapeType="1"/>
                      </p:cNvSpPr>
                      <p:nvPr/>
                    </p:nvSpPr>
                    <p:spPr bwMode="auto">
                      <a:xfrm rot="60000" flipH="1" flipV="1">
                        <a:off x="4800" y="2671"/>
                        <a:ext cx="290" cy="21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287" name="Line 212"/>
                      <p:cNvSpPr>
                        <a:spLocks noChangeShapeType="1"/>
                      </p:cNvSpPr>
                      <p:nvPr/>
                    </p:nvSpPr>
                    <p:spPr bwMode="auto">
                      <a:xfrm rot="60000" flipH="1" flipV="1">
                        <a:off x="4416" y="2976"/>
                        <a:ext cx="238" cy="175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288" name="Line 213"/>
                      <p:cNvSpPr>
                        <a:spLocks noChangeShapeType="1"/>
                      </p:cNvSpPr>
                      <p:nvPr/>
                    </p:nvSpPr>
                    <p:spPr bwMode="auto">
                      <a:xfrm rot="60000" flipH="1" flipV="1">
                        <a:off x="5137" y="2925"/>
                        <a:ext cx="334" cy="246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aphicFrame>
              <p:nvGraphicFramePr>
                <p:cNvPr id="10277" name="Object 21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19565900"/>
                    </p:ext>
                  </p:extLst>
                </p:nvPr>
              </p:nvGraphicFramePr>
              <p:xfrm>
                <a:off x="3192" y="741"/>
                <a:ext cx="759" cy="33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68" name="Equation" r:id="rId42" imgW="647640" imgH="228600" progId="Equation.DSMT4">
                        <p:embed/>
                      </p:oleObj>
                    </mc:Choice>
                    <mc:Fallback>
                      <p:oleObj name="Equation" r:id="rId42" imgW="64764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92" y="741"/>
                              <a:ext cx="759" cy="33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278" name="Freeform 216"/>
                <p:cNvSpPr>
                  <a:spLocks/>
                </p:cNvSpPr>
                <p:nvPr/>
              </p:nvSpPr>
              <p:spPr bwMode="auto">
                <a:xfrm>
                  <a:off x="4122" y="336"/>
                  <a:ext cx="512" cy="1141"/>
                </a:xfrm>
                <a:custGeom>
                  <a:avLst/>
                  <a:gdLst>
                    <a:gd name="T0" fmla="*/ 512 w 512"/>
                    <a:gd name="T1" fmla="*/ 394 h 1141"/>
                    <a:gd name="T2" fmla="*/ 510 w 512"/>
                    <a:gd name="T3" fmla="*/ 1141 h 1141"/>
                    <a:gd name="T4" fmla="*/ 0 w 512"/>
                    <a:gd name="T5" fmla="*/ 723 h 1141"/>
                    <a:gd name="T6" fmla="*/ 0 w 512"/>
                    <a:gd name="T7" fmla="*/ 74 h 1141"/>
                    <a:gd name="T8" fmla="*/ 30 w 512"/>
                    <a:gd name="T9" fmla="*/ 37 h 1141"/>
                    <a:gd name="T10" fmla="*/ 101 w 512"/>
                    <a:gd name="T11" fmla="*/ 0 h 1141"/>
                    <a:gd name="T12" fmla="*/ 174 w 512"/>
                    <a:gd name="T13" fmla="*/ 19 h 1141"/>
                    <a:gd name="T14" fmla="*/ 222 w 512"/>
                    <a:gd name="T15" fmla="*/ 37 h 1141"/>
                    <a:gd name="T16" fmla="*/ 348 w 512"/>
                    <a:gd name="T17" fmla="*/ 119 h 1141"/>
                    <a:gd name="T18" fmla="*/ 421 w 512"/>
                    <a:gd name="T19" fmla="*/ 211 h 1141"/>
                    <a:gd name="T20" fmla="*/ 476 w 512"/>
                    <a:gd name="T21" fmla="*/ 311 h 1141"/>
                    <a:gd name="T22" fmla="*/ 512 w 512"/>
                    <a:gd name="T23" fmla="*/ 394 h 1141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512" h="1141">
                      <a:moveTo>
                        <a:pt x="512" y="394"/>
                      </a:moveTo>
                      <a:lnTo>
                        <a:pt x="510" y="1141"/>
                      </a:lnTo>
                      <a:lnTo>
                        <a:pt x="0" y="723"/>
                      </a:lnTo>
                      <a:lnTo>
                        <a:pt x="0" y="74"/>
                      </a:lnTo>
                      <a:lnTo>
                        <a:pt x="30" y="37"/>
                      </a:lnTo>
                      <a:lnTo>
                        <a:pt x="101" y="0"/>
                      </a:lnTo>
                      <a:lnTo>
                        <a:pt x="174" y="19"/>
                      </a:lnTo>
                      <a:lnTo>
                        <a:pt x="222" y="37"/>
                      </a:lnTo>
                      <a:cubicBezTo>
                        <a:pt x="270" y="69"/>
                        <a:pt x="306" y="79"/>
                        <a:pt x="348" y="119"/>
                      </a:cubicBezTo>
                      <a:cubicBezTo>
                        <a:pt x="381" y="148"/>
                        <a:pt x="400" y="181"/>
                        <a:pt x="421" y="211"/>
                      </a:cubicBezTo>
                      <a:lnTo>
                        <a:pt x="476" y="311"/>
                      </a:lnTo>
                      <a:lnTo>
                        <a:pt x="512" y="394"/>
                      </a:lnTo>
                      <a:close/>
                    </a:path>
                  </a:pathLst>
                </a:custGeom>
                <a:solidFill>
                  <a:srgbClr val="FF0000">
                    <a:alpha val="50195"/>
                  </a:srgbClr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79" name="Line 221"/>
                <p:cNvSpPr>
                  <a:spLocks noChangeShapeType="1"/>
                </p:cNvSpPr>
                <p:nvPr/>
              </p:nvSpPr>
              <p:spPr bwMode="auto">
                <a:xfrm rot="120000">
                  <a:off x="4650" y="1488"/>
                  <a:ext cx="198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0270" name="Object 22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42240411"/>
                  </p:ext>
                </p:extLst>
              </p:nvPr>
            </p:nvGraphicFramePr>
            <p:xfrm>
              <a:off x="5214" y="919"/>
              <a:ext cx="426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69" name="Equation" r:id="rId44" imgW="419040" imgH="228600" progId="Equation.DSMT4">
                      <p:embed/>
                    </p:oleObj>
                  </mc:Choice>
                  <mc:Fallback>
                    <p:oleObj name="Equation" r:id="rId44" imgW="41904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14" y="919"/>
                            <a:ext cx="426" cy="237"/>
                          </a:xfrm>
                          <a:prstGeom prst="rect">
                            <a:avLst/>
                          </a:prstGeom>
                          <a:solidFill>
                            <a:srgbClr val="FF00FF">
                              <a:alpha val="50195"/>
                            </a:srgbClr>
                          </a:solidFill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71" name="Line 224"/>
              <p:cNvSpPr>
                <a:spLocks noChangeShapeType="1"/>
              </p:cNvSpPr>
              <p:nvPr/>
            </p:nvSpPr>
            <p:spPr bwMode="auto">
              <a:xfrm flipH="1">
                <a:off x="4650" y="1056"/>
                <a:ext cx="438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64" name="组合 89"/>
            <p:cNvGrpSpPr>
              <a:grpSpLocks/>
            </p:cNvGrpSpPr>
            <p:nvPr/>
          </p:nvGrpSpPr>
          <p:grpSpPr bwMode="auto">
            <a:xfrm>
              <a:off x="3982621" y="2055007"/>
              <a:ext cx="2327967" cy="1051566"/>
              <a:chOff x="3982621" y="2055007"/>
              <a:chExt cx="2327967" cy="1051566"/>
            </a:xfrm>
          </p:grpSpPr>
          <p:graphicFrame>
            <p:nvGraphicFramePr>
              <p:cNvPr id="10265" name="对象 90"/>
              <p:cNvGraphicFramePr>
                <a:graphicFrameLocks noChangeAspect="1"/>
              </p:cNvGraphicFramePr>
              <p:nvPr/>
            </p:nvGraphicFramePr>
            <p:xfrm>
              <a:off x="3982621" y="2663057"/>
              <a:ext cx="293935" cy="3233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70" name="Equation" r:id="rId46" imgW="126835" imgH="139518" progId="Equation.DSMT4">
                      <p:embed/>
                    </p:oleObj>
                  </mc:Choice>
                  <mc:Fallback>
                    <p:oleObj name="Equation" r:id="rId46" imgW="126835" imgH="13951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2621" y="2663057"/>
                            <a:ext cx="293935" cy="3233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66" name="对象 91"/>
              <p:cNvGraphicFramePr>
                <a:graphicFrameLocks noChangeAspect="1"/>
              </p:cNvGraphicFramePr>
              <p:nvPr/>
            </p:nvGraphicFramePr>
            <p:xfrm>
              <a:off x="5388617" y="2661798"/>
              <a:ext cx="263748" cy="369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71" name="Equation" r:id="rId48" imgW="126725" imgH="177415" progId="Equation.DSMT4">
                      <p:embed/>
                    </p:oleObj>
                  </mc:Choice>
                  <mc:Fallback>
                    <p:oleObj name="Equation" r:id="rId48" imgW="126725" imgH="177415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88617" y="2661798"/>
                            <a:ext cx="263748" cy="3692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67" name="对象 92"/>
              <p:cNvGraphicFramePr>
                <a:graphicFrameLocks noChangeAspect="1"/>
              </p:cNvGraphicFramePr>
              <p:nvPr/>
            </p:nvGraphicFramePr>
            <p:xfrm>
              <a:off x="4809669" y="2621722"/>
              <a:ext cx="377106" cy="4848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72" name="Equation" r:id="rId50" imgW="177646" imgH="228402" progId="Equation.DSMT4">
                      <p:embed/>
                    </p:oleObj>
                  </mc:Choice>
                  <mc:Fallback>
                    <p:oleObj name="Equation" r:id="rId50" imgW="177646" imgH="22840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9669" y="2621722"/>
                            <a:ext cx="377106" cy="4848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68" name="对象 9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65443018"/>
                  </p:ext>
                </p:extLst>
              </p:nvPr>
            </p:nvGraphicFramePr>
            <p:xfrm>
              <a:off x="5136022" y="2055007"/>
              <a:ext cx="1174566" cy="4980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73" name="Equation" r:id="rId52" imgW="647700" imgH="228600" progId="Equation.DSMT4">
                      <p:embed/>
                    </p:oleObj>
                  </mc:Choice>
                  <mc:Fallback>
                    <p:oleObj name="Equation" r:id="rId52" imgW="64770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6022" y="2055007"/>
                            <a:ext cx="1174566" cy="4980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98561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0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0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0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0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0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0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0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0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10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1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10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1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0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4" dur="500"/>
                                        <p:tgtEl>
                                          <p:spTgt spid="41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10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10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10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0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5" dur="500"/>
                                        <p:tgtEl>
                                          <p:spTgt spid="410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 animBg="1"/>
      <p:bldP spid="410636" grpId="0" autoUpdateAnimBg="0"/>
      <p:bldP spid="410639" grpId="0" autoUpdateAnimBg="0"/>
      <p:bldP spid="410651" grpId="0" autoUpdateAnimBg="0"/>
      <p:bldP spid="410652" grpId="0" autoUpdateAnimBg="0"/>
      <p:bldP spid="41065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736" name="Freeform 88"/>
          <p:cNvSpPr>
            <a:spLocks/>
          </p:cNvSpPr>
          <p:nvPr/>
        </p:nvSpPr>
        <p:spPr bwMode="auto">
          <a:xfrm>
            <a:off x="3657600" y="1752601"/>
            <a:ext cx="914400" cy="1387475"/>
          </a:xfrm>
          <a:custGeom>
            <a:avLst/>
            <a:gdLst>
              <a:gd name="T0" fmla="*/ 2147483646 w 576"/>
              <a:gd name="T1" fmla="*/ 2147483646 h 892"/>
              <a:gd name="T2" fmla="*/ 2147483646 w 576"/>
              <a:gd name="T3" fmla="*/ 2147483646 h 892"/>
              <a:gd name="T4" fmla="*/ 2147483646 w 576"/>
              <a:gd name="T5" fmla="*/ 2147483646 h 892"/>
              <a:gd name="T6" fmla="*/ 2147483646 w 576"/>
              <a:gd name="T7" fmla="*/ 2147483646 h 892"/>
              <a:gd name="T8" fmla="*/ 2147483646 w 576"/>
              <a:gd name="T9" fmla="*/ 2147483646 h 892"/>
              <a:gd name="T10" fmla="*/ 2147483646 w 576"/>
              <a:gd name="T11" fmla="*/ 2147483646 h 892"/>
              <a:gd name="T12" fmla="*/ 2147483646 w 576"/>
              <a:gd name="T13" fmla="*/ 2147483646 h 892"/>
              <a:gd name="T14" fmla="*/ 2147483646 w 576"/>
              <a:gd name="T15" fmla="*/ 2147483646 h 892"/>
              <a:gd name="T16" fmla="*/ 2147483646 w 576"/>
              <a:gd name="T17" fmla="*/ 2147483646 h 892"/>
              <a:gd name="T18" fmla="*/ 2147483646 w 576"/>
              <a:gd name="T19" fmla="*/ 2147483646 h 892"/>
              <a:gd name="T20" fmla="*/ 0 w 576"/>
              <a:gd name="T21" fmla="*/ 2147483646 h 892"/>
              <a:gd name="T22" fmla="*/ 2147483646 w 576"/>
              <a:gd name="T23" fmla="*/ 2147483646 h 892"/>
              <a:gd name="T24" fmla="*/ 2147483646 w 576"/>
              <a:gd name="T25" fmla="*/ 2147483646 h 892"/>
              <a:gd name="T26" fmla="*/ 2147483646 w 576"/>
              <a:gd name="T27" fmla="*/ 2147483646 h 892"/>
              <a:gd name="T28" fmla="*/ 2147483646 w 576"/>
              <a:gd name="T29" fmla="*/ 2147483646 h 89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576" h="892">
                <a:moveTo>
                  <a:pt x="82" y="880"/>
                </a:moveTo>
                <a:cubicBezTo>
                  <a:pt x="206" y="860"/>
                  <a:pt x="337" y="892"/>
                  <a:pt x="457" y="852"/>
                </a:cubicBezTo>
                <a:cubicBezTo>
                  <a:pt x="483" y="773"/>
                  <a:pt x="446" y="871"/>
                  <a:pt x="485" y="807"/>
                </a:cubicBezTo>
                <a:cubicBezTo>
                  <a:pt x="490" y="799"/>
                  <a:pt x="489" y="788"/>
                  <a:pt x="494" y="779"/>
                </a:cubicBezTo>
                <a:cubicBezTo>
                  <a:pt x="504" y="760"/>
                  <a:pt x="530" y="724"/>
                  <a:pt x="530" y="724"/>
                </a:cubicBezTo>
                <a:cubicBezTo>
                  <a:pt x="551" y="623"/>
                  <a:pt x="540" y="663"/>
                  <a:pt x="558" y="605"/>
                </a:cubicBezTo>
                <a:cubicBezTo>
                  <a:pt x="562" y="576"/>
                  <a:pt x="576" y="464"/>
                  <a:pt x="576" y="441"/>
                </a:cubicBezTo>
                <a:cubicBezTo>
                  <a:pt x="576" y="340"/>
                  <a:pt x="521" y="240"/>
                  <a:pt x="521" y="139"/>
                </a:cubicBezTo>
                <a:cubicBezTo>
                  <a:pt x="502" y="138"/>
                  <a:pt x="116" y="0"/>
                  <a:pt x="64" y="157"/>
                </a:cubicBezTo>
                <a:cubicBezTo>
                  <a:pt x="79" y="203"/>
                  <a:pt x="76" y="176"/>
                  <a:pt x="55" y="240"/>
                </a:cubicBezTo>
                <a:cubicBezTo>
                  <a:pt x="36" y="298"/>
                  <a:pt x="15" y="354"/>
                  <a:pt x="0" y="413"/>
                </a:cubicBezTo>
                <a:cubicBezTo>
                  <a:pt x="11" y="500"/>
                  <a:pt x="20" y="581"/>
                  <a:pt x="9" y="669"/>
                </a:cubicBezTo>
                <a:cubicBezTo>
                  <a:pt x="16" y="716"/>
                  <a:pt x="25" y="752"/>
                  <a:pt x="37" y="797"/>
                </a:cubicBezTo>
                <a:cubicBezTo>
                  <a:pt x="38" y="800"/>
                  <a:pt x="50" y="854"/>
                  <a:pt x="55" y="861"/>
                </a:cubicBezTo>
                <a:cubicBezTo>
                  <a:pt x="62" y="870"/>
                  <a:pt x="73" y="874"/>
                  <a:pt x="82" y="88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00FF00"/>
              </a:gs>
              <a:gs pos="100000">
                <a:srgbClr val="FFFFFF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716" name="Oval 68"/>
          <p:cNvSpPr>
            <a:spLocks noChangeArrowheads="1"/>
          </p:cNvSpPr>
          <p:nvPr/>
        </p:nvSpPr>
        <p:spPr bwMode="auto">
          <a:xfrm rot="6376049">
            <a:off x="7146925" y="1997075"/>
            <a:ext cx="1250950" cy="914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50000">
                <a:srgbClr val="00FF00"/>
              </a:gs>
              <a:gs pos="100000">
                <a:srgbClr val="FFFFFF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269" name="Text Box 2"/>
          <p:cNvSpPr txBox="1">
            <a:spLocks noChangeArrowheads="1"/>
          </p:cNvSpPr>
          <p:nvPr/>
        </p:nvSpPr>
        <p:spPr bwMode="auto">
          <a:xfrm>
            <a:off x="2438400" y="381001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(2)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ea typeface="宋体" panose="02010600030101010101" pitchFamily="2" charset="-122"/>
              </a:rPr>
              <a:t>积分区域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为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</a:p>
        </p:txBody>
      </p:sp>
      <p:graphicFrame>
        <p:nvGraphicFramePr>
          <p:cNvPr id="411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103919"/>
              </p:ext>
            </p:extLst>
          </p:nvPr>
        </p:nvGraphicFramePr>
        <p:xfrm>
          <a:off x="5267484" y="353686"/>
          <a:ext cx="1395412" cy="560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0" name="Equation" r:id="rId4" imgW="647640" imgH="203040" progId="Equation.DSMT4">
                  <p:embed/>
                </p:oleObj>
              </mc:Choice>
              <mc:Fallback>
                <p:oleObj name="Equation" r:id="rId4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7484" y="353686"/>
                        <a:ext cx="1395412" cy="560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955400"/>
              </p:ext>
            </p:extLst>
          </p:nvPr>
        </p:nvGraphicFramePr>
        <p:xfrm>
          <a:off x="6819900" y="301242"/>
          <a:ext cx="2125118" cy="560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1" name="Equation" r:id="rId6" imgW="1143000" imgH="228600" progId="Equation.DSMT4">
                  <p:embed/>
                </p:oleObj>
              </mc:Choice>
              <mc:Fallback>
                <p:oleObj name="Equation" r:id="rId6" imgW="114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301242"/>
                        <a:ext cx="2125118" cy="5609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1653" name="Group 5"/>
          <p:cNvGrpSpPr>
            <a:grpSpLocks/>
          </p:cNvGrpSpPr>
          <p:nvPr/>
        </p:nvGrpSpPr>
        <p:grpSpPr bwMode="auto">
          <a:xfrm>
            <a:off x="2424113" y="1752600"/>
            <a:ext cx="3446462" cy="1447800"/>
            <a:chOff x="567" y="1104"/>
            <a:chExt cx="2171" cy="912"/>
          </a:xfrm>
        </p:grpSpPr>
        <p:graphicFrame>
          <p:nvGraphicFramePr>
            <p:cNvPr id="11320" name="Object 6"/>
            <p:cNvGraphicFramePr>
              <a:graphicFrameLocks noChangeAspect="1"/>
            </p:cNvGraphicFramePr>
            <p:nvPr/>
          </p:nvGraphicFramePr>
          <p:xfrm>
            <a:off x="1488" y="1392"/>
            <a:ext cx="196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92" name="Equation" r:id="rId8" imgW="317225" imgH="291847" progId="Equation.3">
                    <p:embed/>
                  </p:oleObj>
                </mc:Choice>
                <mc:Fallback>
                  <p:oleObj name="Equation" r:id="rId8" imgW="317225" imgH="2918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392"/>
                          <a:ext cx="196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321" name="Group 7"/>
            <p:cNvGrpSpPr>
              <a:grpSpLocks/>
            </p:cNvGrpSpPr>
            <p:nvPr/>
          </p:nvGrpSpPr>
          <p:grpSpPr bwMode="auto">
            <a:xfrm>
              <a:off x="567" y="1104"/>
              <a:ext cx="2171" cy="912"/>
              <a:chOff x="567" y="1104"/>
              <a:chExt cx="2171" cy="912"/>
            </a:xfrm>
          </p:grpSpPr>
          <p:sp>
            <p:nvSpPr>
              <p:cNvPr id="11322" name="Line 8"/>
              <p:cNvSpPr>
                <a:spLocks noChangeShapeType="1"/>
              </p:cNvSpPr>
              <p:nvPr/>
            </p:nvSpPr>
            <p:spPr bwMode="auto">
              <a:xfrm rot="5435764">
                <a:off x="1150" y="961"/>
                <a:ext cx="1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3" name="Line 9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5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324" name="Object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11485184"/>
                  </p:ext>
                </p:extLst>
              </p:nvPr>
            </p:nvGraphicFramePr>
            <p:xfrm>
              <a:off x="1928" y="1310"/>
              <a:ext cx="810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93" name="Equation" r:id="rId10" imgW="1447800" imgH="419100" progId="Equation.3">
                      <p:embed/>
                    </p:oleObj>
                  </mc:Choice>
                  <mc:Fallback>
                    <p:oleObj name="Equation" r:id="rId10" imgW="1447800" imgH="4191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8" y="1310"/>
                            <a:ext cx="810" cy="2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25" name="Object 11"/>
              <p:cNvGraphicFramePr>
                <a:graphicFrameLocks noChangeAspect="1"/>
              </p:cNvGraphicFramePr>
              <p:nvPr/>
            </p:nvGraphicFramePr>
            <p:xfrm>
              <a:off x="785" y="1872"/>
              <a:ext cx="127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94" name="Equation" r:id="rId12" imgW="203112" imgH="241195" progId="Equation.3">
                      <p:embed/>
                    </p:oleObj>
                  </mc:Choice>
                  <mc:Fallback>
                    <p:oleObj name="Equation" r:id="rId12" imgW="203112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5" y="1872"/>
                            <a:ext cx="127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26" name="Object 12"/>
              <p:cNvGraphicFramePr>
                <a:graphicFrameLocks noChangeAspect="1"/>
              </p:cNvGraphicFramePr>
              <p:nvPr/>
            </p:nvGraphicFramePr>
            <p:xfrm>
              <a:off x="760" y="1104"/>
              <a:ext cx="152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95" name="Equation" r:id="rId14" imgW="241091" imgH="317225" progId="Equation.3">
                      <p:embed/>
                    </p:oleObj>
                  </mc:Choice>
                  <mc:Fallback>
                    <p:oleObj name="Equation" r:id="rId14" imgW="241091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0" y="1104"/>
                            <a:ext cx="152" cy="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27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33865313"/>
                  </p:ext>
                </p:extLst>
              </p:nvPr>
            </p:nvGraphicFramePr>
            <p:xfrm>
              <a:off x="567" y="1562"/>
              <a:ext cx="777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96" name="Equation" r:id="rId16" imgW="1422400" imgH="419100" progId="Equation.3">
                      <p:embed/>
                    </p:oleObj>
                  </mc:Choice>
                  <mc:Fallback>
                    <p:oleObj name="Equation" r:id="rId16" imgW="1422400" imgH="4191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7" y="1562"/>
                            <a:ext cx="777" cy="2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1328" name="Group 14"/>
              <p:cNvGrpSpPr>
                <a:grpSpLocks/>
              </p:cNvGrpSpPr>
              <p:nvPr/>
            </p:nvGrpSpPr>
            <p:grpSpPr bwMode="auto">
              <a:xfrm rot="5417713">
                <a:off x="1248" y="1296"/>
                <a:ext cx="768" cy="576"/>
                <a:chOff x="1728" y="1872"/>
                <a:chExt cx="804" cy="718"/>
              </a:xfrm>
            </p:grpSpPr>
            <p:sp>
              <p:nvSpPr>
                <p:cNvPr id="11329" name="Line 15" descr="宽上对角线"/>
                <p:cNvSpPr>
                  <a:spLocks noChangeShapeType="1"/>
                </p:cNvSpPr>
                <p:nvPr/>
              </p:nvSpPr>
              <p:spPr bwMode="auto">
                <a:xfrm>
                  <a:off x="1742" y="1940"/>
                  <a:ext cx="0" cy="546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30" name="Line 16" descr="宽上对角线"/>
                <p:cNvSpPr>
                  <a:spLocks noChangeShapeType="1"/>
                </p:cNvSpPr>
                <p:nvPr/>
              </p:nvSpPr>
              <p:spPr bwMode="auto">
                <a:xfrm>
                  <a:off x="2532" y="2043"/>
                  <a:ext cx="0" cy="453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31" name="Arc 17" descr="宽上对角线"/>
                <p:cNvSpPr>
                  <a:spLocks/>
                </p:cNvSpPr>
                <p:nvPr/>
              </p:nvSpPr>
              <p:spPr bwMode="auto">
                <a:xfrm flipV="1">
                  <a:off x="1742" y="1872"/>
                  <a:ext cx="790" cy="478"/>
                </a:xfrm>
                <a:custGeom>
                  <a:avLst/>
                  <a:gdLst>
                    <a:gd name="T0" fmla="*/ 0 w 27169"/>
                    <a:gd name="T1" fmla="*/ 0 h 21600"/>
                    <a:gd name="T2" fmla="*/ 0 w 27169"/>
                    <a:gd name="T3" fmla="*/ 0 h 21600"/>
                    <a:gd name="T4" fmla="*/ 0 w 27169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7169" h="21600" fill="none" extrusionOk="0">
                      <a:moveTo>
                        <a:pt x="27168" y="14005"/>
                      </a:moveTo>
                      <a:cubicBezTo>
                        <a:pt x="23064" y="18824"/>
                        <a:pt x="17054" y="21599"/>
                        <a:pt x="10725" y="21600"/>
                      </a:cubicBezTo>
                      <a:cubicBezTo>
                        <a:pt x="6962" y="21600"/>
                        <a:pt x="3265" y="20617"/>
                        <a:pt x="0" y="18749"/>
                      </a:cubicBezTo>
                    </a:path>
                    <a:path w="27169" h="21600" stroke="0" extrusionOk="0">
                      <a:moveTo>
                        <a:pt x="27168" y="14005"/>
                      </a:moveTo>
                      <a:cubicBezTo>
                        <a:pt x="23064" y="18824"/>
                        <a:pt x="17054" y="21599"/>
                        <a:pt x="10725" y="21600"/>
                      </a:cubicBezTo>
                      <a:cubicBezTo>
                        <a:pt x="6962" y="21600"/>
                        <a:pt x="3265" y="20617"/>
                        <a:pt x="0" y="18749"/>
                      </a:cubicBezTo>
                      <a:lnTo>
                        <a:pt x="10725" y="0"/>
                      </a:lnTo>
                      <a:lnTo>
                        <a:pt x="27168" y="14005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pattFill prst="wdUpDiag">
                        <a:fgClr>
                          <a:schemeClr val="accent1"/>
                        </a:fgClr>
                        <a:bgClr>
                          <a:srgbClr val="FFFFFF"/>
                        </a:bgClr>
                      </a:patt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32" name="Arc 18" descr="宽上对角线"/>
                <p:cNvSpPr>
                  <a:spLocks/>
                </p:cNvSpPr>
                <p:nvPr/>
              </p:nvSpPr>
              <p:spPr bwMode="auto">
                <a:xfrm flipV="1">
                  <a:off x="1728" y="2112"/>
                  <a:ext cx="804" cy="478"/>
                </a:xfrm>
                <a:custGeom>
                  <a:avLst/>
                  <a:gdLst>
                    <a:gd name="T0" fmla="*/ 0 w 27734"/>
                    <a:gd name="T1" fmla="*/ 0 h 21600"/>
                    <a:gd name="T2" fmla="*/ 0 w 27734"/>
                    <a:gd name="T3" fmla="*/ 0 h 21600"/>
                    <a:gd name="T4" fmla="*/ 0 w 27734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7734" h="21600" fill="none" extrusionOk="0">
                      <a:moveTo>
                        <a:pt x="0" y="5568"/>
                      </a:moveTo>
                      <a:cubicBezTo>
                        <a:pt x="3969" y="1984"/>
                        <a:pt x="9127" y="-1"/>
                        <a:pt x="14476" y="0"/>
                      </a:cubicBezTo>
                      <a:cubicBezTo>
                        <a:pt x="19278" y="0"/>
                        <a:pt x="23943" y="1600"/>
                        <a:pt x="27734" y="4547"/>
                      </a:cubicBezTo>
                    </a:path>
                    <a:path w="27734" h="21600" stroke="0" extrusionOk="0">
                      <a:moveTo>
                        <a:pt x="0" y="5568"/>
                      </a:moveTo>
                      <a:cubicBezTo>
                        <a:pt x="3969" y="1984"/>
                        <a:pt x="9127" y="-1"/>
                        <a:pt x="14476" y="0"/>
                      </a:cubicBezTo>
                      <a:cubicBezTo>
                        <a:pt x="19278" y="0"/>
                        <a:pt x="23943" y="1600"/>
                        <a:pt x="27734" y="4547"/>
                      </a:cubicBezTo>
                      <a:lnTo>
                        <a:pt x="14476" y="21600"/>
                      </a:lnTo>
                      <a:lnTo>
                        <a:pt x="0" y="5568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pattFill prst="wdUpDiag">
                        <a:fgClr>
                          <a:schemeClr val="accent1"/>
                        </a:fgClr>
                        <a:bgClr>
                          <a:srgbClr val="FFFFFF"/>
                        </a:bgClr>
                      </a:patt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411667" name="Group 19"/>
          <p:cNvGrpSpPr>
            <a:grpSpLocks/>
          </p:cNvGrpSpPr>
          <p:nvPr/>
        </p:nvGrpSpPr>
        <p:grpSpPr bwMode="auto">
          <a:xfrm>
            <a:off x="7924800" y="1371600"/>
            <a:ext cx="2438400" cy="762000"/>
            <a:chOff x="3840" y="672"/>
            <a:chExt cx="1536" cy="480"/>
          </a:xfrm>
        </p:grpSpPr>
        <p:sp>
          <p:nvSpPr>
            <p:cNvPr id="11318" name="AutoShape 20"/>
            <p:cNvSpPr>
              <a:spLocks noChangeArrowheads="1"/>
            </p:cNvSpPr>
            <p:nvPr/>
          </p:nvSpPr>
          <p:spPr bwMode="auto">
            <a:xfrm>
              <a:off x="3840" y="672"/>
              <a:ext cx="1536" cy="480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99FF66"/>
                </a:gs>
                <a:gs pos="100000">
                  <a:srgbClr val="FFFFFF"/>
                </a:gs>
              </a:gsLst>
              <a:lin ang="5400000" scaled="1"/>
            </a:gradFill>
            <a:ln w="38100">
              <a:solidFill>
                <a:srgbClr val="FF33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319" name="Rectangle 21"/>
            <p:cNvSpPr>
              <a:spLocks noChangeArrowheads="1"/>
            </p:cNvSpPr>
            <p:nvPr/>
          </p:nvSpPr>
          <p:spPr bwMode="auto">
            <a:xfrm>
              <a:off x="4175" y="739"/>
              <a:ext cx="81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00FF"/>
                      </a:gs>
                      <a:gs pos="50000">
                        <a:srgbClr val="FFFFFF"/>
                      </a:gs>
                      <a:gs pos="100000">
                        <a:srgbClr val="FF00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200" dirty="0">
                  <a:solidFill>
                    <a:srgbClr val="3333CC"/>
                  </a:solidFill>
                  <a:ea typeface="宋体" panose="02010600030101010101" pitchFamily="2" charset="-122"/>
                </a:rPr>
                <a:t>Y</a:t>
              </a:r>
              <a:r>
                <a:rPr lang="zh-CN" altLang="en-US" sz="3200" dirty="0">
                  <a:solidFill>
                    <a:srgbClr val="3333CC"/>
                  </a:solidFill>
                  <a:ea typeface="宋体" panose="02010600030101010101" pitchFamily="2" charset="-122"/>
                </a:rPr>
                <a:t>－型</a:t>
              </a:r>
              <a:endParaRPr lang="zh-CN" altLang="en-US" sz="32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11670" name="Line 22"/>
          <p:cNvSpPr>
            <a:spLocks noChangeShapeType="1"/>
          </p:cNvSpPr>
          <p:nvPr/>
        </p:nvSpPr>
        <p:spPr bwMode="auto">
          <a:xfrm>
            <a:off x="2971800" y="2895600"/>
            <a:ext cx="1752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671" name="Line 23"/>
          <p:cNvSpPr>
            <a:spLocks noChangeShapeType="1"/>
          </p:cNvSpPr>
          <p:nvPr/>
        </p:nvSpPr>
        <p:spPr bwMode="auto">
          <a:xfrm>
            <a:off x="6477000" y="2895600"/>
            <a:ext cx="1905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167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34251"/>
              </p:ext>
            </p:extLst>
          </p:nvPr>
        </p:nvGraphicFramePr>
        <p:xfrm>
          <a:off x="3799519" y="5103744"/>
          <a:ext cx="2050385" cy="856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7" name="Equation" r:id="rId18" imgW="1002960" imgH="380880" progId="Equation.DSMT4">
                  <p:embed/>
                </p:oleObj>
              </mc:Choice>
              <mc:Fallback>
                <p:oleObj name="Equation" r:id="rId18" imgW="10029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9519" y="5103744"/>
                        <a:ext cx="2050385" cy="856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73" name="Text Box 25"/>
          <p:cNvSpPr txBox="1">
            <a:spLocks noChangeArrowheads="1"/>
          </p:cNvSpPr>
          <p:nvPr/>
        </p:nvSpPr>
        <p:spPr bwMode="auto">
          <a:xfrm>
            <a:off x="5797550" y="4495801"/>
            <a:ext cx="4032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zh-CN" b="1">
                <a:solidFill>
                  <a:srgbClr val="0000FF"/>
                </a:solidFill>
                <a:ea typeface="宋体" panose="02010600030101010101" pitchFamily="2" charset="-122"/>
              </a:rPr>
              <a:t>先对</a:t>
            </a:r>
            <a:r>
              <a:rPr lang="en-US" altLang="zh-CN" b="1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zh-CN" altLang="zh-CN" b="1">
                <a:solidFill>
                  <a:srgbClr val="0000FF"/>
                </a:solidFill>
                <a:ea typeface="宋体" panose="02010600030101010101" pitchFamily="2" charset="-122"/>
              </a:rPr>
              <a:t>后对</a:t>
            </a:r>
            <a:r>
              <a:rPr lang="en-US" altLang="zh-CN" b="1" i="1">
                <a:solidFill>
                  <a:srgbClr val="0000FF"/>
                </a:solidFill>
                <a:ea typeface="宋体" panose="02010600030101010101" pitchFamily="2" charset="-122"/>
              </a:rPr>
              <a:t>y</a:t>
            </a:r>
            <a:r>
              <a:rPr lang="zh-CN" altLang="zh-CN" b="1">
                <a:solidFill>
                  <a:srgbClr val="0000FF"/>
                </a:solidFill>
                <a:ea typeface="宋体" panose="02010600030101010101" pitchFamily="2" charset="-122"/>
              </a:rPr>
              <a:t>的二次积分</a:t>
            </a:r>
            <a:endParaRPr lang="zh-CN" altLang="en-US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11674" name="Text Box 26"/>
          <p:cNvSpPr txBox="1">
            <a:spLocks noChangeArrowheads="1"/>
          </p:cNvSpPr>
          <p:nvPr/>
        </p:nvSpPr>
        <p:spPr bwMode="auto">
          <a:xfrm>
            <a:off x="2438400" y="5057776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也即</a:t>
            </a:r>
          </a:p>
        </p:txBody>
      </p:sp>
      <p:graphicFrame>
        <p:nvGraphicFramePr>
          <p:cNvPr id="41167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621"/>
              </p:ext>
            </p:extLst>
          </p:nvPr>
        </p:nvGraphicFramePr>
        <p:xfrm>
          <a:off x="5856435" y="5034757"/>
          <a:ext cx="2649856" cy="798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8" name="Equation" r:id="rId20" imgW="1333440" imgH="355320" progId="Equation.DSMT4">
                  <p:embed/>
                </p:oleObj>
              </mc:Choice>
              <mc:Fallback>
                <p:oleObj name="Equation" r:id="rId20" imgW="13334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6435" y="5034757"/>
                        <a:ext cx="2649856" cy="798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76" name="Object 28"/>
          <p:cNvGraphicFramePr>
            <a:graphicFrameLocks noChangeAspect="1"/>
          </p:cNvGraphicFramePr>
          <p:nvPr/>
        </p:nvGraphicFramePr>
        <p:xfrm>
          <a:off x="2514600" y="3898900"/>
          <a:ext cx="2268538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9" name="Equation" r:id="rId22" imgW="2235200" imgH="812800" progId="Equation.3">
                  <p:embed/>
                </p:oleObj>
              </mc:Choice>
              <mc:Fallback>
                <p:oleObj name="Equation" r:id="rId22" imgW="22352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898900"/>
                        <a:ext cx="2268538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82" name="Text Box 34"/>
          <p:cNvSpPr txBox="1">
            <a:spLocks noChangeArrowheads="1"/>
          </p:cNvSpPr>
          <p:nvPr/>
        </p:nvSpPr>
        <p:spPr bwMode="auto">
          <a:xfrm>
            <a:off x="2882900" y="838201"/>
            <a:ext cx="184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其中函数          </a:t>
            </a:r>
          </a:p>
        </p:txBody>
      </p:sp>
      <p:graphicFrame>
        <p:nvGraphicFramePr>
          <p:cNvPr id="411683" name="Object 35"/>
          <p:cNvGraphicFramePr>
            <a:graphicFrameLocks noChangeAspect="1"/>
          </p:cNvGraphicFramePr>
          <p:nvPr/>
        </p:nvGraphicFramePr>
        <p:xfrm>
          <a:off x="4429126" y="936626"/>
          <a:ext cx="8858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0" name="Equation" r:id="rId24" imgW="952087" imgH="418918" progId="Equation.3">
                  <p:embed/>
                </p:oleObj>
              </mc:Choice>
              <mc:Fallback>
                <p:oleObj name="Equation" r:id="rId24" imgW="952087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6" y="936626"/>
                        <a:ext cx="8858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84" name="Object 36"/>
          <p:cNvGraphicFramePr>
            <a:graphicFrameLocks noChangeAspect="1"/>
          </p:cNvGraphicFramePr>
          <p:nvPr/>
        </p:nvGraphicFramePr>
        <p:xfrm>
          <a:off x="5410200" y="919164"/>
          <a:ext cx="788988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1" name="Equation" r:id="rId26" imgW="850531" imgH="418918" progId="Equation.3">
                  <p:embed/>
                </p:oleObj>
              </mc:Choice>
              <mc:Fallback>
                <p:oleObj name="Equation" r:id="rId26" imgW="850531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919164"/>
                        <a:ext cx="788988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85" name="Object 37"/>
          <p:cNvGraphicFramePr>
            <a:graphicFrameLocks noChangeAspect="1"/>
          </p:cNvGraphicFramePr>
          <p:nvPr/>
        </p:nvGraphicFramePr>
        <p:xfrm>
          <a:off x="7342188" y="914401"/>
          <a:ext cx="735012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2" name="Equation" r:id="rId28" imgW="736600" imgH="381000" progId="Equation.3">
                  <p:embed/>
                </p:oleObj>
              </mc:Choice>
              <mc:Fallback>
                <p:oleObj name="Equation" r:id="rId28" imgW="7366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2188" y="914401"/>
                        <a:ext cx="735012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86" name="Rectangle 38"/>
          <p:cNvSpPr>
            <a:spLocks noChangeArrowheads="1"/>
          </p:cNvSpPr>
          <p:nvPr/>
        </p:nvSpPr>
        <p:spPr bwMode="auto">
          <a:xfrm>
            <a:off x="6134100" y="852488"/>
            <a:ext cx="1562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在区间          </a:t>
            </a:r>
          </a:p>
        </p:txBody>
      </p:sp>
      <p:sp>
        <p:nvSpPr>
          <p:cNvPr id="411687" name="Rectangle 39"/>
          <p:cNvSpPr>
            <a:spLocks noChangeArrowheads="1"/>
          </p:cNvSpPr>
          <p:nvPr/>
        </p:nvSpPr>
        <p:spPr bwMode="auto">
          <a:xfrm>
            <a:off x="8001000" y="838201"/>
            <a:ext cx="1485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上连续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411688" name="Group 40"/>
          <p:cNvGrpSpPr>
            <a:grpSpLocks/>
          </p:cNvGrpSpPr>
          <p:nvPr/>
        </p:nvGrpSpPr>
        <p:grpSpPr bwMode="auto">
          <a:xfrm>
            <a:off x="2743200" y="1447801"/>
            <a:ext cx="2717800" cy="2239963"/>
            <a:chOff x="1024" y="1709"/>
            <a:chExt cx="1712" cy="1411"/>
          </a:xfrm>
        </p:grpSpPr>
        <p:sp>
          <p:nvSpPr>
            <p:cNvPr id="11309" name="Line 41"/>
            <p:cNvSpPr>
              <a:spLocks noChangeShapeType="1"/>
            </p:cNvSpPr>
            <p:nvPr/>
          </p:nvSpPr>
          <p:spPr bwMode="auto">
            <a:xfrm flipV="1">
              <a:off x="1180" y="1709"/>
              <a:ext cx="0" cy="13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0" name="Line 42"/>
            <p:cNvSpPr>
              <a:spLocks noChangeShapeType="1"/>
            </p:cNvSpPr>
            <p:nvPr/>
          </p:nvSpPr>
          <p:spPr bwMode="auto">
            <a:xfrm>
              <a:off x="1110" y="2957"/>
              <a:ext cx="15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311" name="Object 43"/>
            <p:cNvGraphicFramePr>
              <a:graphicFrameLocks noChangeAspect="1"/>
            </p:cNvGraphicFramePr>
            <p:nvPr/>
          </p:nvGraphicFramePr>
          <p:xfrm>
            <a:off x="2624" y="2976"/>
            <a:ext cx="112" cy="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03" name="Equation" r:id="rId30" imgW="253890" imgH="241195" progId="Equation.3">
                    <p:embed/>
                  </p:oleObj>
                </mc:Choice>
                <mc:Fallback>
                  <p:oleObj name="Equation" r:id="rId30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4" y="2976"/>
                          <a:ext cx="112" cy="1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12" name="Object 44"/>
            <p:cNvGraphicFramePr>
              <a:graphicFrameLocks noChangeAspect="1"/>
            </p:cNvGraphicFramePr>
            <p:nvPr/>
          </p:nvGraphicFramePr>
          <p:xfrm>
            <a:off x="1056" y="2976"/>
            <a:ext cx="13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04" name="Equation" r:id="rId32" imgW="291847" imgH="317225" progId="Equation.3">
                    <p:embed/>
                  </p:oleObj>
                </mc:Choice>
                <mc:Fallback>
                  <p:oleObj name="Equation" r:id="rId32" imgW="291847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976"/>
                          <a:ext cx="13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13" name="Object 45"/>
            <p:cNvGraphicFramePr>
              <a:graphicFrameLocks noChangeAspect="1"/>
            </p:cNvGraphicFramePr>
            <p:nvPr/>
          </p:nvGraphicFramePr>
          <p:xfrm>
            <a:off x="1024" y="1713"/>
            <a:ext cx="128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05" name="Equation" r:id="rId34" imgW="253780" imgH="317225" progId="Equation.3">
                    <p:embed/>
                  </p:oleObj>
                </mc:Choice>
                <mc:Fallback>
                  <p:oleObj name="Equation" r:id="rId34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4" y="1713"/>
                          <a:ext cx="128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1694" name="Group 46"/>
          <p:cNvGrpSpPr>
            <a:grpSpLocks/>
          </p:cNvGrpSpPr>
          <p:nvPr/>
        </p:nvGrpSpPr>
        <p:grpSpPr bwMode="auto">
          <a:xfrm>
            <a:off x="6273800" y="1447801"/>
            <a:ext cx="2717800" cy="2239963"/>
            <a:chOff x="1024" y="1709"/>
            <a:chExt cx="1712" cy="1411"/>
          </a:xfrm>
        </p:grpSpPr>
        <p:sp>
          <p:nvSpPr>
            <p:cNvPr id="11304" name="Line 47"/>
            <p:cNvSpPr>
              <a:spLocks noChangeShapeType="1"/>
            </p:cNvSpPr>
            <p:nvPr/>
          </p:nvSpPr>
          <p:spPr bwMode="auto">
            <a:xfrm flipV="1">
              <a:off x="1180" y="1709"/>
              <a:ext cx="0" cy="13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5" name="Line 48"/>
            <p:cNvSpPr>
              <a:spLocks noChangeShapeType="1"/>
            </p:cNvSpPr>
            <p:nvPr/>
          </p:nvSpPr>
          <p:spPr bwMode="auto">
            <a:xfrm>
              <a:off x="1110" y="2957"/>
              <a:ext cx="15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306" name="Object 49"/>
            <p:cNvGraphicFramePr>
              <a:graphicFrameLocks noChangeAspect="1"/>
            </p:cNvGraphicFramePr>
            <p:nvPr/>
          </p:nvGraphicFramePr>
          <p:xfrm>
            <a:off x="2624" y="2976"/>
            <a:ext cx="112" cy="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06" name="Equation" r:id="rId36" imgW="253890" imgH="241195" progId="Equation.3">
                    <p:embed/>
                  </p:oleObj>
                </mc:Choice>
                <mc:Fallback>
                  <p:oleObj name="Equation" r:id="rId36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4" y="2976"/>
                          <a:ext cx="112" cy="1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7" name="Object 50"/>
            <p:cNvGraphicFramePr>
              <a:graphicFrameLocks noChangeAspect="1"/>
            </p:cNvGraphicFramePr>
            <p:nvPr/>
          </p:nvGraphicFramePr>
          <p:xfrm>
            <a:off x="1056" y="2976"/>
            <a:ext cx="13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07" name="Equation" r:id="rId37" imgW="291847" imgH="317225" progId="Equation.3">
                    <p:embed/>
                  </p:oleObj>
                </mc:Choice>
                <mc:Fallback>
                  <p:oleObj name="Equation" r:id="rId37" imgW="291847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976"/>
                          <a:ext cx="13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8" name="Object 51"/>
            <p:cNvGraphicFramePr>
              <a:graphicFrameLocks noChangeAspect="1"/>
            </p:cNvGraphicFramePr>
            <p:nvPr/>
          </p:nvGraphicFramePr>
          <p:xfrm>
            <a:off x="1024" y="1713"/>
            <a:ext cx="128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08" name="Equation" r:id="rId38" imgW="253780" imgH="317225" progId="Equation.3">
                    <p:embed/>
                  </p:oleObj>
                </mc:Choice>
                <mc:Fallback>
                  <p:oleObj name="Equation" r:id="rId38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4" y="1713"/>
                          <a:ext cx="128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1700" name="Group 52"/>
          <p:cNvGrpSpPr>
            <a:grpSpLocks/>
          </p:cNvGrpSpPr>
          <p:nvPr/>
        </p:nvGrpSpPr>
        <p:grpSpPr bwMode="auto">
          <a:xfrm>
            <a:off x="6003926" y="1676400"/>
            <a:ext cx="3681413" cy="1524000"/>
            <a:chOff x="2822" y="1104"/>
            <a:chExt cx="2319" cy="960"/>
          </a:xfrm>
        </p:grpSpPr>
        <p:graphicFrame>
          <p:nvGraphicFramePr>
            <p:cNvPr id="11295" name="Object 53"/>
            <p:cNvGraphicFramePr>
              <a:graphicFrameLocks noChangeAspect="1"/>
            </p:cNvGraphicFramePr>
            <p:nvPr/>
          </p:nvGraphicFramePr>
          <p:xfrm>
            <a:off x="3840" y="1408"/>
            <a:ext cx="19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09" name="Equation" r:id="rId39" imgW="317225" imgH="291847" progId="Equation.3">
                    <p:embed/>
                  </p:oleObj>
                </mc:Choice>
                <mc:Fallback>
                  <p:oleObj name="Equation" r:id="rId39" imgW="317225" imgH="2918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408"/>
                          <a:ext cx="192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6" name="Oval 54"/>
            <p:cNvSpPr>
              <a:spLocks noChangeArrowheads="1"/>
            </p:cNvSpPr>
            <p:nvPr/>
          </p:nvSpPr>
          <p:spPr bwMode="auto">
            <a:xfrm rot="6376049">
              <a:off x="3535" y="1309"/>
              <a:ext cx="788" cy="57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11297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363236"/>
                </p:ext>
              </p:extLst>
            </p:nvPr>
          </p:nvGraphicFramePr>
          <p:xfrm>
            <a:off x="4272" y="1406"/>
            <a:ext cx="869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10" name="Equation" r:id="rId41" imgW="1447800" imgH="419100" progId="Equation.3">
                    <p:embed/>
                  </p:oleObj>
                </mc:Choice>
                <mc:Fallback>
                  <p:oleObj name="Equation" r:id="rId41" imgW="14478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406"/>
                          <a:ext cx="869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98" name="Group 56"/>
            <p:cNvGrpSpPr>
              <a:grpSpLocks/>
            </p:cNvGrpSpPr>
            <p:nvPr/>
          </p:nvGrpSpPr>
          <p:grpSpPr bwMode="auto">
            <a:xfrm>
              <a:off x="3016" y="1104"/>
              <a:ext cx="998" cy="960"/>
              <a:chOff x="3016" y="1104"/>
              <a:chExt cx="998" cy="960"/>
            </a:xfrm>
          </p:grpSpPr>
          <p:sp>
            <p:nvSpPr>
              <p:cNvPr id="11300" name="Line 57"/>
              <p:cNvSpPr>
                <a:spLocks noChangeShapeType="1"/>
              </p:cNvSpPr>
              <p:nvPr/>
            </p:nvSpPr>
            <p:spPr bwMode="auto">
              <a:xfrm flipH="1">
                <a:off x="3168" y="1200"/>
                <a:ext cx="8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1" name="Line 58"/>
              <p:cNvSpPr>
                <a:spLocks noChangeShapeType="1"/>
              </p:cNvSpPr>
              <p:nvPr/>
            </p:nvSpPr>
            <p:spPr bwMode="auto">
              <a:xfrm flipH="1" flipV="1">
                <a:off x="3129" y="1983"/>
                <a:ext cx="7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302" name="Object 59"/>
              <p:cNvGraphicFramePr>
                <a:graphicFrameLocks noChangeAspect="1"/>
              </p:cNvGraphicFramePr>
              <p:nvPr/>
            </p:nvGraphicFramePr>
            <p:xfrm>
              <a:off x="3024" y="1920"/>
              <a:ext cx="127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11" name="Equation" r:id="rId42" imgW="203112" imgH="241195" progId="Equation.3">
                      <p:embed/>
                    </p:oleObj>
                  </mc:Choice>
                  <mc:Fallback>
                    <p:oleObj name="Equation" r:id="rId42" imgW="203112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1920"/>
                            <a:ext cx="127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03" name="Object 60"/>
              <p:cNvGraphicFramePr>
                <a:graphicFrameLocks noChangeAspect="1"/>
              </p:cNvGraphicFramePr>
              <p:nvPr/>
            </p:nvGraphicFramePr>
            <p:xfrm>
              <a:off x="3016" y="1104"/>
              <a:ext cx="152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12" name="Equation" r:id="rId43" imgW="241091" imgH="317225" progId="Equation.3">
                      <p:embed/>
                    </p:oleObj>
                  </mc:Choice>
                  <mc:Fallback>
                    <p:oleObj name="Equation" r:id="rId43" imgW="241091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6" y="1104"/>
                            <a:ext cx="152" cy="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299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5802443"/>
                </p:ext>
              </p:extLst>
            </p:nvPr>
          </p:nvGraphicFramePr>
          <p:xfrm>
            <a:off x="2822" y="1371"/>
            <a:ext cx="849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13" name="Equation" r:id="rId44" imgW="1422400" imgH="419100" progId="Equation.3">
                    <p:embed/>
                  </p:oleObj>
                </mc:Choice>
                <mc:Fallback>
                  <p:oleObj name="Equation" r:id="rId44" imgW="14224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2" y="1371"/>
                          <a:ext cx="849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1710" name="Object 62"/>
          <p:cNvGraphicFramePr>
            <a:graphicFrameLocks noChangeAspect="1"/>
          </p:cNvGraphicFramePr>
          <p:nvPr/>
        </p:nvGraphicFramePr>
        <p:xfrm>
          <a:off x="4792664" y="3817938"/>
          <a:ext cx="3132137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4" name="Equation" r:id="rId46" imgW="3086100" imgH="698500" progId="Equation.3">
                  <p:embed/>
                </p:oleObj>
              </mc:Choice>
              <mc:Fallback>
                <p:oleObj name="Equation" r:id="rId46" imgW="30861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664" y="3817938"/>
                        <a:ext cx="3132137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711" name="Object 63"/>
          <p:cNvGraphicFramePr>
            <a:graphicFrameLocks noChangeAspect="1"/>
          </p:cNvGraphicFramePr>
          <p:nvPr/>
        </p:nvGraphicFramePr>
        <p:xfrm>
          <a:off x="5081588" y="3814764"/>
          <a:ext cx="246221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5" name="Equation" r:id="rId48" imgW="2425700" imgH="736600" progId="Equation.3">
                  <p:embed/>
                </p:oleObj>
              </mc:Choice>
              <mc:Fallback>
                <p:oleObj name="Equation" r:id="rId48" imgW="24257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588" y="3814764"/>
                        <a:ext cx="2462212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712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246471"/>
              </p:ext>
            </p:extLst>
          </p:nvPr>
        </p:nvGraphicFramePr>
        <p:xfrm>
          <a:off x="5306957" y="4202043"/>
          <a:ext cx="542947" cy="386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6" name="Equation" r:id="rId50" imgW="393480" imgH="228600" progId="Equation.DSMT4">
                  <p:embed/>
                </p:oleObj>
              </mc:Choice>
              <mc:Fallback>
                <p:oleObj name="Equation" r:id="rId50" imgW="393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6957" y="4202043"/>
                        <a:ext cx="542947" cy="386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713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937098"/>
              </p:ext>
            </p:extLst>
          </p:nvPr>
        </p:nvGraphicFramePr>
        <p:xfrm>
          <a:off x="5338718" y="3718214"/>
          <a:ext cx="511187" cy="363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7" name="Equation" r:id="rId52" imgW="393480" imgH="228600" progId="Equation.DSMT4">
                  <p:embed/>
                </p:oleObj>
              </mc:Choice>
              <mc:Fallback>
                <p:oleObj name="Equation" r:id="rId52" imgW="393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18" y="3718214"/>
                        <a:ext cx="511187" cy="3635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46590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1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1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1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1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1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1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1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1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1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1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1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1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1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1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736" grpId="0" animBg="1"/>
      <p:bldP spid="411716" grpId="0" animBg="1"/>
      <p:bldP spid="411670" grpId="0" animBg="1"/>
      <p:bldP spid="411671" grpId="0" animBg="1"/>
      <p:bldP spid="411673" grpId="0" autoUpdateAnimBg="0"/>
      <p:bldP spid="411674" grpId="0" autoUpdateAnimBg="0"/>
      <p:bldP spid="411682" grpId="0" autoUpdateAnimBg="0"/>
      <p:bldP spid="411686" grpId="0" autoUpdateAnimBg="0"/>
      <p:bldP spid="41168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Text Box 2"/>
          <p:cNvSpPr txBox="1">
            <a:spLocks noChangeArrowheads="1"/>
          </p:cNvSpPr>
          <p:nvPr/>
        </p:nvSpPr>
        <p:spPr bwMode="auto">
          <a:xfrm>
            <a:off x="3276600" y="533401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特殊地</a:t>
            </a:r>
          </a:p>
        </p:txBody>
      </p:sp>
      <p:graphicFrame>
        <p:nvGraphicFramePr>
          <p:cNvPr id="412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363840"/>
              </p:ext>
            </p:extLst>
          </p:nvPr>
        </p:nvGraphicFramePr>
        <p:xfrm>
          <a:off x="3092450" y="1071981"/>
          <a:ext cx="5232781" cy="980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" name="Equation" r:id="rId4" imgW="2145960" imgH="406080" progId="Equation.DSMT4">
                  <p:embed/>
                </p:oleObj>
              </mc:Choice>
              <mc:Fallback>
                <p:oleObj name="Equation" r:id="rId4" imgW="2145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071981"/>
                        <a:ext cx="5232781" cy="9802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77" name="Text Box 5"/>
          <p:cNvSpPr txBox="1">
            <a:spLocks noChangeArrowheads="1"/>
          </p:cNvSpPr>
          <p:nvPr/>
        </p:nvSpPr>
        <p:spPr bwMode="auto">
          <a:xfrm>
            <a:off x="2438400" y="2667001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如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是上述矩形域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, </a:t>
            </a:r>
          </a:p>
        </p:txBody>
      </p:sp>
      <p:graphicFrame>
        <p:nvGraphicFramePr>
          <p:cNvPr id="412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814991"/>
              </p:ext>
            </p:extLst>
          </p:nvPr>
        </p:nvGraphicFramePr>
        <p:xfrm>
          <a:off x="5626101" y="2667000"/>
          <a:ext cx="35337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" name="Equation" r:id="rId6" imgW="1625400" imgH="228600" progId="Equation.DSMT4">
                  <p:embed/>
                </p:oleObj>
              </mc:Choice>
              <mc:Fallback>
                <p:oleObj name="Equation" r:id="rId6" imgW="1625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1" y="2667000"/>
                        <a:ext cx="35337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79" name="Text Box 7"/>
          <p:cNvSpPr txBox="1">
            <a:spLocks noChangeArrowheads="1"/>
          </p:cNvSpPr>
          <p:nvPr/>
        </p:nvSpPr>
        <p:spPr bwMode="auto">
          <a:xfrm>
            <a:off x="2438400" y="50434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得</a:t>
            </a:r>
          </a:p>
        </p:txBody>
      </p:sp>
      <p:graphicFrame>
        <p:nvGraphicFramePr>
          <p:cNvPr id="4126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436708"/>
              </p:ext>
            </p:extLst>
          </p:nvPr>
        </p:nvGraphicFramePr>
        <p:xfrm>
          <a:off x="3276600" y="3302422"/>
          <a:ext cx="2775857" cy="92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" name="Equation" r:id="rId8" imgW="1346040" imgH="380880" progId="Equation.DSMT4">
                  <p:embed/>
                </p:oleObj>
              </mc:Choice>
              <mc:Fallback>
                <p:oleObj name="Equation" r:id="rId8" imgW="13460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302422"/>
                        <a:ext cx="2775857" cy="920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82" name="Text Box 10"/>
          <p:cNvSpPr txBox="1">
            <a:spLocks noChangeArrowheads="1"/>
          </p:cNvSpPr>
          <p:nvPr/>
        </p:nvSpPr>
        <p:spPr bwMode="auto">
          <a:xfrm>
            <a:off x="2438400" y="5715001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FF3300"/>
                </a:solidFill>
                <a:ea typeface="宋体" panose="02010600030101010101" pitchFamily="2" charset="-122"/>
              </a:rPr>
              <a:t>即等于两个定积分的乘积</a:t>
            </a:r>
            <a:r>
              <a:rPr lang="en-US" altLang="zh-CN" b="1">
                <a:solidFill>
                  <a:srgbClr val="FF3300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2298" name="Text Box 11"/>
          <p:cNvSpPr txBox="1">
            <a:spLocks noChangeArrowheads="1"/>
          </p:cNvSpPr>
          <p:nvPr/>
        </p:nvSpPr>
        <p:spPr bwMode="auto">
          <a:xfrm>
            <a:off x="2514600" y="533400"/>
            <a:ext cx="762000" cy="579438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50000">
                <a:srgbClr val="00FFFF"/>
              </a:gs>
              <a:gs pos="100000">
                <a:srgbClr val="FFFF6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>
                <a:solidFill>
                  <a:srgbClr val="FF3300"/>
                </a:solidFill>
                <a:ea typeface="华文彩云" panose="02010800040101010101" pitchFamily="2" charset="-122"/>
              </a:rPr>
              <a:t>注</a:t>
            </a:r>
          </a:p>
        </p:txBody>
      </p:sp>
      <p:sp>
        <p:nvSpPr>
          <p:cNvPr id="412684" name="Rectangle 12"/>
          <p:cNvSpPr>
            <a:spLocks noChangeArrowheads="1"/>
          </p:cNvSpPr>
          <p:nvPr/>
        </p:nvSpPr>
        <p:spPr bwMode="auto">
          <a:xfrm>
            <a:off x="4572000" y="547688"/>
            <a:ext cx="220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 i="1" dirty="0">
                <a:solidFill>
                  <a:srgbClr val="FF0000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为矩形域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412685" name="Rectangle 13"/>
          <p:cNvSpPr>
            <a:spLocks noChangeArrowheads="1"/>
          </p:cNvSpPr>
          <p:nvPr/>
        </p:nvSpPr>
        <p:spPr bwMode="auto">
          <a:xfrm>
            <a:off x="2438401" y="1274763"/>
            <a:ext cx="771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</a:p>
        </p:txBody>
      </p:sp>
      <p:sp>
        <p:nvSpPr>
          <p:cNvPr id="412686" name="Rectangle 14"/>
          <p:cNvSpPr>
            <a:spLocks noChangeArrowheads="1"/>
          </p:cNvSpPr>
          <p:nvPr/>
        </p:nvSpPr>
        <p:spPr bwMode="auto">
          <a:xfrm>
            <a:off x="2438401" y="3352801"/>
            <a:ext cx="77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</a:p>
        </p:txBody>
      </p:sp>
      <p:sp>
        <p:nvSpPr>
          <p:cNvPr id="412688" name="Rectangle 16"/>
          <p:cNvSpPr>
            <a:spLocks noChangeArrowheads="1"/>
          </p:cNvSpPr>
          <p:nvPr/>
        </p:nvSpPr>
        <p:spPr bwMode="auto">
          <a:xfrm>
            <a:off x="6581776" y="533401"/>
            <a:ext cx="2886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 i="1" dirty="0" err="1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≤</a:t>
            </a:r>
            <a:r>
              <a:rPr lang="en-US" altLang="zh-CN" b="1" i="1" dirty="0" err="1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≤</a:t>
            </a:r>
            <a:r>
              <a:rPr lang="en-US" altLang="zh-CN" b="1" i="1" dirty="0" err="1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,</a:t>
            </a:r>
            <a:r>
              <a:rPr lang="en-US" altLang="zh-CN" b="1" i="1" dirty="0" err="1">
                <a:solidFill>
                  <a:srgbClr val="FF0000"/>
                </a:solidFill>
                <a:ea typeface="宋体" panose="02010600030101010101" pitchFamily="2" charset="-122"/>
              </a:rPr>
              <a:t>c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≤</a:t>
            </a:r>
            <a:r>
              <a:rPr lang="en-US" altLang="zh-CN" b="1" i="1" dirty="0" err="1">
                <a:solidFill>
                  <a:srgbClr val="FF0000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≤</a:t>
            </a:r>
            <a:r>
              <a:rPr lang="en-US" altLang="zh-CN" b="1" i="1" dirty="0" err="1">
                <a:solidFill>
                  <a:srgbClr val="FF0000"/>
                </a:solidFill>
                <a:ea typeface="宋体" panose="02010600030101010101" pitchFamily="2" charset="-122"/>
              </a:rPr>
              <a:t>d</a:t>
            </a:r>
            <a:endParaRPr lang="en-US" altLang="zh-CN" b="1" i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1268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653057"/>
              </p:ext>
            </p:extLst>
          </p:nvPr>
        </p:nvGraphicFramePr>
        <p:xfrm>
          <a:off x="3009494" y="4919515"/>
          <a:ext cx="1714907" cy="795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" name="Equation" r:id="rId10" imgW="838080" imgH="330120" progId="Equation.DSMT4">
                  <p:embed/>
                </p:oleObj>
              </mc:Choice>
              <mc:Fallback>
                <p:oleObj name="Equation" r:id="rId10" imgW="8380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494" y="4919515"/>
                        <a:ext cx="1714907" cy="795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9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130132"/>
              </p:ext>
            </p:extLst>
          </p:nvPr>
        </p:nvGraphicFramePr>
        <p:xfrm>
          <a:off x="4683126" y="4900442"/>
          <a:ext cx="1431232" cy="768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" name="Equation" r:id="rId12" imgW="711000" imgH="330120" progId="Equation.DSMT4">
                  <p:embed/>
                </p:oleObj>
              </mc:Choice>
              <mc:Fallback>
                <p:oleObj name="Equation" r:id="rId12" imgW="7110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26" y="4900442"/>
                        <a:ext cx="1431232" cy="768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91" name="Object 19"/>
          <p:cNvGraphicFramePr>
            <a:graphicFrameLocks noChangeAspect="1"/>
          </p:cNvGraphicFramePr>
          <p:nvPr/>
        </p:nvGraphicFramePr>
        <p:xfrm>
          <a:off x="4800601" y="5257800"/>
          <a:ext cx="16827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" name="Equation" r:id="rId14" imgW="0" imgH="9678" progId="Equation.3">
                  <p:embed/>
                </p:oleObj>
              </mc:Choice>
              <mc:Fallback>
                <p:oleObj name="Equation" r:id="rId14" imgW="0" imgH="96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5257800"/>
                        <a:ext cx="168275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98" name="Object 26"/>
          <p:cNvGraphicFramePr>
            <a:graphicFrameLocks noChangeAspect="1"/>
          </p:cNvGraphicFramePr>
          <p:nvPr/>
        </p:nvGraphicFramePr>
        <p:xfrm>
          <a:off x="2971800" y="453866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" name="Equation" r:id="rId16" imgW="241195" imgH="152334" progId="Equation.3">
                  <p:embed/>
                </p:oleObj>
              </mc:Choice>
              <mc:Fallback>
                <p:oleObj name="Equation" r:id="rId16" imgW="241195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53866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99" name="Object 27"/>
          <p:cNvGraphicFramePr>
            <a:graphicFrameLocks noChangeAspect="1"/>
          </p:cNvGraphicFramePr>
          <p:nvPr/>
        </p:nvGraphicFramePr>
        <p:xfrm>
          <a:off x="6481764" y="3276600"/>
          <a:ext cx="2738437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" name="Equation" r:id="rId18" imgW="2565400" imgH="698500" progId="Equation.3">
                  <p:embed/>
                </p:oleObj>
              </mc:Choice>
              <mc:Fallback>
                <p:oleObj name="Equation" r:id="rId18" imgW="25654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1764" y="3276600"/>
                        <a:ext cx="2738437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00" name="Object 28"/>
          <p:cNvGraphicFramePr>
            <a:graphicFrameLocks noChangeAspect="1"/>
          </p:cNvGraphicFramePr>
          <p:nvPr/>
        </p:nvGraphicFramePr>
        <p:xfrm>
          <a:off x="3213100" y="4233863"/>
          <a:ext cx="431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" name="Equation" r:id="rId20" imgW="431613" imgH="698197" progId="Equation.3">
                  <p:embed/>
                </p:oleObj>
              </mc:Choice>
              <mc:Fallback>
                <p:oleObj name="Equation" r:id="rId20" imgW="431613" imgH="6981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4233863"/>
                        <a:ext cx="431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01" name="Object 29"/>
          <p:cNvGraphicFramePr>
            <a:graphicFrameLocks noChangeAspect="1"/>
          </p:cNvGraphicFramePr>
          <p:nvPr/>
        </p:nvGraphicFramePr>
        <p:xfrm>
          <a:off x="9220200" y="3492500"/>
          <a:ext cx="54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" name="Equation" r:id="rId22" imgW="545863" imgH="393529" progId="Equation.3">
                  <p:embed/>
                </p:oleObj>
              </mc:Choice>
              <mc:Fallback>
                <p:oleObj name="Equation" r:id="rId22" imgW="54586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200" y="3492500"/>
                        <a:ext cx="546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02" name="Object 30"/>
          <p:cNvGraphicFramePr>
            <a:graphicFrameLocks noChangeAspect="1"/>
          </p:cNvGraphicFramePr>
          <p:nvPr/>
        </p:nvGraphicFramePr>
        <p:xfrm>
          <a:off x="6121400" y="3276600"/>
          <a:ext cx="431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" name="Equation" r:id="rId24" imgW="431613" imgH="698197" progId="Equation.3">
                  <p:embed/>
                </p:oleObj>
              </mc:Choice>
              <mc:Fallback>
                <p:oleObj name="Equation" r:id="rId24" imgW="431613" imgH="6981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0" y="3276600"/>
                        <a:ext cx="431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03" name="Object 31"/>
          <p:cNvGraphicFramePr>
            <a:graphicFrameLocks noChangeAspect="1"/>
          </p:cNvGraphicFramePr>
          <p:nvPr/>
        </p:nvGraphicFramePr>
        <p:xfrm>
          <a:off x="6346825" y="4437063"/>
          <a:ext cx="54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8" name="Equation" r:id="rId25" imgW="545863" imgH="393529" progId="Equation.3">
                  <p:embed/>
                </p:oleObj>
              </mc:Choice>
              <mc:Fallback>
                <p:oleObj name="Equation" r:id="rId25" imgW="54586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6825" y="4437063"/>
                        <a:ext cx="546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626101" y="1828800"/>
          <a:ext cx="320992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" name="Equation" r:id="rId26" imgW="1231366" imgH="330057" progId="Equation.DSMT4">
                  <p:embed/>
                </p:oleObj>
              </mc:Choice>
              <mc:Fallback>
                <p:oleObj name="Equation" r:id="rId26" imgW="1231366" imgH="3300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1" y="1828800"/>
                        <a:ext cx="3209925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578225" y="4275139"/>
          <a:ext cx="1087438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" name="Equation" r:id="rId28" imgW="393529" imgH="228501" progId="Equation.DSMT4">
                  <p:embed/>
                </p:oleObj>
              </mc:Choice>
              <mc:Fallback>
                <p:oleObj name="Equation" r:id="rId28" imgW="39352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225" y="4275139"/>
                        <a:ext cx="1087438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606926" y="4197350"/>
          <a:ext cx="17891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1" name="Equation" r:id="rId30" imgW="749300" imgH="330200" progId="Equation.DSMT4">
                  <p:embed/>
                </p:oleObj>
              </mc:Choice>
              <mc:Fallback>
                <p:oleObj name="Equation" r:id="rId30" imgW="7493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926" y="4197350"/>
                        <a:ext cx="17891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78592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1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1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1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1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12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12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12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12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12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12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12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12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12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12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4" grpId="0" autoUpdateAnimBg="0"/>
      <p:bldP spid="412677" grpId="0" autoUpdateAnimBg="0"/>
      <p:bldP spid="412679" grpId="0" autoUpdateAnimBg="0"/>
      <p:bldP spid="412682" grpId="0" autoUpdateAnimBg="0"/>
      <p:bldP spid="412684" grpId="0" autoUpdateAnimBg="0"/>
      <p:bldP spid="412685" grpId="0" autoUpdateAnimBg="0"/>
      <p:bldP spid="412686" grpId="0" autoUpdateAnimBg="0"/>
      <p:bldP spid="41268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Text Box 2"/>
          <p:cNvSpPr txBox="1">
            <a:spLocks noChangeArrowheads="1"/>
          </p:cNvSpPr>
          <p:nvPr/>
        </p:nvSpPr>
        <p:spPr bwMode="auto">
          <a:xfrm>
            <a:off x="5105400" y="381000"/>
            <a:ext cx="4953000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穿过区域且平行于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轴的直线</a:t>
            </a:r>
            <a:endParaRPr lang="zh-CN" altLang="en-US" sz="3200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13699" name="Rectangle 3"/>
          <p:cNvSpPr>
            <a:spLocks noChangeArrowheads="1"/>
          </p:cNvSpPr>
          <p:nvPr/>
        </p:nvSpPr>
        <p:spPr bwMode="auto">
          <a:xfrm>
            <a:off x="5105400" y="1600200"/>
            <a:ext cx="5011738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穿过区域且平行于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轴的直线</a:t>
            </a:r>
            <a:endParaRPr lang="zh-CN" altLang="en-US" sz="3200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13700" name="Oval 4"/>
          <p:cNvSpPr>
            <a:spLocks noChangeArrowheads="1"/>
          </p:cNvSpPr>
          <p:nvPr/>
        </p:nvSpPr>
        <p:spPr bwMode="auto">
          <a:xfrm rot="-2008879">
            <a:off x="8305800" y="3581400"/>
            <a:ext cx="1295400" cy="838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66"/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413701" name="Group 5"/>
          <p:cNvGrpSpPr>
            <a:grpSpLocks/>
          </p:cNvGrpSpPr>
          <p:nvPr/>
        </p:nvGrpSpPr>
        <p:grpSpPr bwMode="auto">
          <a:xfrm>
            <a:off x="8229600" y="3671888"/>
            <a:ext cx="1905000" cy="1662112"/>
            <a:chOff x="4368" y="2832"/>
            <a:chExt cx="1200" cy="1047"/>
          </a:xfrm>
        </p:grpSpPr>
        <p:sp>
          <p:nvSpPr>
            <p:cNvPr id="13349" name="Line 6"/>
            <p:cNvSpPr>
              <a:spLocks noChangeShapeType="1"/>
            </p:cNvSpPr>
            <p:nvPr/>
          </p:nvSpPr>
          <p:spPr bwMode="auto">
            <a:xfrm>
              <a:off x="4464" y="3120"/>
              <a:ext cx="0" cy="480"/>
            </a:xfrm>
            <a:prstGeom prst="line">
              <a:avLst/>
            </a:prstGeom>
            <a:noFill/>
            <a:ln w="28575" cap="rnd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0" name="Line 7"/>
            <p:cNvSpPr>
              <a:spLocks noChangeShapeType="1"/>
            </p:cNvSpPr>
            <p:nvPr/>
          </p:nvSpPr>
          <p:spPr bwMode="auto">
            <a:xfrm>
              <a:off x="5184" y="2832"/>
              <a:ext cx="0" cy="816"/>
            </a:xfrm>
            <a:prstGeom prst="line">
              <a:avLst/>
            </a:prstGeom>
            <a:noFill/>
            <a:ln w="28575" cap="rnd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1" name="Text Box 8"/>
            <p:cNvSpPr txBox="1">
              <a:spLocks noChangeArrowheads="1"/>
            </p:cNvSpPr>
            <p:nvPr/>
          </p:nvSpPr>
          <p:spPr bwMode="auto">
            <a:xfrm>
              <a:off x="4368" y="3552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i="1" dirty="0">
                  <a:solidFill>
                    <a:srgbClr val="008000"/>
                  </a:solidFill>
                  <a:ea typeface="宋体" panose="02010600030101010101" pitchFamily="2" charset="-122"/>
                </a:rPr>
                <a:t>a</a:t>
              </a:r>
              <a:endParaRPr lang="en-US" altLang="zh-CN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352" name="Text Box 9"/>
            <p:cNvSpPr txBox="1">
              <a:spLocks noChangeArrowheads="1"/>
            </p:cNvSpPr>
            <p:nvPr/>
          </p:nvSpPr>
          <p:spPr bwMode="auto">
            <a:xfrm>
              <a:off x="5136" y="3552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i="1">
                  <a:solidFill>
                    <a:srgbClr val="008000"/>
                  </a:solidFill>
                  <a:ea typeface="宋体" panose="02010600030101010101" pitchFamily="2" charset="-122"/>
                </a:rPr>
                <a:t>b</a:t>
              </a:r>
              <a:endParaRPr lang="en-US" altLang="zh-CN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13706" name="Group 10"/>
          <p:cNvGrpSpPr>
            <a:grpSpLocks/>
          </p:cNvGrpSpPr>
          <p:nvPr/>
        </p:nvGrpSpPr>
        <p:grpSpPr bwMode="auto">
          <a:xfrm>
            <a:off x="7772400" y="3214688"/>
            <a:ext cx="1600200" cy="1524000"/>
            <a:chOff x="4032" y="2496"/>
            <a:chExt cx="1008" cy="960"/>
          </a:xfrm>
        </p:grpSpPr>
        <p:sp>
          <p:nvSpPr>
            <p:cNvPr id="13345" name="Line 11"/>
            <p:cNvSpPr>
              <a:spLocks noChangeShapeType="1"/>
            </p:cNvSpPr>
            <p:nvPr/>
          </p:nvSpPr>
          <p:spPr bwMode="auto">
            <a:xfrm>
              <a:off x="4272" y="3312"/>
              <a:ext cx="432" cy="0"/>
            </a:xfrm>
            <a:prstGeom prst="line">
              <a:avLst/>
            </a:prstGeom>
            <a:noFill/>
            <a:ln w="19050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6" name="Line 12"/>
            <p:cNvSpPr>
              <a:spLocks noChangeShapeType="1"/>
            </p:cNvSpPr>
            <p:nvPr/>
          </p:nvSpPr>
          <p:spPr bwMode="auto">
            <a:xfrm>
              <a:off x="4224" y="2688"/>
              <a:ext cx="816" cy="0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7" name="Text Box 13"/>
            <p:cNvSpPr txBox="1">
              <a:spLocks noChangeArrowheads="1"/>
            </p:cNvSpPr>
            <p:nvPr/>
          </p:nvSpPr>
          <p:spPr bwMode="auto">
            <a:xfrm>
              <a:off x="4032" y="249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i="1" dirty="0">
                  <a:solidFill>
                    <a:srgbClr val="FF3300"/>
                  </a:solidFill>
                  <a:ea typeface="宋体" panose="02010600030101010101" pitchFamily="2" charset="-122"/>
                </a:rPr>
                <a:t>d</a:t>
              </a:r>
              <a:endParaRPr lang="en-US" altLang="zh-CN" dirty="0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348" name="Text Box 14"/>
            <p:cNvSpPr txBox="1">
              <a:spLocks noChangeArrowheads="1"/>
            </p:cNvSpPr>
            <p:nvPr/>
          </p:nvSpPr>
          <p:spPr bwMode="auto">
            <a:xfrm>
              <a:off x="4032" y="3129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i="1" dirty="0">
                  <a:solidFill>
                    <a:srgbClr val="FF3300"/>
                  </a:solidFill>
                  <a:ea typeface="宋体" panose="02010600030101010101" pitchFamily="2" charset="-122"/>
                </a:rPr>
                <a:t>c</a:t>
              </a:r>
              <a:endParaRPr lang="en-US" altLang="zh-CN" dirty="0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13711" name="Line 15"/>
          <p:cNvSpPr>
            <a:spLocks noChangeShapeType="1"/>
          </p:cNvSpPr>
          <p:nvPr/>
        </p:nvSpPr>
        <p:spPr bwMode="auto">
          <a:xfrm>
            <a:off x="8077200" y="3962400"/>
            <a:ext cx="2057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3712" name="Line 16"/>
          <p:cNvSpPr>
            <a:spLocks noChangeShapeType="1"/>
          </p:cNvSpPr>
          <p:nvPr/>
        </p:nvSpPr>
        <p:spPr bwMode="auto">
          <a:xfrm>
            <a:off x="8839200" y="2986088"/>
            <a:ext cx="0" cy="1981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3713" name="Text Box 17"/>
          <p:cNvSpPr txBox="1">
            <a:spLocks noChangeArrowheads="1"/>
          </p:cNvSpPr>
          <p:nvPr/>
        </p:nvSpPr>
        <p:spPr bwMode="auto">
          <a:xfrm>
            <a:off x="2362200" y="5029201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计算结果一样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13714" name="Text Box 18"/>
          <p:cNvSpPr txBox="1">
            <a:spLocks noChangeArrowheads="1"/>
          </p:cNvSpPr>
          <p:nvPr/>
        </p:nvSpPr>
        <p:spPr bwMode="auto">
          <a:xfrm>
            <a:off x="2743200" y="3886201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66"/>
                </a:solidFill>
                <a:ea typeface="宋体" panose="02010600030101010101" pitchFamily="2" charset="-122"/>
              </a:rPr>
              <a:t>又是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Y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型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: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13715" name="Text Box 19"/>
          <p:cNvSpPr txBox="1">
            <a:spLocks noChangeArrowheads="1"/>
          </p:cNvSpPr>
          <p:nvPr/>
        </p:nvSpPr>
        <p:spPr bwMode="auto">
          <a:xfrm>
            <a:off x="2438400" y="275748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(3)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积分区域</a:t>
            </a:r>
            <a:r>
              <a:rPr lang="en-US" altLang="zh-CN" b="1" i="1" dirty="0">
                <a:solidFill>
                  <a:srgbClr val="FF0000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rgbClr val="000066"/>
                </a:solidFill>
                <a:ea typeface="宋体" panose="02010600030101010101" pitchFamily="2" charset="-122"/>
              </a:rPr>
              <a:t>既是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型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4137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660475"/>
              </p:ext>
            </p:extLst>
          </p:nvPr>
        </p:nvGraphicFramePr>
        <p:xfrm>
          <a:off x="2881311" y="3388034"/>
          <a:ext cx="1373121" cy="550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3" name="Equation" r:id="rId4" imgW="647640" imgH="203040" progId="Equation.DSMT4">
                  <p:embed/>
                </p:oleObj>
              </mc:Choice>
              <mc:Fallback>
                <p:oleObj name="Equation" r:id="rId4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1" y="3388034"/>
                        <a:ext cx="1373121" cy="550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1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918497"/>
              </p:ext>
            </p:extLst>
          </p:nvPr>
        </p:nvGraphicFramePr>
        <p:xfrm>
          <a:off x="4503737" y="3338717"/>
          <a:ext cx="1995487" cy="554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4" name="Equation" r:id="rId6" imgW="1143000" imgH="228600" progId="Equation.DSMT4">
                  <p:embed/>
                </p:oleObj>
              </mc:Choice>
              <mc:Fallback>
                <p:oleObj name="Equation" r:id="rId6" imgW="114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7" y="3338717"/>
                        <a:ext cx="1995487" cy="554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1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496381"/>
              </p:ext>
            </p:extLst>
          </p:nvPr>
        </p:nvGraphicFramePr>
        <p:xfrm>
          <a:off x="2917143" y="4506122"/>
          <a:ext cx="1362124" cy="54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5" name="Equation" r:id="rId8" imgW="647640" imgH="203040" progId="Equation.DSMT4">
                  <p:embed/>
                </p:oleObj>
              </mc:Choice>
              <mc:Fallback>
                <p:oleObj name="Equation" r:id="rId8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143" y="4506122"/>
                        <a:ext cx="1362124" cy="54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1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848464"/>
              </p:ext>
            </p:extLst>
          </p:nvPr>
        </p:nvGraphicFramePr>
        <p:xfrm>
          <a:off x="4539615" y="4446411"/>
          <a:ext cx="2174603" cy="562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6" name="Equation" r:id="rId10" imgW="1143000" imgH="228600" progId="Equation.DSMT4">
                  <p:embed/>
                </p:oleObj>
              </mc:Choice>
              <mc:Fallback>
                <p:oleObj name="Equation" r:id="rId10" imgW="114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9615" y="4446411"/>
                        <a:ext cx="2174603" cy="562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9" name="Rectangle 24"/>
          <p:cNvSpPr>
            <a:spLocks noChangeArrowheads="1"/>
          </p:cNvSpPr>
          <p:nvPr/>
        </p:nvSpPr>
        <p:spPr bwMode="auto">
          <a:xfrm>
            <a:off x="2514600" y="457201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型区域的特点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:</a:t>
            </a:r>
            <a:endParaRPr lang="en-US" altLang="zh-CN" sz="36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13721" name="Rectangle 25"/>
          <p:cNvSpPr>
            <a:spLocks noChangeArrowheads="1"/>
          </p:cNvSpPr>
          <p:nvPr/>
        </p:nvSpPr>
        <p:spPr bwMode="auto">
          <a:xfrm>
            <a:off x="2514600" y="1649413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Y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型区域的特点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:</a:t>
            </a:r>
            <a:endParaRPr lang="en-US" altLang="zh-CN" sz="36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13722" name="Rectangle 26"/>
          <p:cNvSpPr>
            <a:spLocks noChangeArrowheads="1"/>
          </p:cNvSpPr>
          <p:nvPr/>
        </p:nvSpPr>
        <p:spPr bwMode="auto">
          <a:xfrm>
            <a:off x="2438400" y="876300"/>
            <a:ext cx="5715000" cy="65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与区域边界相交不多于两个交点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13723" name="Rectangle 27"/>
          <p:cNvSpPr>
            <a:spLocks noChangeArrowheads="1"/>
          </p:cNvSpPr>
          <p:nvPr/>
        </p:nvSpPr>
        <p:spPr bwMode="auto">
          <a:xfrm>
            <a:off x="2438400" y="2057400"/>
            <a:ext cx="5600700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与区域边界相交不多于两个交点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13724" name="Rectangle 28"/>
          <p:cNvSpPr>
            <a:spLocks noChangeArrowheads="1"/>
          </p:cNvSpPr>
          <p:nvPr/>
        </p:nvSpPr>
        <p:spPr bwMode="auto">
          <a:xfrm>
            <a:off x="4724400" y="5029201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但可作出</a:t>
            </a:r>
            <a:r>
              <a:rPr lang="zh-CN" altLang="en-US" b="1">
                <a:solidFill>
                  <a:srgbClr val="0000FF"/>
                </a:solidFill>
                <a:ea typeface="宋体" panose="02010600030101010101" pitchFamily="2" charset="-122"/>
              </a:rPr>
              <a:t>适当选择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413730" name="Group 34"/>
          <p:cNvGrpSpPr>
            <a:grpSpLocks/>
          </p:cNvGrpSpPr>
          <p:nvPr/>
        </p:nvGrpSpPr>
        <p:grpSpPr bwMode="auto">
          <a:xfrm>
            <a:off x="7893050" y="2971800"/>
            <a:ext cx="2241550" cy="2211388"/>
            <a:chOff x="3408" y="2495"/>
            <a:chExt cx="1412" cy="1393"/>
          </a:xfrm>
        </p:grpSpPr>
        <p:sp>
          <p:nvSpPr>
            <p:cNvPr id="13336" name="Line 35"/>
            <p:cNvSpPr>
              <a:spLocks noChangeShapeType="1"/>
            </p:cNvSpPr>
            <p:nvPr/>
          </p:nvSpPr>
          <p:spPr bwMode="auto">
            <a:xfrm flipV="1">
              <a:off x="3552" y="2496"/>
              <a:ext cx="0" cy="12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7" name="Line 36"/>
            <p:cNvSpPr>
              <a:spLocks noChangeShapeType="1"/>
            </p:cNvSpPr>
            <p:nvPr/>
          </p:nvSpPr>
          <p:spPr bwMode="auto">
            <a:xfrm>
              <a:off x="3552" y="3727"/>
              <a:ext cx="12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38" name="Object 37"/>
            <p:cNvGraphicFramePr>
              <a:graphicFrameLocks noChangeAspect="1"/>
            </p:cNvGraphicFramePr>
            <p:nvPr/>
          </p:nvGraphicFramePr>
          <p:xfrm>
            <a:off x="4704" y="3778"/>
            <a:ext cx="116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37" name="Equation" r:id="rId12" imgW="253890" imgH="241195" progId="Equation.3">
                    <p:embed/>
                  </p:oleObj>
                </mc:Choice>
                <mc:Fallback>
                  <p:oleObj name="Equation" r:id="rId12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3778"/>
                          <a:ext cx="116" cy="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9" name="Object 38"/>
            <p:cNvGraphicFramePr>
              <a:graphicFrameLocks noChangeAspect="1"/>
            </p:cNvGraphicFramePr>
            <p:nvPr/>
          </p:nvGraphicFramePr>
          <p:xfrm>
            <a:off x="3408" y="2495"/>
            <a:ext cx="116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38" name="Equation" r:id="rId14" imgW="253780" imgH="317225" progId="Equation.3">
                    <p:embed/>
                  </p:oleObj>
                </mc:Choice>
                <mc:Fallback>
                  <p:oleObj name="Equation" r:id="rId14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495"/>
                          <a:ext cx="116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0" name="Object 39"/>
            <p:cNvGraphicFramePr>
              <a:graphicFrameLocks noChangeAspect="1"/>
            </p:cNvGraphicFramePr>
            <p:nvPr/>
          </p:nvGraphicFramePr>
          <p:xfrm>
            <a:off x="3408" y="3696"/>
            <a:ext cx="134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39" name="Equation" r:id="rId16" imgW="291847" imgH="317225" progId="Equation.3">
                    <p:embed/>
                  </p:oleObj>
                </mc:Choice>
                <mc:Fallback>
                  <p:oleObj name="Equation" r:id="rId16" imgW="291847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3696"/>
                          <a:ext cx="134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67690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3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3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3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1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37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37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13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13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8" grpId="0" autoUpdateAnimBg="0"/>
      <p:bldP spid="413699" grpId="0" autoUpdateAnimBg="0"/>
      <p:bldP spid="413700" grpId="0" animBg="1"/>
      <p:bldP spid="413711" grpId="0" animBg="1"/>
      <p:bldP spid="413712" grpId="0" animBg="1"/>
      <p:bldP spid="413713" grpId="0" autoUpdateAnimBg="0"/>
      <p:bldP spid="413714" grpId="0" autoUpdateAnimBg="0"/>
      <p:bldP spid="413715" grpId="0" autoUpdateAnimBg="0"/>
      <p:bldP spid="413721" grpId="0" autoUpdateAnimBg="0"/>
      <p:bldP spid="413722" grpId="0" autoUpdateAnimBg="0"/>
      <p:bldP spid="413723" grpId="0" autoUpdateAnimBg="0"/>
      <p:bldP spid="41372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2362200" y="685800"/>
            <a:ext cx="2895600" cy="5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(4) 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若区域如图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14730" name="Text Box 10"/>
          <p:cNvSpPr txBox="1">
            <a:spLocks noChangeArrowheads="1"/>
          </p:cNvSpPr>
          <p:nvPr/>
        </p:nvSpPr>
        <p:spPr bwMode="auto">
          <a:xfrm>
            <a:off x="2438400" y="1320800"/>
            <a:ext cx="46482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在分割后的三个区域上分别使用积分公式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414731" name="Object 11"/>
          <p:cNvGraphicFramePr>
            <a:graphicFrameLocks noChangeAspect="1"/>
          </p:cNvGraphicFramePr>
          <p:nvPr/>
        </p:nvGraphicFramePr>
        <p:xfrm>
          <a:off x="2819400" y="3294064"/>
          <a:ext cx="8382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" name="Equation" r:id="rId4" imgW="837836" imgH="812447" progId="Equation.3">
                  <p:embed/>
                </p:oleObj>
              </mc:Choice>
              <mc:Fallback>
                <p:oleObj name="Equation" r:id="rId4" imgW="837836" imgH="8124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94064"/>
                        <a:ext cx="8382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732" name="Text Box 12"/>
          <p:cNvSpPr txBox="1">
            <a:spLocks noChangeArrowheads="1"/>
          </p:cNvSpPr>
          <p:nvPr/>
        </p:nvSpPr>
        <p:spPr bwMode="auto">
          <a:xfrm>
            <a:off x="2514600" y="2528888"/>
            <a:ext cx="457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用积分区域的可加性质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</a:p>
        </p:txBody>
      </p:sp>
      <p:grpSp>
        <p:nvGrpSpPr>
          <p:cNvPr id="414733" name="Group 13"/>
          <p:cNvGrpSpPr>
            <a:grpSpLocks/>
          </p:cNvGrpSpPr>
          <p:nvPr/>
        </p:nvGrpSpPr>
        <p:grpSpPr bwMode="auto">
          <a:xfrm>
            <a:off x="6172200" y="3200400"/>
            <a:ext cx="4267200" cy="914400"/>
            <a:chOff x="3072" y="2256"/>
            <a:chExt cx="2688" cy="576"/>
          </a:xfrm>
        </p:grpSpPr>
        <p:sp>
          <p:nvSpPr>
            <p:cNvPr id="14367" name="AutoShape 14"/>
            <p:cNvSpPr>
              <a:spLocks noChangeArrowheads="1"/>
            </p:cNvSpPr>
            <p:nvPr/>
          </p:nvSpPr>
          <p:spPr bwMode="auto">
            <a:xfrm>
              <a:off x="3072" y="2256"/>
              <a:ext cx="2688" cy="576"/>
            </a:xfrm>
            <a:prstGeom prst="horizontalScroll">
              <a:avLst>
                <a:gd name="adj" fmla="val 12500"/>
              </a:avLst>
            </a:prstGeom>
            <a:gradFill rotWithShape="0">
              <a:gsLst>
                <a:gs pos="0">
                  <a:srgbClr val="DBFFFF"/>
                </a:gs>
                <a:gs pos="50000">
                  <a:srgbClr val="00FFFF"/>
                </a:gs>
                <a:gs pos="100000">
                  <a:srgbClr val="DBFFFF"/>
                </a:gs>
              </a:gsLst>
              <a:lin ang="5400000" scaled="1"/>
            </a:gra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368" name="Text Box 15"/>
            <p:cNvSpPr txBox="1">
              <a:spLocks noChangeArrowheads="1"/>
            </p:cNvSpPr>
            <p:nvPr/>
          </p:nvSpPr>
          <p:spPr bwMode="auto">
            <a:xfrm>
              <a:off x="3120" y="2400"/>
              <a:ext cx="26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b="1" i="1" dirty="0">
                  <a:solidFill>
                    <a:srgbClr val="FF3399"/>
                  </a:solidFill>
                  <a:ea typeface="宋体" panose="02010600030101010101" pitchFamily="2" charset="-122"/>
                </a:rPr>
                <a:t>D</a:t>
              </a:r>
              <a:r>
                <a:rPr lang="en-US" altLang="zh-CN" b="1" baseline="-25000" dirty="0">
                  <a:solidFill>
                    <a:srgbClr val="FF3399"/>
                  </a:solidFill>
                  <a:ea typeface="宋体" panose="02010600030101010101" pitchFamily="2" charset="-122"/>
                </a:rPr>
                <a:t>1</a:t>
              </a:r>
              <a:r>
                <a:rPr lang="zh-CN" altLang="en-US" b="1" dirty="0">
                  <a:solidFill>
                    <a:srgbClr val="FF3399"/>
                  </a:solidFill>
                  <a:ea typeface="宋体" panose="02010600030101010101" pitchFamily="2" charset="-122"/>
                </a:rPr>
                <a:t>、</a:t>
              </a:r>
              <a:r>
                <a:rPr lang="en-US" altLang="zh-CN" b="1" i="1" dirty="0">
                  <a:solidFill>
                    <a:srgbClr val="FF3399"/>
                  </a:solidFill>
                  <a:ea typeface="宋体" panose="02010600030101010101" pitchFamily="2" charset="-122"/>
                </a:rPr>
                <a:t>D</a:t>
              </a:r>
              <a:r>
                <a:rPr lang="en-US" altLang="zh-CN" b="1" baseline="-25000" dirty="0">
                  <a:solidFill>
                    <a:srgbClr val="FF3399"/>
                  </a:solidFill>
                  <a:ea typeface="宋体" panose="02010600030101010101" pitchFamily="2" charset="-122"/>
                </a:rPr>
                <a:t>2</a:t>
              </a:r>
              <a:r>
                <a:rPr lang="zh-CN" altLang="en-US" b="1" dirty="0">
                  <a:solidFill>
                    <a:srgbClr val="FF3399"/>
                  </a:solidFill>
                  <a:ea typeface="宋体" panose="02010600030101010101" pitchFamily="2" charset="-122"/>
                </a:rPr>
                <a:t>、</a:t>
              </a:r>
              <a:r>
                <a:rPr lang="en-US" altLang="zh-CN" b="1" i="1" dirty="0">
                  <a:solidFill>
                    <a:srgbClr val="FF3399"/>
                  </a:solidFill>
                  <a:ea typeface="宋体" panose="02010600030101010101" pitchFamily="2" charset="-122"/>
                </a:rPr>
                <a:t>D</a:t>
              </a:r>
              <a:r>
                <a:rPr lang="en-US" altLang="zh-CN" b="1" baseline="-25000" dirty="0">
                  <a:solidFill>
                    <a:srgbClr val="FF3399"/>
                  </a:solidFill>
                  <a:ea typeface="宋体" panose="02010600030101010101" pitchFamily="2" charset="-122"/>
                </a:rPr>
                <a:t>3</a:t>
              </a:r>
              <a:r>
                <a:rPr lang="zh-CN" altLang="en-US" b="1" dirty="0">
                  <a:solidFill>
                    <a:srgbClr val="FF3399"/>
                  </a:solidFill>
                  <a:ea typeface="宋体" panose="02010600030101010101" pitchFamily="2" charset="-122"/>
                </a:rPr>
                <a:t>都是</a:t>
              </a:r>
              <a:r>
                <a:rPr lang="en-US" altLang="zh-CN" b="1" dirty="0">
                  <a:solidFill>
                    <a:srgbClr val="FF3399"/>
                  </a:solidFill>
                  <a:ea typeface="宋体" panose="02010600030101010101" pitchFamily="2" charset="-122"/>
                </a:rPr>
                <a:t>X</a:t>
              </a:r>
              <a:r>
                <a:rPr lang="zh-CN" altLang="en-US" b="1" dirty="0">
                  <a:solidFill>
                    <a:srgbClr val="FF3399"/>
                  </a:solidFill>
                  <a:ea typeface="宋体" panose="02010600030101010101" pitchFamily="2" charset="-122"/>
                </a:rPr>
                <a:t>型区域</a:t>
              </a:r>
              <a:endParaRPr lang="zh-CN" altLang="en-US" b="1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14736" name="Rectangle 16"/>
          <p:cNvSpPr>
            <a:spLocks noChangeArrowheads="1"/>
          </p:cNvSpPr>
          <p:nvPr/>
        </p:nvSpPr>
        <p:spPr bwMode="auto">
          <a:xfrm>
            <a:off x="4943476" y="685800"/>
            <a:ext cx="2295525" cy="5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则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必须分割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414737" name="Object 17"/>
          <p:cNvGraphicFramePr>
            <a:graphicFrameLocks noChangeAspect="1"/>
          </p:cNvGraphicFramePr>
          <p:nvPr/>
        </p:nvGraphicFramePr>
        <p:xfrm>
          <a:off x="3738564" y="3294064"/>
          <a:ext cx="2357437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" name="Equation" r:id="rId6" imgW="2260600" imgH="863600" progId="Equation.3">
                  <p:embed/>
                </p:oleObj>
              </mc:Choice>
              <mc:Fallback>
                <p:oleObj name="Equation" r:id="rId6" imgW="22606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4" y="3294064"/>
                        <a:ext cx="2357437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4759" name="Group 39"/>
          <p:cNvGrpSpPr>
            <a:grpSpLocks/>
          </p:cNvGrpSpPr>
          <p:nvPr/>
        </p:nvGrpSpPr>
        <p:grpSpPr bwMode="auto">
          <a:xfrm>
            <a:off x="7432676" y="990600"/>
            <a:ext cx="2473325" cy="2057400"/>
            <a:chOff x="2696" y="2736"/>
            <a:chExt cx="1558" cy="1296"/>
          </a:xfrm>
        </p:grpSpPr>
        <p:graphicFrame>
          <p:nvGraphicFramePr>
            <p:cNvPr id="14358" name="Object 33"/>
            <p:cNvGraphicFramePr>
              <a:graphicFrameLocks noChangeAspect="1"/>
            </p:cNvGraphicFramePr>
            <p:nvPr/>
          </p:nvGraphicFramePr>
          <p:xfrm>
            <a:off x="4080" y="3856"/>
            <a:ext cx="17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4" name="Equation" r:id="rId8" imgW="139700" imgH="139700" progId="Equation.3">
                    <p:embed/>
                  </p:oleObj>
                </mc:Choice>
                <mc:Fallback>
                  <p:oleObj name="Equation" r:id="rId8" imgW="1397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856"/>
                          <a:ext cx="17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9" name="Object 34"/>
            <p:cNvGraphicFramePr>
              <a:graphicFrameLocks noChangeAspect="1"/>
            </p:cNvGraphicFramePr>
            <p:nvPr/>
          </p:nvGraphicFramePr>
          <p:xfrm>
            <a:off x="2707" y="2736"/>
            <a:ext cx="17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5" name="Equation" r:id="rId10" imgW="139579" imgH="164957" progId="Equation.3">
                    <p:embed/>
                  </p:oleObj>
                </mc:Choice>
                <mc:Fallback>
                  <p:oleObj name="Equation" r:id="rId10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7" y="2736"/>
                          <a:ext cx="17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0" name="Line 35"/>
            <p:cNvSpPr>
              <a:spLocks noChangeShapeType="1"/>
            </p:cNvSpPr>
            <p:nvPr/>
          </p:nvSpPr>
          <p:spPr bwMode="auto">
            <a:xfrm>
              <a:off x="2880" y="3840"/>
              <a:ext cx="1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Line 36"/>
            <p:cNvSpPr>
              <a:spLocks noChangeShapeType="1"/>
            </p:cNvSpPr>
            <p:nvPr/>
          </p:nvSpPr>
          <p:spPr bwMode="auto">
            <a:xfrm flipV="1">
              <a:off x="2880" y="2800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62" name="Object 37"/>
            <p:cNvGraphicFramePr>
              <a:graphicFrameLocks noChangeAspect="1"/>
            </p:cNvGraphicFramePr>
            <p:nvPr/>
          </p:nvGraphicFramePr>
          <p:xfrm>
            <a:off x="2696" y="3782"/>
            <a:ext cx="18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6" name="Equation" r:id="rId12" imgW="164814" imgH="177492" progId="Equation.3">
                    <p:embed/>
                  </p:oleObj>
                </mc:Choice>
                <mc:Fallback>
                  <p:oleObj name="Equation" r:id="rId12" imgW="164814" imgH="1774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6" y="3782"/>
                          <a:ext cx="18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4761" name="Freeform 41"/>
          <p:cNvSpPr>
            <a:spLocks/>
          </p:cNvSpPr>
          <p:nvPr/>
        </p:nvSpPr>
        <p:spPr bwMode="auto">
          <a:xfrm>
            <a:off x="7950200" y="1066800"/>
            <a:ext cx="1422400" cy="1366838"/>
          </a:xfrm>
          <a:custGeom>
            <a:avLst/>
            <a:gdLst>
              <a:gd name="T0" fmla="*/ 2147483646 w 896"/>
              <a:gd name="T1" fmla="*/ 2147483646 h 861"/>
              <a:gd name="T2" fmla="*/ 2147483646 w 896"/>
              <a:gd name="T3" fmla="*/ 2147483646 h 861"/>
              <a:gd name="T4" fmla="*/ 2147483646 w 896"/>
              <a:gd name="T5" fmla="*/ 2147483646 h 861"/>
              <a:gd name="T6" fmla="*/ 2147483646 w 896"/>
              <a:gd name="T7" fmla="*/ 2147483646 h 861"/>
              <a:gd name="T8" fmla="*/ 2147483646 w 896"/>
              <a:gd name="T9" fmla="*/ 2147483646 h 861"/>
              <a:gd name="T10" fmla="*/ 2147483646 w 896"/>
              <a:gd name="T11" fmla="*/ 2147483646 h 861"/>
              <a:gd name="T12" fmla="*/ 2147483646 w 896"/>
              <a:gd name="T13" fmla="*/ 2147483646 h 861"/>
              <a:gd name="T14" fmla="*/ 2147483646 w 896"/>
              <a:gd name="T15" fmla="*/ 2147483646 h 861"/>
              <a:gd name="T16" fmla="*/ 2147483646 w 896"/>
              <a:gd name="T17" fmla="*/ 2147483646 h 861"/>
              <a:gd name="T18" fmla="*/ 2147483646 w 896"/>
              <a:gd name="T19" fmla="*/ 2147483646 h 861"/>
              <a:gd name="T20" fmla="*/ 2147483646 w 896"/>
              <a:gd name="T21" fmla="*/ 2147483646 h 861"/>
              <a:gd name="T22" fmla="*/ 2147483646 w 896"/>
              <a:gd name="T23" fmla="*/ 2147483646 h 861"/>
              <a:gd name="T24" fmla="*/ 2147483646 w 896"/>
              <a:gd name="T25" fmla="*/ 2147483646 h 861"/>
              <a:gd name="T26" fmla="*/ 2147483646 w 896"/>
              <a:gd name="T27" fmla="*/ 2147483646 h 861"/>
              <a:gd name="T28" fmla="*/ 2147483646 w 896"/>
              <a:gd name="T29" fmla="*/ 2147483646 h 861"/>
              <a:gd name="T30" fmla="*/ 2147483646 w 896"/>
              <a:gd name="T31" fmla="*/ 2147483646 h 861"/>
              <a:gd name="T32" fmla="*/ 2147483646 w 896"/>
              <a:gd name="T33" fmla="*/ 2147483646 h 861"/>
              <a:gd name="T34" fmla="*/ 2147483646 w 896"/>
              <a:gd name="T35" fmla="*/ 2147483646 h 861"/>
              <a:gd name="T36" fmla="*/ 2147483646 w 896"/>
              <a:gd name="T37" fmla="*/ 2147483646 h 861"/>
              <a:gd name="T38" fmla="*/ 2147483646 w 896"/>
              <a:gd name="T39" fmla="*/ 2147483646 h 861"/>
              <a:gd name="T40" fmla="*/ 2147483646 w 896"/>
              <a:gd name="T41" fmla="*/ 2147483646 h 861"/>
              <a:gd name="T42" fmla="*/ 2147483646 w 896"/>
              <a:gd name="T43" fmla="*/ 2147483646 h 861"/>
              <a:gd name="T44" fmla="*/ 2147483646 w 896"/>
              <a:gd name="T45" fmla="*/ 2147483646 h 861"/>
              <a:gd name="T46" fmla="*/ 2147483646 w 896"/>
              <a:gd name="T47" fmla="*/ 2147483646 h 861"/>
              <a:gd name="T48" fmla="*/ 2147483646 w 896"/>
              <a:gd name="T49" fmla="*/ 2147483646 h 861"/>
              <a:gd name="T50" fmla="*/ 2147483646 w 896"/>
              <a:gd name="T51" fmla="*/ 2147483646 h 861"/>
              <a:gd name="T52" fmla="*/ 2147483646 w 896"/>
              <a:gd name="T53" fmla="*/ 2147483646 h 861"/>
              <a:gd name="T54" fmla="*/ 2147483646 w 896"/>
              <a:gd name="T55" fmla="*/ 2147483646 h 861"/>
              <a:gd name="T56" fmla="*/ 2147483646 w 896"/>
              <a:gd name="T57" fmla="*/ 2147483646 h 861"/>
              <a:gd name="T58" fmla="*/ 2147483646 w 896"/>
              <a:gd name="T59" fmla="*/ 2147483646 h 861"/>
              <a:gd name="T60" fmla="*/ 2147483646 w 896"/>
              <a:gd name="T61" fmla="*/ 2147483646 h 86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896" h="861">
                <a:moveTo>
                  <a:pt x="143" y="769"/>
                </a:moveTo>
                <a:cubicBezTo>
                  <a:pt x="126" y="744"/>
                  <a:pt x="108" y="727"/>
                  <a:pt x="88" y="705"/>
                </a:cubicBezTo>
                <a:cubicBezTo>
                  <a:pt x="82" y="687"/>
                  <a:pt x="58" y="656"/>
                  <a:pt x="52" y="638"/>
                </a:cubicBezTo>
                <a:cubicBezTo>
                  <a:pt x="40" y="602"/>
                  <a:pt x="21" y="532"/>
                  <a:pt x="15" y="491"/>
                </a:cubicBezTo>
                <a:cubicBezTo>
                  <a:pt x="9" y="450"/>
                  <a:pt x="0" y="436"/>
                  <a:pt x="15" y="391"/>
                </a:cubicBezTo>
                <a:cubicBezTo>
                  <a:pt x="30" y="346"/>
                  <a:pt x="85" y="255"/>
                  <a:pt x="106" y="221"/>
                </a:cubicBezTo>
                <a:cubicBezTo>
                  <a:pt x="112" y="204"/>
                  <a:pt x="132" y="198"/>
                  <a:pt x="143" y="184"/>
                </a:cubicBezTo>
                <a:cubicBezTo>
                  <a:pt x="153" y="171"/>
                  <a:pt x="163" y="148"/>
                  <a:pt x="180" y="139"/>
                </a:cubicBezTo>
                <a:cubicBezTo>
                  <a:pt x="226" y="116"/>
                  <a:pt x="256" y="117"/>
                  <a:pt x="308" y="111"/>
                </a:cubicBezTo>
                <a:cubicBezTo>
                  <a:pt x="341" y="103"/>
                  <a:pt x="348" y="105"/>
                  <a:pt x="381" y="93"/>
                </a:cubicBezTo>
                <a:cubicBezTo>
                  <a:pt x="434" y="76"/>
                  <a:pt x="456" y="55"/>
                  <a:pt x="509" y="38"/>
                </a:cubicBezTo>
                <a:cubicBezTo>
                  <a:pt x="518" y="35"/>
                  <a:pt x="527" y="32"/>
                  <a:pt x="536" y="29"/>
                </a:cubicBezTo>
                <a:cubicBezTo>
                  <a:pt x="545" y="26"/>
                  <a:pt x="555" y="23"/>
                  <a:pt x="564" y="20"/>
                </a:cubicBezTo>
                <a:cubicBezTo>
                  <a:pt x="573" y="17"/>
                  <a:pt x="591" y="11"/>
                  <a:pt x="591" y="11"/>
                </a:cubicBezTo>
                <a:cubicBezTo>
                  <a:pt x="643" y="15"/>
                  <a:pt x="703" y="0"/>
                  <a:pt x="746" y="29"/>
                </a:cubicBezTo>
                <a:cubicBezTo>
                  <a:pt x="764" y="41"/>
                  <a:pt x="792" y="75"/>
                  <a:pt x="792" y="75"/>
                </a:cubicBezTo>
                <a:cubicBezTo>
                  <a:pt x="800" y="88"/>
                  <a:pt x="811" y="91"/>
                  <a:pt x="810" y="107"/>
                </a:cubicBezTo>
                <a:cubicBezTo>
                  <a:pt x="809" y="123"/>
                  <a:pt x="794" y="152"/>
                  <a:pt x="783" y="171"/>
                </a:cubicBezTo>
                <a:cubicBezTo>
                  <a:pt x="772" y="190"/>
                  <a:pt x="786" y="199"/>
                  <a:pt x="746" y="221"/>
                </a:cubicBezTo>
                <a:cubicBezTo>
                  <a:pt x="684" y="262"/>
                  <a:pt x="618" y="288"/>
                  <a:pt x="545" y="303"/>
                </a:cubicBezTo>
                <a:cubicBezTo>
                  <a:pt x="497" y="326"/>
                  <a:pt x="480" y="324"/>
                  <a:pt x="454" y="345"/>
                </a:cubicBezTo>
                <a:cubicBezTo>
                  <a:pt x="428" y="366"/>
                  <a:pt x="387" y="401"/>
                  <a:pt x="390" y="427"/>
                </a:cubicBezTo>
                <a:cubicBezTo>
                  <a:pt x="393" y="453"/>
                  <a:pt x="449" y="488"/>
                  <a:pt x="472" y="504"/>
                </a:cubicBezTo>
                <a:cubicBezTo>
                  <a:pt x="487" y="516"/>
                  <a:pt x="508" y="518"/>
                  <a:pt x="527" y="523"/>
                </a:cubicBezTo>
                <a:cubicBezTo>
                  <a:pt x="603" y="544"/>
                  <a:pt x="765" y="336"/>
                  <a:pt x="847" y="382"/>
                </a:cubicBezTo>
                <a:cubicBezTo>
                  <a:pt x="896" y="386"/>
                  <a:pt x="859" y="530"/>
                  <a:pt x="847" y="583"/>
                </a:cubicBezTo>
                <a:cubicBezTo>
                  <a:pt x="835" y="636"/>
                  <a:pt x="814" y="661"/>
                  <a:pt x="774" y="702"/>
                </a:cubicBezTo>
                <a:cubicBezTo>
                  <a:pt x="734" y="743"/>
                  <a:pt x="649" y="806"/>
                  <a:pt x="609" y="830"/>
                </a:cubicBezTo>
                <a:cubicBezTo>
                  <a:pt x="569" y="854"/>
                  <a:pt x="579" y="845"/>
                  <a:pt x="536" y="848"/>
                </a:cubicBezTo>
                <a:cubicBezTo>
                  <a:pt x="493" y="851"/>
                  <a:pt x="418" y="861"/>
                  <a:pt x="353" y="848"/>
                </a:cubicBezTo>
                <a:cubicBezTo>
                  <a:pt x="288" y="835"/>
                  <a:pt x="187" y="785"/>
                  <a:pt x="143" y="769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FF99FF"/>
              </a:gs>
              <a:gs pos="100000">
                <a:srgbClr val="FFFFFF"/>
              </a:gs>
            </a:gsLst>
            <a:lin ang="18900000" scaled="1"/>
          </a:gra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765" name="Freeform 45"/>
          <p:cNvSpPr>
            <a:spLocks/>
          </p:cNvSpPr>
          <p:nvPr/>
        </p:nvSpPr>
        <p:spPr bwMode="auto">
          <a:xfrm>
            <a:off x="8559801" y="1066800"/>
            <a:ext cx="688975" cy="755650"/>
          </a:xfrm>
          <a:custGeom>
            <a:avLst/>
            <a:gdLst>
              <a:gd name="T0" fmla="*/ 4 w 434"/>
              <a:gd name="T1" fmla="*/ 93 h 476"/>
              <a:gd name="T2" fmla="*/ 132 w 434"/>
              <a:gd name="T3" fmla="*/ 38 h 476"/>
              <a:gd name="T4" fmla="*/ 159 w 434"/>
              <a:gd name="T5" fmla="*/ 29 h 476"/>
              <a:gd name="T6" fmla="*/ 187 w 434"/>
              <a:gd name="T7" fmla="*/ 20 h 476"/>
              <a:gd name="T8" fmla="*/ 214 w 434"/>
              <a:gd name="T9" fmla="*/ 11 h 476"/>
              <a:gd name="T10" fmla="*/ 369 w 434"/>
              <a:gd name="T11" fmla="*/ 29 h 476"/>
              <a:gd name="T12" fmla="*/ 415 w 434"/>
              <a:gd name="T13" fmla="*/ 75 h 476"/>
              <a:gd name="T14" fmla="*/ 433 w 434"/>
              <a:gd name="T15" fmla="*/ 107 h 476"/>
              <a:gd name="T16" fmla="*/ 406 w 434"/>
              <a:gd name="T17" fmla="*/ 171 h 476"/>
              <a:gd name="T18" fmla="*/ 369 w 434"/>
              <a:gd name="T19" fmla="*/ 221 h 476"/>
              <a:gd name="T20" fmla="*/ 168 w 434"/>
              <a:gd name="T21" fmla="*/ 303 h 476"/>
              <a:gd name="T22" fmla="*/ 75 w 434"/>
              <a:gd name="T23" fmla="*/ 334 h 476"/>
              <a:gd name="T24" fmla="*/ 30 w 434"/>
              <a:gd name="T25" fmla="*/ 379 h 476"/>
              <a:gd name="T26" fmla="*/ 13 w 434"/>
              <a:gd name="T27" fmla="*/ 427 h 476"/>
              <a:gd name="T28" fmla="*/ 14 w 434"/>
              <a:gd name="T29" fmla="*/ 83 h 476"/>
              <a:gd name="T30" fmla="*/ 4 w 434"/>
              <a:gd name="T31" fmla="*/ 93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4" h="476">
                <a:moveTo>
                  <a:pt x="4" y="93"/>
                </a:moveTo>
                <a:cubicBezTo>
                  <a:pt x="57" y="76"/>
                  <a:pt x="79" y="55"/>
                  <a:pt x="132" y="38"/>
                </a:cubicBezTo>
                <a:cubicBezTo>
                  <a:pt x="141" y="35"/>
                  <a:pt x="150" y="32"/>
                  <a:pt x="159" y="29"/>
                </a:cubicBezTo>
                <a:cubicBezTo>
                  <a:pt x="168" y="26"/>
                  <a:pt x="178" y="23"/>
                  <a:pt x="187" y="20"/>
                </a:cubicBezTo>
                <a:cubicBezTo>
                  <a:pt x="196" y="17"/>
                  <a:pt x="214" y="11"/>
                  <a:pt x="214" y="11"/>
                </a:cubicBezTo>
                <a:cubicBezTo>
                  <a:pt x="266" y="15"/>
                  <a:pt x="326" y="0"/>
                  <a:pt x="369" y="29"/>
                </a:cubicBezTo>
                <a:cubicBezTo>
                  <a:pt x="387" y="41"/>
                  <a:pt x="415" y="75"/>
                  <a:pt x="415" y="75"/>
                </a:cubicBezTo>
                <a:cubicBezTo>
                  <a:pt x="423" y="88"/>
                  <a:pt x="434" y="91"/>
                  <a:pt x="433" y="107"/>
                </a:cubicBezTo>
                <a:cubicBezTo>
                  <a:pt x="432" y="123"/>
                  <a:pt x="417" y="152"/>
                  <a:pt x="406" y="171"/>
                </a:cubicBezTo>
                <a:cubicBezTo>
                  <a:pt x="395" y="190"/>
                  <a:pt x="409" y="199"/>
                  <a:pt x="369" y="221"/>
                </a:cubicBezTo>
                <a:cubicBezTo>
                  <a:pt x="307" y="262"/>
                  <a:pt x="241" y="288"/>
                  <a:pt x="168" y="303"/>
                </a:cubicBezTo>
                <a:cubicBezTo>
                  <a:pt x="120" y="326"/>
                  <a:pt x="98" y="321"/>
                  <a:pt x="75" y="334"/>
                </a:cubicBezTo>
                <a:cubicBezTo>
                  <a:pt x="52" y="347"/>
                  <a:pt x="40" y="364"/>
                  <a:pt x="30" y="379"/>
                </a:cubicBezTo>
                <a:cubicBezTo>
                  <a:pt x="20" y="394"/>
                  <a:pt x="16" y="476"/>
                  <a:pt x="13" y="427"/>
                </a:cubicBezTo>
                <a:cubicBezTo>
                  <a:pt x="0" y="368"/>
                  <a:pt x="14" y="83"/>
                  <a:pt x="14" y="83"/>
                </a:cubicBezTo>
                <a:cubicBezTo>
                  <a:pt x="14" y="83"/>
                  <a:pt x="4" y="93"/>
                  <a:pt x="4" y="93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rgbClr val="00FFFF"/>
              </a:gs>
              <a:gs pos="100000">
                <a:schemeClr val="bg1"/>
              </a:gs>
            </a:gsLst>
            <a:lin ang="18900000" scaled="1"/>
          </a:gra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4767" name="Freeform 47"/>
          <p:cNvSpPr>
            <a:spLocks/>
          </p:cNvSpPr>
          <p:nvPr/>
        </p:nvSpPr>
        <p:spPr bwMode="auto">
          <a:xfrm>
            <a:off x="7950201" y="1219200"/>
            <a:ext cx="631825" cy="1200150"/>
          </a:xfrm>
          <a:custGeom>
            <a:avLst/>
            <a:gdLst>
              <a:gd name="T0" fmla="*/ 386 w 398"/>
              <a:gd name="T1" fmla="*/ 5 h 756"/>
              <a:gd name="T2" fmla="*/ 384 w 398"/>
              <a:gd name="T3" fmla="*/ 747 h 756"/>
              <a:gd name="T4" fmla="*/ 375 w 398"/>
              <a:gd name="T5" fmla="*/ 756 h 756"/>
              <a:gd name="T6" fmla="*/ 143 w 398"/>
              <a:gd name="T7" fmla="*/ 680 h 756"/>
              <a:gd name="T8" fmla="*/ 88 w 398"/>
              <a:gd name="T9" fmla="*/ 616 h 756"/>
              <a:gd name="T10" fmla="*/ 52 w 398"/>
              <a:gd name="T11" fmla="*/ 549 h 756"/>
              <a:gd name="T12" fmla="*/ 15 w 398"/>
              <a:gd name="T13" fmla="*/ 402 h 756"/>
              <a:gd name="T14" fmla="*/ 15 w 398"/>
              <a:gd name="T15" fmla="*/ 302 h 756"/>
              <a:gd name="T16" fmla="*/ 106 w 398"/>
              <a:gd name="T17" fmla="*/ 132 h 756"/>
              <a:gd name="T18" fmla="*/ 143 w 398"/>
              <a:gd name="T19" fmla="*/ 95 h 756"/>
              <a:gd name="T20" fmla="*/ 180 w 398"/>
              <a:gd name="T21" fmla="*/ 50 h 756"/>
              <a:gd name="T22" fmla="*/ 375 w 398"/>
              <a:gd name="T23" fmla="*/ 6 h 756"/>
              <a:gd name="T24" fmla="*/ 320 w 398"/>
              <a:gd name="T25" fmla="*/ 15 h 756"/>
              <a:gd name="T26" fmla="*/ 386 w 398"/>
              <a:gd name="T27" fmla="*/ 5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8" h="756">
                <a:moveTo>
                  <a:pt x="386" y="5"/>
                </a:moveTo>
                <a:cubicBezTo>
                  <a:pt x="386" y="129"/>
                  <a:pt x="384" y="593"/>
                  <a:pt x="384" y="747"/>
                </a:cubicBezTo>
                <a:cubicBezTo>
                  <a:pt x="384" y="747"/>
                  <a:pt x="375" y="756"/>
                  <a:pt x="375" y="756"/>
                </a:cubicBezTo>
                <a:cubicBezTo>
                  <a:pt x="340" y="743"/>
                  <a:pt x="191" y="703"/>
                  <a:pt x="143" y="680"/>
                </a:cubicBezTo>
                <a:cubicBezTo>
                  <a:pt x="126" y="655"/>
                  <a:pt x="108" y="638"/>
                  <a:pt x="88" y="616"/>
                </a:cubicBezTo>
                <a:cubicBezTo>
                  <a:pt x="82" y="598"/>
                  <a:pt x="58" y="567"/>
                  <a:pt x="52" y="549"/>
                </a:cubicBezTo>
                <a:cubicBezTo>
                  <a:pt x="40" y="513"/>
                  <a:pt x="21" y="443"/>
                  <a:pt x="15" y="402"/>
                </a:cubicBezTo>
                <a:cubicBezTo>
                  <a:pt x="9" y="361"/>
                  <a:pt x="0" y="347"/>
                  <a:pt x="15" y="302"/>
                </a:cubicBezTo>
                <a:cubicBezTo>
                  <a:pt x="30" y="257"/>
                  <a:pt x="85" y="166"/>
                  <a:pt x="106" y="132"/>
                </a:cubicBezTo>
                <a:cubicBezTo>
                  <a:pt x="112" y="115"/>
                  <a:pt x="132" y="109"/>
                  <a:pt x="143" y="95"/>
                </a:cubicBezTo>
                <a:cubicBezTo>
                  <a:pt x="153" y="82"/>
                  <a:pt x="163" y="59"/>
                  <a:pt x="180" y="50"/>
                </a:cubicBezTo>
                <a:cubicBezTo>
                  <a:pt x="226" y="27"/>
                  <a:pt x="352" y="12"/>
                  <a:pt x="375" y="6"/>
                </a:cubicBezTo>
                <a:cubicBezTo>
                  <a:pt x="398" y="0"/>
                  <a:pt x="331" y="13"/>
                  <a:pt x="320" y="15"/>
                </a:cubicBezTo>
                <a:cubicBezTo>
                  <a:pt x="320" y="15"/>
                  <a:pt x="386" y="5"/>
                  <a:pt x="386" y="5"/>
                </a:cubicBezTo>
                <a:close/>
              </a:path>
            </a:pathLst>
          </a:custGeom>
          <a:gradFill rotWithShape="0">
            <a:gsLst>
              <a:gs pos="0">
                <a:srgbClr val="FFCC00"/>
              </a:gs>
              <a:gs pos="50000">
                <a:schemeClr val="bg1"/>
              </a:gs>
              <a:gs pos="100000">
                <a:srgbClr val="FFCC00"/>
              </a:gs>
            </a:gsLst>
            <a:lin ang="0" scaled="1"/>
          </a:gra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4769" name="Freeform 49"/>
          <p:cNvSpPr>
            <a:spLocks/>
          </p:cNvSpPr>
          <p:nvPr/>
        </p:nvSpPr>
        <p:spPr bwMode="auto">
          <a:xfrm>
            <a:off x="8559800" y="1595438"/>
            <a:ext cx="806450" cy="842962"/>
          </a:xfrm>
          <a:custGeom>
            <a:avLst/>
            <a:gdLst>
              <a:gd name="T0" fmla="*/ 74 w 508"/>
              <a:gd name="T1" fmla="*/ 174 h 531"/>
              <a:gd name="T2" fmla="*/ 125 w 508"/>
              <a:gd name="T3" fmla="*/ 195 h 531"/>
              <a:gd name="T4" fmla="*/ 450 w 508"/>
              <a:gd name="T5" fmla="*/ 46 h 531"/>
              <a:gd name="T6" fmla="*/ 478 w 508"/>
              <a:gd name="T7" fmla="*/ 138 h 531"/>
              <a:gd name="T8" fmla="*/ 478 w 508"/>
              <a:gd name="T9" fmla="*/ 211 h 531"/>
              <a:gd name="T10" fmla="*/ 450 w 508"/>
              <a:gd name="T11" fmla="*/ 275 h 531"/>
              <a:gd name="T12" fmla="*/ 372 w 508"/>
              <a:gd name="T13" fmla="*/ 374 h 531"/>
              <a:gd name="T14" fmla="*/ 207 w 508"/>
              <a:gd name="T15" fmla="*/ 502 h 531"/>
              <a:gd name="T16" fmla="*/ 134 w 508"/>
              <a:gd name="T17" fmla="*/ 520 h 531"/>
              <a:gd name="T18" fmla="*/ 10 w 508"/>
              <a:gd name="T19" fmla="*/ 531 h 531"/>
              <a:gd name="T20" fmla="*/ 10 w 508"/>
              <a:gd name="T21" fmla="*/ 110 h 531"/>
              <a:gd name="T22" fmla="*/ 74 w 508"/>
              <a:gd name="T23" fmla="*/ 174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8" h="531">
                <a:moveTo>
                  <a:pt x="74" y="174"/>
                </a:moveTo>
                <a:cubicBezTo>
                  <a:pt x="89" y="186"/>
                  <a:pt x="106" y="190"/>
                  <a:pt x="125" y="195"/>
                </a:cubicBezTo>
                <a:cubicBezTo>
                  <a:pt x="201" y="216"/>
                  <a:pt x="368" y="0"/>
                  <a:pt x="450" y="46"/>
                </a:cubicBezTo>
                <a:cubicBezTo>
                  <a:pt x="508" y="35"/>
                  <a:pt x="479" y="103"/>
                  <a:pt x="478" y="138"/>
                </a:cubicBezTo>
                <a:cubicBezTo>
                  <a:pt x="483" y="165"/>
                  <a:pt x="483" y="188"/>
                  <a:pt x="478" y="211"/>
                </a:cubicBezTo>
                <a:cubicBezTo>
                  <a:pt x="473" y="234"/>
                  <a:pt x="468" y="248"/>
                  <a:pt x="450" y="275"/>
                </a:cubicBezTo>
                <a:cubicBezTo>
                  <a:pt x="432" y="302"/>
                  <a:pt x="413" y="336"/>
                  <a:pt x="372" y="374"/>
                </a:cubicBezTo>
                <a:cubicBezTo>
                  <a:pt x="331" y="412"/>
                  <a:pt x="247" y="478"/>
                  <a:pt x="207" y="502"/>
                </a:cubicBezTo>
                <a:cubicBezTo>
                  <a:pt x="167" y="526"/>
                  <a:pt x="167" y="515"/>
                  <a:pt x="134" y="520"/>
                </a:cubicBezTo>
                <a:cubicBezTo>
                  <a:pt x="101" y="525"/>
                  <a:pt x="19" y="513"/>
                  <a:pt x="10" y="531"/>
                </a:cubicBezTo>
                <a:cubicBezTo>
                  <a:pt x="19" y="422"/>
                  <a:pt x="0" y="169"/>
                  <a:pt x="10" y="110"/>
                </a:cubicBezTo>
                <a:cubicBezTo>
                  <a:pt x="10" y="101"/>
                  <a:pt x="62" y="160"/>
                  <a:pt x="74" y="174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rgbClr val="00FF00"/>
              </a:gs>
              <a:gs pos="100000">
                <a:schemeClr val="bg1"/>
              </a:gs>
            </a:gsLst>
            <a:lin ang="2700000" scaled="1"/>
          </a:gra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414773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150380"/>
              </p:ext>
            </p:extLst>
          </p:nvPr>
        </p:nvGraphicFramePr>
        <p:xfrm>
          <a:off x="8656819" y="1041401"/>
          <a:ext cx="419101" cy="498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" name="Equation" r:id="rId14" imgW="203040" imgH="228600" progId="Equation.DSMT4">
                  <p:embed/>
                </p:oleObj>
              </mc:Choice>
              <mc:Fallback>
                <p:oleObj name="Equation" r:id="rId14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6819" y="1041401"/>
                        <a:ext cx="419101" cy="498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72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858511"/>
              </p:ext>
            </p:extLst>
          </p:nvPr>
        </p:nvGraphicFramePr>
        <p:xfrm>
          <a:off x="8813037" y="1898650"/>
          <a:ext cx="3785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" name="Equation" r:id="rId16" imgW="203040" imgH="228600" progId="Equation.DSMT4">
                  <p:embed/>
                </p:oleObj>
              </mc:Choice>
              <mc:Fallback>
                <p:oleObj name="Equation" r:id="rId16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3037" y="1898650"/>
                        <a:ext cx="3785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71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703753"/>
              </p:ext>
            </p:extLst>
          </p:nvPr>
        </p:nvGraphicFramePr>
        <p:xfrm>
          <a:off x="8197850" y="1622424"/>
          <a:ext cx="355600" cy="402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9" name="Equation" r:id="rId18" imgW="203040" imgH="228600" progId="Equation.DSMT4">
                  <p:embed/>
                </p:oleObj>
              </mc:Choice>
              <mc:Fallback>
                <p:oleObj name="Equation" r:id="rId18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7850" y="1622424"/>
                        <a:ext cx="355600" cy="402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774" name="Line 54"/>
          <p:cNvSpPr>
            <a:spLocks noChangeShapeType="1"/>
          </p:cNvSpPr>
          <p:nvPr/>
        </p:nvSpPr>
        <p:spPr bwMode="auto">
          <a:xfrm>
            <a:off x="8788400" y="976314"/>
            <a:ext cx="0" cy="16144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760" name="Line 40"/>
          <p:cNvSpPr>
            <a:spLocks noChangeShapeType="1"/>
          </p:cNvSpPr>
          <p:nvPr/>
        </p:nvSpPr>
        <p:spPr bwMode="auto">
          <a:xfrm>
            <a:off x="8559800" y="914400"/>
            <a:ext cx="0" cy="1752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775" name="Line 55"/>
          <p:cNvSpPr>
            <a:spLocks noChangeShapeType="1"/>
          </p:cNvSpPr>
          <p:nvPr/>
        </p:nvSpPr>
        <p:spPr bwMode="auto">
          <a:xfrm>
            <a:off x="9017000" y="914400"/>
            <a:ext cx="0" cy="1614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71166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1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4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14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47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14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147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1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1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1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1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1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14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4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4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30" grpId="0" autoUpdateAnimBg="0"/>
      <p:bldP spid="414732" grpId="0" autoUpdateAnimBg="0"/>
      <p:bldP spid="414736" grpId="0" autoUpdateAnimBg="0"/>
      <p:bldP spid="414761" grpId="0" animBg="1"/>
      <p:bldP spid="414774" grpId="0" animBg="1"/>
      <p:bldP spid="414760" grpId="0" animBg="1"/>
      <p:bldP spid="41477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HASREMARK" val="True"/>
  <p:tag name="PROBLEMSCORE" val="5.0"/>
  <p:tag name="PROBLEMBLANK" val="[{&quot;Num&quot;:1,&quot;Score&quot;:5.0,&quot;Answers&quot;:[&quot;2&quot;],&quot;CaseSensitive&quot;:false,&quot;FuzzyMatch&quot;:false}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2412</TotalTime>
  <Words>1111</Words>
  <Application>Microsoft Office PowerPoint</Application>
  <PresentationFormat>宽屏</PresentationFormat>
  <Paragraphs>277</Paragraphs>
  <Slides>36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36</vt:i4>
      </vt:variant>
    </vt:vector>
  </HeadingPairs>
  <TitlesOfParts>
    <vt:vector size="55" baseType="lpstr">
      <vt:lpstr>Microsoft Yahei</vt:lpstr>
      <vt:lpstr>Monotype Sorts</vt:lpstr>
      <vt:lpstr>黑体</vt:lpstr>
      <vt:lpstr>华文彩云</vt:lpstr>
      <vt:lpstr>华文行楷</vt:lpstr>
      <vt:lpstr>华文宋体</vt:lpstr>
      <vt:lpstr>华文中宋</vt:lpstr>
      <vt:lpstr>楷体_GB2312</vt:lpstr>
      <vt:lpstr>隶书</vt:lpstr>
      <vt:lpstr>宋体</vt:lpstr>
      <vt:lpstr>Arial</vt:lpstr>
      <vt:lpstr>Calibri</vt:lpstr>
      <vt:lpstr>Calibri Light</vt:lpstr>
      <vt:lpstr>Times New Roman</vt:lpstr>
      <vt:lpstr>Office 主题</vt:lpstr>
      <vt:lpstr>Equation</vt:lpstr>
      <vt:lpstr>公式</vt:lpstr>
      <vt:lpstr>BMP 图象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Microsoft 帐户</cp:lastModifiedBy>
  <cp:revision>47</cp:revision>
  <dcterms:created xsi:type="dcterms:W3CDTF">2020-02-22T00:48:38Z</dcterms:created>
  <dcterms:modified xsi:type="dcterms:W3CDTF">2022-02-01T12:54:55Z</dcterms:modified>
</cp:coreProperties>
</file>