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7" r:id="rId11"/>
    <p:sldId id="268" r:id="rId12"/>
    <p:sldId id="269" r:id="rId13"/>
    <p:sldId id="270" r:id="rId14"/>
    <p:sldId id="305" r:id="rId15"/>
    <p:sldId id="307" r:id="rId16"/>
    <p:sldId id="310" r:id="rId17"/>
    <p:sldId id="311" r:id="rId18"/>
    <p:sldId id="308" r:id="rId19"/>
    <p:sldId id="309" r:id="rId20"/>
    <p:sldId id="271" r:id="rId21"/>
    <p:sldId id="272" r:id="rId22"/>
    <p:sldId id="273" r:id="rId23"/>
    <p:sldId id="274" r:id="rId24"/>
    <p:sldId id="276" r:id="rId25"/>
    <p:sldId id="302" r:id="rId26"/>
    <p:sldId id="277" r:id="rId27"/>
    <p:sldId id="296" r:id="rId28"/>
    <p:sldId id="298" r:id="rId29"/>
    <p:sldId id="299" r:id="rId30"/>
    <p:sldId id="300" r:id="rId31"/>
    <p:sldId id="303" r:id="rId32"/>
    <p:sldId id="304" r:id="rId33"/>
    <p:sldId id="278" r:id="rId3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CC"/>
    <a:srgbClr val="4646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2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10" Type="http://schemas.openxmlformats.org/officeDocument/2006/relationships/image" Target="../media/image10.wmf"/><Relationship Id="rId4" Type="http://schemas.openxmlformats.org/officeDocument/2006/relationships/image" Target="../media/image4.wmf"/><Relationship Id="rId9" Type="http://schemas.openxmlformats.org/officeDocument/2006/relationships/image" Target="../media/image9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wmf"/><Relationship Id="rId2" Type="http://schemas.openxmlformats.org/officeDocument/2006/relationships/image" Target="../media/image114.wmf"/><Relationship Id="rId1" Type="http://schemas.openxmlformats.org/officeDocument/2006/relationships/image" Target="../media/image113.emf"/><Relationship Id="rId5" Type="http://schemas.openxmlformats.org/officeDocument/2006/relationships/image" Target="../media/image117.wmf"/><Relationship Id="rId4" Type="http://schemas.openxmlformats.org/officeDocument/2006/relationships/image" Target="../media/image116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5.png"/><Relationship Id="rId13" Type="http://schemas.openxmlformats.org/officeDocument/2006/relationships/image" Target="../media/image130.wmf"/><Relationship Id="rId18" Type="http://schemas.openxmlformats.org/officeDocument/2006/relationships/image" Target="../media/image135.wmf"/><Relationship Id="rId3" Type="http://schemas.openxmlformats.org/officeDocument/2006/relationships/image" Target="../media/image120.wmf"/><Relationship Id="rId7" Type="http://schemas.openxmlformats.org/officeDocument/2006/relationships/image" Target="../media/image124.wmf"/><Relationship Id="rId12" Type="http://schemas.openxmlformats.org/officeDocument/2006/relationships/image" Target="../media/image129.png"/><Relationship Id="rId17" Type="http://schemas.openxmlformats.org/officeDocument/2006/relationships/image" Target="../media/image134.wmf"/><Relationship Id="rId2" Type="http://schemas.openxmlformats.org/officeDocument/2006/relationships/image" Target="../media/image119.wmf"/><Relationship Id="rId16" Type="http://schemas.openxmlformats.org/officeDocument/2006/relationships/image" Target="../media/image133.wmf"/><Relationship Id="rId1" Type="http://schemas.openxmlformats.org/officeDocument/2006/relationships/image" Target="../media/image118.wmf"/><Relationship Id="rId6" Type="http://schemas.openxmlformats.org/officeDocument/2006/relationships/image" Target="../media/image123.wmf"/><Relationship Id="rId11" Type="http://schemas.openxmlformats.org/officeDocument/2006/relationships/image" Target="../media/image128.wmf"/><Relationship Id="rId5" Type="http://schemas.openxmlformats.org/officeDocument/2006/relationships/image" Target="../media/image122.wmf"/><Relationship Id="rId15" Type="http://schemas.openxmlformats.org/officeDocument/2006/relationships/image" Target="../media/image132.wmf"/><Relationship Id="rId10" Type="http://schemas.openxmlformats.org/officeDocument/2006/relationships/image" Target="../media/image127.png"/><Relationship Id="rId4" Type="http://schemas.openxmlformats.org/officeDocument/2006/relationships/image" Target="../media/image121.wmf"/><Relationship Id="rId9" Type="http://schemas.openxmlformats.org/officeDocument/2006/relationships/image" Target="../media/image126.wmf"/><Relationship Id="rId14" Type="http://schemas.openxmlformats.org/officeDocument/2006/relationships/image" Target="../media/image131.png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3.wmf"/><Relationship Id="rId3" Type="http://schemas.openxmlformats.org/officeDocument/2006/relationships/image" Target="../media/image138.wmf"/><Relationship Id="rId7" Type="http://schemas.openxmlformats.org/officeDocument/2006/relationships/image" Target="../media/image142.wmf"/><Relationship Id="rId2" Type="http://schemas.openxmlformats.org/officeDocument/2006/relationships/image" Target="../media/image137.wmf"/><Relationship Id="rId1" Type="http://schemas.openxmlformats.org/officeDocument/2006/relationships/image" Target="../media/image136.wmf"/><Relationship Id="rId6" Type="http://schemas.openxmlformats.org/officeDocument/2006/relationships/image" Target="../media/image141.wmf"/><Relationship Id="rId5" Type="http://schemas.openxmlformats.org/officeDocument/2006/relationships/image" Target="../media/image140.wmf"/><Relationship Id="rId4" Type="http://schemas.openxmlformats.org/officeDocument/2006/relationships/image" Target="../media/image139.wmf"/><Relationship Id="rId9" Type="http://schemas.openxmlformats.org/officeDocument/2006/relationships/image" Target="../media/image144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2.wmf"/><Relationship Id="rId3" Type="http://schemas.openxmlformats.org/officeDocument/2006/relationships/image" Target="../media/image147.wmf"/><Relationship Id="rId7" Type="http://schemas.openxmlformats.org/officeDocument/2006/relationships/image" Target="../media/image151.emf"/><Relationship Id="rId2" Type="http://schemas.openxmlformats.org/officeDocument/2006/relationships/image" Target="../media/image146.wmf"/><Relationship Id="rId1" Type="http://schemas.openxmlformats.org/officeDocument/2006/relationships/image" Target="../media/image145.wmf"/><Relationship Id="rId6" Type="http://schemas.openxmlformats.org/officeDocument/2006/relationships/image" Target="../media/image150.wmf"/><Relationship Id="rId5" Type="http://schemas.openxmlformats.org/officeDocument/2006/relationships/image" Target="../media/image149.wmf"/><Relationship Id="rId4" Type="http://schemas.openxmlformats.org/officeDocument/2006/relationships/image" Target="../media/image148.wmf"/><Relationship Id="rId9" Type="http://schemas.openxmlformats.org/officeDocument/2006/relationships/image" Target="../media/image153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1.wmf"/><Relationship Id="rId3" Type="http://schemas.openxmlformats.org/officeDocument/2006/relationships/image" Target="../media/image156.wmf"/><Relationship Id="rId7" Type="http://schemas.openxmlformats.org/officeDocument/2006/relationships/image" Target="../media/image160.wmf"/><Relationship Id="rId2" Type="http://schemas.openxmlformats.org/officeDocument/2006/relationships/image" Target="../media/image155.wmf"/><Relationship Id="rId1" Type="http://schemas.openxmlformats.org/officeDocument/2006/relationships/image" Target="../media/image154.wmf"/><Relationship Id="rId6" Type="http://schemas.openxmlformats.org/officeDocument/2006/relationships/image" Target="../media/image159.wmf"/><Relationship Id="rId5" Type="http://schemas.openxmlformats.org/officeDocument/2006/relationships/image" Target="../media/image158.wmf"/><Relationship Id="rId10" Type="http://schemas.openxmlformats.org/officeDocument/2006/relationships/image" Target="../media/image163.wmf"/><Relationship Id="rId4" Type="http://schemas.openxmlformats.org/officeDocument/2006/relationships/image" Target="../media/image157.wmf"/><Relationship Id="rId9" Type="http://schemas.openxmlformats.org/officeDocument/2006/relationships/image" Target="../media/image162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1.wmf"/><Relationship Id="rId13" Type="http://schemas.openxmlformats.org/officeDocument/2006/relationships/image" Target="../media/image176.wmf"/><Relationship Id="rId3" Type="http://schemas.openxmlformats.org/officeDocument/2006/relationships/image" Target="../media/image166.wmf"/><Relationship Id="rId7" Type="http://schemas.openxmlformats.org/officeDocument/2006/relationships/image" Target="../media/image170.wmf"/><Relationship Id="rId12" Type="http://schemas.openxmlformats.org/officeDocument/2006/relationships/image" Target="../media/image175.wmf"/><Relationship Id="rId2" Type="http://schemas.openxmlformats.org/officeDocument/2006/relationships/image" Target="../media/image165.wmf"/><Relationship Id="rId1" Type="http://schemas.openxmlformats.org/officeDocument/2006/relationships/image" Target="../media/image164.wmf"/><Relationship Id="rId6" Type="http://schemas.openxmlformats.org/officeDocument/2006/relationships/image" Target="../media/image169.wmf"/><Relationship Id="rId11" Type="http://schemas.openxmlformats.org/officeDocument/2006/relationships/image" Target="../media/image174.wmf"/><Relationship Id="rId5" Type="http://schemas.openxmlformats.org/officeDocument/2006/relationships/image" Target="../media/image168.wmf"/><Relationship Id="rId10" Type="http://schemas.openxmlformats.org/officeDocument/2006/relationships/image" Target="../media/image173.wmf"/><Relationship Id="rId4" Type="http://schemas.openxmlformats.org/officeDocument/2006/relationships/image" Target="../media/image167.wmf"/><Relationship Id="rId9" Type="http://schemas.openxmlformats.org/officeDocument/2006/relationships/image" Target="../media/image172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9.wmf"/><Relationship Id="rId1" Type="http://schemas.openxmlformats.org/officeDocument/2006/relationships/image" Target="../media/image178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9.wmf"/><Relationship Id="rId2" Type="http://schemas.openxmlformats.org/officeDocument/2006/relationships/image" Target="../media/image188.wmf"/><Relationship Id="rId1" Type="http://schemas.openxmlformats.org/officeDocument/2006/relationships/image" Target="../media/image187.w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8.wmf"/><Relationship Id="rId3" Type="http://schemas.openxmlformats.org/officeDocument/2006/relationships/image" Target="../media/image213.emf"/><Relationship Id="rId7" Type="http://schemas.openxmlformats.org/officeDocument/2006/relationships/image" Target="../media/image217.wmf"/><Relationship Id="rId12" Type="http://schemas.openxmlformats.org/officeDocument/2006/relationships/image" Target="../media/image222.wmf"/><Relationship Id="rId2" Type="http://schemas.openxmlformats.org/officeDocument/2006/relationships/image" Target="../media/image212.emf"/><Relationship Id="rId1" Type="http://schemas.openxmlformats.org/officeDocument/2006/relationships/image" Target="../media/image211.png"/><Relationship Id="rId6" Type="http://schemas.openxmlformats.org/officeDocument/2006/relationships/image" Target="../media/image216.wmf"/><Relationship Id="rId11" Type="http://schemas.openxmlformats.org/officeDocument/2006/relationships/image" Target="../media/image221.wmf"/><Relationship Id="rId5" Type="http://schemas.openxmlformats.org/officeDocument/2006/relationships/image" Target="../media/image215.wmf"/><Relationship Id="rId10" Type="http://schemas.openxmlformats.org/officeDocument/2006/relationships/image" Target="../media/image220.wmf"/><Relationship Id="rId4" Type="http://schemas.openxmlformats.org/officeDocument/2006/relationships/image" Target="../media/image214.wmf"/><Relationship Id="rId9" Type="http://schemas.openxmlformats.org/officeDocument/2006/relationships/image" Target="../media/image219.w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0.wmf"/><Relationship Id="rId13" Type="http://schemas.openxmlformats.org/officeDocument/2006/relationships/image" Target="../media/image235.png"/><Relationship Id="rId3" Type="http://schemas.openxmlformats.org/officeDocument/2006/relationships/image" Target="../media/image225.wmf"/><Relationship Id="rId7" Type="http://schemas.openxmlformats.org/officeDocument/2006/relationships/image" Target="../media/image229.wmf"/><Relationship Id="rId12" Type="http://schemas.openxmlformats.org/officeDocument/2006/relationships/image" Target="../media/image234.png"/><Relationship Id="rId2" Type="http://schemas.openxmlformats.org/officeDocument/2006/relationships/image" Target="../media/image224.wmf"/><Relationship Id="rId1" Type="http://schemas.openxmlformats.org/officeDocument/2006/relationships/image" Target="../media/image223.wmf"/><Relationship Id="rId6" Type="http://schemas.openxmlformats.org/officeDocument/2006/relationships/image" Target="../media/image228.wmf"/><Relationship Id="rId11" Type="http://schemas.openxmlformats.org/officeDocument/2006/relationships/image" Target="../media/image233.wmf"/><Relationship Id="rId5" Type="http://schemas.openxmlformats.org/officeDocument/2006/relationships/image" Target="../media/image227.wmf"/><Relationship Id="rId10" Type="http://schemas.openxmlformats.org/officeDocument/2006/relationships/image" Target="../media/image232.wmf"/><Relationship Id="rId4" Type="http://schemas.openxmlformats.org/officeDocument/2006/relationships/image" Target="../media/image226.wmf"/><Relationship Id="rId9" Type="http://schemas.openxmlformats.org/officeDocument/2006/relationships/image" Target="../media/image231.wmf"/><Relationship Id="rId14" Type="http://schemas.openxmlformats.org/officeDocument/2006/relationships/image" Target="../media/image236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13" Type="http://schemas.openxmlformats.org/officeDocument/2006/relationships/image" Target="../media/image26.wmf"/><Relationship Id="rId3" Type="http://schemas.openxmlformats.org/officeDocument/2006/relationships/image" Target="../media/image16.wmf"/><Relationship Id="rId7" Type="http://schemas.openxmlformats.org/officeDocument/2006/relationships/image" Target="../media/image20.wmf"/><Relationship Id="rId12" Type="http://schemas.openxmlformats.org/officeDocument/2006/relationships/image" Target="../media/image25.wmf"/><Relationship Id="rId17" Type="http://schemas.openxmlformats.org/officeDocument/2006/relationships/image" Target="../media/image30.emf"/><Relationship Id="rId2" Type="http://schemas.openxmlformats.org/officeDocument/2006/relationships/image" Target="../media/image15.wmf"/><Relationship Id="rId16" Type="http://schemas.openxmlformats.org/officeDocument/2006/relationships/image" Target="../media/image29.emf"/><Relationship Id="rId1" Type="http://schemas.openxmlformats.org/officeDocument/2006/relationships/image" Target="../media/image14.wmf"/><Relationship Id="rId6" Type="http://schemas.openxmlformats.org/officeDocument/2006/relationships/image" Target="../media/image19.wmf"/><Relationship Id="rId11" Type="http://schemas.openxmlformats.org/officeDocument/2006/relationships/image" Target="../media/image24.wmf"/><Relationship Id="rId5" Type="http://schemas.openxmlformats.org/officeDocument/2006/relationships/image" Target="../media/image18.wmf"/><Relationship Id="rId15" Type="http://schemas.openxmlformats.org/officeDocument/2006/relationships/image" Target="../media/image28.emf"/><Relationship Id="rId10" Type="http://schemas.openxmlformats.org/officeDocument/2006/relationships/image" Target="../media/image23.wmf"/><Relationship Id="rId4" Type="http://schemas.openxmlformats.org/officeDocument/2006/relationships/image" Target="../media/image17.wmf"/><Relationship Id="rId9" Type="http://schemas.openxmlformats.org/officeDocument/2006/relationships/image" Target="../media/image22.wmf"/><Relationship Id="rId14" Type="http://schemas.openxmlformats.org/officeDocument/2006/relationships/image" Target="../media/image27.w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244.wmf"/><Relationship Id="rId3" Type="http://schemas.openxmlformats.org/officeDocument/2006/relationships/image" Target="../media/image239.wmf"/><Relationship Id="rId7" Type="http://schemas.openxmlformats.org/officeDocument/2006/relationships/image" Target="../media/image243.wmf"/><Relationship Id="rId2" Type="http://schemas.openxmlformats.org/officeDocument/2006/relationships/image" Target="../media/image238.wmf"/><Relationship Id="rId1" Type="http://schemas.openxmlformats.org/officeDocument/2006/relationships/image" Target="../media/image237.wmf"/><Relationship Id="rId6" Type="http://schemas.openxmlformats.org/officeDocument/2006/relationships/image" Target="../media/image242.wmf"/><Relationship Id="rId5" Type="http://schemas.openxmlformats.org/officeDocument/2006/relationships/image" Target="../media/image241.wmf"/><Relationship Id="rId10" Type="http://schemas.openxmlformats.org/officeDocument/2006/relationships/image" Target="../media/image246.wmf"/><Relationship Id="rId4" Type="http://schemas.openxmlformats.org/officeDocument/2006/relationships/image" Target="../media/image240.wmf"/><Relationship Id="rId9" Type="http://schemas.openxmlformats.org/officeDocument/2006/relationships/image" Target="../media/image245.w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254.wmf"/><Relationship Id="rId3" Type="http://schemas.openxmlformats.org/officeDocument/2006/relationships/image" Target="../media/image249.wmf"/><Relationship Id="rId7" Type="http://schemas.openxmlformats.org/officeDocument/2006/relationships/image" Target="../media/image253.wmf"/><Relationship Id="rId2" Type="http://schemas.openxmlformats.org/officeDocument/2006/relationships/image" Target="../media/image248.wmf"/><Relationship Id="rId1" Type="http://schemas.openxmlformats.org/officeDocument/2006/relationships/image" Target="../media/image247.wmf"/><Relationship Id="rId6" Type="http://schemas.openxmlformats.org/officeDocument/2006/relationships/image" Target="../media/image252.wmf"/><Relationship Id="rId5" Type="http://schemas.openxmlformats.org/officeDocument/2006/relationships/image" Target="../media/image251.wmf"/><Relationship Id="rId4" Type="http://schemas.openxmlformats.org/officeDocument/2006/relationships/image" Target="../media/image250.wmf"/><Relationship Id="rId9" Type="http://schemas.openxmlformats.org/officeDocument/2006/relationships/image" Target="../media/image255.wmf"/></Relationships>
</file>

<file path=ppt/drawings/_rels/vmlDrawing2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wmf"/><Relationship Id="rId3" Type="http://schemas.openxmlformats.org/officeDocument/2006/relationships/image" Target="../media/image258.emf"/><Relationship Id="rId7" Type="http://schemas.openxmlformats.org/officeDocument/2006/relationships/image" Target="../media/image261.wmf"/><Relationship Id="rId12" Type="http://schemas.openxmlformats.org/officeDocument/2006/relationships/image" Target="../media/image265.wmf"/><Relationship Id="rId2" Type="http://schemas.openxmlformats.org/officeDocument/2006/relationships/image" Target="../media/image257.emf"/><Relationship Id="rId1" Type="http://schemas.openxmlformats.org/officeDocument/2006/relationships/image" Target="../media/image256.wmf"/><Relationship Id="rId6" Type="http://schemas.openxmlformats.org/officeDocument/2006/relationships/image" Target="../media/image79.wmf"/><Relationship Id="rId11" Type="http://schemas.openxmlformats.org/officeDocument/2006/relationships/image" Target="../media/image264.wmf"/><Relationship Id="rId5" Type="http://schemas.openxmlformats.org/officeDocument/2006/relationships/image" Target="../media/image260.emf"/><Relationship Id="rId10" Type="http://schemas.openxmlformats.org/officeDocument/2006/relationships/image" Target="../media/image263.wmf"/><Relationship Id="rId4" Type="http://schemas.openxmlformats.org/officeDocument/2006/relationships/image" Target="../media/image259.emf"/><Relationship Id="rId9" Type="http://schemas.openxmlformats.org/officeDocument/2006/relationships/image" Target="../media/image262.wmf"/></Relationships>
</file>

<file path=ppt/drawings/_rels/vmlDrawing2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74.wmf"/><Relationship Id="rId13" Type="http://schemas.openxmlformats.org/officeDocument/2006/relationships/image" Target="../media/image279.wmf"/><Relationship Id="rId3" Type="http://schemas.openxmlformats.org/officeDocument/2006/relationships/image" Target="../media/image269.wmf"/><Relationship Id="rId7" Type="http://schemas.openxmlformats.org/officeDocument/2006/relationships/image" Target="../media/image273.emf"/><Relationship Id="rId12" Type="http://schemas.openxmlformats.org/officeDocument/2006/relationships/image" Target="../media/image278.wmf"/><Relationship Id="rId2" Type="http://schemas.openxmlformats.org/officeDocument/2006/relationships/image" Target="../media/image268.wmf"/><Relationship Id="rId1" Type="http://schemas.openxmlformats.org/officeDocument/2006/relationships/image" Target="../media/image267.wmf"/><Relationship Id="rId6" Type="http://schemas.openxmlformats.org/officeDocument/2006/relationships/image" Target="../media/image272.wmf"/><Relationship Id="rId11" Type="http://schemas.openxmlformats.org/officeDocument/2006/relationships/image" Target="../media/image277.wmf"/><Relationship Id="rId5" Type="http://schemas.openxmlformats.org/officeDocument/2006/relationships/image" Target="../media/image271.png"/><Relationship Id="rId10" Type="http://schemas.openxmlformats.org/officeDocument/2006/relationships/image" Target="../media/image276.wmf"/><Relationship Id="rId4" Type="http://schemas.openxmlformats.org/officeDocument/2006/relationships/image" Target="../media/image270.wmf"/><Relationship Id="rId9" Type="http://schemas.openxmlformats.org/officeDocument/2006/relationships/image" Target="../media/image275.wmf"/></Relationships>
</file>

<file path=ppt/drawings/_rels/vmlDrawing2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87.wmf"/><Relationship Id="rId13" Type="http://schemas.openxmlformats.org/officeDocument/2006/relationships/image" Target="../media/image292.wmf"/><Relationship Id="rId3" Type="http://schemas.openxmlformats.org/officeDocument/2006/relationships/image" Target="../media/image282.wmf"/><Relationship Id="rId7" Type="http://schemas.openxmlformats.org/officeDocument/2006/relationships/image" Target="../media/image286.wmf"/><Relationship Id="rId12" Type="http://schemas.openxmlformats.org/officeDocument/2006/relationships/image" Target="../media/image291.wmf"/><Relationship Id="rId2" Type="http://schemas.openxmlformats.org/officeDocument/2006/relationships/image" Target="../media/image281.wmf"/><Relationship Id="rId1" Type="http://schemas.openxmlformats.org/officeDocument/2006/relationships/image" Target="../media/image280.wmf"/><Relationship Id="rId6" Type="http://schemas.openxmlformats.org/officeDocument/2006/relationships/image" Target="../media/image285.wmf"/><Relationship Id="rId11" Type="http://schemas.openxmlformats.org/officeDocument/2006/relationships/image" Target="../media/image290.wmf"/><Relationship Id="rId5" Type="http://schemas.openxmlformats.org/officeDocument/2006/relationships/image" Target="../media/image284.wmf"/><Relationship Id="rId10" Type="http://schemas.openxmlformats.org/officeDocument/2006/relationships/image" Target="../media/image289.wmf"/><Relationship Id="rId4" Type="http://schemas.openxmlformats.org/officeDocument/2006/relationships/image" Target="../media/image283.wmf"/><Relationship Id="rId9" Type="http://schemas.openxmlformats.org/officeDocument/2006/relationships/image" Target="../media/image288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5.emf"/><Relationship Id="rId2" Type="http://schemas.openxmlformats.org/officeDocument/2006/relationships/image" Target="../media/image294.png"/><Relationship Id="rId1" Type="http://schemas.openxmlformats.org/officeDocument/2006/relationships/image" Target="../media/image293.wmf"/><Relationship Id="rId5" Type="http://schemas.openxmlformats.org/officeDocument/2006/relationships/image" Target="../media/image297.wmf"/><Relationship Id="rId4" Type="http://schemas.openxmlformats.org/officeDocument/2006/relationships/image" Target="../media/image296.emf"/></Relationships>
</file>

<file path=ppt/drawings/_rels/vmlDrawing26.vml.rels><?xml version="1.0" encoding="UTF-8" standalone="yes"?>
<Relationships xmlns="http://schemas.openxmlformats.org/package/2006/relationships"><Relationship Id="rId8" Type="http://schemas.openxmlformats.org/officeDocument/2006/relationships/image" Target="../media/image305.wmf"/><Relationship Id="rId3" Type="http://schemas.openxmlformats.org/officeDocument/2006/relationships/image" Target="../media/image300.wmf"/><Relationship Id="rId7" Type="http://schemas.openxmlformats.org/officeDocument/2006/relationships/image" Target="../media/image304.wmf"/><Relationship Id="rId2" Type="http://schemas.openxmlformats.org/officeDocument/2006/relationships/image" Target="../media/image299.wmf"/><Relationship Id="rId1" Type="http://schemas.openxmlformats.org/officeDocument/2006/relationships/image" Target="../media/image298.wmf"/><Relationship Id="rId6" Type="http://schemas.openxmlformats.org/officeDocument/2006/relationships/image" Target="../media/image303.wmf"/><Relationship Id="rId5" Type="http://schemas.openxmlformats.org/officeDocument/2006/relationships/image" Target="../media/image302.wmf"/><Relationship Id="rId4" Type="http://schemas.openxmlformats.org/officeDocument/2006/relationships/image" Target="../media/image301.wmf"/><Relationship Id="rId9" Type="http://schemas.openxmlformats.org/officeDocument/2006/relationships/image" Target="../media/image306.wmf"/></Relationships>
</file>

<file path=ppt/drawings/_rels/vmlDrawing27.vml.rels><?xml version="1.0" encoding="UTF-8" standalone="yes"?>
<Relationships xmlns="http://schemas.openxmlformats.org/package/2006/relationships"><Relationship Id="rId8" Type="http://schemas.openxmlformats.org/officeDocument/2006/relationships/image" Target="../media/image314.wmf"/><Relationship Id="rId3" Type="http://schemas.openxmlformats.org/officeDocument/2006/relationships/image" Target="../media/image309.wmf"/><Relationship Id="rId7" Type="http://schemas.openxmlformats.org/officeDocument/2006/relationships/image" Target="../media/image313.wmf"/><Relationship Id="rId2" Type="http://schemas.openxmlformats.org/officeDocument/2006/relationships/image" Target="../media/image308.wmf"/><Relationship Id="rId1" Type="http://schemas.openxmlformats.org/officeDocument/2006/relationships/image" Target="../media/image307.wmf"/><Relationship Id="rId6" Type="http://schemas.openxmlformats.org/officeDocument/2006/relationships/image" Target="../media/image312.wmf"/><Relationship Id="rId5" Type="http://schemas.openxmlformats.org/officeDocument/2006/relationships/image" Target="../media/image311.wmf"/><Relationship Id="rId10" Type="http://schemas.openxmlformats.org/officeDocument/2006/relationships/image" Target="../media/image316.wmf"/><Relationship Id="rId4" Type="http://schemas.openxmlformats.org/officeDocument/2006/relationships/image" Target="../media/image310.wmf"/><Relationship Id="rId9" Type="http://schemas.openxmlformats.org/officeDocument/2006/relationships/image" Target="../media/image315.wmf"/></Relationships>
</file>

<file path=ppt/drawings/_rels/vmlDrawing28.vml.rels><?xml version="1.0" encoding="UTF-8" standalone="yes"?>
<Relationships xmlns="http://schemas.openxmlformats.org/package/2006/relationships"><Relationship Id="rId8" Type="http://schemas.openxmlformats.org/officeDocument/2006/relationships/image" Target="../media/image324.wmf"/><Relationship Id="rId3" Type="http://schemas.openxmlformats.org/officeDocument/2006/relationships/image" Target="../media/image319.wmf"/><Relationship Id="rId7" Type="http://schemas.openxmlformats.org/officeDocument/2006/relationships/image" Target="../media/image323.wmf"/><Relationship Id="rId2" Type="http://schemas.openxmlformats.org/officeDocument/2006/relationships/image" Target="../media/image318.wmf"/><Relationship Id="rId1" Type="http://schemas.openxmlformats.org/officeDocument/2006/relationships/image" Target="../media/image317.wmf"/><Relationship Id="rId6" Type="http://schemas.openxmlformats.org/officeDocument/2006/relationships/image" Target="../media/image322.wmf"/><Relationship Id="rId5" Type="http://schemas.openxmlformats.org/officeDocument/2006/relationships/image" Target="../media/image321.wmf"/><Relationship Id="rId4" Type="http://schemas.openxmlformats.org/officeDocument/2006/relationships/image" Target="../media/image320.wmf"/></Relationships>
</file>

<file path=ppt/drawings/_rels/vmlDrawing29.vml.rels><?xml version="1.0" encoding="UTF-8" standalone="yes"?>
<Relationships xmlns="http://schemas.openxmlformats.org/package/2006/relationships"><Relationship Id="rId8" Type="http://schemas.openxmlformats.org/officeDocument/2006/relationships/image" Target="../media/image330.wmf"/><Relationship Id="rId3" Type="http://schemas.openxmlformats.org/officeDocument/2006/relationships/image" Target="../media/image311.wmf"/><Relationship Id="rId7" Type="http://schemas.openxmlformats.org/officeDocument/2006/relationships/image" Target="../media/image329.wmf"/><Relationship Id="rId2" Type="http://schemas.openxmlformats.org/officeDocument/2006/relationships/image" Target="../media/image326.wmf"/><Relationship Id="rId1" Type="http://schemas.openxmlformats.org/officeDocument/2006/relationships/image" Target="../media/image325.wmf"/><Relationship Id="rId6" Type="http://schemas.openxmlformats.org/officeDocument/2006/relationships/image" Target="../media/image328.wmf"/><Relationship Id="rId11" Type="http://schemas.openxmlformats.org/officeDocument/2006/relationships/image" Target="../media/image333.wmf"/><Relationship Id="rId5" Type="http://schemas.openxmlformats.org/officeDocument/2006/relationships/image" Target="../media/image327.wmf"/><Relationship Id="rId10" Type="http://schemas.openxmlformats.org/officeDocument/2006/relationships/image" Target="../media/image332.wmf"/><Relationship Id="rId4" Type="http://schemas.openxmlformats.org/officeDocument/2006/relationships/image" Target="../media/image312.wmf"/><Relationship Id="rId9" Type="http://schemas.openxmlformats.org/officeDocument/2006/relationships/image" Target="../media/image331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image" Target="../media/image16.wmf"/><Relationship Id="rId7" Type="http://schemas.openxmlformats.org/officeDocument/2006/relationships/image" Target="../media/image31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6" Type="http://schemas.openxmlformats.org/officeDocument/2006/relationships/image" Target="../media/image19.wmf"/><Relationship Id="rId11" Type="http://schemas.openxmlformats.org/officeDocument/2006/relationships/image" Target="../media/image34.emf"/><Relationship Id="rId5" Type="http://schemas.openxmlformats.org/officeDocument/2006/relationships/image" Target="../media/image18.wmf"/><Relationship Id="rId10" Type="http://schemas.openxmlformats.org/officeDocument/2006/relationships/image" Target="../media/image33.emf"/><Relationship Id="rId4" Type="http://schemas.openxmlformats.org/officeDocument/2006/relationships/image" Target="../media/image17.wmf"/><Relationship Id="rId9" Type="http://schemas.openxmlformats.org/officeDocument/2006/relationships/image" Target="../media/image32.wmf"/></Relationships>
</file>

<file path=ppt/drawings/_rels/vmlDrawing30.vml.rels><?xml version="1.0" encoding="UTF-8" standalone="yes"?>
<Relationships xmlns="http://schemas.openxmlformats.org/package/2006/relationships"><Relationship Id="rId8" Type="http://schemas.openxmlformats.org/officeDocument/2006/relationships/image" Target="../media/image339.wmf"/><Relationship Id="rId3" Type="http://schemas.openxmlformats.org/officeDocument/2006/relationships/image" Target="../media/image311.wmf"/><Relationship Id="rId7" Type="http://schemas.openxmlformats.org/officeDocument/2006/relationships/image" Target="../media/image338.wmf"/><Relationship Id="rId2" Type="http://schemas.openxmlformats.org/officeDocument/2006/relationships/image" Target="../media/image335.wmf"/><Relationship Id="rId1" Type="http://schemas.openxmlformats.org/officeDocument/2006/relationships/image" Target="../media/image334.wmf"/><Relationship Id="rId6" Type="http://schemas.openxmlformats.org/officeDocument/2006/relationships/image" Target="../media/image337.wmf"/><Relationship Id="rId5" Type="http://schemas.openxmlformats.org/officeDocument/2006/relationships/image" Target="../media/image336.wmf"/><Relationship Id="rId10" Type="http://schemas.openxmlformats.org/officeDocument/2006/relationships/image" Target="../media/image341.wmf"/><Relationship Id="rId4" Type="http://schemas.openxmlformats.org/officeDocument/2006/relationships/image" Target="../media/image312.wmf"/><Relationship Id="rId9" Type="http://schemas.openxmlformats.org/officeDocument/2006/relationships/image" Target="../media/image340.wmf"/></Relationships>
</file>

<file path=ppt/drawings/_rels/vmlDrawing31.vml.rels><?xml version="1.0" encoding="UTF-8" standalone="yes"?>
<Relationships xmlns="http://schemas.openxmlformats.org/package/2006/relationships"><Relationship Id="rId8" Type="http://schemas.openxmlformats.org/officeDocument/2006/relationships/image" Target="../media/image349.wmf"/><Relationship Id="rId3" Type="http://schemas.openxmlformats.org/officeDocument/2006/relationships/image" Target="../media/image344.wmf"/><Relationship Id="rId7" Type="http://schemas.openxmlformats.org/officeDocument/2006/relationships/image" Target="../media/image348.wmf"/><Relationship Id="rId2" Type="http://schemas.openxmlformats.org/officeDocument/2006/relationships/image" Target="../media/image343.wmf"/><Relationship Id="rId1" Type="http://schemas.openxmlformats.org/officeDocument/2006/relationships/image" Target="../media/image342.wmf"/><Relationship Id="rId6" Type="http://schemas.openxmlformats.org/officeDocument/2006/relationships/image" Target="../media/image347.wmf"/><Relationship Id="rId5" Type="http://schemas.openxmlformats.org/officeDocument/2006/relationships/image" Target="../media/image346.wmf"/><Relationship Id="rId10" Type="http://schemas.openxmlformats.org/officeDocument/2006/relationships/image" Target="../media/image351.wmf"/><Relationship Id="rId4" Type="http://schemas.openxmlformats.org/officeDocument/2006/relationships/image" Target="../media/image345.wmf"/><Relationship Id="rId9" Type="http://schemas.openxmlformats.org/officeDocument/2006/relationships/image" Target="../media/image350.w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4.wmf"/><Relationship Id="rId2" Type="http://schemas.openxmlformats.org/officeDocument/2006/relationships/image" Target="../media/image353.wmf"/><Relationship Id="rId1" Type="http://schemas.openxmlformats.org/officeDocument/2006/relationships/image" Target="../media/image352.wmf"/><Relationship Id="rId4" Type="http://schemas.openxmlformats.org/officeDocument/2006/relationships/image" Target="../media/image355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3" Type="http://schemas.openxmlformats.org/officeDocument/2006/relationships/image" Target="../media/image37.wmf"/><Relationship Id="rId7" Type="http://schemas.openxmlformats.org/officeDocument/2006/relationships/image" Target="../media/image15.wmf"/><Relationship Id="rId12" Type="http://schemas.openxmlformats.org/officeDocument/2006/relationships/image" Target="../media/image44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Relationship Id="rId6" Type="http://schemas.openxmlformats.org/officeDocument/2006/relationships/image" Target="../media/image16.wmf"/><Relationship Id="rId11" Type="http://schemas.openxmlformats.org/officeDocument/2006/relationships/image" Target="../media/image43.wmf"/><Relationship Id="rId5" Type="http://schemas.openxmlformats.org/officeDocument/2006/relationships/image" Target="../media/image39.wmf"/><Relationship Id="rId10" Type="http://schemas.openxmlformats.org/officeDocument/2006/relationships/image" Target="../media/image42.wmf"/><Relationship Id="rId4" Type="http://schemas.openxmlformats.org/officeDocument/2006/relationships/image" Target="../media/image38.png"/><Relationship Id="rId9" Type="http://schemas.openxmlformats.org/officeDocument/2006/relationships/image" Target="../media/image41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50.wmf"/><Relationship Id="rId3" Type="http://schemas.openxmlformats.org/officeDocument/2006/relationships/image" Target="../media/image15.wmf"/><Relationship Id="rId7" Type="http://schemas.openxmlformats.org/officeDocument/2006/relationships/image" Target="../media/image49.wmf"/><Relationship Id="rId2" Type="http://schemas.openxmlformats.org/officeDocument/2006/relationships/image" Target="../media/image46.wmf"/><Relationship Id="rId1" Type="http://schemas.openxmlformats.org/officeDocument/2006/relationships/image" Target="../media/image45.png"/><Relationship Id="rId6" Type="http://schemas.openxmlformats.org/officeDocument/2006/relationships/image" Target="../media/image48.wmf"/><Relationship Id="rId11" Type="http://schemas.openxmlformats.org/officeDocument/2006/relationships/image" Target="../media/image52.wmf"/><Relationship Id="rId5" Type="http://schemas.openxmlformats.org/officeDocument/2006/relationships/image" Target="../media/image47.wmf"/><Relationship Id="rId10" Type="http://schemas.openxmlformats.org/officeDocument/2006/relationships/image" Target="../media/image51.wmf"/><Relationship Id="rId4" Type="http://schemas.openxmlformats.org/officeDocument/2006/relationships/image" Target="../media/image16.wmf"/><Relationship Id="rId9" Type="http://schemas.openxmlformats.org/officeDocument/2006/relationships/image" Target="../media/image42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58.wmf"/><Relationship Id="rId3" Type="http://schemas.openxmlformats.org/officeDocument/2006/relationships/image" Target="../media/image54.wmf"/><Relationship Id="rId7" Type="http://schemas.openxmlformats.org/officeDocument/2006/relationships/image" Target="../media/image57.wmf"/><Relationship Id="rId2" Type="http://schemas.openxmlformats.org/officeDocument/2006/relationships/image" Target="../media/image53.wmf"/><Relationship Id="rId1" Type="http://schemas.openxmlformats.org/officeDocument/2006/relationships/image" Target="../media/image42.wmf"/><Relationship Id="rId6" Type="http://schemas.openxmlformats.org/officeDocument/2006/relationships/image" Target="../media/image56.wmf"/><Relationship Id="rId5" Type="http://schemas.openxmlformats.org/officeDocument/2006/relationships/image" Target="../media/image55.wmf"/><Relationship Id="rId10" Type="http://schemas.openxmlformats.org/officeDocument/2006/relationships/image" Target="../media/image60.wmf"/><Relationship Id="rId4" Type="http://schemas.openxmlformats.org/officeDocument/2006/relationships/image" Target="../media/image50.wmf"/><Relationship Id="rId9" Type="http://schemas.openxmlformats.org/officeDocument/2006/relationships/image" Target="../media/image59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68.emf"/><Relationship Id="rId3" Type="http://schemas.openxmlformats.org/officeDocument/2006/relationships/image" Target="../media/image63.emf"/><Relationship Id="rId7" Type="http://schemas.openxmlformats.org/officeDocument/2006/relationships/image" Target="../media/image67.wmf"/><Relationship Id="rId12" Type="http://schemas.openxmlformats.org/officeDocument/2006/relationships/image" Target="../media/image72.emf"/><Relationship Id="rId2" Type="http://schemas.openxmlformats.org/officeDocument/2006/relationships/image" Target="../media/image62.wmf"/><Relationship Id="rId1" Type="http://schemas.openxmlformats.org/officeDocument/2006/relationships/image" Target="../media/image61.emf"/><Relationship Id="rId6" Type="http://schemas.openxmlformats.org/officeDocument/2006/relationships/image" Target="../media/image66.wmf"/><Relationship Id="rId11" Type="http://schemas.openxmlformats.org/officeDocument/2006/relationships/image" Target="../media/image71.wmf"/><Relationship Id="rId5" Type="http://schemas.openxmlformats.org/officeDocument/2006/relationships/image" Target="../media/image65.wmf"/><Relationship Id="rId10" Type="http://schemas.openxmlformats.org/officeDocument/2006/relationships/image" Target="../media/image70.wmf"/><Relationship Id="rId4" Type="http://schemas.openxmlformats.org/officeDocument/2006/relationships/image" Target="../media/image64.wmf"/><Relationship Id="rId9" Type="http://schemas.openxmlformats.org/officeDocument/2006/relationships/image" Target="../media/image69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80.wmf"/><Relationship Id="rId13" Type="http://schemas.openxmlformats.org/officeDocument/2006/relationships/image" Target="../media/image85.emf"/><Relationship Id="rId18" Type="http://schemas.openxmlformats.org/officeDocument/2006/relationships/image" Target="../media/image90.wmf"/><Relationship Id="rId26" Type="http://schemas.openxmlformats.org/officeDocument/2006/relationships/image" Target="../media/image98.emf"/><Relationship Id="rId3" Type="http://schemas.openxmlformats.org/officeDocument/2006/relationships/image" Target="../media/image75.emf"/><Relationship Id="rId21" Type="http://schemas.openxmlformats.org/officeDocument/2006/relationships/image" Target="../media/image93.wmf"/><Relationship Id="rId7" Type="http://schemas.openxmlformats.org/officeDocument/2006/relationships/image" Target="../media/image79.wmf"/><Relationship Id="rId12" Type="http://schemas.openxmlformats.org/officeDocument/2006/relationships/image" Target="../media/image84.emf"/><Relationship Id="rId17" Type="http://schemas.openxmlformats.org/officeDocument/2006/relationships/image" Target="../media/image89.wmf"/><Relationship Id="rId25" Type="http://schemas.openxmlformats.org/officeDocument/2006/relationships/image" Target="../media/image97.emf"/><Relationship Id="rId2" Type="http://schemas.openxmlformats.org/officeDocument/2006/relationships/image" Target="../media/image74.emf"/><Relationship Id="rId16" Type="http://schemas.openxmlformats.org/officeDocument/2006/relationships/image" Target="../media/image88.wmf"/><Relationship Id="rId20" Type="http://schemas.openxmlformats.org/officeDocument/2006/relationships/image" Target="../media/image92.emf"/><Relationship Id="rId1" Type="http://schemas.openxmlformats.org/officeDocument/2006/relationships/image" Target="../media/image73.emf"/><Relationship Id="rId6" Type="http://schemas.openxmlformats.org/officeDocument/2006/relationships/image" Target="../media/image78.emf"/><Relationship Id="rId11" Type="http://schemas.openxmlformats.org/officeDocument/2006/relationships/image" Target="../media/image83.emf"/><Relationship Id="rId24" Type="http://schemas.openxmlformats.org/officeDocument/2006/relationships/image" Target="../media/image96.wmf"/><Relationship Id="rId5" Type="http://schemas.openxmlformats.org/officeDocument/2006/relationships/image" Target="../media/image77.emf"/><Relationship Id="rId15" Type="http://schemas.openxmlformats.org/officeDocument/2006/relationships/image" Target="../media/image87.wmf"/><Relationship Id="rId23" Type="http://schemas.openxmlformats.org/officeDocument/2006/relationships/image" Target="../media/image95.wmf"/><Relationship Id="rId28" Type="http://schemas.openxmlformats.org/officeDocument/2006/relationships/image" Target="../media/image100.wmf"/><Relationship Id="rId10" Type="http://schemas.openxmlformats.org/officeDocument/2006/relationships/image" Target="../media/image82.emf"/><Relationship Id="rId19" Type="http://schemas.openxmlformats.org/officeDocument/2006/relationships/image" Target="../media/image91.emf"/><Relationship Id="rId4" Type="http://schemas.openxmlformats.org/officeDocument/2006/relationships/image" Target="../media/image76.emf"/><Relationship Id="rId9" Type="http://schemas.openxmlformats.org/officeDocument/2006/relationships/image" Target="../media/image81.wmf"/><Relationship Id="rId14" Type="http://schemas.openxmlformats.org/officeDocument/2006/relationships/image" Target="../media/image86.wmf"/><Relationship Id="rId22" Type="http://schemas.openxmlformats.org/officeDocument/2006/relationships/image" Target="../media/image94.wmf"/><Relationship Id="rId27" Type="http://schemas.openxmlformats.org/officeDocument/2006/relationships/image" Target="../media/image99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wmf"/><Relationship Id="rId3" Type="http://schemas.openxmlformats.org/officeDocument/2006/relationships/image" Target="../media/image103.wmf"/><Relationship Id="rId7" Type="http://schemas.openxmlformats.org/officeDocument/2006/relationships/image" Target="../media/image107.wmf"/><Relationship Id="rId12" Type="http://schemas.openxmlformats.org/officeDocument/2006/relationships/image" Target="../media/image112.wmf"/><Relationship Id="rId2" Type="http://schemas.openxmlformats.org/officeDocument/2006/relationships/image" Target="../media/image102.wmf"/><Relationship Id="rId1" Type="http://schemas.openxmlformats.org/officeDocument/2006/relationships/image" Target="../media/image101.wmf"/><Relationship Id="rId6" Type="http://schemas.openxmlformats.org/officeDocument/2006/relationships/image" Target="../media/image106.wmf"/><Relationship Id="rId11" Type="http://schemas.openxmlformats.org/officeDocument/2006/relationships/image" Target="../media/image111.wmf"/><Relationship Id="rId5" Type="http://schemas.openxmlformats.org/officeDocument/2006/relationships/image" Target="../media/image105.wmf"/><Relationship Id="rId10" Type="http://schemas.openxmlformats.org/officeDocument/2006/relationships/image" Target="../media/image110.wmf"/><Relationship Id="rId4" Type="http://schemas.openxmlformats.org/officeDocument/2006/relationships/image" Target="../media/image104.wmf"/><Relationship Id="rId9" Type="http://schemas.openxmlformats.org/officeDocument/2006/relationships/image" Target="../media/image10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047309-7E3A-47A4-91B1-06058BB4C888}" type="datetimeFigureOut">
              <a:rPr lang="zh-CN" altLang="en-US" smtClean="0"/>
              <a:t>2022/3/12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7DF42D-A96D-4D12-97D6-70F98174ED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8609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latin typeface="Times New Roman" panose="02020603050405020304" pitchFamily="18" charset="0"/>
            </a:endParaRPr>
          </a:p>
        </p:txBody>
      </p:sp>
      <p:sp>
        <p:nvSpPr>
          <p:cNvPr id="1638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54487491-586C-4CE0-B768-7D356C794AA3}" type="slidenum">
              <a:rPr lang="en-US" altLang="zh-CN" sz="1200" smtClean="0"/>
              <a:pPr/>
              <a:t>8</a:t>
            </a:fld>
            <a:endParaRPr lang="en-US" altLang="zh-CN" sz="1200" smtClean="0"/>
          </a:p>
        </p:txBody>
      </p:sp>
    </p:spTree>
    <p:extLst>
      <p:ext uri="{BB962C8B-B14F-4D97-AF65-F5344CB8AC3E}">
        <p14:creationId xmlns:p14="http://schemas.microsoft.com/office/powerpoint/2010/main" val="33751769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A115C-0569-4BF1-9E6B-8F71BAAE10C1}" type="datetimeFigureOut">
              <a:rPr lang="zh-CN" altLang="en-US" smtClean="0"/>
              <a:t>2022/3/12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FD3D3-E7A1-42E7-84BA-D984C6BBCC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0034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A115C-0569-4BF1-9E6B-8F71BAAE10C1}" type="datetimeFigureOut">
              <a:rPr lang="zh-CN" altLang="en-US" smtClean="0"/>
              <a:t>2022/3/12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FD3D3-E7A1-42E7-84BA-D984C6BBCC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5398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A115C-0569-4BF1-9E6B-8F71BAAE10C1}" type="datetimeFigureOut">
              <a:rPr lang="zh-CN" altLang="en-US" smtClean="0"/>
              <a:t>2022/3/12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FD3D3-E7A1-42E7-84BA-D984C6BBCC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52774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53848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0" y="1600200"/>
            <a:ext cx="53848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09600" y="3938589"/>
            <a:ext cx="53848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7600" y="3938589"/>
            <a:ext cx="53848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3364119"/>
      </p:ext>
    </p:extLst>
  </p:cSld>
  <p:clrMapOvr>
    <a:masterClrMapping/>
  </p:clrMapOvr>
  <p:transition spd="med">
    <p:strips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A115C-0569-4BF1-9E6B-8F71BAAE10C1}" type="datetimeFigureOut">
              <a:rPr lang="zh-CN" altLang="en-US" smtClean="0"/>
              <a:t>2022/3/12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FD3D3-E7A1-42E7-84BA-D984C6BBCC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1975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A115C-0569-4BF1-9E6B-8F71BAAE10C1}" type="datetimeFigureOut">
              <a:rPr lang="zh-CN" altLang="en-US" smtClean="0"/>
              <a:t>2022/3/12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FD3D3-E7A1-42E7-84BA-D984C6BBCC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4924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A115C-0569-4BF1-9E6B-8F71BAAE10C1}" type="datetimeFigureOut">
              <a:rPr lang="zh-CN" altLang="en-US" smtClean="0"/>
              <a:t>2022/3/12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FD3D3-E7A1-42E7-84BA-D984C6BBCC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3578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A115C-0569-4BF1-9E6B-8F71BAAE10C1}" type="datetimeFigureOut">
              <a:rPr lang="zh-CN" altLang="en-US" smtClean="0"/>
              <a:t>2022/3/12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FD3D3-E7A1-42E7-84BA-D984C6BBCC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1080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A115C-0569-4BF1-9E6B-8F71BAAE10C1}" type="datetimeFigureOut">
              <a:rPr lang="zh-CN" altLang="en-US" smtClean="0"/>
              <a:t>2022/3/12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FD3D3-E7A1-42E7-84BA-D984C6BBCC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6104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A115C-0569-4BF1-9E6B-8F71BAAE10C1}" type="datetimeFigureOut">
              <a:rPr lang="zh-CN" altLang="en-US" smtClean="0"/>
              <a:t>2022/3/12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FD3D3-E7A1-42E7-84BA-D984C6BBCC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6742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A115C-0569-4BF1-9E6B-8F71BAAE10C1}" type="datetimeFigureOut">
              <a:rPr lang="zh-CN" altLang="en-US" smtClean="0"/>
              <a:t>2022/3/12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FD3D3-E7A1-42E7-84BA-D984C6BBCC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5147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A115C-0569-4BF1-9E6B-8F71BAAE10C1}" type="datetimeFigureOut">
              <a:rPr lang="zh-CN" altLang="en-US" smtClean="0"/>
              <a:t>2022/3/12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FD3D3-E7A1-42E7-84BA-D984C6BBCC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9484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5">
          <a:fgClr>
            <a:schemeClr val="bg1"/>
          </a:fgClr>
          <a:bgClr>
            <a:schemeClr val="accent2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AA115C-0569-4BF1-9E6B-8F71BAAE10C1}" type="datetimeFigureOut">
              <a:rPr lang="zh-CN" altLang="en-US" smtClean="0"/>
              <a:t>2022/3/12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FD3D3-E7A1-42E7-84BA-D984C6BBCC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1070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13.wmf"/><Relationship Id="rId18" Type="http://schemas.openxmlformats.org/officeDocument/2006/relationships/oleObject" Target="../embeddings/oleObject7.bin"/><Relationship Id="rId3" Type="http://schemas.openxmlformats.org/officeDocument/2006/relationships/image" Target="../media/image11.png"/><Relationship Id="rId21" Type="http://schemas.openxmlformats.org/officeDocument/2006/relationships/image" Target="../media/image8.wmf"/><Relationship Id="rId7" Type="http://schemas.openxmlformats.org/officeDocument/2006/relationships/image" Target="../media/image2.wmf"/><Relationship Id="rId12" Type="http://schemas.openxmlformats.org/officeDocument/2006/relationships/image" Target="../media/image12.wmf"/><Relationship Id="rId17" Type="http://schemas.openxmlformats.org/officeDocument/2006/relationships/image" Target="../media/image6.wmf"/><Relationship Id="rId25" Type="http://schemas.openxmlformats.org/officeDocument/2006/relationships/image" Target="../media/image10.wmf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6.bin"/><Relationship Id="rId20" Type="http://schemas.openxmlformats.org/officeDocument/2006/relationships/oleObject" Target="../embeddings/oleObject8.bin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4.wmf"/><Relationship Id="rId24" Type="http://schemas.openxmlformats.org/officeDocument/2006/relationships/oleObject" Target="../embeddings/oleObject10.bin"/><Relationship Id="rId5" Type="http://schemas.openxmlformats.org/officeDocument/2006/relationships/image" Target="../media/image1.wmf"/><Relationship Id="rId15" Type="http://schemas.openxmlformats.org/officeDocument/2006/relationships/image" Target="../media/image5.wmf"/><Relationship Id="rId23" Type="http://schemas.openxmlformats.org/officeDocument/2006/relationships/image" Target="../media/image9.wmf"/><Relationship Id="rId10" Type="http://schemas.openxmlformats.org/officeDocument/2006/relationships/oleObject" Target="../embeddings/oleObject4.bin"/><Relationship Id="rId19" Type="http://schemas.openxmlformats.org/officeDocument/2006/relationships/image" Target="../media/image7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3.wmf"/><Relationship Id="rId14" Type="http://schemas.openxmlformats.org/officeDocument/2006/relationships/oleObject" Target="../embeddings/oleObject5.bin"/><Relationship Id="rId22" Type="http://schemas.openxmlformats.org/officeDocument/2006/relationships/oleObject" Target="../embeddings/oleObject9.bin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7.bin"/><Relationship Id="rId13" Type="http://schemas.openxmlformats.org/officeDocument/2006/relationships/image" Target="../media/image117.wmf"/><Relationship Id="rId3" Type="http://schemas.openxmlformats.org/officeDocument/2006/relationships/image" Target="../media/image11.png"/><Relationship Id="rId7" Type="http://schemas.openxmlformats.org/officeDocument/2006/relationships/image" Target="../media/image114.wmf"/><Relationship Id="rId12" Type="http://schemas.openxmlformats.org/officeDocument/2006/relationships/oleObject" Target="../embeddings/oleObject12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126.bin"/><Relationship Id="rId11" Type="http://schemas.openxmlformats.org/officeDocument/2006/relationships/image" Target="../media/image116.wmf"/><Relationship Id="rId5" Type="http://schemas.openxmlformats.org/officeDocument/2006/relationships/image" Target="../media/image113.emf"/><Relationship Id="rId10" Type="http://schemas.openxmlformats.org/officeDocument/2006/relationships/oleObject" Target="../embeddings/oleObject128.bin"/><Relationship Id="rId4" Type="http://schemas.openxmlformats.org/officeDocument/2006/relationships/oleObject" Target="../embeddings/Microsoft_Word_97_-_2003___1.doc"/><Relationship Id="rId9" Type="http://schemas.openxmlformats.org/officeDocument/2006/relationships/image" Target="../media/image115.wmf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2.wmf"/><Relationship Id="rId18" Type="http://schemas.openxmlformats.org/officeDocument/2006/relationships/oleObject" Target="../embeddings/oleObject137.bin"/><Relationship Id="rId26" Type="http://schemas.openxmlformats.org/officeDocument/2006/relationships/oleObject" Target="../embeddings/oleObject141.bin"/><Relationship Id="rId39" Type="http://schemas.openxmlformats.org/officeDocument/2006/relationships/oleObject" Target="../embeddings/oleObject149.bin"/><Relationship Id="rId21" Type="http://schemas.openxmlformats.org/officeDocument/2006/relationships/image" Target="../media/image126.wmf"/><Relationship Id="rId34" Type="http://schemas.openxmlformats.org/officeDocument/2006/relationships/oleObject" Target="../embeddings/oleObject146.bin"/><Relationship Id="rId42" Type="http://schemas.openxmlformats.org/officeDocument/2006/relationships/image" Target="../media/image135.wmf"/><Relationship Id="rId7" Type="http://schemas.openxmlformats.org/officeDocument/2006/relationships/image" Target="../media/image119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36.bin"/><Relationship Id="rId20" Type="http://schemas.openxmlformats.org/officeDocument/2006/relationships/oleObject" Target="../embeddings/oleObject138.bin"/><Relationship Id="rId29" Type="http://schemas.openxmlformats.org/officeDocument/2006/relationships/image" Target="../media/image130.wmf"/><Relationship Id="rId41" Type="http://schemas.openxmlformats.org/officeDocument/2006/relationships/oleObject" Target="../embeddings/oleObject150.bin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131.bin"/><Relationship Id="rId11" Type="http://schemas.openxmlformats.org/officeDocument/2006/relationships/image" Target="../media/image121.wmf"/><Relationship Id="rId24" Type="http://schemas.openxmlformats.org/officeDocument/2006/relationships/oleObject" Target="../embeddings/oleObject140.bin"/><Relationship Id="rId32" Type="http://schemas.openxmlformats.org/officeDocument/2006/relationships/oleObject" Target="../embeddings/oleObject144.bin"/><Relationship Id="rId37" Type="http://schemas.openxmlformats.org/officeDocument/2006/relationships/oleObject" Target="../embeddings/oleObject148.bin"/><Relationship Id="rId40" Type="http://schemas.openxmlformats.org/officeDocument/2006/relationships/image" Target="../media/image134.wmf"/><Relationship Id="rId5" Type="http://schemas.openxmlformats.org/officeDocument/2006/relationships/image" Target="../media/image118.wmf"/><Relationship Id="rId15" Type="http://schemas.openxmlformats.org/officeDocument/2006/relationships/image" Target="../media/image123.wmf"/><Relationship Id="rId23" Type="http://schemas.openxmlformats.org/officeDocument/2006/relationships/image" Target="../media/image127.png"/><Relationship Id="rId28" Type="http://schemas.openxmlformats.org/officeDocument/2006/relationships/oleObject" Target="../embeddings/oleObject142.bin"/><Relationship Id="rId36" Type="http://schemas.openxmlformats.org/officeDocument/2006/relationships/image" Target="../media/image132.wmf"/><Relationship Id="rId10" Type="http://schemas.openxmlformats.org/officeDocument/2006/relationships/oleObject" Target="../embeddings/oleObject133.bin"/><Relationship Id="rId19" Type="http://schemas.openxmlformats.org/officeDocument/2006/relationships/image" Target="../media/image125.png"/><Relationship Id="rId31" Type="http://schemas.openxmlformats.org/officeDocument/2006/relationships/image" Target="../media/image131.png"/><Relationship Id="rId4" Type="http://schemas.openxmlformats.org/officeDocument/2006/relationships/oleObject" Target="../embeddings/oleObject130.bin"/><Relationship Id="rId9" Type="http://schemas.openxmlformats.org/officeDocument/2006/relationships/image" Target="../media/image120.wmf"/><Relationship Id="rId14" Type="http://schemas.openxmlformats.org/officeDocument/2006/relationships/oleObject" Target="../embeddings/oleObject135.bin"/><Relationship Id="rId22" Type="http://schemas.openxmlformats.org/officeDocument/2006/relationships/oleObject" Target="../embeddings/oleObject139.bin"/><Relationship Id="rId27" Type="http://schemas.openxmlformats.org/officeDocument/2006/relationships/image" Target="../media/image129.png"/><Relationship Id="rId30" Type="http://schemas.openxmlformats.org/officeDocument/2006/relationships/oleObject" Target="../embeddings/oleObject143.bin"/><Relationship Id="rId35" Type="http://schemas.openxmlformats.org/officeDocument/2006/relationships/oleObject" Target="../embeddings/oleObject147.bin"/><Relationship Id="rId8" Type="http://schemas.openxmlformats.org/officeDocument/2006/relationships/oleObject" Target="../embeddings/oleObject132.bin"/><Relationship Id="rId3" Type="http://schemas.openxmlformats.org/officeDocument/2006/relationships/image" Target="../media/image11.png"/><Relationship Id="rId12" Type="http://schemas.openxmlformats.org/officeDocument/2006/relationships/oleObject" Target="../embeddings/oleObject134.bin"/><Relationship Id="rId17" Type="http://schemas.openxmlformats.org/officeDocument/2006/relationships/image" Target="../media/image124.wmf"/><Relationship Id="rId25" Type="http://schemas.openxmlformats.org/officeDocument/2006/relationships/image" Target="../media/image128.wmf"/><Relationship Id="rId33" Type="http://schemas.openxmlformats.org/officeDocument/2006/relationships/oleObject" Target="../embeddings/oleObject145.bin"/><Relationship Id="rId38" Type="http://schemas.openxmlformats.org/officeDocument/2006/relationships/image" Target="../media/image133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8.wmf"/><Relationship Id="rId13" Type="http://schemas.openxmlformats.org/officeDocument/2006/relationships/oleObject" Target="../embeddings/oleObject156.bin"/><Relationship Id="rId18" Type="http://schemas.openxmlformats.org/officeDocument/2006/relationships/image" Target="../media/image143.wmf"/><Relationship Id="rId3" Type="http://schemas.openxmlformats.org/officeDocument/2006/relationships/oleObject" Target="../embeddings/oleObject151.bin"/><Relationship Id="rId7" Type="http://schemas.openxmlformats.org/officeDocument/2006/relationships/oleObject" Target="../embeddings/oleObject153.bin"/><Relationship Id="rId12" Type="http://schemas.openxmlformats.org/officeDocument/2006/relationships/image" Target="../media/image140.wmf"/><Relationship Id="rId17" Type="http://schemas.openxmlformats.org/officeDocument/2006/relationships/oleObject" Target="../embeddings/oleObject15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42.wmf"/><Relationship Id="rId20" Type="http://schemas.openxmlformats.org/officeDocument/2006/relationships/image" Target="../media/image144.w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37.wmf"/><Relationship Id="rId11" Type="http://schemas.openxmlformats.org/officeDocument/2006/relationships/oleObject" Target="../embeddings/oleObject155.bin"/><Relationship Id="rId5" Type="http://schemas.openxmlformats.org/officeDocument/2006/relationships/oleObject" Target="../embeddings/oleObject152.bin"/><Relationship Id="rId15" Type="http://schemas.openxmlformats.org/officeDocument/2006/relationships/oleObject" Target="../embeddings/oleObject157.bin"/><Relationship Id="rId10" Type="http://schemas.openxmlformats.org/officeDocument/2006/relationships/image" Target="../media/image139.wmf"/><Relationship Id="rId19" Type="http://schemas.openxmlformats.org/officeDocument/2006/relationships/oleObject" Target="../embeddings/oleObject159.bin"/><Relationship Id="rId4" Type="http://schemas.openxmlformats.org/officeDocument/2006/relationships/image" Target="../media/image136.wmf"/><Relationship Id="rId9" Type="http://schemas.openxmlformats.org/officeDocument/2006/relationships/oleObject" Target="../embeddings/oleObject154.bin"/><Relationship Id="rId14" Type="http://schemas.openxmlformats.org/officeDocument/2006/relationships/image" Target="../media/image141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7.wmf"/><Relationship Id="rId13" Type="http://schemas.openxmlformats.org/officeDocument/2006/relationships/oleObject" Target="../embeddings/oleObject165.bin"/><Relationship Id="rId18" Type="http://schemas.openxmlformats.org/officeDocument/2006/relationships/image" Target="../media/image152.wmf"/><Relationship Id="rId3" Type="http://schemas.openxmlformats.org/officeDocument/2006/relationships/oleObject" Target="../embeddings/oleObject160.bin"/><Relationship Id="rId7" Type="http://schemas.openxmlformats.org/officeDocument/2006/relationships/oleObject" Target="../embeddings/oleObject162.bin"/><Relationship Id="rId12" Type="http://schemas.openxmlformats.org/officeDocument/2006/relationships/image" Target="../media/image149.wmf"/><Relationship Id="rId17" Type="http://schemas.openxmlformats.org/officeDocument/2006/relationships/oleObject" Target="../embeddings/oleObject16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51.emf"/><Relationship Id="rId20" Type="http://schemas.openxmlformats.org/officeDocument/2006/relationships/image" Target="../media/image153.w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46.wmf"/><Relationship Id="rId11" Type="http://schemas.openxmlformats.org/officeDocument/2006/relationships/oleObject" Target="../embeddings/oleObject164.bin"/><Relationship Id="rId5" Type="http://schemas.openxmlformats.org/officeDocument/2006/relationships/oleObject" Target="../embeddings/oleObject161.bin"/><Relationship Id="rId15" Type="http://schemas.openxmlformats.org/officeDocument/2006/relationships/oleObject" Target="../embeddings/oleObject166.bin"/><Relationship Id="rId10" Type="http://schemas.openxmlformats.org/officeDocument/2006/relationships/image" Target="../media/image148.wmf"/><Relationship Id="rId19" Type="http://schemas.openxmlformats.org/officeDocument/2006/relationships/oleObject" Target="../embeddings/oleObject168.bin"/><Relationship Id="rId4" Type="http://schemas.openxmlformats.org/officeDocument/2006/relationships/image" Target="../media/image145.wmf"/><Relationship Id="rId9" Type="http://schemas.openxmlformats.org/officeDocument/2006/relationships/oleObject" Target="../embeddings/oleObject163.bin"/><Relationship Id="rId14" Type="http://schemas.openxmlformats.org/officeDocument/2006/relationships/image" Target="../media/image150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1.bin"/><Relationship Id="rId13" Type="http://schemas.openxmlformats.org/officeDocument/2006/relationships/image" Target="../media/image158.wmf"/><Relationship Id="rId18" Type="http://schemas.openxmlformats.org/officeDocument/2006/relationships/oleObject" Target="../embeddings/oleObject176.bin"/><Relationship Id="rId3" Type="http://schemas.openxmlformats.org/officeDocument/2006/relationships/image" Target="../media/image11.png"/><Relationship Id="rId21" Type="http://schemas.openxmlformats.org/officeDocument/2006/relationships/image" Target="../media/image162.wmf"/><Relationship Id="rId7" Type="http://schemas.openxmlformats.org/officeDocument/2006/relationships/image" Target="../media/image155.wmf"/><Relationship Id="rId12" Type="http://schemas.openxmlformats.org/officeDocument/2006/relationships/oleObject" Target="../embeddings/oleObject173.bin"/><Relationship Id="rId17" Type="http://schemas.openxmlformats.org/officeDocument/2006/relationships/image" Target="../media/image160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75.bin"/><Relationship Id="rId20" Type="http://schemas.openxmlformats.org/officeDocument/2006/relationships/oleObject" Target="../embeddings/oleObject177.bin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170.bin"/><Relationship Id="rId11" Type="http://schemas.openxmlformats.org/officeDocument/2006/relationships/image" Target="../media/image157.wmf"/><Relationship Id="rId5" Type="http://schemas.openxmlformats.org/officeDocument/2006/relationships/image" Target="../media/image154.wmf"/><Relationship Id="rId15" Type="http://schemas.openxmlformats.org/officeDocument/2006/relationships/image" Target="../media/image159.wmf"/><Relationship Id="rId23" Type="http://schemas.openxmlformats.org/officeDocument/2006/relationships/image" Target="../media/image163.wmf"/><Relationship Id="rId10" Type="http://schemas.openxmlformats.org/officeDocument/2006/relationships/oleObject" Target="../embeddings/oleObject172.bin"/><Relationship Id="rId19" Type="http://schemas.openxmlformats.org/officeDocument/2006/relationships/image" Target="../media/image161.wmf"/><Relationship Id="rId4" Type="http://schemas.openxmlformats.org/officeDocument/2006/relationships/oleObject" Target="../embeddings/oleObject169.bin"/><Relationship Id="rId9" Type="http://schemas.openxmlformats.org/officeDocument/2006/relationships/image" Target="../media/image156.wmf"/><Relationship Id="rId14" Type="http://schemas.openxmlformats.org/officeDocument/2006/relationships/oleObject" Target="../embeddings/oleObject174.bin"/><Relationship Id="rId22" Type="http://schemas.openxmlformats.org/officeDocument/2006/relationships/oleObject" Target="../embeddings/oleObject178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6.wmf"/><Relationship Id="rId13" Type="http://schemas.openxmlformats.org/officeDocument/2006/relationships/oleObject" Target="../embeddings/oleObject184.bin"/><Relationship Id="rId18" Type="http://schemas.openxmlformats.org/officeDocument/2006/relationships/image" Target="../media/image171.wmf"/><Relationship Id="rId26" Type="http://schemas.openxmlformats.org/officeDocument/2006/relationships/image" Target="../media/image175.wmf"/><Relationship Id="rId3" Type="http://schemas.openxmlformats.org/officeDocument/2006/relationships/oleObject" Target="../embeddings/oleObject179.bin"/><Relationship Id="rId21" Type="http://schemas.openxmlformats.org/officeDocument/2006/relationships/oleObject" Target="../embeddings/oleObject188.bin"/><Relationship Id="rId7" Type="http://schemas.openxmlformats.org/officeDocument/2006/relationships/oleObject" Target="../embeddings/oleObject181.bin"/><Relationship Id="rId12" Type="http://schemas.openxmlformats.org/officeDocument/2006/relationships/image" Target="../media/image168.wmf"/><Relationship Id="rId17" Type="http://schemas.openxmlformats.org/officeDocument/2006/relationships/oleObject" Target="../embeddings/oleObject186.bin"/><Relationship Id="rId25" Type="http://schemas.openxmlformats.org/officeDocument/2006/relationships/oleObject" Target="../embeddings/oleObject19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70.wmf"/><Relationship Id="rId20" Type="http://schemas.openxmlformats.org/officeDocument/2006/relationships/image" Target="../media/image172.wmf"/><Relationship Id="rId29" Type="http://schemas.openxmlformats.org/officeDocument/2006/relationships/image" Target="../media/image176.wmf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65.wmf"/><Relationship Id="rId11" Type="http://schemas.openxmlformats.org/officeDocument/2006/relationships/oleObject" Target="../embeddings/oleObject183.bin"/><Relationship Id="rId24" Type="http://schemas.openxmlformats.org/officeDocument/2006/relationships/image" Target="../media/image174.wmf"/><Relationship Id="rId5" Type="http://schemas.openxmlformats.org/officeDocument/2006/relationships/oleObject" Target="../embeddings/oleObject180.bin"/><Relationship Id="rId15" Type="http://schemas.openxmlformats.org/officeDocument/2006/relationships/oleObject" Target="../embeddings/oleObject185.bin"/><Relationship Id="rId23" Type="http://schemas.openxmlformats.org/officeDocument/2006/relationships/oleObject" Target="../embeddings/oleObject189.bin"/><Relationship Id="rId28" Type="http://schemas.openxmlformats.org/officeDocument/2006/relationships/oleObject" Target="../embeddings/oleObject191.bin"/><Relationship Id="rId10" Type="http://schemas.openxmlformats.org/officeDocument/2006/relationships/image" Target="../media/image167.wmf"/><Relationship Id="rId19" Type="http://schemas.openxmlformats.org/officeDocument/2006/relationships/oleObject" Target="../embeddings/oleObject187.bin"/><Relationship Id="rId4" Type="http://schemas.openxmlformats.org/officeDocument/2006/relationships/image" Target="../media/image164.wmf"/><Relationship Id="rId9" Type="http://schemas.openxmlformats.org/officeDocument/2006/relationships/oleObject" Target="../embeddings/oleObject182.bin"/><Relationship Id="rId14" Type="http://schemas.openxmlformats.org/officeDocument/2006/relationships/image" Target="../media/image169.wmf"/><Relationship Id="rId22" Type="http://schemas.openxmlformats.org/officeDocument/2006/relationships/image" Target="../media/image173.wmf"/><Relationship Id="rId27" Type="http://schemas.openxmlformats.org/officeDocument/2006/relationships/image" Target="../media/image177.jpe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5.wmf"/><Relationship Id="rId13" Type="http://schemas.openxmlformats.org/officeDocument/2006/relationships/image" Target="../media/image179.wmf"/><Relationship Id="rId3" Type="http://schemas.openxmlformats.org/officeDocument/2006/relationships/image" Target="../media/image180.wmf"/><Relationship Id="rId7" Type="http://schemas.openxmlformats.org/officeDocument/2006/relationships/image" Target="../media/image184.wmf"/><Relationship Id="rId12" Type="http://schemas.openxmlformats.org/officeDocument/2006/relationships/oleObject" Target="../embeddings/oleObject19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83.wmf"/><Relationship Id="rId11" Type="http://schemas.openxmlformats.org/officeDocument/2006/relationships/image" Target="../media/image178.wmf"/><Relationship Id="rId5" Type="http://schemas.openxmlformats.org/officeDocument/2006/relationships/image" Target="../media/image182.wmf"/><Relationship Id="rId10" Type="http://schemas.openxmlformats.org/officeDocument/2006/relationships/oleObject" Target="../embeddings/oleObject192.bin"/><Relationship Id="rId4" Type="http://schemas.openxmlformats.org/officeDocument/2006/relationships/image" Target="../media/image181.wmf"/><Relationship Id="rId9" Type="http://schemas.openxmlformats.org/officeDocument/2006/relationships/image" Target="../media/image186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6.bin"/><Relationship Id="rId3" Type="http://schemas.openxmlformats.org/officeDocument/2006/relationships/image" Target="../media/image11.png"/><Relationship Id="rId7" Type="http://schemas.openxmlformats.org/officeDocument/2006/relationships/image" Target="../media/image18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195.bin"/><Relationship Id="rId5" Type="http://schemas.openxmlformats.org/officeDocument/2006/relationships/image" Target="../media/image187.wmf"/><Relationship Id="rId10" Type="http://schemas.openxmlformats.org/officeDocument/2006/relationships/image" Target="../media/image190.png"/><Relationship Id="rId4" Type="http://schemas.openxmlformats.org/officeDocument/2006/relationships/oleObject" Target="../embeddings/oleObject194.bin"/><Relationship Id="rId9" Type="http://schemas.openxmlformats.org/officeDocument/2006/relationships/image" Target="../media/image189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7.wmf"/><Relationship Id="rId13" Type="http://schemas.openxmlformats.org/officeDocument/2006/relationships/image" Target="../media/image202.wmf"/><Relationship Id="rId18" Type="http://schemas.openxmlformats.org/officeDocument/2006/relationships/image" Target="../media/image207.wmf"/><Relationship Id="rId3" Type="http://schemas.openxmlformats.org/officeDocument/2006/relationships/image" Target="../media/image192.wmf"/><Relationship Id="rId21" Type="http://schemas.openxmlformats.org/officeDocument/2006/relationships/image" Target="../media/image210.wmf"/><Relationship Id="rId7" Type="http://schemas.openxmlformats.org/officeDocument/2006/relationships/image" Target="../media/image196.wmf"/><Relationship Id="rId12" Type="http://schemas.openxmlformats.org/officeDocument/2006/relationships/image" Target="../media/image201.wmf"/><Relationship Id="rId17" Type="http://schemas.openxmlformats.org/officeDocument/2006/relationships/image" Target="../media/image206.wmf"/><Relationship Id="rId2" Type="http://schemas.openxmlformats.org/officeDocument/2006/relationships/image" Target="../media/image191.wmf"/><Relationship Id="rId16" Type="http://schemas.openxmlformats.org/officeDocument/2006/relationships/image" Target="../media/image205.wmf"/><Relationship Id="rId20" Type="http://schemas.openxmlformats.org/officeDocument/2006/relationships/image" Target="../media/image209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5.wmf"/><Relationship Id="rId11" Type="http://schemas.openxmlformats.org/officeDocument/2006/relationships/image" Target="../media/image200.wmf"/><Relationship Id="rId5" Type="http://schemas.openxmlformats.org/officeDocument/2006/relationships/image" Target="../media/image194.wmf"/><Relationship Id="rId15" Type="http://schemas.openxmlformats.org/officeDocument/2006/relationships/image" Target="../media/image204.wmf"/><Relationship Id="rId10" Type="http://schemas.openxmlformats.org/officeDocument/2006/relationships/image" Target="../media/image199.wmf"/><Relationship Id="rId19" Type="http://schemas.openxmlformats.org/officeDocument/2006/relationships/image" Target="../media/image208.wmf"/><Relationship Id="rId4" Type="http://schemas.openxmlformats.org/officeDocument/2006/relationships/image" Target="../media/image193.wmf"/><Relationship Id="rId9" Type="http://schemas.openxmlformats.org/officeDocument/2006/relationships/image" Target="../media/image198.wmf"/><Relationship Id="rId14" Type="http://schemas.openxmlformats.org/officeDocument/2006/relationships/image" Target="../media/image203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3.emf"/><Relationship Id="rId13" Type="http://schemas.openxmlformats.org/officeDocument/2006/relationships/image" Target="../media/image215.wmf"/><Relationship Id="rId18" Type="http://schemas.openxmlformats.org/officeDocument/2006/relationships/oleObject" Target="../embeddings/oleObject204.bin"/><Relationship Id="rId26" Type="http://schemas.openxmlformats.org/officeDocument/2006/relationships/oleObject" Target="../embeddings/oleObject208.bin"/><Relationship Id="rId3" Type="http://schemas.openxmlformats.org/officeDocument/2006/relationships/oleObject" Target="../embeddings/oleObject197.bin"/><Relationship Id="rId21" Type="http://schemas.openxmlformats.org/officeDocument/2006/relationships/image" Target="../media/image219.wmf"/><Relationship Id="rId7" Type="http://schemas.openxmlformats.org/officeDocument/2006/relationships/oleObject" Target="../embeddings/oleObject199.bin"/><Relationship Id="rId12" Type="http://schemas.openxmlformats.org/officeDocument/2006/relationships/oleObject" Target="../embeddings/oleObject201.bin"/><Relationship Id="rId17" Type="http://schemas.openxmlformats.org/officeDocument/2006/relationships/image" Target="../media/image217.wmf"/><Relationship Id="rId25" Type="http://schemas.openxmlformats.org/officeDocument/2006/relationships/image" Target="../media/image221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03.bin"/><Relationship Id="rId20" Type="http://schemas.openxmlformats.org/officeDocument/2006/relationships/oleObject" Target="../embeddings/oleObject205.bin"/><Relationship Id="rId1" Type="http://schemas.openxmlformats.org/officeDocument/2006/relationships/vmlDrawing" Target="../drawings/vmlDrawing18.vml"/><Relationship Id="rId6" Type="http://schemas.openxmlformats.org/officeDocument/2006/relationships/image" Target="../media/image212.emf"/><Relationship Id="rId11" Type="http://schemas.openxmlformats.org/officeDocument/2006/relationships/image" Target="../media/image214.wmf"/><Relationship Id="rId24" Type="http://schemas.openxmlformats.org/officeDocument/2006/relationships/oleObject" Target="../embeddings/oleObject207.bin"/><Relationship Id="rId5" Type="http://schemas.openxmlformats.org/officeDocument/2006/relationships/oleObject" Target="../embeddings/oleObject198.bin"/><Relationship Id="rId15" Type="http://schemas.openxmlformats.org/officeDocument/2006/relationships/image" Target="../media/image216.wmf"/><Relationship Id="rId23" Type="http://schemas.openxmlformats.org/officeDocument/2006/relationships/image" Target="../media/image220.wmf"/><Relationship Id="rId10" Type="http://schemas.openxmlformats.org/officeDocument/2006/relationships/oleObject" Target="../embeddings/oleObject200.bin"/><Relationship Id="rId19" Type="http://schemas.openxmlformats.org/officeDocument/2006/relationships/image" Target="../media/image218.wmf"/><Relationship Id="rId4" Type="http://schemas.openxmlformats.org/officeDocument/2006/relationships/image" Target="../media/image211.png"/><Relationship Id="rId9" Type="http://schemas.openxmlformats.org/officeDocument/2006/relationships/image" Target="../media/image11.png"/><Relationship Id="rId14" Type="http://schemas.openxmlformats.org/officeDocument/2006/relationships/oleObject" Target="../embeddings/oleObject202.bin"/><Relationship Id="rId22" Type="http://schemas.openxmlformats.org/officeDocument/2006/relationships/oleObject" Target="../embeddings/oleObject206.bin"/><Relationship Id="rId27" Type="http://schemas.openxmlformats.org/officeDocument/2006/relationships/image" Target="../media/image222.wmf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8.wmf"/><Relationship Id="rId18" Type="http://schemas.openxmlformats.org/officeDocument/2006/relationships/oleObject" Target="../embeddings/oleObject18.bin"/><Relationship Id="rId26" Type="http://schemas.openxmlformats.org/officeDocument/2006/relationships/oleObject" Target="../embeddings/oleObject22.bin"/><Relationship Id="rId21" Type="http://schemas.openxmlformats.org/officeDocument/2006/relationships/image" Target="../media/image22.wmf"/><Relationship Id="rId34" Type="http://schemas.openxmlformats.org/officeDocument/2006/relationships/oleObject" Target="../embeddings/oleObject26.bin"/><Relationship Id="rId7" Type="http://schemas.openxmlformats.org/officeDocument/2006/relationships/oleObject" Target="../embeddings/oleObject13.bin"/><Relationship Id="rId12" Type="http://schemas.openxmlformats.org/officeDocument/2006/relationships/oleObject" Target="../embeddings/oleObject15.bin"/><Relationship Id="rId17" Type="http://schemas.openxmlformats.org/officeDocument/2006/relationships/image" Target="../media/image20.wmf"/><Relationship Id="rId25" Type="http://schemas.openxmlformats.org/officeDocument/2006/relationships/image" Target="../media/image24.wmf"/><Relationship Id="rId33" Type="http://schemas.openxmlformats.org/officeDocument/2006/relationships/image" Target="../media/image28.emf"/><Relationship Id="rId2" Type="http://schemas.openxmlformats.org/officeDocument/2006/relationships/slideLayout" Target="../slideLayouts/slideLayout12.xml"/><Relationship Id="rId16" Type="http://schemas.openxmlformats.org/officeDocument/2006/relationships/oleObject" Target="../embeddings/oleObject17.bin"/><Relationship Id="rId20" Type="http://schemas.openxmlformats.org/officeDocument/2006/relationships/oleObject" Target="../embeddings/oleObject19.bin"/><Relationship Id="rId29" Type="http://schemas.openxmlformats.org/officeDocument/2006/relationships/image" Target="../media/image26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15.wmf"/><Relationship Id="rId11" Type="http://schemas.openxmlformats.org/officeDocument/2006/relationships/image" Target="../media/image17.wmf"/><Relationship Id="rId24" Type="http://schemas.openxmlformats.org/officeDocument/2006/relationships/oleObject" Target="../embeddings/oleObject21.bin"/><Relationship Id="rId32" Type="http://schemas.openxmlformats.org/officeDocument/2006/relationships/oleObject" Target="../embeddings/oleObject25.bin"/><Relationship Id="rId37" Type="http://schemas.openxmlformats.org/officeDocument/2006/relationships/image" Target="../media/image30.emf"/><Relationship Id="rId5" Type="http://schemas.openxmlformats.org/officeDocument/2006/relationships/oleObject" Target="../embeddings/oleObject12.bin"/><Relationship Id="rId15" Type="http://schemas.openxmlformats.org/officeDocument/2006/relationships/image" Target="../media/image19.wmf"/><Relationship Id="rId23" Type="http://schemas.openxmlformats.org/officeDocument/2006/relationships/image" Target="../media/image23.wmf"/><Relationship Id="rId28" Type="http://schemas.openxmlformats.org/officeDocument/2006/relationships/oleObject" Target="../embeddings/oleObject23.bin"/><Relationship Id="rId36" Type="http://schemas.openxmlformats.org/officeDocument/2006/relationships/oleObject" Target="../embeddings/oleObject27.bin"/><Relationship Id="rId10" Type="http://schemas.openxmlformats.org/officeDocument/2006/relationships/oleObject" Target="../embeddings/oleObject14.bin"/><Relationship Id="rId19" Type="http://schemas.openxmlformats.org/officeDocument/2006/relationships/image" Target="../media/image21.wmf"/><Relationship Id="rId31" Type="http://schemas.openxmlformats.org/officeDocument/2006/relationships/image" Target="../media/image27.wmf"/><Relationship Id="rId4" Type="http://schemas.openxmlformats.org/officeDocument/2006/relationships/image" Target="../media/image14.wmf"/><Relationship Id="rId9" Type="http://schemas.openxmlformats.org/officeDocument/2006/relationships/image" Target="../media/image11.png"/><Relationship Id="rId14" Type="http://schemas.openxmlformats.org/officeDocument/2006/relationships/oleObject" Target="../embeddings/oleObject16.bin"/><Relationship Id="rId22" Type="http://schemas.openxmlformats.org/officeDocument/2006/relationships/oleObject" Target="../embeddings/oleObject20.bin"/><Relationship Id="rId27" Type="http://schemas.openxmlformats.org/officeDocument/2006/relationships/image" Target="../media/image25.wmf"/><Relationship Id="rId30" Type="http://schemas.openxmlformats.org/officeDocument/2006/relationships/oleObject" Target="../embeddings/oleObject24.bin"/><Relationship Id="rId35" Type="http://schemas.openxmlformats.org/officeDocument/2006/relationships/image" Target="../media/image29.emf"/><Relationship Id="rId8" Type="http://schemas.openxmlformats.org/officeDocument/2006/relationships/image" Target="../media/image16.wmf"/><Relationship Id="rId3" Type="http://schemas.openxmlformats.org/officeDocument/2006/relationships/oleObject" Target="../embeddings/oleObject11.bin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27.wmf"/><Relationship Id="rId18" Type="http://schemas.openxmlformats.org/officeDocument/2006/relationships/oleObject" Target="../embeddings/oleObject216.bin"/><Relationship Id="rId26" Type="http://schemas.openxmlformats.org/officeDocument/2006/relationships/oleObject" Target="../embeddings/oleObject220.bin"/><Relationship Id="rId3" Type="http://schemas.openxmlformats.org/officeDocument/2006/relationships/image" Target="../media/image11.png"/><Relationship Id="rId21" Type="http://schemas.openxmlformats.org/officeDocument/2006/relationships/image" Target="../media/image231.wmf"/><Relationship Id="rId34" Type="http://schemas.openxmlformats.org/officeDocument/2006/relationships/oleObject" Target="../embeddings/oleObject225.bin"/><Relationship Id="rId7" Type="http://schemas.openxmlformats.org/officeDocument/2006/relationships/image" Target="../media/image224.wmf"/><Relationship Id="rId12" Type="http://schemas.openxmlformats.org/officeDocument/2006/relationships/oleObject" Target="../embeddings/oleObject213.bin"/><Relationship Id="rId17" Type="http://schemas.openxmlformats.org/officeDocument/2006/relationships/image" Target="../media/image229.wmf"/><Relationship Id="rId25" Type="http://schemas.openxmlformats.org/officeDocument/2006/relationships/image" Target="../media/image233.wmf"/><Relationship Id="rId33" Type="http://schemas.openxmlformats.org/officeDocument/2006/relationships/oleObject" Target="../embeddings/oleObject224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15.bin"/><Relationship Id="rId20" Type="http://schemas.openxmlformats.org/officeDocument/2006/relationships/oleObject" Target="../embeddings/oleObject217.bin"/><Relationship Id="rId29" Type="http://schemas.openxmlformats.org/officeDocument/2006/relationships/image" Target="../media/image235.png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210.bin"/><Relationship Id="rId11" Type="http://schemas.openxmlformats.org/officeDocument/2006/relationships/image" Target="../media/image226.wmf"/><Relationship Id="rId24" Type="http://schemas.openxmlformats.org/officeDocument/2006/relationships/oleObject" Target="../embeddings/oleObject219.bin"/><Relationship Id="rId32" Type="http://schemas.openxmlformats.org/officeDocument/2006/relationships/oleObject" Target="../embeddings/oleObject223.bin"/><Relationship Id="rId5" Type="http://schemas.openxmlformats.org/officeDocument/2006/relationships/image" Target="../media/image223.wmf"/><Relationship Id="rId15" Type="http://schemas.openxmlformats.org/officeDocument/2006/relationships/image" Target="../media/image228.wmf"/><Relationship Id="rId23" Type="http://schemas.openxmlformats.org/officeDocument/2006/relationships/image" Target="../media/image232.wmf"/><Relationship Id="rId28" Type="http://schemas.openxmlformats.org/officeDocument/2006/relationships/oleObject" Target="../embeddings/oleObject221.bin"/><Relationship Id="rId10" Type="http://schemas.openxmlformats.org/officeDocument/2006/relationships/oleObject" Target="../embeddings/oleObject212.bin"/><Relationship Id="rId19" Type="http://schemas.openxmlformats.org/officeDocument/2006/relationships/image" Target="../media/image230.wmf"/><Relationship Id="rId31" Type="http://schemas.openxmlformats.org/officeDocument/2006/relationships/image" Target="../media/image236.wmf"/><Relationship Id="rId4" Type="http://schemas.openxmlformats.org/officeDocument/2006/relationships/oleObject" Target="../embeddings/oleObject209.bin"/><Relationship Id="rId9" Type="http://schemas.openxmlformats.org/officeDocument/2006/relationships/image" Target="../media/image225.wmf"/><Relationship Id="rId14" Type="http://schemas.openxmlformats.org/officeDocument/2006/relationships/oleObject" Target="../embeddings/oleObject214.bin"/><Relationship Id="rId22" Type="http://schemas.openxmlformats.org/officeDocument/2006/relationships/oleObject" Target="../embeddings/oleObject218.bin"/><Relationship Id="rId27" Type="http://schemas.openxmlformats.org/officeDocument/2006/relationships/image" Target="../media/image234.png"/><Relationship Id="rId30" Type="http://schemas.openxmlformats.org/officeDocument/2006/relationships/oleObject" Target="../embeddings/oleObject222.bin"/><Relationship Id="rId8" Type="http://schemas.openxmlformats.org/officeDocument/2006/relationships/oleObject" Target="../embeddings/oleObject211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8.bin"/><Relationship Id="rId13" Type="http://schemas.openxmlformats.org/officeDocument/2006/relationships/image" Target="../media/image241.wmf"/><Relationship Id="rId18" Type="http://schemas.openxmlformats.org/officeDocument/2006/relationships/oleObject" Target="../embeddings/oleObject233.bin"/><Relationship Id="rId3" Type="http://schemas.openxmlformats.org/officeDocument/2006/relationships/image" Target="../media/image11.png"/><Relationship Id="rId21" Type="http://schemas.openxmlformats.org/officeDocument/2006/relationships/image" Target="../media/image245.wmf"/><Relationship Id="rId7" Type="http://schemas.openxmlformats.org/officeDocument/2006/relationships/image" Target="../media/image238.wmf"/><Relationship Id="rId12" Type="http://schemas.openxmlformats.org/officeDocument/2006/relationships/oleObject" Target="../embeddings/oleObject230.bin"/><Relationship Id="rId17" Type="http://schemas.openxmlformats.org/officeDocument/2006/relationships/image" Target="../media/image243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32.bin"/><Relationship Id="rId20" Type="http://schemas.openxmlformats.org/officeDocument/2006/relationships/oleObject" Target="../embeddings/oleObject234.bin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227.bin"/><Relationship Id="rId11" Type="http://schemas.openxmlformats.org/officeDocument/2006/relationships/image" Target="../media/image240.wmf"/><Relationship Id="rId5" Type="http://schemas.openxmlformats.org/officeDocument/2006/relationships/image" Target="../media/image237.wmf"/><Relationship Id="rId15" Type="http://schemas.openxmlformats.org/officeDocument/2006/relationships/image" Target="../media/image242.wmf"/><Relationship Id="rId23" Type="http://schemas.openxmlformats.org/officeDocument/2006/relationships/image" Target="../media/image246.wmf"/><Relationship Id="rId10" Type="http://schemas.openxmlformats.org/officeDocument/2006/relationships/oleObject" Target="../embeddings/oleObject229.bin"/><Relationship Id="rId19" Type="http://schemas.openxmlformats.org/officeDocument/2006/relationships/image" Target="../media/image244.wmf"/><Relationship Id="rId4" Type="http://schemas.openxmlformats.org/officeDocument/2006/relationships/oleObject" Target="../embeddings/oleObject226.bin"/><Relationship Id="rId9" Type="http://schemas.openxmlformats.org/officeDocument/2006/relationships/image" Target="../media/image239.wmf"/><Relationship Id="rId14" Type="http://schemas.openxmlformats.org/officeDocument/2006/relationships/oleObject" Target="../embeddings/oleObject231.bin"/><Relationship Id="rId22" Type="http://schemas.openxmlformats.org/officeDocument/2006/relationships/oleObject" Target="../embeddings/oleObject235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8.bin"/><Relationship Id="rId13" Type="http://schemas.openxmlformats.org/officeDocument/2006/relationships/image" Target="../media/image251.wmf"/><Relationship Id="rId18" Type="http://schemas.openxmlformats.org/officeDocument/2006/relationships/oleObject" Target="../embeddings/oleObject243.bin"/><Relationship Id="rId3" Type="http://schemas.openxmlformats.org/officeDocument/2006/relationships/image" Target="../media/image11.png"/><Relationship Id="rId21" Type="http://schemas.openxmlformats.org/officeDocument/2006/relationships/image" Target="../media/image255.wmf"/><Relationship Id="rId7" Type="http://schemas.openxmlformats.org/officeDocument/2006/relationships/image" Target="../media/image248.wmf"/><Relationship Id="rId12" Type="http://schemas.openxmlformats.org/officeDocument/2006/relationships/oleObject" Target="../embeddings/oleObject240.bin"/><Relationship Id="rId17" Type="http://schemas.openxmlformats.org/officeDocument/2006/relationships/image" Target="../media/image253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42.bin"/><Relationship Id="rId20" Type="http://schemas.openxmlformats.org/officeDocument/2006/relationships/oleObject" Target="../embeddings/oleObject244.bin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237.bin"/><Relationship Id="rId11" Type="http://schemas.openxmlformats.org/officeDocument/2006/relationships/image" Target="../media/image250.wmf"/><Relationship Id="rId5" Type="http://schemas.openxmlformats.org/officeDocument/2006/relationships/image" Target="../media/image247.wmf"/><Relationship Id="rId15" Type="http://schemas.openxmlformats.org/officeDocument/2006/relationships/image" Target="../media/image252.wmf"/><Relationship Id="rId10" Type="http://schemas.openxmlformats.org/officeDocument/2006/relationships/oleObject" Target="../embeddings/oleObject239.bin"/><Relationship Id="rId19" Type="http://schemas.openxmlformats.org/officeDocument/2006/relationships/image" Target="../media/image254.wmf"/><Relationship Id="rId4" Type="http://schemas.openxmlformats.org/officeDocument/2006/relationships/oleObject" Target="../embeddings/oleObject236.bin"/><Relationship Id="rId9" Type="http://schemas.openxmlformats.org/officeDocument/2006/relationships/image" Target="../media/image249.wmf"/><Relationship Id="rId14" Type="http://schemas.openxmlformats.org/officeDocument/2006/relationships/oleObject" Target="../embeddings/oleObject241.bin"/></Relationships>
</file>

<file path=ppt/slides/_rels/slide23.xml.rels><?xml version="1.0" encoding="UTF-8" standalone="yes"?>
<Relationships xmlns="http://schemas.openxmlformats.org/package/2006/relationships"><Relationship Id="rId13" Type="http://schemas.openxmlformats.org/officeDocument/2006/relationships/tags" Target="../tags/tag12.xml"/><Relationship Id="rId18" Type="http://schemas.openxmlformats.org/officeDocument/2006/relationships/tags" Target="../tags/tag17.xml"/><Relationship Id="rId26" Type="http://schemas.openxmlformats.org/officeDocument/2006/relationships/image" Target="../media/image257.emf"/><Relationship Id="rId39" Type="http://schemas.openxmlformats.org/officeDocument/2006/relationships/image" Target="../media/image101.wmf"/><Relationship Id="rId21" Type="http://schemas.openxmlformats.org/officeDocument/2006/relationships/tags" Target="../tags/tag20.xml"/><Relationship Id="rId34" Type="http://schemas.openxmlformats.org/officeDocument/2006/relationships/oleObject" Target="../embeddings/oleObject250.bin"/><Relationship Id="rId42" Type="http://schemas.openxmlformats.org/officeDocument/2006/relationships/oleObject" Target="../embeddings/oleObject254.bin"/><Relationship Id="rId47" Type="http://schemas.openxmlformats.org/officeDocument/2006/relationships/image" Target="../media/image265.wmf"/><Relationship Id="rId7" Type="http://schemas.openxmlformats.org/officeDocument/2006/relationships/tags" Target="../tags/tag6.xml"/><Relationship Id="rId2" Type="http://schemas.openxmlformats.org/officeDocument/2006/relationships/tags" Target="../tags/tag1.xml"/><Relationship Id="rId16" Type="http://schemas.openxmlformats.org/officeDocument/2006/relationships/tags" Target="../tags/tag15.xml"/><Relationship Id="rId29" Type="http://schemas.openxmlformats.org/officeDocument/2006/relationships/oleObject" Target="../embeddings/oleObject248.bin"/><Relationship Id="rId1" Type="http://schemas.openxmlformats.org/officeDocument/2006/relationships/vmlDrawing" Target="../drawings/vmlDrawing22.vml"/><Relationship Id="rId6" Type="http://schemas.openxmlformats.org/officeDocument/2006/relationships/tags" Target="../tags/tag5.xml"/><Relationship Id="rId11" Type="http://schemas.openxmlformats.org/officeDocument/2006/relationships/tags" Target="../tags/tag10.xml"/><Relationship Id="rId24" Type="http://schemas.openxmlformats.org/officeDocument/2006/relationships/image" Target="../media/image256.wmf"/><Relationship Id="rId32" Type="http://schemas.openxmlformats.org/officeDocument/2006/relationships/image" Target="../media/image260.emf"/><Relationship Id="rId37" Type="http://schemas.openxmlformats.org/officeDocument/2006/relationships/image" Target="../media/image261.wmf"/><Relationship Id="rId40" Type="http://schemas.openxmlformats.org/officeDocument/2006/relationships/oleObject" Target="../embeddings/oleObject253.bin"/><Relationship Id="rId45" Type="http://schemas.openxmlformats.org/officeDocument/2006/relationships/image" Target="../media/image264.wmf"/><Relationship Id="rId5" Type="http://schemas.openxmlformats.org/officeDocument/2006/relationships/tags" Target="../tags/tag4.xml"/><Relationship Id="rId15" Type="http://schemas.openxmlformats.org/officeDocument/2006/relationships/tags" Target="../tags/tag14.xml"/><Relationship Id="rId23" Type="http://schemas.openxmlformats.org/officeDocument/2006/relationships/oleObject" Target="../embeddings/oleObject245.bin"/><Relationship Id="rId28" Type="http://schemas.openxmlformats.org/officeDocument/2006/relationships/image" Target="../media/image258.emf"/><Relationship Id="rId36" Type="http://schemas.openxmlformats.org/officeDocument/2006/relationships/oleObject" Target="../embeddings/oleObject251.bin"/><Relationship Id="rId10" Type="http://schemas.openxmlformats.org/officeDocument/2006/relationships/tags" Target="../tags/tag9.xml"/><Relationship Id="rId19" Type="http://schemas.openxmlformats.org/officeDocument/2006/relationships/tags" Target="../tags/tag18.xml"/><Relationship Id="rId31" Type="http://schemas.openxmlformats.org/officeDocument/2006/relationships/oleObject" Target="../embeddings/oleObject249.bin"/><Relationship Id="rId44" Type="http://schemas.openxmlformats.org/officeDocument/2006/relationships/oleObject" Target="../embeddings/oleObject255.bin"/><Relationship Id="rId4" Type="http://schemas.openxmlformats.org/officeDocument/2006/relationships/tags" Target="../tags/tag3.xml"/><Relationship Id="rId9" Type="http://schemas.openxmlformats.org/officeDocument/2006/relationships/tags" Target="../tags/tag8.xml"/><Relationship Id="rId14" Type="http://schemas.openxmlformats.org/officeDocument/2006/relationships/tags" Target="../tags/tag13.xml"/><Relationship Id="rId22" Type="http://schemas.openxmlformats.org/officeDocument/2006/relationships/slideLayout" Target="../slideLayouts/slideLayout7.xml"/><Relationship Id="rId27" Type="http://schemas.openxmlformats.org/officeDocument/2006/relationships/oleObject" Target="../embeddings/oleObject247.bin"/><Relationship Id="rId30" Type="http://schemas.openxmlformats.org/officeDocument/2006/relationships/image" Target="../media/image259.emf"/><Relationship Id="rId35" Type="http://schemas.openxmlformats.org/officeDocument/2006/relationships/image" Target="../media/image79.wmf"/><Relationship Id="rId43" Type="http://schemas.openxmlformats.org/officeDocument/2006/relationships/image" Target="../media/image263.wmf"/><Relationship Id="rId48" Type="http://schemas.openxmlformats.org/officeDocument/2006/relationships/image" Target="../media/image266.png"/><Relationship Id="rId8" Type="http://schemas.openxmlformats.org/officeDocument/2006/relationships/tags" Target="../tags/tag7.xml"/><Relationship Id="rId3" Type="http://schemas.openxmlformats.org/officeDocument/2006/relationships/tags" Target="../tags/tag2.xml"/><Relationship Id="rId12" Type="http://schemas.openxmlformats.org/officeDocument/2006/relationships/tags" Target="../tags/tag11.xml"/><Relationship Id="rId17" Type="http://schemas.openxmlformats.org/officeDocument/2006/relationships/tags" Target="../tags/tag16.xml"/><Relationship Id="rId25" Type="http://schemas.openxmlformats.org/officeDocument/2006/relationships/oleObject" Target="../embeddings/oleObject246.bin"/><Relationship Id="rId33" Type="http://schemas.openxmlformats.org/officeDocument/2006/relationships/image" Target="../media/image11.png"/><Relationship Id="rId38" Type="http://schemas.openxmlformats.org/officeDocument/2006/relationships/oleObject" Target="../embeddings/oleObject252.bin"/><Relationship Id="rId46" Type="http://schemas.openxmlformats.org/officeDocument/2006/relationships/oleObject" Target="../embeddings/oleObject256.bin"/><Relationship Id="rId20" Type="http://schemas.openxmlformats.org/officeDocument/2006/relationships/tags" Target="../tags/tag19.xml"/><Relationship Id="rId41" Type="http://schemas.openxmlformats.org/officeDocument/2006/relationships/image" Target="../media/image262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9.bin"/><Relationship Id="rId13" Type="http://schemas.openxmlformats.org/officeDocument/2006/relationships/image" Target="../media/image271.png"/><Relationship Id="rId18" Type="http://schemas.openxmlformats.org/officeDocument/2006/relationships/oleObject" Target="../embeddings/oleObject263.bin"/><Relationship Id="rId26" Type="http://schemas.openxmlformats.org/officeDocument/2006/relationships/oleObject" Target="../embeddings/oleObject267.bin"/><Relationship Id="rId3" Type="http://schemas.openxmlformats.org/officeDocument/2006/relationships/image" Target="../media/image11.png"/><Relationship Id="rId21" Type="http://schemas.openxmlformats.org/officeDocument/2006/relationships/image" Target="../media/image275.wmf"/><Relationship Id="rId7" Type="http://schemas.openxmlformats.org/officeDocument/2006/relationships/image" Target="../media/image268.wmf"/><Relationship Id="rId12" Type="http://schemas.openxmlformats.org/officeDocument/2006/relationships/oleObject" Target="../embeddings/oleObject261.bin"/><Relationship Id="rId17" Type="http://schemas.openxmlformats.org/officeDocument/2006/relationships/image" Target="../media/image273.emf"/><Relationship Id="rId25" Type="http://schemas.openxmlformats.org/officeDocument/2006/relationships/image" Target="../media/image277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Microsoft_Word_97_-_2003___2.doc"/><Relationship Id="rId20" Type="http://schemas.openxmlformats.org/officeDocument/2006/relationships/oleObject" Target="../embeddings/oleObject264.bin"/><Relationship Id="rId29" Type="http://schemas.openxmlformats.org/officeDocument/2006/relationships/oleObject" Target="../embeddings/oleObject269.bin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258.bin"/><Relationship Id="rId11" Type="http://schemas.openxmlformats.org/officeDocument/2006/relationships/image" Target="../media/image270.wmf"/><Relationship Id="rId24" Type="http://schemas.openxmlformats.org/officeDocument/2006/relationships/oleObject" Target="../embeddings/oleObject266.bin"/><Relationship Id="rId5" Type="http://schemas.openxmlformats.org/officeDocument/2006/relationships/image" Target="../media/image267.wmf"/><Relationship Id="rId15" Type="http://schemas.openxmlformats.org/officeDocument/2006/relationships/image" Target="../media/image272.wmf"/><Relationship Id="rId23" Type="http://schemas.openxmlformats.org/officeDocument/2006/relationships/image" Target="../media/image276.wmf"/><Relationship Id="rId28" Type="http://schemas.openxmlformats.org/officeDocument/2006/relationships/oleObject" Target="../embeddings/oleObject268.bin"/><Relationship Id="rId10" Type="http://schemas.openxmlformats.org/officeDocument/2006/relationships/oleObject" Target="../embeddings/oleObject260.bin"/><Relationship Id="rId19" Type="http://schemas.openxmlformats.org/officeDocument/2006/relationships/image" Target="../media/image274.wmf"/><Relationship Id="rId4" Type="http://schemas.openxmlformats.org/officeDocument/2006/relationships/oleObject" Target="../embeddings/oleObject257.bin"/><Relationship Id="rId9" Type="http://schemas.openxmlformats.org/officeDocument/2006/relationships/image" Target="../media/image269.wmf"/><Relationship Id="rId14" Type="http://schemas.openxmlformats.org/officeDocument/2006/relationships/oleObject" Target="../embeddings/oleObject262.bin"/><Relationship Id="rId22" Type="http://schemas.openxmlformats.org/officeDocument/2006/relationships/oleObject" Target="../embeddings/oleObject265.bin"/><Relationship Id="rId27" Type="http://schemas.openxmlformats.org/officeDocument/2006/relationships/image" Target="../media/image278.wmf"/><Relationship Id="rId30" Type="http://schemas.openxmlformats.org/officeDocument/2006/relationships/image" Target="../media/image279.wmf"/></Relationships>
</file>

<file path=ppt/slides/_rels/slide25.xml.rels><?xml version="1.0" encoding="UTF-8" standalone="yes"?>
<Relationships xmlns="http://schemas.openxmlformats.org/package/2006/relationships"><Relationship Id="rId13" Type="http://schemas.openxmlformats.org/officeDocument/2006/relationships/tags" Target="../tags/tag32.xml"/><Relationship Id="rId18" Type="http://schemas.openxmlformats.org/officeDocument/2006/relationships/slideLayout" Target="../slideLayouts/slideLayout7.xml"/><Relationship Id="rId26" Type="http://schemas.openxmlformats.org/officeDocument/2006/relationships/image" Target="../media/image283.wmf"/><Relationship Id="rId39" Type="http://schemas.openxmlformats.org/officeDocument/2006/relationships/oleObject" Target="../embeddings/oleObject280.bin"/><Relationship Id="rId21" Type="http://schemas.openxmlformats.org/officeDocument/2006/relationships/oleObject" Target="../embeddings/oleObject271.bin"/><Relationship Id="rId34" Type="http://schemas.openxmlformats.org/officeDocument/2006/relationships/image" Target="../media/image287.wmf"/><Relationship Id="rId42" Type="http://schemas.openxmlformats.org/officeDocument/2006/relationships/image" Target="../media/image291.wmf"/><Relationship Id="rId7" Type="http://schemas.openxmlformats.org/officeDocument/2006/relationships/tags" Target="../tags/tag26.xml"/><Relationship Id="rId2" Type="http://schemas.openxmlformats.org/officeDocument/2006/relationships/tags" Target="../tags/tag21.xml"/><Relationship Id="rId16" Type="http://schemas.openxmlformats.org/officeDocument/2006/relationships/tags" Target="../tags/tag35.xml"/><Relationship Id="rId29" Type="http://schemas.openxmlformats.org/officeDocument/2006/relationships/oleObject" Target="../embeddings/oleObject275.bin"/><Relationship Id="rId1" Type="http://schemas.openxmlformats.org/officeDocument/2006/relationships/vmlDrawing" Target="../drawings/vmlDrawing24.vml"/><Relationship Id="rId6" Type="http://schemas.openxmlformats.org/officeDocument/2006/relationships/tags" Target="../tags/tag25.xml"/><Relationship Id="rId11" Type="http://schemas.openxmlformats.org/officeDocument/2006/relationships/tags" Target="../tags/tag30.xml"/><Relationship Id="rId24" Type="http://schemas.openxmlformats.org/officeDocument/2006/relationships/image" Target="../media/image282.wmf"/><Relationship Id="rId32" Type="http://schemas.openxmlformats.org/officeDocument/2006/relationships/image" Target="../media/image286.wmf"/><Relationship Id="rId37" Type="http://schemas.openxmlformats.org/officeDocument/2006/relationships/oleObject" Target="../embeddings/oleObject279.bin"/><Relationship Id="rId40" Type="http://schemas.openxmlformats.org/officeDocument/2006/relationships/image" Target="../media/image290.wmf"/><Relationship Id="rId45" Type="http://schemas.openxmlformats.org/officeDocument/2006/relationships/image" Target="../media/image11.png"/><Relationship Id="rId5" Type="http://schemas.openxmlformats.org/officeDocument/2006/relationships/tags" Target="../tags/tag24.xml"/><Relationship Id="rId15" Type="http://schemas.openxmlformats.org/officeDocument/2006/relationships/tags" Target="../tags/tag34.xml"/><Relationship Id="rId23" Type="http://schemas.openxmlformats.org/officeDocument/2006/relationships/oleObject" Target="../embeddings/oleObject272.bin"/><Relationship Id="rId28" Type="http://schemas.openxmlformats.org/officeDocument/2006/relationships/image" Target="../media/image284.wmf"/><Relationship Id="rId36" Type="http://schemas.openxmlformats.org/officeDocument/2006/relationships/image" Target="../media/image288.wmf"/><Relationship Id="rId10" Type="http://schemas.openxmlformats.org/officeDocument/2006/relationships/tags" Target="../tags/tag29.xml"/><Relationship Id="rId19" Type="http://schemas.openxmlformats.org/officeDocument/2006/relationships/oleObject" Target="../embeddings/oleObject270.bin"/><Relationship Id="rId31" Type="http://schemas.openxmlformats.org/officeDocument/2006/relationships/oleObject" Target="../embeddings/oleObject276.bin"/><Relationship Id="rId44" Type="http://schemas.openxmlformats.org/officeDocument/2006/relationships/image" Target="../media/image292.wmf"/><Relationship Id="rId4" Type="http://schemas.openxmlformats.org/officeDocument/2006/relationships/tags" Target="../tags/tag23.xml"/><Relationship Id="rId9" Type="http://schemas.openxmlformats.org/officeDocument/2006/relationships/tags" Target="../tags/tag28.xml"/><Relationship Id="rId14" Type="http://schemas.openxmlformats.org/officeDocument/2006/relationships/tags" Target="../tags/tag33.xml"/><Relationship Id="rId22" Type="http://schemas.openxmlformats.org/officeDocument/2006/relationships/image" Target="../media/image281.wmf"/><Relationship Id="rId27" Type="http://schemas.openxmlformats.org/officeDocument/2006/relationships/oleObject" Target="../embeddings/oleObject274.bin"/><Relationship Id="rId30" Type="http://schemas.openxmlformats.org/officeDocument/2006/relationships/image" Target="../media/image285.wmf"/><Relationship Id="rId35" Type="http://schemas.openxmlformats.org/officeDocument/2006/relationships/oleObject" Target="../embeddings/oleObject278.bin"/><Relationship Id="rId43" Type="http://schemas.openxmlformats.org/officeDocument/2006/relationships/oleObject" Target="../embeddings/oleObject282.bin"/><Relationship Id="rId8" Type="http://schemas.openxmlformats.org/officeDocument/2006/relationships/tags" Target="../tags/tag27.xml"/><Relationship Id="rId3" Type="http://schemas.openxmlformats.org/officeDocument/2006/relationships/tags" Target="../tags/tag22.xml"/><Relationship Id="rId12" Type="http://schemas.openxmlformats.org/officeDocument/2006/relationships/tags" Target="../tags/tag31.xml"/><Relationship Id="rId17" Type="http://schemas.openxmlformats.org/officeDocument/2006/relationships/tags" Target="../tags/tag36.xml"/><Relationship Id="rId25" Type="http://schemas.openxmlformats.org/officeDocument/2006/relationships/oleObject" Target="../embeddings/oleObject273.bin"/><Relationship Id="rId33" Type="http://schemas.openxmlformats.org/officeDocument/2006/relationships/oleObject" Target="../embeddings/oleObject277.bin"/><Relationship Id="rId38" Type="http://schemas.openxmlformats.org/officeDocument/2006/relationships/image" Target="../media/image289.wmf"/><Relationship Id="rId46" Type="http://schemas.openxmlformats.org/officeDocument/2006/relationships/image" Target="../media/image266.png"/><Relationship Id="rId20" Type="http://schemas.openxmlformats.org/officeDocument/2006/relationships/image" Target="../media/image280.wmf"/><Relationship Id="rId41" Type="http://schemas.openxmlformats.org/officeDocument/2006/relationships/oleObject" Target="../embeddings/oleObject281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5.bin"/><Relationship Id="rId13" Type="http://schemas.openxmlformats.org/officeDocument/2006/relationships/image" Target="../media/image297.wmf"/><Relationship Id="rId3" Type="http://schemas.openxmlformats.org/officeDocument/2006/relationships/image" Target="../media/image11.png"/><Relationship Id="rId7" Type="http://schemas.openxmlformats.org/officeDocument/2006/relationships/image" Target="../media/image294.png"/><Relationship Id="rId12" Type="http://schemas.openxmlformats.org/officeDocument/2006/relationships/oleObject" Target="../embeddings/oleObject28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284.bin"/><Relationship Id="rId11" Type="http://schemas.openxmlformats.org/officeDocument/2006/relationships/image" Target="../media/image296.emf"/><Relationship Id="rId5" Type="http://schemas.openxmlformats.org/officeDocument/2006/relationships/image" Target="../media/image293.wmf"/><Relationship Id="rId10" Type="http://schemas.openxmlformats.org/officeDocument/2006/relationships/oleObject" Target="../embeddings/oleObject286.bin"/><Relationship Id="rId4" Type="http://schemas.openxmlformats.org/officeDocument/2006/relationships/oleObject" Target="../embeddings/oleObject283.bin"/><Relationship Id="rId9" Type="http://schemas.openxmlformats.org/officeDocument/2006/relationships/image" Target="../media/image295.e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0.wmf"/><Relationship Id="rId13" Type="http://schemas.openxmlformats.org/officeDocument/2006/relationships/oleObject" Target="../embeddings/oleObject293.bin"/><Relationship Id="rId18" Type="http://schemas.openxmlformats.org/officeDocument/2006/relationships/oleObject" Target="../embeddings/oleObject296.bin"/><Relationship Id="rId3" Type="http://schemas.openxmlformats.org/officeDocument/2006/relationships/oleObject" Target="../embeddings/oleObject288.bin"/><Relationship Id="rId21" Type="http://schemas.openxmlformats.org/officeDocument/2006/relationships/image" Target="../media/image306.wmf"/><Relationship Id="rId7" Type="http://schemas.openxmlformats.org/officeDocument/2006/relationships/oleObject" Target="../embeddings/oleObject290.bin"/><Relationship Id="rId12" Type="http://schemas.openxmlformats.org/officeDocument/2006/relationships/image" Target="../media/image302.wmf"/><Relationship Id="rId17" Type="http://schemas.openxmlformats.org/officeDocument/2006/relationships/image" Target="../media/image304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95.bin"/><Relationship Id="rId20" Type="http://schemas.openxmlformats.org/officeDocument/2006/relationships/oleObject" Target="../embeddings/oleObject297.bin"/><Relationship Id="rId1" Type="http://schemas.openxmlformats.org/officeDocument/2006/relationships/vmlDrawing" Target="../drawings/vmlDrawing26.vml"/><Relationship Id="rId6" Type="http://schemas.openxmlformats.org/officeDocument/2006/relationships/image" Target="../media/image299.wmf"/><Relationship Id="rId11" Type="http://schemas.openxmlformats.org/officeDocument/2006/relationships/oleObject" Target="../embeddings/oleObject292.bin"/><Relationship Id="rId5" Type="http://schemas.openxmlformats.org/officeDocument/2006/relationships/oleObject" Target="../embeddings/oleObject289.bin"/><Relationship Id="rId15" Type="http://schemas.openxmlformats.org/officeDocument/2006/relationships/oleObject" Target="../embeddings/oleObject294.bin"/><Relationship Id="rId10" Type="http://schemas.openxmlformats.org/officeDocument/2006/relationships/image" Target="../media/image301.wmf"/><Relationship Id="rId19" Type="http://schemas.openxmlformats.org/officeDocument/2006/relationships/image" Target="../media/image305.wmf"/><Relationship Id="rId4" Type="http://schemas.openxmlformats.org/officeDocument/2006/relationships/image" Target="../media/image298.wmf"/><Relationship Id="rId9" Type="http://schemas.openxmlformats.org/officeDocument/2006/relationships/oleObject" Target="../embeddings/oleObject291.bin"/><Relationship Id="rId14" Type="http://schemas.openxmlformats.org/officeDocument/2006/relationships/image" Target="../media/image303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9.wmf"/><Relationship Id="rId13" Type="http://schemas.openxmlformats.org/officeDocument/2006/relationships/oleObject" Target="../embeddings/oleObject303.bin"/><Relationship Id="rId18" Type="http://schemas.openxmlformats.org/officeDocument/2006/relationships/image" Target="../media/image314.wmf"/><Relationship Id="rId3" Type="http://schemas.openxmlformats.org/officeDocument/2006/relationships/oleObject" Target="../embeddings/oleObject298.bin"/><Relationship Id="rId21" Type="http://schemas.openxmlformats.org/officeDocument/2006/relationships/oleObject" Target="../embeddings/oleObject307.bin"/><Relationship Id="rId7" Type="http://schemas.openxmlformats.org/officeDocument/2006/relationships/oleObject" Target="../embeddings/oleObject300.bin"/><Relationship Id="rId12" Type="http://schemas.openxmlformats.org/officeDocument/2006/relationships/image" Target="../media/image311.wmf"/><Relationship Id="rId17" Type="http://schemas.openxmlformats.org/officeDocument/2006/relationships/oleObject" Target="../embeddings/oleObject30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13.wmf"/><Relationship Id="rId20" Type="http://schemas.openxmlformats.org/officeDocument/2006/relationships/image" Target="../media/image315.wmf"/><Relationship Id="rId1" Type="http://schemas.openxmlformats.org/officeDocument/2006/relationships/vmlDrawing" Target="../drawings/vmlDrawing27.vml"/><Relationship Id="rId6" Type="http://schemas.openxmlformats.org/officeDocument/2006/relationships/image" Target="../media/image308.wmf"/><Relationship Id="rId11" Type="http://schemas.openxmlformats.org/officeDocument/2006/relationships/oleObject" Target="../embeddings/oleObject302.bin"/><Relationship Id="rId5" Type="http://schemas.openxmlformats.org/officeDocument/2006/relationships/oleObject" Target="../embeddings/oleObject299.bin"/><Relationship Id="rId15" Type="http://schemas.openxmlformats.org/officeDocument/2006/relationships/oleObject" Target="../embeddings/oleObject304.bin"/><Relationship Id="rId10" Type="http://schemas.openxmlformats.org/officeDocument/2006/relationships/image" Target="../media/image310.wmf"/><Relationship Id="rId19" Type="http://schemas.openxmlformats.org/officeDocument/2006/relationships/oleObject" Target="../embeddings/oleObject306.bin"/><Relationship Id="rId4" Type="http://schemas.openxmlformats.org/officeDocument/2006/relationships/image" Target="../media/image307.wmf"/><Relationship Id="rId9" Type="http://schemas.openxmlformats.org/officeDocument/2006/relationships/oleObject" Target="../embeddings/oleObject301.bin"/><Relationship Id="rId14" Type="http://schemas.openxmlformats.org/officeDocument/2006/relationships/image" Target="../media/image312.wmf"/><Relationship Id="rId22" Type="http://schemas.openxmlformats.org/officeDocument/2006/relationships/image" Target="../media/image316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9.wmf"/><Relationship Id="rId13" Type="http://schemas.openxmlformats.org/officeDocument/2006/relationships/oleObject" Target="../embeddings/oleObject313.bin"/><Relationship Id="rId18" Type="http://schemas.openxmlformats.org/officeDocument/2006/relationships/image" Target="../media/image324.wmf"/><Relationship Id="rId3" Type="http://schemas.openxmlformats.org/officeDocument/2006/relationships/oleObject" Target="../embeddings/oleObject308.bin"/><Relationship Id="rId7" Type="http://schemas.openxmlformats.org/officeDocument/2006/relationships/oleObject" Target="../embeddings/oleObject310.bin"/><Relationship Id="rId12" Type="http://schemas.openxmlformats.org/officeDocument/2006/relationships/image" Target="../media/image321.wmf"/><Relationship Id="rId17" Type="http://schemas.openxmlformats.org/officeDocument/2006/relationships/oleObject" Target="../embeddings/oleObject31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23.wmf"/><Relationship Id="rId1" Type="http://schemas.openxmlformats.org/officeDocument/2006/relationships/vmlDrawing" Target="../drawings/vmlDrawing28.vml"/><Relationship Id="rId6" Type="http://schemas.openxmlformats.org/officeDocument/2006/relationships/image" Target="../media/image318.wmf"/><Relationship Id="rId11" Type="http://schemas.openxmlformats.org/officeDocument/2006/relationships/oleObject" Target="../embeddings/oleObject312.bin"/><Relationship Id="rId5" Type="http://schemas.openxmlformats.org/officeDocument/2006/relationships/oleObject" Target="../embeddings/oleObject309.bin"/><Relationship Id="rId15" Type="http://schemas.openxmlformats.org/officeDocument/2006/relationships/oleObject" Target="../embeddings/oleObject314.bin"/><Relationship Id="rId10" Type="http://schemas.openxmlformats.org/officeDocument/2006/relationships/image" Target="../media/image320.wmf"/><Relationship Id="rId4" Type="http://schemas.openxmlformats.org/officeDocument/2006/relationships/image" Target="../media/image317.wmf"/><Relationship Id="rId9" Type="http://schemas.openxmlformats.org/officeDocument/2006/relationships/oleObject" Target="../embeddings/oleObject311.bin"/><Relationship Id="rId14" Type="http://schemas.openxmlformats.org/officeDocument/2006/relationships/image" Target="../media/image322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13" Type="http://schemas.openxmlformats.org/officeDocument/2006/relationships/image" Target="../media/image18.wmf"/><Relationship Id="rId18" Type="http://schemas.openxmlformats.org/officeDocument/2006/relationships/oleObject" Target="../embeddings/oleObject35.bin"/><Relationship Id="rId3" Type="http://schemas.openxmlformats.org/officeDocument/2006/relationships/oleObject" Target="../embeddings/oleObject28.bin"/><Relationship Id="rId21" Type="http://schemas.openxmlformats.org/officeDocument/2006/relationships/image" Target="../media/image32.wmf"/><Relationship Id="rId7" Type="http://schemas.openxmlformats.org/officeDocument/2006/relationships/oleObject" Target="../embeddings/oleObject30.bin"/><Relationship Id="rId12" Type="http://schemas.openxmlformats.org/officeDocument/2006/relationships/oleObject" Target="../embeddings/oleObject32.bin"/><Relationship Id="rId17" Type="http://schemas.openxmlformats.org/officeDocument/2006/relationships/image" Target="../media/image31.wmf"/><Relationship Id="rId25" Type="http://schemas.openxmlformats.org/officeDocument/2006/relationships/image" Target="../media/image34.emf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34.bin"/><Relationship Id="rId20" Type="http://schemas.openxmlformats.org/officeDocument/2006/relationships/oleObject" Target="../embeddings/oleObject36.bin"/><Relationship Id="rId1" Type="http://schemas.openxmlformats.org/officeDocument/2006/relationships/vmlDrawing" Target="../drawings/vmlDrawing3.vml"/><Relationship Id="rId6" Type="http://schemas.openxmlformats.org/officeDocument/2006/relationships/image" Target="../media/image15.wmf"/><Relationship Id="rId11" Type="http://schemas.openxmlformats.org/officeDocument/2006/relationships/image" Target="../media/image17.wmf"/><Relationship Id="rId24" Type="http://schemas.openxmlformats.org/officeDocument/2006/relationships/oleObject" Target="../embeddings/oleObject38.bin"/><Relationship Id="rId5" Type="http://schemas.openxmlformats.org/officeDocument/2006/relationships/oleObject" Target="../embeddings/oleObject29.bin"/><Relationship Id="rId15" Type="http://schemas.openxmlformats.org/officeDocument/2006/relationships/image" Target="../media/image19.wmf"/><Relationship Id="rId23" Type="http://schemas.openxmlformats.org/officeDocument/2006/relationships/image" Target="../media/image33.emf"/><Relationship Id="rId10" Type="http://schemas.openxmlformats.org/officeDocument/2006/relationships/oleObject" Target="../embeddings/oleObject31.bin"/><Relationship Id="rId19" Type="http://schemas.openxmlformats.org/officeDocument/2006/relationships/image" Target="../media/image21.wmf"/><Relationship Id="rId4" Type="http://schemas.openxmlformats.org/officeDocument/2006/relationships/image" Target="../media/image14.wmf"/><Relationship Id="rId9" Type="http://schemas.openxmlformats.org/officeDocument/2006/relationships/image" Target="../media/image11.png"/><Relationship Id="rId14" Type="http://schemas.openxmlformats.org/officeDocument/2006/relationships/oleObject" Target="../embeddings/oleObject33.bin"/><Relationship Id="rId22" Type="http://schemas.openxmlformats.org/officeDocument/2006/relationships/oleObject" Target="../embeddings/oleObject37.bin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1.wmf"/><Relationship Id="rId13" Type="http://schemas.openxmlformats.org/officeDocument/2006/relationships/oleObject" Target="../embeddings/oleObject321.bin"/><Relationship Id="rId18" Type="http://schemas.openxmlformats.org/officeDocument/2006/relationships/image" Target="../media/image330.wmf"/><Relationship Id="rId3" Type="http://schemas.openxmlformats.org/officeDocument/2006/relationships/oleObject" Target="../embeddings/oleObject316.bin"/><Relationship Id="rId21" Type="http://schemas.openxmlformats.org/officeDocument/2006/relationships/oleObject" Target="../embeddings/oleObject325.bin"/><Relationship Id="rId7" Type="http://schemas.openxmlformats.org/officeDocument/2006/relationships/oleObject" Target="../embeddings/oleObject318.bin"/><Relationship Id="rId12" Type="http://schemas.openxmlformats.org/officeDocument/2006/relationships/image" Target="../media/image327.wmf"/><Relationship Id="rId17" Type="http://schemas.openxmlformats.org/officeDocument/2006/relationships/oleObject" Target="../embeddings/oleObject32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29.wmf"/><Relationship Id="rId20" Type="http://schemas.openxmlformats.org/officeDocument/2006/relationships/image" Target="../media/image331.wmf"/><Relationship Id="rId1" Type="http://schemas.openxmlformats.org/officeDocument/2006/relationships/vmlDrawing" Target="../drawings/vmlDrawing29.vml"/><Relationship Id="rId6" Type="http://schemas.openxmlformats.org/officeDocument/2006/relationships/image" Target="../media/image326.wmf"/><Relationship Id="rId11" Type="http://schemas.openxmlformats.org/officeDocument/2006/relationships/oleObject" Target="../embeddings/oleObject320.bin"/><Relationship Id="rId24" Type="http://schemas.openxmlformats.org/officeDocument/2006/relationships/image" Target="../media/image333.wmf"/><Relationship Id="rId5" Type="http://schemas.openxmlformats.org/officeDocument/2006/relationships/oleObject" Target="../embeddings/oleObject317.bin"/><Relationship Id="rId15" Type="http://schemas.openxmlformats.org/officeDocument/2006/relationships/oleObject" Target="../embeddings/oleObject322.bin"/><Relationship Id="rId23" Type="http://schemas.openxmlformats.org/officeDocument/2006/relationships/oleObject" Target="../embeddings/oleObject326.bin"/><Relationship Id="rId10" Type="http://schemas.openxmlformats.org/officeDocument/2006/relationships/image" Target="../media/image312.wmf"/><Relationship Id="rId19" Type="http://schemas.openxmlformats.org/officeDocument/2006/relationships/oleObject" Target="../embeddings/oleObject324.bin"/><Relationship Id="rId4" Type="http://schemas.openxmlformats.org/officeDocument/2006/relationships/image" Target="../media/image325.wmf"/><Relationship Id="rId9" Type="http://schemas.openxmlformats.org/officeDocument/2006/relationships/oleObject" Target="../embeddings/oleObject319.bin"/><Relationship Id="rId14" Type="http://schemas.openxmlformats.org/officeDocument/2006/relationships/image" Target="../media/image328.wmf"/><Relationship Id="rId22" Type="http://schemas.openxmlformats.org/officeDocument/2006/relationships/image" Target="../media/image332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1.wmf"/><Relationship Id="rId13" Type="http://schemas.openxmlformats.org/officeDocument/2006/relationships/oleObject" Target="../embeddings/oleObject332.bin"/><Relationship Id="rId18" Type="http://schemas.openxmlformats.org/officeDocument/2006/relationships/image" Target="../media/image339.wmf"/><Relationship Id="rId3" Type="http://schemas.openxmlformats.org/officeDocument/2006/relationships/oleObject" Target="../embeddings/oleObject327.bin"/><Relationship Id="rId21" Type="http://schemas.openxmlformats.org/officeDocument/2006/relationships/oleObject" Target="../embeddings/oleObject336.bin"/><Relationship Id="rId7" Type="http://schemas.openxmlformats.org/officeDocument/2006/relationships/oleObject" Target="../embeddings/oleObject329.bin"/><Relationship Id="rId12" Type="http://schemas.openxmlformats.org/officeDocument/2006/relationships/image" Target="../media/image336.wmf"/><Relationship Id="rId17" Type="http://schemas.openxmlformats.org/officeDocument/2006/relationships/oleObject" Target="../embeddings/oleObject33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38.wmf"/><Relationship Id="rId20" Type="http://schemas.openxmlformats.org/officeDocument/2006/relationships/image" Target="../media/image340.wmf"/><Relationship Id="rId1" Type="http://schemas.openxmlformats.org/officeDocument/2006/relationships/vmlDrawing" Target="../drawings/vmlDrawing30.vml"/><Relationship Id="rId6" Type="http://schemas.openxmlformats.org/officeDocument/2006/relationships/image" Target="../media/image335.wmf"/><Relationship Id="rId11" Type="http://schemas.openxmlformats.org/officeDocument/2006/relationships/oleObject" Target="../embeddings/oleObject331.bin"/><Relationship Id="rId5" Type="http://schemas.openxmlformats.org/officeDocument/2006/relationships/oleObject" Target="../embeddings/oleObject328.bin"/><Relationship Id="rId15" Type="http://schemas.openxmlformats.org/officeDocument/2006/relationships/oleObject" Target="../embeddings/oleObject333.bin"/><Relationship Id="rId10" Type="http://schemas.openxmlformats.org/officeDocument/2006/relationships/image" Target="../media/image312.wmf"/><Relationship Id="rId19" Type="http://schemas.openxmlformats.org/officeDocument/2006/relationships/oleObject" Target="../embeddings/oleObject335.bin"/><Relationship Id="rId4" Type="http://schemas.openxmlformats.org/officeDocument/2006/relationships/image" Target="../media/image334.wmf"/><Relationship Id="rId9" Type="http://schemas.openxmlformats.org/officeDocument/2006/relationships/oleObject" Target="../embeddings/oleObject330.bin"/><Relationship Id="rId14" Type="http://schemas.openxmlformats.org/officeDocument/2006/relationships/image" Target="../media/image337.wmf"/><Relationship Id="rId22" Type="http://schemas.openxmlformats.org/officeDocument/2006/relationships/image" Target="../media/image341.w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4.wmf"/><Relationship Id="rId13" Type="http://schemas.openxmlformats.org/officeDocument/2006/relationships/oleObject" Target="../embeddings/oleObject342.bin"/><Relationship Id="rId18" Type="http://schemas.openxmlformats.org/officeDocument/2006/relationships/image" Target="../media/image349.wmf"/><Relationship Id="rId3" Type="http://schemas.openxmlformats.org/officeDocument/2006/relationships/oleObject" Target="../embeddings/oleObject337.bin"/><Relationship Id="rId21" Type="http://schemas.openxmlformats.org/officeDocument/2006/relationships/oleObject" Target="../embeddings/oleObject346.bin"/><Relationship Id="rId7" Type="http://schemas.openxmlformats.org/officeDocument/2006/relationships/oleObject" Target="../embeddings/oleObject339.bin"/><Relationship Id="rId12" Type="http://schemas.openxmlformats.org/officeDocument/2006/relationships/image" Target="../media/image346.wmf"/><Relationship Id="rId17" Type="http://schemas.openxmlformats.org/officeDocument/2006/relationships/oleObject" Target="../embeddings/oleObject34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48.wmf"/><Relationship Id="rId20" Type="http://schemas.openxmlformats.org/officeDocument/2006/relationships/image" Target="../media/image350.wmf"/><Relationship Id="rId1" Type="http://schemas.openxmlformats.org/officeDocument/2006/relationships/vmlDrawing" Target="../drawings/vmlDrawing31.vml"/><Relationship Id="rId6" Type="http://schemas.openxmlformats.org/officeDocument/2006/relationships/image" Target="../media/image343.wmf"/><Relationship Id="rId11" Type="http://schemas.openxmlformats.org/officeDocument/2006/relationships/oleObject" Target="../embeddings/oleObject341.bin"/><Relationship Id="rId5" Type="http://schemas.openxmlformats.org/officeDocument/2006/relationships/oleObject" Target="../embeddings/oleObject338.bin"/><Relationship Id="rId15" Type="http://schemas.openxmlformats.org/officeDocument/2006/relationships/oleObject" Target="../embeddings/oleObject343.bin"/><Relationship Id="rId10" Type="http://schemas.openxmlformats.org/officeDocument/2006/relationships/image" Target="../media/image345.wmf"/><Relationship Id="rId19" Type="http://schemas.openxmlformats.org/officeDocument/2006/relationships/oleObject" Target="../embeddings/oleObject345.bin"/><Relationship Id="rId4" Type="http://schemas.openxmlformats.org/officeDocument/2006/relationships/image" Target="../media/image342.wmf"/><Relationship Id="rId9" Type="http://schemas.openxmlformats.org/officeDocument/2006/relationships/oleObject" Target="../embeddings/oleObject340.bin"/><Relationship Id="rId14" Type="http://schemas.openxmlformats.org/officeDocument/2006/relationships/image" Target="../media/image347.wmf"/><Relationship Id="rId22" Type="http://schemas.openxmlformats.org/officeDocument/2006/relationships/image" Target="../media/image351.w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49.bin"/><Relationship Id="rId3" Type="http://schemas.openxmlformats.org/officeDocument/2006/relationships/image" Target="../media/image11.png"/><Relationship Id="rId7" Type="http://schemas.openxmlformats.org/officeDocument/2006/relationships/image" Target="../media/image35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2.vml"/><Relationship Id="rId6" Type="http://schemas.openxmlformats.org/officeDocument/2006/relationships/oleObject" Target="../embeddings/oleObject348.bin"/><Relationship Id="rId11" Type="http://schemas.openxmlformats.org/officeDocument/2006/relationships/image" Target="../media/image355.wmf"/><Relationship Id="rId5" Type="http://schemas.openxmlformats.org/officeDocument/2006/relationships/image" Target="../media/image352.wmf"/><Relationship Id="rId10" Type="http://schemas.openxmlformats.org/officeDocument/2006/relationships/oleObject" Target="../embeddings/oleObject350.bin"/><Relationship Id="rId4" Type="http://schemas.openxmlformats.org/officeDocument/2006/relationships/oleObject" Target="../embeddings/oleObject347.bin"/><Relationship Id="rId9" Type="http://schemas.openxmlformats.org/officeDocument/2006/relationships/image" Target="../media/image354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13" Type="http://schemas.openxmlformats.org/officeDocument/2006/relationships/oleObject" Target="../embeddings/oleObject44.bin"/><Relationship Id="rId18" Type="http://schemas.openxmlformats.org/officeDocument/2006/relationships/image" Target="../media/image40.wmf"/><Relationship Id="rId26" Type="http://schemas.openxmlformats.org/officeDocument/2006/relationships/oleObject" Target="../embeddings/oleObject50.bin"/><Relationship Id="rId3" Type="http://schemas.openxmlformats.org/officeDocument/2006/relationships/oleObject" Target="../embeddings/oleObject39.bin"/><Relationship Id="rId21" Type="http://schemas.openxmlformats.org/officeDocument/2006/relationships/oleObject" Target="../embeddings/oleObject48.bin"/><Relationship Id="rId7" Type="http://schemas.openxmlformats.org/officeDocument/2006/relationships/oleObject" Target="../embeddings/oleObject41.bin"/><Relationship Id="rId12" Type="http://schemas.openxmlformats.org/officeDocument/2006/relationships/image" Target="../media/image39.wmf"/><Relationship Id="rId17" Type="http://schemas.openxmlformats.org/officeDocument/2006/relationships/oleObject" Target="../embeddings/oleObject46.bin"/><Relationship Id="rId25" Type="http://schemas.openxmlformats.org/officeDocument/2006/relationships/image" Target="../media/image43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5.wmf"/><Relationship Id="rId20" Type="http://schemas.openxmlformats.org/officeDocument/2006/relationships/image" Target="../media/image41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36.wmf"/><Relationship Id="rId11" Type="http://schemas.openxmlformats.org/officeDocument/2006/relationships/oleObject" Target="../embeddings/oleObject43.bin"/><Relationship Id="rId24" Type="http://schemas.openxmlformats.org/officeDocument/2006/relationships/oleObject" Target="../embeddings/oleObject49.bin"/><Relationship Id="rId5" Type="http://schemas.openxmlformats.org/officeDocument/2006/relationships/oleObject" Target="../embeddings/oleObject40.bin"/><Relationship Id="rId15" Type="http://schemas.openxmlformats.org/officeDocument/2006/relationships/oleObject" Target="../embeddings/oleObject45.bin"/><Relationship Id="rId23" Type="http://schemas.openxmlformats.org/officeDocument/2006/relationships/image" Target="../media/image11.png"/><Relationship Id="rId10" Type="http://schemas.openxmlformats.org/officeDocument/2006/relationships/image" Target="../media/image38.png"/><Relationship Id="rId19" Type="http://schemas.openxmlformats.org/officeDocument/2006/relationships/oleObject" Target="../embeddings/oleObject47.bin"/><Relationship Id="rId4" Type="http://schemas.openxmlformats.org/officeDocument/2006/relationships/image" Target="../media/image35.wmf"/><Relationship Id="rId9" Type="http://schemas.openxmlformats.org/officeDocument/2006/relationships/oleObject" Target="../embeddings/oleObject42.bin"/><Relationship Id="rId14" Type="http://schemas.openxmlformats.org/officeDocument/2006/relationships/image" Target="../media/image16.wmf"/><Relationship Id="rId22" Type="http://schemas.openxmlformats.org/officeDocument/2006/relationships/image" Target="../media/image42.wmf"/><Relationship Id="rId27" Type="http://schemas.openxmlformats.org/officeDocument/2006/relationships/image" Target="../media/image44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13" Type="http://schemas.openxmlformats.org/officeDocument/2006/relationships/oleObject" Target="../embeddings/oleObject56.bin"/><Relationship Id="rId18" Type="http://schemas.openxmlformats.org/officeDocument/2006/relationships/oleObject" Target="../embeddings/oleObject58.bin"/><Relationship Id="rId3" Type="http://schemas.openxmlformats.org/officeDocument/2006/relationships/oleObject" Target="../embeddings/oleObject51.bin"/><Relationship Id="rId21" Type="http://schemas.openxmlformats.org/officeDocument/2006/relationships/image" Target="../media/image42.wmf"/><Relationship Id="rId7" Type="http://schemas.openxmlformats.org/officeDocument/2006/relationships/oleObject" Target="../embeddings/oleObject53.bin"/><Relationship Id="rId12" Type="http://schemas.openxmlformats.org/officeDocument/2006/relationships/image" Target="../media/image47.wmf"/><Relationship Id="rId17" Type="http://schemas.openxmlformats.org/officeDocument/2006/relationships/image" Target="../media/image49.wmf"/><Relationship Id="rId25" Type="http://schemas.openxmlformats.org/officeDocument/2006/relationships/image" Target="../media/image52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57.bin"/><Relationship Id="rId20" Type="http://schemas.openxmlformats.org/officeDocument/2006/relationships/oleObject" Target="../embeddings/oleObject59.bin"/><Relationship Id="rId1" Type="http://schemas.openxmlformats.org/officeDocument/2006/relationships/vmlDrawing" Target="../drawings/vmlDrawing5.vml"/><Relationship Id="rId6" Type="http://schemas.openxmlformats.org/officeDocument/2006/relationships/image" Target="../media/image46.wmf"/><Relationship Id="rId11" Type="http://schemas.openxmlformats.org/officeDocument/2006/relationships/oleObject" Target="../embeddings/oleObject55.bin"/><Relationship Id="rId24" Type="http://schemas.openxmlformats.org/officeDocument/2006/relationships/oleObject" Target="../embeddings/oleObject61.bin"/><Relationship Id="rId5" Type="http://schemas.openxmlformats.org/officeDocument/2006/relationships/oleObject" Target="../embeddings/oleObject52.bin"/><Relationship Id="rId15" Type="http://schemas.openxmlformats.org/officeDocument/2006/relationships/image" Target="../media/image11.png"/><Relationship Id="rId23" Type="http://schemas.openxmlformats.org/officeDocument/2006/relationships/image" Target="../media/image51.wmf"/><Relationship Id="rId10" Type="http://schemas.openxmlformats.org/officeDocument/2006/relationships/image" Target="../media/image16.wmf"/><Relationship Id="rId19" Type="http://schemas.openxmlformats.org/officeDocument/2006/relationships/image" Target="../media/image50.wmf"/><Relationship Id="rId4" Type="http://schemas.openxmlformats.org/officeDocument/2006/relationships/image" Target="../media/image45.png"/><Relationship Id="rId9" Type="http://schemas.openxmlformats.org/officeDocument/2006/relationships/oleObject" Target="../embeddings/oleObject54.bin"/><Relationship Id="rId14" Type="http://schemas.openxmlformats.org/officeDocument/2006/relationships/image" Target="../media/image48.wmf"/><Relationship Id="rId22" Type="http://schemas.openxmlformats.org/officeDocument/2006/relationships/oleObject" Target="../embeddings/oleObject60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4.bin"/><Relationship Id="rId13" Type="http://schemas.openxmlformats.org/officeDocument/2006/relationships/image" Target="../media/image55.wmf"/><Relationship Id="rId18" Type="http://schemas.openxmlformats.org/officeDocument/2006/relationships/oleObject" Target="../embeddings/oleObject69.bin"/><Relationship Id="rId3" Type="http://schemas.openxmlformats.org/officeDocument/2006/relationships/oleObject" Target="../embeddings/oleObject62.bin"/><Relationship Id="rId21" Type="http://schemas.openxmlformats.org/officeDocument/2006/relationships/image" Target="../media/image59.wmf"/><Relationship Id="rId7" Type="http://schemas.openxmlformats.org/officeDocument/2006/relationships/image" Target="../media/image11.png"/><Relationship Id="rId12" Type="http://schemas.openxmlformats.org/officeDocument/2006/relationships/oleObject" Target="../embeddings/oleObject66.bin"/><Relationship Id="rId17" Type="http://schemas.openxmlformats.org/officeDocument/2006/relationships/image" Target="../media/image57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68.bin"/><Relationship Id="rId20" Type="http://schemas.openxmlformats.org/officeDocument/2006/relationships/oleObject" Target="../embeddings/oleObject70.bin"/><Relationship Id="rId1" Type="http://schemas.openxmlformats.org/officeDocument/2006/relationships/vmlDrawing" Target="../drawings/vmlDrawing6.vml"/><Relationship Id="rId6" Type="http://schemas.openxmlformats.org/officeDocument/2006/relationships/image" Target="../media/image53.wmf"/><Relationship Id="rId11" Type="http://schemas.openxmlformats.org/officeDocument/2006/relationships/image" Target="../media/image50.wmf"/><Relationship Id="rId5" Type="http://schemas.openxmlformats.org/officeDocument/2006/relationships/oleObject" Target="../embeddings/oleObject63.bin"/><Relationship Id="rId15" Type="http://schemas.openxmlformats.org/officeDocument/2006/relationships/image" Target="../media/image56.wmf"/><Relationship Id="rId23" Type="http://schemas.openxmlformats.org/officeDocument/2006/relationships/image" Target="../media/image60.wmf"/><Relationship Id="rId10" Type="http://schemas.openxmlformats.org/officeDocument/2006/relationships/oleObject" Target="../embeddings/oleObject65.bin"/><Relationship Id="rId19" Type="http://schemas.openxmlformats.org/officeDocument/2006/relationships/image" Target="../media/image58.wmf"/><Relationship Id="rId4" Type="http://schemas.openxmlformats.org/officeDocument/2006/relationships/image" Target="../media/image42.wmf"/><Relationship Id="rId9" Type="http://schemas.openxmlformats.org/officeDocument/2006/relationships/image" Target="../media/image54.wmf"/><Relationship Id="rId14" Type="http://schemas.openxmlformats.org/officeDocument/2006/relationships/oleObject" Target="../embeddings/oleObject67.bin"/><Relationship Id="rId22" Type="http://schemas.openxmlformats.org/officeDocument/2006/relationships/oleObject" Target="../embeddings/oleObject71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4.bin"/><Relationship Id="rId13" Type="http://schemas.openxmlformats.org/officeDocument/2006/relationships/image" Target="../media/image65.wmf"/><Relationship Id="rId18" Type="http://schemas.openxmlformats.org/officeDocument/2006/relationships/oleObject" Target="../embeddings/oleObject79.bin"/><Relationship Id="rId26" Type="http://schemas.openxmlformats.org/officeDocument/2006/relationships/oleObject" Target="../embeddings/oleObject83.bin"/><Relationship Id="rId3" Type="http://schemas.openxmlformats.org/officeDocument/2006/relationships/image" Target="../media/image11.png"/><Relationship Id="rId21" Type="http://schemas.openxmlformats.org/officeDocument/2006/relationships/image" Target="../media/image69.wmf"/><Relationship Id="rId7" Type="http://schemas.openxmlformats.org/officeDocument/2006/relationships/image" Target="../media/image62.wmf"/><Relationship Id="rId12" Type="http://schemas.openxmlformats.org/officeDocument/2006/relationships/oleObject" Target="../embeddings/oleObject76.bin"/><Relationship Id="rId17" Type="http://schemas.openxmlformats.org/officeDocument/2006/relationships/image" Target="../media/image67.wmf"/><Relationship Id="rId25" Type="http://schemas.openxmlformats.org/officeDocument/2006/relationships/image" Target="../media/image71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78.bin"/><Relationship Id="rId20" Type="http://schemas.openxmlformats.org/officeDocument/2006/relationships/oleObject" Target="../embeddings/oleObject80.bin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73.bin"/><Relationship Id="rId11" Type="http://schemas.openxmlformats.org/officeDocument/2006/relationships/image" Target="../media/image64.wmf"/><Relationship Id="rId24" Type="http://schemas.openxmlformats.org/officeDocument/2006/relationships/oleObject" Target="../embeddings/oleObject82.bin"/><Relationship Id="rId5" Type="http://schemas.openxmlformats.org/officeDocument/2006/relationships/image" Target="../media/image61.emf"/><Relationship Id="rId15" Type="http://schemas.openxmlformats.org/officeDocument/2006/relationships/image" Target="../media/image66.wmf"/><Relationship Id="rId23" Type="http://schemas.openxmlformats.org/officeDocument/2006/relationships/image" Target="../media/image70.wmf"/><Relationship Id="rId10" Type="http://schemas.openxmlformats.org/officeDocument/2006/relationships/oleObject" Target="../embeddings/oleObject75.bin"/><Relationship Id="rId19" Type="http://schemas.openxmlformats.org/officeDocument/2006/relationships/image" Target="../media/image68.emf"/><Relationship Id="rId4" Type="http://schemas.openxmlformats.org/officeDocument/2006/relationships/oleObject" Target="../embeddings/oleObject72.bin"/><Relationship Id="rId9" Type="http://schemas.openxmlformats.org/officeDocument/2006/relationships/image" Target="../media/image63.emf"/><Relationship Id="rId14" Type="http://schemas.openxmlformats.org/officeDocument/2006/relationships/oleObject" Target="../embeddings/oleObject77.bin"/><Relationship Id="rId22" Type="http://schemas.openxmlformats.org/officeDocument/2006/relationships/oleObject" Target="../embeddings/oleObject81.bin"/><Relationship Id="rId27" Type="http://schemas.openxmlformats.org/officeDocument/2006/relationships/image" Target="../media/image72.emf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88.bin"/><Relationship Id="rId18" Type="http://schemas.openxmlformats.org/officeDocument/2006/relationships/image" Target="../media/image79.wmf"/><Relationship Id="rId26" Type="http://schemas.openxmlformats.org/officeDocument/2006/relationships/oleObject" Target="../embeddings/oleObject95.bin"/><Relationship Id="rId39" Type="http://schemas.openxmlformats.org/officeDocument/2006/relationships/oleObject" Target="../embeddings/oleObject102.bin"/><Relationship Id="rId21" Type="http://schemas.openxmlformats.org/officeDocument/2006/relationships/oleObject" Target="../embeddings/oleObject92.bin"/><Relationship Id="rId34" Type="http://schemas.openxmlformats.org/officeDocument/2006/relationships/image" Target="../media/image86.wmf"/><Relationship Id="rId42" Type="http://schemas.openxmlformats.org/officeDocument/2006/relationships/image" Target="../media/image90.wmf"/><Relationship Id="rId47" Type="http://schemas.openxmlformats.org/officeDocument/2006/relationships/oleObject" Target="../embeddings/oleObject106.bin"/><Relationship Id="rId50" Type="http://schemas.openxmlformats.org/officeDocument/2006/relationships/image" Target="../media/image94.wmf"/><Relationship Id="rId55" Type="http://schemas.openxmlformats.org/officeDocument/2006/relationships/oleObject" Target="../embeddings/oleObject110.bin"/><Relationship Id="rId7" Type="http://schemas.openxmlformats.org/officeDocument/2006/relationships/oleObject" Target="../embeddings/oleObject8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8.emf"/><Relationship Id="rId29" Type="http://schemas.openxmlformats.org/officeDocument/2006/relationships/image" Target="../media/image84.emf"/><Relationship Id="rId11" Type="http://schemas.openxmlformats.org/officeDocument/2006/relationships/oleObject" Target="../embeddings/oleObject87.bin"/><Relationship Id="rId24" Type="http://schemas.openxmlformats.org/officeDocument/2006/relationships/oleObject" Target="../embeddings/oleObject94.bin"/><Relationship Id="rId32" Type="http://schemas.openxmlformats.org/officeDocument/2006/relationships/oleObject" Target="../embeddings/oleObject98.bin"/><Relationship Id="rId37" Type="http://schemas.openxmlformats.org/officeDocument/2006/relationships/oleObject" Target="../embeddings/oleObject101.bin"/><Relationship Id="rId40" Type="http://schemas.openxmlformats.org/officeDocument/2006/relationships/image" Target="../media/image89.wmf"/><Relationship Id="rId45" Type="http://schemas.openxmlformats.org/officeDocument/2006/relationships/oleObject" Target="../embeddings/oleObject105.bin"/><Relationship Id="rId53" Type="http://schemas.openxmlformats.org/officeDocument/2006/relationships/oleObject" Target="../embeddings/oleObject109.bin"/><Relationship Id="rId58" Type="http://schemas.openxmlformats.org/officeDocument/2006/relationships/image" Target="../media/image98.emf"/><Relationship Id="rId5" Type="http://schemas.openxmlformats.org/officeDocument/2006/relationships/image" Target="../media/image73.emf"/><Relationship Id="rId61" Type="http://schemas.openxmlformats.org/officeDocument/2006/relationships/oleObject" Target="../embeddings/oleObject113.bin"/><Relationship Id="rId19" Type="http://schemas.openxmlformats.org/officeDocument/2006/relationships/oleObject" Target="../embeddings/oleObject91.bin"/><Relationship Id="rId14" Type="http://schemas.openxmlformats.org/officeDocument/2006/relationships/image" Target="../media/image77.emf"/><Relationship Id="rId22" Type="http://schemas.openxmlformats.org/officeDocument/2006/relationships/image" Target="../media/image81.wmf"/><Relationship Id="rId27" Type="http://schemas.openxmlformats.org/officeDocument/2006/relationships/image" Target="../media/image83.emf"/><Relationship Id="rId30" Type="http://schemas.openxmlformats.org/officeDocument/2006/relationships/oleObject" Target="../embeddings/oleObject97.bin"/><Relationship Id="rId35" Type="http://schemas.openxmlformats.org/officeDocument/2006/relationships/oleObject" Target="../embeddings/oleObject100.bin"/><Relationship Id="rId43" Type="http://schemas.openxmlformats.org/officeDocument/2006/relationships/oleObject" Target="../embeddings/oleObject104.bin"/><Relationship Id="rId48" Type="http://schemas.openxmlformats.org/officeDocument/2006/relationships/image" Target="../media/image93.wmf"/><Relationship Id="rId56" Type="http://schemas.openxmlformats.org/officeDocument/2006/relationships/image" Target="../media/image97.emf"/><Relationship Id="rId8" Type="http://schemas.openxmlformats.org/officeDocument/2006/relationships/image" Target="../media/image74.emf"/><Relationship Id="rId51" Type="http://schemas.openxmlformats.org/officeDocument/2006/relationships/oleObject" Target="../embeddings/oleObject108.bin"/><Relationship Id="rId3" Type="http://schemas.openxmlformats.org/officeDocument/2006/relationships/notesSlide" Target="../notesSlides/notesSlide1.xml"/><Relationship Id="rId12" Type="http://schemas.openxmlformats.org/officeDocument/2006/relationships/image" Target="../media/image76.emf"/><Relationship Id="rId17" Type="http://schemas.openxmlformats.org/officeDocument/2006/relationships/oleObject" Target="../embeddings/oleObject90.bin"/><Relationship Id="rId25" Type="http://schemas.openxmlformats.org/officeDocument/2006/relationships/image" Target="../media/image82.emf"/><Relationship Id="rId33" Type="http://schemas.openxmlformats.org/officeDocument/2006/relationships/oleObject" Target="../embeddings/oleObject99.bin"/><Relationship Id="rId38" Type="http://schemas.openxmlformats.org/officeDocument/2006/relationships/image" Target="../media/image88.wmf"/><Relationship Id="rId46" Type="http://schemas.openxmlformats.org/officeDocument/2006/relationships/image" Target="../media/image92.emf"/><Relationship Id="rId59" Type="http://schemas.openxmlformats.org/officeDocument/2006/relationships/oleObject" Target="../embeddings/oleObject112.bin"/><Relationship Id="rId20" Type="http://schemas.openxmlformats.org/officeDocument/2006/relationships/image" Target="../media/image80.wmf"/><Relationship Id="rId41" Type="http://schemas.openxmlformats.org/officeDocument/2006/relationships/oleObject" Target="../embeddings/oleObject103.bin"/><Relationship Id="rId54" Type="http://schemas.openxmlformats.org/officeDocument/2006/relationships/image" Target="../media/image96.wmf"/><Relationship Id="rId62" Type="http://schemas.openxmlformats.org/officeDocument/2006/relationships/image" Target="../media/image100.w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11.png"/><Relationship Id="rId15" Type="http://schemas.openxmlformats.org/officeDocument/2006/relationships/oleObject" Target="../embeddings/oleObject89.bin"/><Relationship Id="rId23" Type="http://schemas.openxmlformats.org/officeDocument/2006/relationships/oleObject" Target="../embeddings/oleObject93.bin"/><Relationship Id="rId28" Type="http://schemas.openxmlformats.org/officeDocument/2006/relationships/oleObject" Target="../embeddings/oleObject96.bin"/><Relationship Id="rId36" Type="http://schemas.openxmlformats.org/officeDocument/2006/relationships/image" Target="../media/image87.wmf"/><Relationship Id="rId49" Type="http://schemas.openxmlformats.org/officeDocument/2006/relationships/oleObject" Target="../embeddings/oleObject107.bin"/><Relationship Id="rId57" Type="http://schemas.openxmlformats.org/officeDocument/2006/relationships/oleObject" Target="../embeddings/oleObject111.bin"/><Relationship Id="rId10" Type="http://schemas.openxmlformats.org/officeDocument/2006/relationships/image" Target="../media/image75.emf"/><Relationship Id="rId31" Type="http://schemas.openxmlformats.org/officeDocument/2006/relationships/image" Target="../media/image85.emf"/><Relationship Id="rId44" Type="http://schemas.openxmlformats.org/officeDocument/2006/relationships/image" Target="../media/image91.emf"/><Relationship Id="rId52" Type="http://schemas.openxmlformats.org/officeDocument/2006/relationships/image" Target="../media/image95.wmf"/><Relationship Id="rId60" Type="http://schemas.openxmlformats.org/officeDocument/2006/relationships/image" Target="../media/image99.wmf"/><Relationship Id="rId4" Type="http://schemas.openxmlformats.org/officeDocument/2006/relationships/oleObject" Target="../embeddings/oleObject84.bin"/><Relationship Id="rId9" Type="http://schemas.openxmlformats.org/officeDocument/2006/relationships/oleObject" Target="../embeddings/oleObject86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6.bin"/><Relationship Id="rId13" Type="http://schemas.openxmlformats.org/officeDocument/2006/relationships/image" Target="../media/image105.wmf"/><Relationship Id="rId18" Type="http://schemas.openxmlformats.org/officeDocument/2006/relationships/oleObject" Target="../embeddings/oleObject121.bin"/><Relationship Id="rId26" Type="http://schemas.openxmlformats.org/officeDocument/2006/relationships/oleObject" Target="../embeddings/oleObject125.bin"/><Relationship Id="rId3" Type="http://schemas.openxmlformats.org/officeDocument/2006/relationships/image" Target="../media/image11.png"/><Relationship Id="rId21" Type="http://schemas.openxmlformats.org/officeDocument/2006/relationships/image" Target="../media/image109.wmf"/><Relationship Id="rId7" Type="http://schemas.openxmlformats.org/officeDocument/2006/relationships/image" Target="../media/image102.wmf"/><Relationship Id="rId12" Type="http://schemas.openxmlformats.org/officeDocument/2006/relationships/oleObject" Target="../embeddings/oleObject118.bin"/><Relationship Id="rId17" Type="http://schemas.openxmlformats.org/officeDocument/2006/relationships/image" Target="../media/image107.wmf"/><Relationship Id="rId25" Type="http://schemas.openxmlformats.org/officeDocument/2006/relationships/image" Target="../media/image111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20.bin"/><Relationship Id="rId20" Type="http://schemas.openxmlformats.org/officeDocument/2006/relationships/oleObject" Target="../embeddings/oleObject122.bin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15.bin"/><Relationship Id="rId11" Type="http://schemas.openxmlformats.org/officeDocument/2006/relationships/image" Target="../media/image104.wmf"/><Relationship Id="rId24" Type="http://schemas.openxmlformats.org/officeDocument/2006/relationships/oleObject" Target="../embeddings/oleObject124.bin"/><Relationship Id="rId5" Type="http://schemas.openxmlformats.org/officeDocument/2006/relationships/image" Target="../media/image101.wmf"/><Relationship Id="rId15" Type="http://schemas.openxmlformats.org/officeDocument/2006/relationships/image" Target="../media/image106.wmf"/><Relationship Id="rId23" Type="http://schemas.openxmlformats.org/officeDocument/2006/relationships/image" Target="../media/image110.wmf"/><Relationship Id="rId10" Type="http://schemas.openxmlformats.org/officeDocument/2006/relationships/oleObject" Target="../embeddings/oleObject117.bin"/><Relationship Id="rId19" Type="http://schemas.openxmlformats.org/officeDocument/2006/relationships/image" Target="../media/image108.wmf"/><Relationship Id="rId4" Type="http://schemas.openxmlformats.org/officeDocument/2006/relationships/oleObject" Target="../embeddings/oleObject114.bin"/><Relationship Id="rId9" Type="http://schemas.openxmlformats.org/officeDocument/2006/relationships/image" Target="../media/image103.wmf"/><Relationship Id="rId14" Type="http://schemas.openxmlformats.org/officeDocument/2006/relationships/oleObject" Target="../embeddings/oleObject119.bin"/><Relationship Id="rId22" Type="http://schemas.openxmlformats.org/officeDocument/2006/relationships/oleObject" Target="../embeddings/oleObject123.bin"/><Relationship Id="rId27" Type="http://schemas.openxmlformats.org/officeDocument/2006/relationships/image" Target="../media/image11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2451101" y="676275"/>
            <a:ext cx="397095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rgbClr val="3366FF"/>
                </a:solidFill>
                <a:ea typeface="新宋体" panose="02010609030101010101" pitchFamily="49" charset="-122"/>
              </a:rPr>
              <a:t>二  极坐标计算二重积分</a:t>
            </a:r>
            <a:endParaRPr lang="zh-CN" altLang="en-US" b="1">
              <a:solidFill>
                <a:srgbClr val="13110F"/>
              </a:solidFill>
              <a:ea typeface="新宋体" panose="02010609030101010101" pitchFamily="49" charset="-122"/>
            </a:endParaRPr>
          </a:p>
        </p:txBody>
      </p:sp>
      <p:grpSp>
        <p:nvGrpSpPr>
          <p:cNvPr id="7171" name="Group 3"/>
          <p:cNvGrpSpPr>
            <a:grpSpLocks/>
          </p:cNvGrpSpPr>
          <p:nvPr/>
        </p:nvGrpSpPr>
        <p:grpSpPr bwMode="auto">
          <a:xfrm>
            <a:off x="2039701" y="1412876"/>
            <a:ext cx="8445500" cy="3298825"/>
            <a:chOff x="293" y="829"/>
            <a:chExt cx="5320" cy="2078"/>
          </a:xfrm>
        </p:grpSpPr>
        <p:sp>
          <p:nvSpPr>
            <p:cNvPr id="7176" name="Text Box 4"/>
            <p:cNvSpPr txBox="1">
              <a:spLocks noChangeArrowheads="1"/>
            </p:cNvSpPr>
            <p:nvPr/>
          </p:nvSpPr>
          <p:spPr bwMode="auto">
            <a:xfrm>
              <a:off x="296" y="829"/>
              <a:ext cx="4800" cy="20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dirty="0">
                  <a:solidFill>
                    <a:srgbClr val="13110F"/>
                  </a:solidFill>
                  <a:ea typeface="新宋体" panose="02010609030101010101" pitchFamily="49" charset="-122"/>
                </a:rPr>
                <a:t>     </a:t>
              </a:r>
              <a:r>
                <a:rPr lang="zh-CN" altLang="en-US" b="1" dirty="0">
                  <a:solidFill>
                    <a:srgbClr val="13110F"/>
                  </a:solidFill>
                  <a:ea typeface="新宋体" panose="02010609030101010101" pitchFamily="49" charset="-122"/>
                </a:rPr>
                <a:t>极坐标是由</a:t>
              </a:r>
              <a:r>
                <a:rPr lang="zh-CN" altLang="en-US" b="1" dirty="0">
                  <a:solidFill>
                    <a:srgbClr val="3366FF"/>
                  </a:solidFill>
                  <a:ea typeface="新宋体" panose="02010609030101010101" pitchFamily="49" charset="-122"/>
                </a:rPr>
                <a:t>极点</a:t>
              </a:r>
              <a:r>
                <a:rPr lang="zh-CN" altLang="en-US" b="1" dirty="0">
                  <a:solidFill>
                    <a:srgbClr val="13110F"/>
                  </a:solidFill>
                  <a:ea typeface="新宋体" panose="02010609030101010101" pitchFamily="49" charset="-122"/>
                </a:rPr>
                <a:t>和</a:t>
              </a:r>
              <a:r>
                <a:rPr lang="zh-CN" altLang="en-US" b="1" dirty="0">
                  <a:solidFill>
                    <a:srgbClr val="3366FF"/>
                  </a:solidFill>
                  <a:ea typeface="新宋体" panose="02010609030101010101" pitchFamily="49" charset="-122"/>
                </a:rPr>
                <a:t>极轴</a:t>
              </a:r>
              <a:r>
                <a:rPr lang="zh-CN" altLang="en-US" b="1" dirty="0">
                  <a:solidFill>
                    <a:srgbClr val="13110F"/>
                  </a:solidFill>
                  <a:ea typeface="新宋体" panose="02010609030101010101" pitchFamily="49" charset="-122"/>
                </a:rPr>
                <a:t>组成，坐标         ，其中</a:t>
              </a:r>
              <a:r>
                <a:rPr lang="en-US" altLang="zh-CN" b="1" i="1" dirty="0">
                  <a:solidFill>
                    <a:srgbClr val="13110F"/>
                  </a:solidFill>
                  <a:ea typeface="新宋体" panose="02010609030101010101" pitchFamily="49" charset="-122"/>
                </a:rPr>
                <a:t>r</a:t>
              </a:r>
              <a:r>
                <a:rPr lang="zh-CN" altLang="en-US" b="1" dirty="0">
                  <a:solidFill>
                    <a:srgbClr val="13110F"/>
                  </a:solidFill>
                  <a:ea typeface="新宋体" panose="02010609030101010101" pitchFamily="49" charset="-122"/>
                </a:rPr>
                <a:t>为点</a:t>
              </a:r>
              <a:r>
                <a:rPr lang="en-US" altLang="zh-CN" b="1" i="1" dirty="0">
                  <a:solidFill>
                    <a:srgbClr val="13110F"/>
                  </a:solidFill>
                  <a:ea typeface="新宋体" panose="02010609030101010101" pitchFamily="49" charset="-122"/>
                </a:rPr>
                <a:t>p</a:t>
              </a:r>
              <a:r>
                <a:rPr lang="zh-CN" altLang="en-US" b="1" dirty="0">
                  <a:solidFill>
                    <a:srgbClr val="13110F"/>
                  </a:solidFill>
                  <a:ea typeface="新宋体" panose="02010609030101010101" pitchFamily="49" charset="-122"/>
                </a:rPr>
                <a:t>到极点</a:t>
              </a:r>
              <a:r>
                <a:rPr lang="en-US" altLang="zh-CN" b="1" i="1" dirty="0">
                  <a:solidFill>
                    <a:srgbClr val="13110F"/>
                  </a:solidFill>
                  <a:ea typeface="新宋体" panose="02010609030101010101" pitchFamily="49" charset="-122"/>
                </a:rPr>
                <a:t>o</a:t>
              </a:r>
              <a:r>
                <a:rPr lang="zh-CN" altLang="en-US" b="1" dirty="0">
                  <a:solidFill>
                    <a:srgbClr val="13110F"/>
                  </a:solidFill>
                  <a:ea typeface="新宋体" panose="02010609030101010101" pitchFamily="49" charset="-122"/>
                </a:rPr>
                <a:t>的距离， 为</a:t>
              </a:r>
              <a:r>
                <a:rPr lang="en-US" altLang="zh-CN" b="1" i="1" dirty="0">
                  <a:solidFill>
                    <a:srgbClr val="13110F"/>
                  </a:solidFill>
                  <a:ea typeface="新宋体" panose="02010609030101010101" pitchFamily="49" charset="-122"/>
                </a:rPr>
                <a:t>or</a:t>
              </a:r>
              <a:r>
                <a:rPr lang="zh-CN" altLang="en-US" b="1" dirty="0">
                  <a:solidFill>
                    <a:srgbClr val="13110F"/>
                  </a:solidFill>
                  <a:ea typeface="新宋体" panose="02010609030101010101" pitchFamily="49" charset="-122"/>
                </a:rPr>
                <a:t>到</a:t>
              </a:r>
              <a:r>
                <a:rPr lang="en-US" altLang="zh-CN" b="1" i="1" dirty="0">
                  <a:solidFill>
                    <a:srgbClr val="13110F"/>
                  </a:solidFill>
                  <a:ea typeface="新宋体" panose="02010609030101010101" pitchFamily="49" charset="-122"/>
                </a:rPr>
                <a:t>op</a:t>
              </a:r>
              <a:r>
                <a:rPr lang="zh-CN" altLang="en-US" b="1" dirty="0">
                  <a:solidFill>
                    <a:srgbClr val="13110F"/>
                  </a:solidFill>
                  <a:ea typeface="新宋体" panose="02010609030101010101" pitchFamily="49" charset="-122"/>
                </a:rPr>
                <a:t>的夹角。</a:t>
              </a:r>
            </a:p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b="1" dirty="0">
                  <a:solidFill>
                    <a:srgbClr val="13110F"/>
                  </a:solidFill>
                  <a:ea typeface="新宋体" panose="02010609030101010101" pitchFamily="49" charset="-122"/>
                </a:rPr>
                <a:t> </a:t>
              </a:r>
            </a:p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b="1" i="1" dirty="0">
                  <a:solidFill>
                    <a:srgbClr val="13110F"/>
                  </a:solidFill>
                  <a:ea typeface="新宋体" panose="02010609030101010101" pitchFamily="49" charset="-122"/>
                </a:rPr>
                <a:t>r</a:t>
              </a:r>
              <a:r>
                <a:rPr lang="en-US" altLang="zh-CN" b="1" dirty="0">
                  <a:solidFill>
                    <a:srgbClr val="13110F"/>
                  </a:solidFill>
                  <a:ea typeface="新宋体" panose="02010609030101010101" pitchFamily="49" charset="-122"/>
                </a:rPr>
                <a:t> =</a:t>
              </a:r>
              <a:r>
                <a:rPr lang="zh-CN" altLang="en-US" b="1" dirty="0">
                  <a:solidFill>
                    <a:srgbClr val="13110F"/>
                  </a:solidFill>
                  <a:ea typeface="新宋体" panose="02010609030101010101" pitchFamily="49" charset="-122"/>
                </a:rPr>
                <a:t>常数；（从</a:t>
              </a:r>
              <a:r>
                <a:rPr lang="en-US" altLang="zh-CN" b="1" i="1" dirty="0">
                  <a:solidFill>
                    <a:srgbClr val="13110F"/>
                  </a:solidFill>
                  <a:ea typeface="新宋体" panose="02010609030101010101" pitchFamily="49" charset="-122"/>
                </a:rPr>
                <a:t>o</a:t>
              </a:r>
              <a:r>
                <a:rPr lang="zh-CN" altLang="en-US" b="1" dirty="0">
                  <a:solidFill>
                    <a:srgbClr val="13110F"/>
                  </a:solidFill>
                  <a:ea typeface="新宋体" panose="02010609030101010101" pitchFamily="49" charset="-122"/>
                </a:rPr>
                <a:t>出发的同心圆）</a:t>
              </a:r>
            </a:p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b="1" dirty="0">
                  <a:solidFill>
                    <a:srgbClr val="13110F"/>
                  </a:solidFill>
                  <a:ea typeface="新宋体" panose="02010609030101010101" pitchFamily="49" charset="-122"/>
                </a:rPr>
                <a:t>   </a:t>
              </a:r>
              <a:r>
                <a:rPr lang="en-US" altLang="zh-CN" b="1" dirty="0">
                  <a:solidFill>
                    <a:srgbClr val="13110F"/>
                  </a:solidFill>
                  <a:ea typeface="新宋体" panose="02010609030101010101" pitchFamily="49" charset="-122"/>
                </a:rPr>
                <a:t>=</a:t>
              </a:r>
              <a:r>
                <a:rPr lang="zh-CN" altLang="en-US" b="1" dirty="0">
                  <a:solidFill>
                    <a:srgbClr val="13110F"/>
                  </a:solidFill>
                  <a:ea typeface="新宋体" panose="02010609030101010101" pitchFamily="49" charset="-122"/>
                </a:rPr>
                <a:t>常数；（射线）</a:t>
              </a:r>
            </a:p>
          </p:txBody>
        </p:sp>
        <p:grpSp>
          <p:nvGrpSpPr>
            <p:cNvPr id="7177" name="Group 5"/>
            <p:cNvGrpSpPr>
              <a:grpSpLocks/>
            </p:cNvGrpSpPr>
            <p:nvPr/>
          </p:nvGrpSpPr>
          <p:grpSpPr bwMode="auto">
            <a:xfrm>
              <a:off x="4237" y="1535"/>
              <a:ext cx="1376" cy="1044"/>
              <a:chOff x="4452" y="229"/>
              <a:chExt cx="1376" cy="1044"/>
            </a:xfrm>
          </p:grpSpPr>
          <p:sp>
            <p:nvSpPr>
              <p:cNvPr id="7182" name="Line 6"/>
              <p:cNvSpPr>
                <a:spLocks noChangeShapeType="1"/>
              </p:cNvSpPr>
              <p:nvPr/>
            </p:nvSpPr>
            <p:spPr bwMode="auto">
              <a:xfrm>
                <a:off x="4581" y="1031"/>
                <a:ext cx="122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83" name="Line 7"/>
              <p:cNvSpPr>
                <a:spLocks noChangeShapeType="1"/>
              </p:cNvSpPr>
              <p:nvPr/>
            </p:nvSpPr>
            <p:spPr bwMode="auto">
              <a:xfrm flipV="1">
                <a:off x="4581" y="388"/>
                <a:ext cx="974" cy="63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7184" name="Object 4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456152964"/>
                  </p:ext>
                </p:extLst>
              </p:nvPr>
            </p:nvGraphicFramePr>
            <p:xfrm>
              <a:off x="4452" y="1098"/>
              <a:ext cx="163" cy="1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56" name="Equation" r:id="rId4" imgW="164880" imgH="177480" progId="Equation.DSMT4">
                      <p:embed/>
                    </p:oleObj>
                  </mc:Choice>
                  <mc:Fallback>
                    <p:oleObj name="Equation" r:id="rId4" imgW="164880" imgH="17748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52" y="1098"/>
                            <a:ext cx="163" cy="17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/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185" name="Object 5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958968874"/>
                  </p:ext>
                </p:extLst>
              </p:nvPr>
            </p:nvGraphicFramePr>
            <p:xfrm>
              <a:off x="5697" y="874"/>
              <a:ext cx="131" cy="14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57" name="Equation" r:id="rId6" imgW="114120" imgH="126720" progId="Equation.DSMT4">
                      <p:embed/>
                    </p:oleObj>
                  </mc:Choice>
                  <mc:Fallback>
                    <p:oleObj name="Equation" r:id="rId6" imgW="114120" imgH="12672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697" y="874"/>
                            <a:ext cx="131" cy="14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186" name="Object 6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212193330"/>
                  </p:ext>
                </p:extLst>
              </p:nvPr>
            </p:nvGraphicFramePr>
            <p:xfrm>
              <a:off x="4923" y="790"/>
              <a:ext cx="132" cy="16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58" name="Equation" r:id="rId8" imgW="139680" imgH="177480" progId="Equation.DSMT4">
                      <p:embed/>
                    </p:oleObj>
                  </mc:Choice>
                  <mc:Fallback>
                    <p:oleObj name="Equation" r:id="rId8" imgW="139680" imgH="17748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923" y="790"/>
                            <a:ext cx="132" cy="16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C0C0C0">
                                    <a:alpha val="50195"/>
                                  </a:srgbClr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187" name="Object 7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962113284"/>
                  </p:ext>
                </p:extLst>
              </p:nvPr>
            </p:nvGraphicFramePr>
            <p:xfrm>
              <a:off x="5364" y="229"/>
              <a:ext cx="444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59" name="Equation" r:id="rId10" imgW="469800" imgH="203040" progId="Equation.DSMT4">
                      <p:embed/>
                    </p:oleObj>
                  </mc:Choice>
                  <mc:Fallback>
                    <p:oleObj name="Equation" r:id="rId10" imgW="469800" imgH="20304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364" y="229"/>
                            <a:ext cx="444" cy="19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C0C0C0">
                                    <a:alpha val="50195"/>
                                  </a:srgbClr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pic>
          <p:nvPicPr>
            <p:cNvPr id="7178" name="Picture 13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05" y="927"/>
              <a:ext cx="464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179" name="Picture 14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20" y="1380"/>
              <a:ext cx="160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180" name="Picture 15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3" y="2579"/>
              <a:ext cx="160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aphicFrame>
          <p:nvGraphicFramePr>
            <p:cNvPr id="7181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8601222"/>
                </p:ext>
              </p:extLst>
            </p:nvPr>
          </p:nvGraphicFramePr>
          <p:xfrm>
            <a:off x="665" y="1743"/>
            <a:ext cx="2188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60" name="Equation" r:id="rId14" imgW="1409088" imgH="203112" progId="Equation.DSMT4">
                    <p:embed/>
                  </p:oleObj>
                </mc:Choice>
                <mc:Fallback>
                  <p:oleObj name="Equation" r:id="rId14" imgW="1409088" imgH="203112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5" y="1743"/>
                          <a:ext cx="2188" cy="3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2090364" y="4712061"/>
            <a:ext cx="6180138" cy="939800"/>
            <a:chOff x="503" y="3159"/>
            <a:chExt cx="3893" cy="592"/>
          </a:xfrm>
        </p:grpSpPr>
        <p:graphicFrame>
          <p:nvGraphicFramePr>
            <p:cNvPr id="7174" name="Object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72853038"/>
                </p:ext>
              </p:extLst>
            </p:nvPr>
          </p:nvGraphicFramePr>
          <p:xfrm>
            <a:off x="3404" y="3159"/>
            <a:ext cx="992" cy="5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61" name="Equation" r:id="rId16" imgW="787320" imgH="469800" progId="Equation.DSMT4">
                    <p:embed/>
                  </p:oleObj>
                </mc:Choice>
                <mc:Fallback>
                  <p:oleObj name="Equation" r:id="rId16" imgW="787320" imgH="4698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4" y="3159"/>
                          <a:ext cx="992" cy="5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75" name="Text Box 19"/>
            <p:cNvSpPr txBox="1">
              <a:spLocks noChangeArrowheads="1"/>
            </p:cNvSpPr>
            <p:nvPr/>
          </p:nvSpPr>
          <p:spPr bwMode="auto">
            <a:xfrm>
              <a:off x="503" y="3207"/>
              <a:ext cx="3070" cy="4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b="1" dirty="0">
                  <a:solidFill>
                    <a:srgbClr val="13110F"/>
                  </a:solidFill>
                  <a:ea typeface="宋体" panose="02010600030101010101" pitchFamily="2" charset="-122"/>
                </a:rPr>
                <a:t>直角坐标与极坐标的关系为：</a:t>
              </a:r>
              <a:endParaRPr lang="zh-CN" altLang="en-US" b="1" dirty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20" name="Rectangle 46"/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7543800" cy="990600"/>
          </a:xfrm>
          <a:gradFill rotWithShape="0">
            <a:gsLst>
              <a:gs pos="0">
                <a:srgbClr val="FFCC66"/>
              </a:gs>
              <a:gs pos="50000">
                <a:schemeClr val="bg1"/>
              </a:gs>
              <a:gs pos="100000">
                <a:srgbClr val="FFCC66"/>
              </a:gs>
            </a:gsLst>
            <a:lin ang="5400000" scaled="1"/>
          </a:gradFill>
        </p:spPr>
        <p:txBody>
          <a:bodyPr/>
          <a:lstStyle/>
          <a:p>
            <a:pPr algn="l">
              <a:defRPr/>
            </a:pPr>
            <a:r>
              <a:rPr lang="en-US" altLang="zh-CN" sz="40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4000" b="1" dirty="0">
                <a:solidFill>
                  <a:srgbClr val="FF0000"/>
                </a:solidFill>
                <a:ea typeface="楷体_GB2312" pitchFamily="49" charset="-122"/>
              </a:rPr>
              <a:t>、利用极坐标系计算二重积分</a:t>
            </a:r>
          </a:p>
        </p:txBody>
      </p:sp>
      <p:sp>
        <p:nvSpPr>
          <p:cNvPr id="2" name="椭圆 1"/>
          <p:cNvSpPr/>
          <p:nvPr/>
        </p:nvSpPr>
        <p:spPr>
          <a:xfrm>
            <a:off x="8149103" y="3050418"/>
            <a:ext cx="1404504" cy="132008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8532384" y="3010203"/>
            <a:ext cx="2532640" cy="77920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 flipV="1">
            <a:off x="9314272" y="4924648"/>
            <a:ext cx="1069831" cy="95204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 flipH="1" flipV="1">
            <a:off x="10392629" y="4929794"/>
            <a:ext cx="8035" cy="9457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组合 21"/>
          <p:cNvGrpSpPr/>
          <p:nvPr/>
        </p:nvGrpSpPr>
        <p:grpSpPr>
          <a:xfrm>
            <a:off x="8843290" y="4387912"/>
            <a:ext cx="2076595" cy="2183057"/>
            <a:chOff x="9071696" y="4498335"/>
            <a:chExt cx="2076595" cy="2183057"/>
          </a:xfrm>
        </p:grpSpPr>
        <p:cxnSp>
          <p:nvCxnSpPr>
            <p:cNvPr id="9" name="直接箭头连接符 8"/>
            <p:cNvCxnSpPr/>
            <p:nvPr/>
          </p:nvCxnSpPr>
          <p:spPr>
            <a:xfrm flipV="1">
              <a:off x="9071696" y="5958225"/>
              <a:ext cx="2061873" cy="2771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/>
            <p:nvPr/>
          </p:nvCxnSpPr>
          <p:spPr>
            <a:xfrm flipV="1">
              <a:off x="9527164" y="4675586"/>
              <a:ext cx="13493" cy="200580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本框 17"/>
            <p:cNvSpPr txBox="1"/>
            <p:nvPr/>
          </p:nvSpPr>
          <p:spPr>
            <a:xfrm>
              <a:off x="9200247" y="5946295"/>
              <a:ext cx="4074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</a:t>
              </a:r>
              <a:endParaRPr lang="zh-CN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10828552" y="5958225"/>
              <a:ext cx="31973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zh-CN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9592180" y="4498335"/>
              <a:ext cx="3209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zh-CN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671590"/>
              </p:ext>
            </p:extLst>
          </p:nvPr>
        </p:nvGraphicFramePr>
        <p:xfrm>
          <a:off x="9627933" y="4999340"/>
          <a:ext cx="300399" cy="3337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2" name="Equation" r:id="rId18" imgW="114120" imgH="126720" progId="Equation.DSMT4">
                  <p:embed/>
                </p:oleObj>
              </mc:Choice>
              <mc:Fallback>
                <p:oleObj name="Equation" r:id="rId18" imgW="114120" imgH="126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9627933" y="4999340"/>
                        <a:ext cx="300399" cy="3337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1289283"/>
              </p:ext>
            </p:extLst>
          </p:nvPr>
        </p:nvGraphicFramePr>
        <p:xfrm>
          <a:off x="9689682" y="5476726"/>
          <a:ext cx="300254" cy="3821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3" name="Equation" r:id="rId20" imgW="139680" imgH="177480" progId="Equation.DSMT4">
                  <p:embed/>
                </p:oleObj>
              </mc:Choice>
              <mc:Fallback>
                <p:oleObj name="Equation" r:id="rId20" imgW="13968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9689682" y="5476726"/>
                        <a:ext cx="300254" cy="3821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弧形 24"/>
          <p:cNvSpPr/>
          <p:nvPr/>
        </p:nvSpPr>
        <p:spPr>
          <a:xfrm>
            <a:off x="8965097" y="5554645"/>
            <a:ext cx="717841" cy="640968"/>
          </a:xfrm>
          <a:prstGeom prst="arc">
            <a:avLst>
              <a:gd name="adj1" fmla="val 19065830"/>
              <a:gd name="adj2" fmla="val 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6" name="对象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6363616"/>
              </p:ext>
            </p:extLst>
          </p:nvPr>
        </p:nvGraphicFramePr>
        <p:xfrm>
          <a:off x="10404927" y="5157355"/>
          <a:ext cx="927974" cy="3821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4" name="Equation" r:id="rId22" imgW="431640" imgH="177480" progId="Equation.DSMT4">
                  <p:embed/>
                </p:oleObj>
              </mc:Choice>
              <mc:Fallback>
                <p:oleObj name="Equation" r:id="rId22" imgW="43164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10404927" y="5157355"/>
                        <a:ext cx="927974" cy="3821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对象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7347879"/>
              </p:ext>
            </p:extLst>
          </p:nvPr>
        </p:nvGraphicFramePr>
        <p:xfrm>
          <a:off x="9432691" y="5851553"/>
          <a:ext cx="955675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5" name="Equation" r:id="rId24" imgW="444240" imgH="177480" progId="Equation.DSMT4">
                  <p:embed/>
                </p:oleObj>
              </mc:Choice>
              <mc:Fallback>
                <p:oleObj name="Equation" r:id="rId24" imgW="44424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9432691" y="5851553"/>
                        <a:ext cx="955675" cy="384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" name="弧形 47"/>
          <p:cNvSpPr/>
          <p:nvPr/>
        </p:nvSpPr>
        <p:spPr>
          <a:xfrm>
            <a:off x="8283343" y="3461135"/>
            <a:ext cx="717841" cy="640968"/>
          </a:xfrm>
          <a:prstGeom prst="arc">
            <a:avLst>
              <a:gd name="adj1" fmla="val 19065830"/>
              <a:gd name="adj2" fmla="val 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1969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5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2425701" y="2513269"/>
            <a:ext cx="8810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解</a:t>
            </a:r>
          </a:p>
        </p:txBody>
      </p:sp>
      <p:graphicFrame>
        <p:nvGraphicFramePr>
          <p:cNvPr id="1024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678538"/>
              </p:ext>
            </p:extLst>
          </p:nvPr>
        </p:nvGraphicFramePr>
        <p:xfrm>
          <a:off x="3308350" y="3382963"/>
          <a:ext cx="588486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23" name="Document" r:id="rId4" imgW="5486809" imgH="429135" progId="Word.Document.8">
                  <p:embed/>
                </p:oleObj>
              </mc:Choice>
              <mc:Fallback>
                <p:oleObj name="Document" r:id="rId4" imgW="5486809" imgH="42913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8350" y="3382963"/>
                        <a:ext cx="5884863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6" name="Object 5"/>
          <p:cNvGraphicFramePr>
            <a:graphicFrameLocks noChangeAspect="1"/>
          </p:cNvGraphicFramePr>
          <p:nvPr/>
        </p:nvGraphicFramePr>
        <p:xfrm>
          <a:off x="3233739" y="4191000"/>
          <a:ext cx="2300287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24" name="公式" r:id="rId6" imgW="2108200" imgH="838200" progId="Equation.3">
                  <p:embed/>
                </p:oleObj>
              </mc:Choice>
              <mc:Fallback>
                <p:oleObj name="公式" r:id="rId6" imgW="2108200" imgH="838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3739" y="4191000"/>
                        <a:ext cx="2300287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7" name="Object 6"/>
          <p:cNvGraphicFramePr>
            <a:graphicFrameLocks noChangeAspect="1"/>
          </p:cNvGraphicFramePr>
          <p:nvPr/>
        </p:nvGraphicFramePr>
        <p:xfrm>
          <a:off x="5599114" y="4191000"/>
          <a:ext cx="2770187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25" name="公式" r:id="rId8" imgW="2540000" imgH="698500" progId="Equation.3">
                  <p:embed/>
                </p:oleObj>
              </mc:Choice>
              <mc:Fallback>
                <p:oleObj name="公式" r:id="rId8" imgW="2540000" imgH="698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99114" y="4191000"/>
                        <a:ext cx="2770187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8" name="Object 7"/>
          <p:cNvGraphicFramePr>
            <a:graphicFrameLocks noChangeAspect="1"/>
          </p:cNvGraphicFramePr>
          <p:nvPr/>
        </p:nvGraphicFramePr>
        <p:xfrm>
          <a:off x="3276601" y="5257800"/>
          <a:ext cx="2105025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26" name="公式" r:id="rId10" imgW="1930400" imgH="508000" progId="Equation.3">
                  <p:embed/>
                </p:oleObj>
              </mc:Choice>
              <mc:Fallback>
                <p:oleObj name="公式" r:id="rId10" imgW="1930400" imgH="508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1" y="5257800"/>
                        <a:ext cx="2105025" cy="554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8577362"/>
              </p:ext>
            </p:extLst>
          </p:nvPr>
        </p:nvGraphicFramePr>
        <p:xfrm>
          <a:off x="4060369" y="714656"/>
          <a:ext cx="2140134" cy="8690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27" name="Equation" r:id="rId12" imgW="939600" imgH="380880" progId="Equation.DSMT4">
                  <p:embed/>
                </p:oleObj>
              </mc:Choice>
              <mc:Fallback>
                <p:oleObj name="Equation" r:id="rId12" imgW="939600" imgH="380880" progId="Equation.DSMT4">
                  <p:embed/>
                  <p:pic>
                    <p:nvPicPr>
                      <p:cNvPr id="0" name="Object 1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0369" y="714656"/>
                        <a:ext cx="2140134" cy="86908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172"/>
          <p:cNvSpPr>
            <a:spLocks noChangeArrowheads="1"/>
          </p:cNvSpPr>
          <p:nvPr/>
        </p:nvSpPr>
        <p:spPr bwMode="auto">
          <a:xfrm>
            <a:off x="2328264" y="846564"/>
            <a:ext cx="189667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ea"/>
                <a:cs typeface="Times New Roman" panose="02020603050405020304" pitchFamily="18" charset="0"/>
              </a:rPr>
              <a:t>例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计算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73"/>
          <p:cNvSpPr>
            <a:spLocks noChangeArrowheads="1"/>
          </p:cNvSpPr>
          <p:nvPr/>
        </p:nvSpPr>
        <p:spPr bwMode="auto">
          <a:xfrm>
            <a:off x="6130834" y="810822"/>
            <a:ext cx="414087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其中</a:t>
            </a:r>
            <a:r>
              <a:rPr kumimoji="0" lang="en-US" altLang="zh-CN" sz="28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是由中心在原点，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74"/>
          <p:cNvSpPr>
            <a:spLocks noChangeArrowheads="1"/>
          </p:cNvSpPr>
          <p:nvPr/>
        </p:nvSpPr>
        <p:spPr bwMode="auto">
          <a:xfrm>
            <a:off x="2328264" y="1670085"/>
            <a:ext cx="578777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半径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kumimoji="0" lang="en-US" altLang="zh-CN" sz="28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 </a:t>
            </a: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的圆周所围成的闭区域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endParaRPr kumimoji="0" lang="en-US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306764" y="2525479"/>
            <a:ext cx="23487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zh-CN" sz="2800" b="1" dirty="0">
                <a:latin typeface="Times New Roman" panose="02020603050405020304" pitchFamily="18" charset="0"/>
              </a:rPr>
              <a:t>在极坐标系下</a:t>
            </a:r>
            <a:endParaRPr lang="zh-CN" altLang="zh-CN" sz="28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4426965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autoUpdateAnimBg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1705745" y="1812130"/>
            <a:ext cx="8778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解</a:t>
            </a:r>
          </a:p>
        </p:txBody>
      </p:sp>
      <p:graphicFrame>
        <p:nvGraphicFramePr>
          <p:cNvPr id="11268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4399296"/>
              </p:ext>
            </p:extLst>
          </p:nvPr>
        </p:nvGraphicFramePr>
        <p:xfrm>
          <a:off x="2420119" y="1835150"/>
          <a:ext cx="5984034" cy="576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851" name="Equation" r:id="rId4" imgW="2527200" imgH="241200" progId="Equation.DSMT4">
                  <p:embed/>
                </p:oleObj>
              </mc:Choice>
              <mc:Fallback>
                <p:oleObj name="Equation" r:id="rId4" imgW="25272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0119" y="1835150"/>
                        <a:ext cx="5984034" cy="57611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1680614"/>
              </p:ext>
            </p:extLst>
          </p:nvPr>
        </p:nvGraphicFramePr>
        <p:xfrm>
          <a:off x="2422154" y="2512152"/>
          <a:ext cx="6186715" cy="5898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852" name="Equation" r:id="rId6" imgW="2552400" imgH="241200" progId="Equation.DSMT4">
                  <p:embed/>
                </p:oleObj>
              </mc:Choice>
              <mc:Fallback>
                <p:oleObj name="Equation" r:id="rId6" imgW="25524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2154" y="2512152"/>
                        <a:ext cx="6186715" cy="5898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1" name="Object 6"/>
          <p:cNvGraphicFramePr>
            <a:graphicFrameLocks noChangeAspect="1"/>
          </p:cNvGraphicFramePr>
          <p:nvPr/>
        </p:nvGraphicFramePr>
        <p:xfrm>
          <a:off x="2503489" y="3295650"/>
          <a:ext cx="4579937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853" name="公式" r:id="rId8" imgW="5118100" imgH="406400" progId="Equation.3">
                  <p:embed/>
                </p:oleObj>
              </mc:Choice>
              <mc:Fallback>
                <p:oleObj name="公式" r:id="rId8" imgW="5118100" imgH="40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3489" y="3295650"/>
                        <a:ext cx="4579937" cy="36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3" name="Object 8"/>
          <p:cNvGraphicFramePr>
            <a:graphicFrameLocks noChangeAspect="1"/>
          </p:cNvGraphicFramePr>
          <p:nvPr/>
        </p:nvGraphicFramePr>
        <p:xfrm>
          <a:off x="2652713" y="4437063"/>
          <a:ext cx="20955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854" name="公式" r:id="rId10" imgW="2095500" imgH="508000" progId="Equation.3">
                  <p:embed/>
                </p:oleObj>
              </mc:Choice>
              <mc:Fallback>
                <p:oleObj name="公式" r:id="rId10" imgW="2095500" imgH="508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2713" y="4437063"/>
                        <a:ext cx="20955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4" name="Object 9"/>
          <p:cNvGraphicFramePr>
            <a:graphicFrameLocks noChangeAspect="1"/>
          </p:cNvGraphicFramePr>
          <p:nvPr/>
        </p:nvGraphicFramePr>
        <p:xfrm>
          <a:off x="2547938" y="5187950"/>
          <a:ext cx="2895600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855" name="文档" r:id="rId12" imgW="3028088" imgH="1015489" progId="Word.Document.8">
                  <p:embed/>
                </p:oleObj>
              </mc:Choice>
              <mc:Fallback>
                <p:oleObj name="文档" r:id="rId12" imgW="3028088" imgH="101548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7938" y="5187950"/>
                        <a:ext cx="2895600" cy="984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5" name="Object 10"/>
          <p:cNvGraphicFramePr>
            <a:graphicFrameLocks noChangeAspect="1"/>
          </p:cNvGraphicFramePr>
          <p:nvPr/>
        </p:nvGraphicFramePr>
        <p:xfrm>
          <a:off x="5133975" y="5181600"/>
          <a:ext cx="24130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856" name="公式" r:id="rId14" imgW="2413000" imgH="838200" progId="Equation.3">
                  <p:embed/>
                </p:oleObj>
              </mc:Choice>
              <mc:Fallback>
                <p:oleObj name="公式" r:id="rId14" imgW="2413000" imgH="838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33975" y="5181600"/>
                        <a:ext cx="24130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6" name="Object 11"/>
          <p:cNvGraphicFramePr>
            <a:graphicFrameLocks noChangeAspect="1"/>
          </p:cNvGraphicFramePr>
          <p:nvPr/>
        </p:nvGraphicFramePr>
        <p:xfrm>
          <a:off x="7548563" y="5233988"/>
          <a:ext cx="2374900" cy="862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857" name="公式" r:id="rId16" imgW="2374900" imgH="863600" progId="Equation.3">
                  <p:embed/>
                </p:oleObj>
              </mc:Choice>
              <mc:Fallback>
                <p:oleObj name="公式" r:id="rId16" imgW="2374900" imgH="863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8563" y="5233988"/>
                        <a:ext cx="2374900" cy="862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9642331" y="1266828"/>
            <a:ext cx="1866900" cy="2009775"/>
            <a:chOff x="3072" y="816"/>
            <a:chExt cx="1176" cy="1266"/>
          </a:xfrm>
        </p:grpSpPr>
        <p:graphicFrame>
          <p:nvGraphicFramePr>
            <p:cNvPr id="20507" name="Object 22"/>
            <p:cNvGraphicFramePr>
              <a:graphicFrameLocks noChangeAspect="1"/>
            </p:cNvGraphicFramePr>
            <p:nvPr/>
          </p:nvGraphicFramePr>
          <p:xfrm>
            <a:off x="3072" y="816"/>
            <a:ext cx="1176" cy="12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858" name="BMP 图象" r:id="rId18" imgW="1867161" imgH="2010056" progId="Paint.Picture">
                    <p:embed/>
                  </p:oleObj>
                </mc:Choice>
                <mc:Fallback>
                  <p:oleObj name="BMP 图象" r:id="rId18" imgW="1867161" imgH="2010056" progId="Paint.Picture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72" y="816"/>
                          <a:ext cx="1176" cy="1266"/>
                        </a:xfrm>
                        <a:prstGeom prst="rect">
                          <a:avLst/>
                        </a:prstGeom>
                        <a:noFill/>
                        <a:ln w="19050">
                          <a:solidFill>
                            <a:schemeClr val="accent1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08" name="Object 23"/>
            <p:cNvGraphicFramePr>
              <a:graphicFrameLocks noChangeAspect="1"/>
            </p:cNvGraphicFramePr>
            <p:nvPr/>
          </p:nvGraphicFramePr>
          <p:xfrm>
            <a:off x="3312" y="1658"/>
            <a:ext cx="212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859" name="公式" r:id="rId20" imgW="393529" imgH="418918" progId="Equation.3">
                    <p:embed/>
                  </p:oleObj>
                </mc:Choice>
                <mc:Fallback>
                  <p:oleObj name="公式" r:id="rId20" imgW="393529" imgH="41891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2" y="1658"/>
                          <a:ext cx="212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9670906" y="1263220"/>
            <a:ext cx="1866900" cy="2000250"/>
            <a:chOff x="2736" y="824"/>
            <a:chExt cx="1176" cy="1260"/>
          </a:xfrm>
        </p:grpSpPr>
        <p:graphicFrame>
          <p:nvGraphicFramePr>
            <p:cNvPr id="20505" name="Object 20"/>
            <p:cNvGraphicFramePr>
              <a:graphicFrameLocks noChangeAspect="1"/>
            </p:cNvGraphicFramePr>
            <p:nvPr/>
          </p:nvGraphicFramePr>
          <p:xfrm>
            <a:off x="2736" y="824"/>
            <a:ext cx="1176" cy="12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860" name="BMP 图象" r:id="rId22" imgW="1867161" imgH="2000000" progId="Paint.Picture">
                    <p:embed/>
                  </p:oleObj>
                </mc:Choice>
                <mc:Fallback>
                  <p:oleObj name="BMP 图象" r:id="rId22" imgW="1867161" imgH="2000000" progId="Paint.Picture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36" y="824"/>
                          <a:ext cx="1176" cy="1260"/>
                        </a:xfrm>
                        <a:prstGeom prst="rect">
                          <a:avLst/>
                        </a:prstGeom>
                        <a:noFill/>
                        <a:ln w="19050">
                          <a:solidFill>
                            <a:schemeClr val="accent1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06" name="Object 21"/>
            <p:cNvGraphicFramePr>
              <a:graphicFrameLocks noChangeAspect="1"/>
            </p:cNvGraphicFramePr>
            <p:nvPr/>
          </p:nvGraphicFramePr>
          <p:xfrm>
            <a:off x="3072" y="1536"/>
            <a:ext cx="204" cy="2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861" name="公式" r:id="rId24" imgW="419100" imgH="419100" progId="Equation.3">
                    <p:embed/>
                  </p:oleObj>
                </mc:Choice>
                <mc:Fallback>
                  <p:oleObj name="公式" r:id="rId24" imgW="419100" imgH="4191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72" y="1536"/>
                          <a:ext cx="204" cy="2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19"/>
          <p:cNvGrpSpPr>
            <a:grpSpLocks/>
          </p:cNvGrpSpPr>
          <p:nvPr/>
        </p:nvGrpSpPr>
        <p:grpSpPr bwMode="auto">
          <a:xfrm>
            <a:off x="9661381" y="1269206"/>
            <a:ext cx="1866900" cy="2009775"/>
            <a:chOff x="2640" y="823"/>
            <a:chExt cx="1176" cy="1266"/>
          </a:xfrm>
        </p:grpSpPr>
        <p:graphicFrame>
          <p:nvGraphicFramePr>
            <p:cNvPr id="20503" name="Object 18"/>
            <p:cNvGraphicFramePr>
              <a:graphicFrameLocks noChangeAspect="1"/>
            </p:cNvGraphicFramePr>
            <p:nvPr/>
          </p:nvGraphicFramePr>
          <p:xfrm>
            <a:off x="2640" y="823"/>
            <a:ext cx="1176" cy="12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862" name="BMP 图象" r:id="rId26" imgW="1867161" imgH="2010056" progId="Paint.Picture">
                    <p:embed/>
                  </p:oleObj>
                </mc:Choice>
                <mc:Fallback>
                  <p:oleObj name="BMP 图象" r:id="rId26" imgW="1867161" imgH="2010056" progId="Paint.Picture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40" y="823"/>
                          <a:ext cx="1176" cy="1266"/>
                        </a:xfrm>
                        <a:prstGeom prst="rect">
                          <a:avLst/>
                        </a:prstGeom>
                        <a:noFill/>
                        <a:ln w="19050">
                          <a:solidFill>
                            <a:schemeClr val="accent1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04" name="Object 19"/>
            <p:cNvGraphicFramePr>
              <a:graphicFrameLocks noChangeAspect="1"/>
            </p:cNvGraphicFramePr>
            <p:nvPr/>
          </p:nvGraphicFramePr>
          <p:xfrm>
            <a:off x="2976" y="1552"/>
            <a:ext cx="165" cy="1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863" name="公式" r:id="rId28" imgW="279279" imgH="317362" progId="Equation.3">
                    <p:embed/>
                  </p:oleObj>
                </mc:Choice>
                <mc:Fallback>
                  <p:oleObj name="公式" r:id="rId28" imgW="279279" imgH="31736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6" y="1552"/>
                          <a:ext cx="165" cy="1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22"/>
          <p:cNvGrpSpPr>
            <a:grpSpLocks/>
          </p:cNvGrpSpPr>
          <p:nvPr/>
        </p:nvGrpSpPr>
        <p:grpSpPr bwMode="auto">
          <a:xfrm>
            <a:off x="9651856" y="1285875"/>
            <a:ext cx="1866900" cy="2009775"/>
            <a:chOff x="3792" y="823"/>
            <a:chExt cx="1176" cy="1266"/>
          </a:xfrm>
        </p:grpSpPr>
        <p:graphicFrame>
          <p:nvGraphicFramePr>
            <p:cNvPr id="20499" name="Object 14"/>
            <p:cNvGraphicFramePr>
              <a:graphicFrameLocks noChangeAspect="1"/>
            </p:cNvGraphicFramePr>
            <p:nvPr/>
          </p:nvGraphicFramePr>
          <p:xfrm>
            <a:off x="3792" y="823"/>
            <a:ext cx="1176" cy="12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864" name="BMP 图象" r:id="rId30" imgW="1867161" imgH="2010056" progId="Paint.Picture">
                    <p:embed/>
                  </p:oleObj>
                </mc:Choice>
                <mc:Fallback>
                  <p:oleObj name="BMP 图象" r:id="rId30" imgW="1867161" imgH="2010056" progId="Paint.Picture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92" y="823"/>
                          <a:ext cx="1176" cy="1266"/>
                        </a:xfrm>
                        <a:prstGeom prst="rect">
                          <a:avLst/>
                        </a:prstGeom>
                        <a:noFill/>
                        <a:ln w="19050">
                          <a:solidFill>
                            <a:schemeClr val="accent1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00" name="Object 15"/>
            <p:cNvGraphicFramePr>
              <a:graphicFrameLocks noChangeAspect="1"/>
            </p:cNvGraphicFramePr>
            <p:nvPr/>
          </p:nvGraphicFramePr>
          <p:xfrm>
            <a:off x="4375" y="1368"/>
            <a:ext cx="137" cy="1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865" name="公式" r:id="rId32" imgW="279279" imgH="317362" progId="Equation.3">
                    <p:embed/>
                  </p:oleObj>
                </mc:Choice>
                <mc:Fallback>
                  <p:oleObj name="公式" r:id="rId32" imgW="279279" imgH="31736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75" y="1368"/>
                          <a:ext cx="137" cy="1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01" name="Object 16"/>
            <p:cNvGraphicFramePr>
              <a:graphicFrameLocks noChangeAspect="1"/>
            </p:cNvGraphicFramePr>
            <p:nvPr/>
          </p:nvGraphicFramePr>
          <p:xfrm>
            <a:off x="4032" y="1680"/>
            <a:ext cx="212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866" name="公式" r:id="rId33" imgW="393529" imgH="418918" progId="Equation.3">
                    <p:embed/>
                  </p:oleObj>
                </mc:Choice>
                <mc:Fallback>
                  <p:oleObj name="公式" r:id="rId33" imgW="393529" imgH="41891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2" y="1680"/>
                          <a:ext cx="212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02" name="Object 17"/>
            <p:cNvGraphicFramePr>
              <a:graphicFrameLocks noChangeAspect="1"/>
            </p:cNvGraphicFramePr>
            <p:nvPr/>
          </p:nvGraphicFramePr>
          <p:xfrm>
            <a:off x="3936" y="1104"/>
            <a:ext cx="204" cy="2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867" name="公式" r:id="rId34" imgW="419100" imgH="419100" progId="Equation.3">
                    <p:embed/>
                  </p:oleObj>
                </mc:Choice>
                <mc:Fallback>
                  <p:oleObj name="公式" r:id="rId34" imgW="419100" imgH="4191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6" y="1104"/>
                          <a:ext cx="204" cy="2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1291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8789467"/>
              </p:ext>
            </p:extLst>
          </p:nvPr>
        </p:nvGraphicFramePr>
        <p:xfrm>
          <a:off x="10708337" y="3217649"/>
          <a:ext cx="207963" cy="207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868" name="公式" r:id="rId35" imgW="291973" imgH="291973" progId="Equation.3">
                  <p:embed/>
                </p:oleObj>
              </mc:Choice>
              <mc:Fallback>
                <p:oleObj name="公式" r:id="rId35" imgW="291973" imgH="29197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08337" y="3217649"/>
                        <a:ext cx="207963" cy="207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92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4279850"/>
              </p:ext>
            </p:extLst>
          </p:nvPr>
        </p:nvGraphicFramePr>
        <p:xfrm>
          <a:off x="10972909" y="3175000"/>
          <a:ext cx="485775" cy="274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869" name="公式" r:id="rId37" imgW="710891" imgH="380835" progId="Equation.3">
                  <p:embed/>
                </p:oleObj>
              </mc:Choice>
              <mc:Fallback>
                <p:oleObj name="公式" r:id="rId37" imgW="710891" imgH="38083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72909" y="3175000"/>
                        <a:ext cx="485775" cy="274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649"/>
          <p:cNvSpPr>
            <a:spLocks noChangeArrowheads="1"/>
          </p:cNvSpPr>
          <p:nvPr/>
        </p:nvSpPr>
        <p:spPr bwMode="auto">
          <a:xfrm>
            <a:off x="1729346" y="1009679"/>
            <a:ext cx="261802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b="1" dirty="0" smtClean="0">
                <a:solidFill>
                  <a:srgbClr val="FF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求广义积分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6696395"/>
              </p:ext>
            </p:extLst>
          </p:nvPr>
        </p:nvGraphicFramePr>
        <p:xfrm>
          <a:off x="4260285" y="896600"/>
          <a:ext cx="1591129" cy="7898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870" name="Equation" r:id="rId39" imgW="660240" imgH="330120" progId="Equation.DSMT4">
                  <p:embed/>
                </p:oleObj>
              </mc:Choice>
              <mc:Fallback>
                <p:oleObj name="Equation" r:id="rId39" imgW="660240" imgH="330120" progId="Equation.DSMT4">
                  <p:embed/>
                  <p:pic>
                    <p:nvPicPr>
                      <p:cNvPr id="0" name="Object 6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0285" y="896600"/>
                        <a:ext cx="1591129" cy="78983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组合 11"/>
          <p:cNvGrpSpPr/>
          <p:nvPr/>
        </p:nvGrpSpPr>
        <p:grpSpPr>
          <a:xfrm>
            <a:off x="2314294" y="3785721"/>
            <a:ext cx="3201217" cy="523220"/>
            <a:chOff x="0" y="-33010"/>
            <a:chExt cx="3201217" cy="523220"/>
          </a:xfrm>
        </p:grpSpPr>
        <p:sp>
          <p:nvSpPr>
            <p:cNvPr id="9" name="Rectangle 674"/>
            <p:cNvSpPr>
              <a:spLocks noChangeArrowheads="1"/>
            </p:cNvSpPr>
            <p:nvPr/>
          </p:nvSpPr>
          <p:spPr bwMode="auto">
            <a:xfrm>
              <a:off x="0" y="-33010"/>
              <a:ext cx="1350050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显然有</a:t>
              </a:r>
              <a:r>
                <a:rPr kumimoji="0" lang="zh-CN" altLang="zh-CN" sz="2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  <a:endPara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graphicFrame>
          <p:nvGraphicFramePr>
            <p:cNvPr id="10" name="对象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38122553"/>
                </p:ext>
              </p:extLst>
            </p:nvPr>
          </p:nvGraphicFramePr>
          <p:xfrm>
            <a:off x="1210492" y="33010"/>
            <a:ext cx="1990725" cy="45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871" name="Equation" r:id="rId41" imgW="1993900" imgH="457200" progId="Equation.DSMT4">
                    <p:embed/>
                  </p:oleObj>
                </mc:Choice>
                <mc:Fallback>
                  <p:oleObj name="Equation" r:id="rId41" imgW="1993900" imgH="457200" progId="Equation.DSMT4">
                    <p:embed/>
                    <p:pic>
                      <p:nvPicPr>
                        <p:cNvPr id="0" name="Object 67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10492" y="33010"/>
                          <a:ext cx="1990725" cy="457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" name="Rectangle 675"/>
          <p:cNvSpPr>
            <a:spLocks noChangeArrowheads="1"/>
          </p:cNvSpPr>
          <p:nvPr/>
        </p:nvSpPr>
        <p:spPr bwMode="auto">
          <a:xfrm>
            <a:off x="0" y="914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0277076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1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1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1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1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1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1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506" name="Object 2"/>
          <p:cNvGraphicFramePr>
            <a:graphicFrameLocks noChangeAspect="1"/>
          </p:cNvGraphicFramePr>
          <p:nvPr/>
        </p:nvGraphicFramePr>
        <p:xfrm>
          <a:off x="2509839" y="990600"/>
          <a:ext cx="5487987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17" name="文档" r:id="rId3" imgW="5486400" imgH="836285" progId="Word.Document.8">
                  <p:embed/>
                </p:oleObj>
              </mc:Choice>
              <mc:Fallback>
                <p:oleObj name="文档" r:id="rId3" imgW="5486400" imgH="83628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9839" y="990600"/>
                        <a:ext cx="5487987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1" name="Object 3"/>
          <p:cNvGraphicFramePr>
            <a:graphicFrameLocks noChangeAspect="1"/>
          </p:cNvGraphicFramePr>
          <p:nvPr/>
        </p:nvGraphicFramePr>
        <p:xfrm>
          <a:off x="3514725" y="1987550"/>
          <a:ext cx="28702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18" name="公式" r:id="rId5" imgW="2870200" imgH="698500" progId="Equation.3">
                  <p:embed/>
                </p:oleObj>
              </mc:Choice>
              <mc:Fallback>
                <p:oleObj name="公式" r:id="rId5" imgW="2870200" imgH="698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4725" y="1987550"/>
                        <a:ext cx="28702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2" name="Object 4"/>
          <p:cNvGraphicFramePr>
            <a:graphicFrameLocks noChangeAspect="1"/>
          </p:cNvGraphicFramePr>
          <p:nvPr/>
        </p:nvGraphicFramePr>
        <p:xfrm>
          <a:off x="6530975" y="1981200"/>
          <a:ext cx="20955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19" name="公式" r:id="rId7" imgW="2095500" imgH="698500" progId="Equation.3">
                  <p:embed/>
                </p:oleObj>
              </mc:Choice>
              <mc:Fallback>
                <p:oleObj name="公式" r:id="rId7" imgW="2095500" imgH="698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30975" y="1981200"/>
                        <a:ext cx="20955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4" name="Object 6"/>
          <p:cNvGraphicFramePr>
            <a:graphicFrameLocks noChangeAspect="1"/>
          </p:cNvGraphicFramePr>
          <p:nvPr/>
        </p:nvGraphicFramePr>
        <p:xfrm>
          <a:off x="3236913" y="4044951"/>
          <a:ext cx="2438400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20" name="公式" r:id="rId9" imgW="2438400" imgH="723900" progId="Equation.3">
                  <p:embed/>
                </p:oleObj>
              </mc:Choice>
              <mc:Fallback>
                <p:oleObj name="公式" r:id="rId9" imgW="2438400" imgH="723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6913" y="4044951"/>
                        <a:ext cx="2438400" cy="722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5" name="Object 7"/>
          <p:cNvGraphicFramePr>
            <a:graphicFrameLocks noChangeAspect="1"/>
          </p:cNvGraphicFramePr>
          <p:nvPr/>
        </p:nvGraphicFramePr>
        <p:xfrm>
          <a:off x="5805488" y="3968750"/>
          <a:ext cx="20574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21" name="公式" r:id="rId11" imgW="2057400" imgH="838200" progId="Equation.3">
                  <p:embed/>
                </p:oleObj>
              </mc:Choice>
              <mc:Fallback>
                <p:oleObj name="公式" r:id="rId11" imgW="2057400" imgH="838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5488" y="3968750"/>
                        <a:ext cx="20574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6" name="Object 8"/>
          <p:cNvGraphicFramePr>
            <a:graphicFrameLocks noChangeAspect="1"/>
          </p:cNvGraphicFramePr>
          <p:nvPr/>
        </p:nvGraphicFramePr>
        <p:xfrm>
          <a:off x="2633664" y="5207000"/>
          <a:ext cx="5487987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22" name="文档" r:id="rId13" imgW="5486400" imgH="886830" progId="Word.Document.8">
                  <p:embed/>
                </p:oleObj>
              </mc:Choice>
              <mc:Fallback>
                <p:oleObj name="文档" r:id="rId13" imgW="5486400" imgH="88683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3664" y="5207000"/>
                        <a:ext cx="5487987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7" name="Object 9"/>
          <p:cNvGraphicFramePr>
            <a:graphicFrameLocks noChangeAspect="1"/>
          </p:cNvGraphicFramePr>
          <p:nvPr/>
        </p:nvGraphicFramePr>
        <p:xfrm>
          <a:off x="6053138" y="5099050"/>
          <a:ext cx="21844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23" name="公式" r:id="rId15" imgW="2184400" imgH="838200" progId="Equation.3">
                  <p:embed/>
                </p:oleObj>
              </mc:Choice>
              <mc:Fallback>
                <p:oleObj name="公式" r:id="rId15" imgW="2184400" imgH="838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53138" y="5099050"/>
                        <a:ext cx="21844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组合 6"/>
          <p:cNvGrpSpPr/>
          <p:nvPr/>
        </p:nvGrpSpPr>
        <p:grpSpPr>
          <a:xfrm>
            <a:off x="3065463" y="2968625"/>
            <a:ext cx="2609850" cy="866775"/>
            <a:chOff x="521698" y="1936750"/>
            <a:chExt cx="2609850" cy="866775"/>
          </a:xfrm>
        </p:grpSpPr>
        <p:graphicFrame>
          <p:nvGraphicFramePr>
            <p:cNvPr id="2" name="对象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70646397"/>
                </p:ext>
              </p:extLst>
            </p:nvPr>
          </p:nvGraphicFramePr>
          <p:xfrm>
            <a:off x="521698" y="2025650"/>
            <a:ext cx="619125" cy="419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024" name="Equation" r:id="rId17" imgW="622030" imgH="418918" progId="Equation.DSMT4">
                    <p:embed/>
                  </p:oleObj>
                </mc:Choice>
                <mc:Fallback>
                  <p:oleObj name="Equation" r:id="rId17" imgW="622030" imgH="418918" progId="Equation.DSMT4">
                    <p:embed/>
                    <p:pic>
                      <p:nvPicPr>
                        <p:cNvPr id="0" name="Object 2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1698" y="2025650"/>
                          <a:ext cx="619125" cy="419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" name="对象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30599970"/>
                </p:ext>
              </p:extLst>
            </p:nvPr>
          </p:nvGraphicFramePr>
          <p:xfrm>
            <a:off x="1140823" y="1936750"/>
            <a:ext cx="1990725" cy="8667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025" name="Equation" r:id="rId19" imgW="1993900" imgH="863600" progId="Equation.DSMT4">
                    <p:embed/>
                  </p:oleObj>
                </mc:Choice>
                <mc:Fallback>
                  <p:oleObj name="Equation" r:id="rId19" imgW="1993900" imgH="863600" progId="Equation.DSMT4">
                    <p:embed/>
                    <p:pic>
                      <p:nvPicPr>
                        <p:cNvPr id="0" name="Object 2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40823" y="1936750"/>
                          <a:ext cx="1990725" cy="8667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" name="Rectangle 228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29"/>
          <p:cNvSpPr>
            <a:spLocks noChangeArrowheads="1"/>
          </p:cNvSpPr>
          <p:nvPr/>
        </p:nvSpPr>
        <p:spPr bwMode="auto">
          <a:xfrm>
            <a:off x="0" y="8763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230"/>
          <p:cNvSpPr>
            <a:spLocks noChangeArrowheads="1"/>
          </p:cNvSpPr>
          <p:nvPr/>
        </p:nvSpPr>
        <p:spPr bwMode="auto">
          <a:xfrm>
            <a:off x="0" y="17430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5202662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2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2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14" name="Object 2"/>
          <p:cNvGraphicFramePr>
            <a:graphicFrameLocks noChangeAspect="1"/>
          </p:cNvGraphicFramePr>
          <p:nvPr/>
        </p:nvGraphicFramePr>
        <p:xfrm>
          <a:off x="2767013" y="3162300"/>
          <a:ext cx="19812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55" name="文档" r:id="rId3" imgW="2047240" imgH="441960" progId="Word.Document.8">
                  <p:embed/>
                </p:oleObj>
              </mc:Choice>
              <mc:Fallback>
                <p:oleObj name="文档" r:id="rId3" imgW="2047240" imgH="44196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7013" y="3162300"/>
                        <a:ext cx="19812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5" name="Object 3"/>
          <p:cNvGraphicFramePr>
            <a:graphicFrameLocks noChangeAspect="1"/>
          </p:cNvGraphicFramePr>
          <p:nvPr/>
        </p:nvGraphicFramePr>
        <p:xfrm>
          <a:off x="4921250" y="2959100"/>
          <a:ext cx="12065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56" name="公式" r:id="rId5" imgW="1206500" imgH="838200" progId="Equation.3">
                  <p:embed/>
                </p:oleObj>
              </mc:Choice>
              <mc:Fallback>
                <p:oleObj name="公式" r:id="rId5" imgW="1206500" imgH="838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1250" y="2959100"/>
                        <a:ext cx="12065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6" name="Object 4"/>
          <p:cNvGraphicFramePr>
            <a:graphicFrameLocks noChangeAspect="1"/>
          </p:cNvGraphicFramePr>
          <p:nvPr/>
        </p:nvGraphicFramePr>
        <p:xfrm>
          <a:off x="6407150" y="2940050"/>
          <a:ext cx="12319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57" name="公式" r:id="rId7" imgW="1231366" imgH="837836" progId="Equation.3">
                  <p:embed/>
                </p:oleObj>
              </mc:Choice>
              <mc:Fallback>
                <p:oleObj name="公式" r:id="rId7" imgW="1231366" imgH="83783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7150" y="2940050"/>
                        <a:ext cx="12319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7" name="Object 5"/>
          <p:cNvGraphicFramePr>
            <a:graphicFrameLocks noChangeAspect="1"/>
          </p:cNvGraphicFramePr>
          <p:nvPr/>
        </p:nvGraphicFramePr>
        <p:xfrm>
          <a:off x="2720976" y="4152900"/>
          <a:ext cx="2689225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58" name="文档" r:id="rId9" imgW="2804160" imgH="441960" progId="Word.Document.8">
                  <p:embed/>
                </p:oleObj>
              </mc:Choice>
              <mc:Fallback>
                <p:oleObj name="文档" r:id="rId9" imgW="2804160" imgH="44196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0976" y="4152900"/>
                        <a:ext cx="2689225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8" name="Object 6"/>
          <p:cNvGraphicFramePr>
            <a:graphicFrameLocks noChangeAspect="1"/>
          </p:cNvGraphicFramePr>
          <p:nvPr/>
        </p:nvGraphicFramePr>
        <p:xfrm>
          <a:off x="4989513" y="3949700"/>
          <a:ext cx="11049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59" name="公式" r:id="rId11" imgW="1104900" imgH="838200" progId="Equation.3">
                  <p:embed/>
                </p:oleObj>
              </mc:Choice>
              <mc:Fallback>
                <p:oleObj name="公式" r:id="rId11" imgW="1104900" imgH="838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9513" y="3949700"/>
                        <a:ext cx="11049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9" name="Object 7"/>
          <p:cNvGraphicFramePr>
            <a:graphicFrameLocks noChangeAspect="1"/>
          </p:cNvGraphicFramePr>
          <p:nvPr/>
        </p:nvGraphicFramePr>
        <p:xfrm>
          <a:off x="6354764" y="3925888"/>
          <a:ext cx="3163887" cy="1058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60" name="文档" r:id="rId13" imgW="3406140" imgH="1143000" progId="Word.Document.8">
                  <p:embed/>
                </p:oleObj>
              </mc:Choice>
              <mc:Fallback>
                <p:oleObj name="文档" r:id="rId13" imgW="3406140" imgH="11430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54764" y="3925888"/>
                        <a:ext cx="3163887" cy="1058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0" name="Object 8"/>
          <p:cNvGraphicFramePr>
            <a:graphicFrameLocks noChangeAspect="1"/>
          </p:cNvGraphicFramePr>
          <p:nvPr/>
        </p:nvGraphicFramePr>
        <p:xfrm>
          <a:off x="2722563" y="4965701"/>
          <a:ext cx="7188200" cy="1262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61" name="Document" r:id="rId15" imgW="7251295" imgH="1286850" progId="Word.Document.8">
                  <p:embed/>
                </p:oleObj>
              </mc:Choice>
              <mc:Fallback>
                <p:oleObj name="Document" r:id="rId15" imgW="7251295" imgH="128685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2563" y="4965701"/>
                        <a:ext cx="7188200" cy="1262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7" name="Object 9"/>
          <p:cNvGraphicFramePr>
            <a:graphicFrameLocks noChangeAspect="1"/>
          </p:cNvGraphicFramePr>
          <p:nvPr/>
        </p:nvGraphicFramePr>
        <p:xfrm>
          <a:off x="2752725" y="1143000"/>
          <a:ext cx="19558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62" name="公式" r:id="rId17" imgW="1955800" imgH="419100" progId="Equation.3">
                  <p:embed/>
                </p:oleObj>
              </mc:Choice>
              <mc:Fallback>
                <p:oleObj name="公式" r:id="rId17" imgW="19558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2725" y="1143000"/>
                        <a:ext cx="19558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2" name="Object 10"/>
          <p:cNvGraphicFramePr>
            <a:graphicFrameLocks noChangeAspect="1"/>
          </p:cNvGraphicFramePr>
          <p:nvPr/>
        </p:nvGraphicFramePr>
        <p:xfrm>
          <a:off x="2606676" y="1860550"/>
          <a:ext cx="6416675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63" name="公式" r:id="rId19" imgW="6413500" imgH="838200" progId="Equation.3">
                  <p:embed/>
                </p:oleObj>
              </mc:Choice>
              <mc:Fallback>
                <p:oleObj name="公式" r:id="rId19" imgW="6413500" imgH="838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6676" y="1860550"/>
                        <a:ext cx="6416675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05531270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3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3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3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1114903" y="1974833"/>
            <a:ext cx="8810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解</a:t>
            </a:r>
          </a:p>
        </p:txBody>
      </p:sp>
      <p:graphicFrame>
        <p:nvGraphicFramePr>
          <p:cNvPr id="1024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265173"/>
              </p:ext>
            </p:extLst>
          </p:nvPr>
        </p:nvGraphicFramePr>
        <p:xfrm>
          <a:off x="6031081" y="5021338"/>
          <a:ext cx="2859860" cy="10635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84" name="Equation" r:id="rId4" imgW="1231560" imgH="457200" progId="Equation.DSMT4">
                  <p:embed/>
                </p:oleObj>
              </mc:Choice>
              <mc:Fallback>
                <p:oleObj name="Equation" r:id="rId4" imgW="123156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1081" y="5021338"/>
                        <a:ext cx="2859860" cy="106358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172"/>
          <p:cNvSpPr>
            <a:spLocks noChangeArrowheads="1"/>
          </p:cNvSpPr>
          <p:nvPr/>
        </p:nvSpPr>
        <p:spPr bwMode="auto">
          <a:xfrm>
            <a:off x="1149260" y="549905"/>
            <a:ext cx="72487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ea"/>
                <a:cs typeface="Times New Roman" panose="02020603050405020304" pitchFamily="18" charset="0"/>
              </a:rPr>
              <a:t>例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86510" y="4338151"/>
            <a:ext cx="23487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zh-CN" sz="2800" b="1" dirty="0">
                <a:latin typeface="Times New Roman" panose="02020603050405020304" pitchFamily="18" charset="0"/>
              </a:rPr>
              <a:t>在极坐标系下</a:t>
            </a:r>
            <a:endParaRPr lang="zh-CN" altLang="zh-CN" sz="28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/>
          </p:nvPr>
        </p:nvGraphicFramePr>
        <p:xfrm>
          <a:off x="3355112" y="475334"/>
          <a:ext cx="4324331" cy="6918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85" name="Equation" r:id="rId6" imgW="1904760" imgH="304560" progId="Equation.DSMT4">
                  <p:embed/>
                </p:oleObj>
              </mc:Choice>
              <mc:Fallback>
                <p:oleObj name="Equation" r:id="rId6" imgW="190476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5112" y="475334"/>
                        <a:ext cx="4324331" cy="69189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/>
          </p:nvPr>
        </p:nvGraphicFramePr>
        <p:xfrm>
          <a:off x="4300367" y="1004286"/>
          <a:ext cx="2597493" cy="90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86" name="Equation" r:id="rId8" imgW="1257120" imgH="444240" progId="Equation.DSMT4">
                  <p:embed/>
                </p:oleObj>
              </mc:Choice>
              <mc:Fallback>
                <p:oleObj name="Equation" r:id="rId8" imgW="125712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00367" y="1004286"/>
                        <a:ext cx="2597493" cy="9094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2127660" y="553475"/>
            <a:ext cx="126188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Calibri" panose="020F0502020204030204" pitchFamily="34" charset="0"/>
              </a:rPr>
              <a:t>设区域</a:t>
            </a:r>
            <a:endParaRPr kumimoji="0" lang="zh-CN" altLang="zh-CN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2007073" y="1197401"/>
            <a:ext cx="237680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Calibri" panose="020F0502020204030204" pitchFamily="34" charset="0"/>
              </a:rPr>
              <a:t>计算二重积分</a:t>
            </a:r>
            <a:endParaRPr kumimoji="0" lang="zh-CN" altLang="zh-CN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/>
          </p:nvPr>
        </p:nvGraphicFramePr>
        <p:xfrm>
          <a:off x="1858944" y="1825219"/>
          <a:ext cx="7316665" cy="909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87" name="Equation" r:id="rId10" imgW="3873240" imgH="444240" progId="Equation.DSMT4">
                  <p:embed/>
                </p:oleObj>
              </mc:Choice>
              <mc:Fallback>
                <p:oleObj name="Equation" r:id="rId10" imgW="387324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8944" y="1825219"/>
                        <a:ext cx="7316665" cy="9096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7"/>
          <p:cNvGraphicFramePr>
            <a:graphicFrameLocks noChangeAspect="1"/>
          </p:cNvGraphicFramePr>
          <p:nvPr/>
        </p:nvGraphicFramePr>
        <p:xfrm>
          <a:off x="1149260" y="2605911"/>
          <a:ext cx="9869724" cy="9786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88" name="Equation" r:id="rId12" imgW="4356000" imgH="431640" progId="Equation.DSMT4">
                  <p:embed/>
                </p:oleObj>
              </mc:Choice>
              <mc:Fallback>
                <p:oleObj name="Equation" r:id="rId12" imgW="435600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9260" y="2605911"/>
                        <a:ext cx="9869724" cy="9786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>
            <p:extLst/>
          </p:nvPr>
        </p:nvGraphicFramePr>
        <p:xfrm>
          <a:off x="2122656" y="3388425"/>
          <a:ext cx="2830512" cy="909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89" name="Equation" r:id="rId14" imgW="1498320" imgH="444240" progId="Equation.DSMT4">
                  <p:embed/>
                </p:oleObj>
              </mc:Choice>
              <mc:Fallback>
                <p:oleObj name="Equation" r:id="rId14" imgW="149832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2656" y="3388425"/>
                        <a:ext cx="2830512" cy="9096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>
            <p:extLst/>
          </p:nvPr>
        </p:nvGraphicFramePr>
        <p:xfrm>
          <a:off x="5232311" y="3427031"/>
          <a:ext cx="4894263" cy="909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90" name="Equation" r:id="rId16" imgW="2590560" imgH="444240" progId="Equation.DSMT4">
                  <p:embed/>
                </p:oleObj>
              </mc:Choice>
              <mc:Fallback>
                <p:oleObj name="Equation" r:id="rId16" imgW="259056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2311" y="3427031"/>
                        <a:ext cx="4894263" cy="9096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3"/>
          <p:cNvSpPr>
            <a:spLocks noChangeArrowheads="1"/>
          </p:cNvSpPr>
          <p:nvPr/>
        </p:nvSpPr>
        <p:spPr bwMode="auto">
          <a:xfrm>
            <a:off x="994177" y="3591896"/>
            <a:ext cx="126669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Calibri" panose="020F0502020204030204" pitchFamily="34" charset="0"/>
              </a:rPr>
              <a:t>于是，</a:t>
            </a:r>
            <a:endParaRPr kumimoji="0" lang="zh-CN" altLang="zh-CN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9" name="对象 18"/>
          <p:cNvGraphicFramePr>
            <a:graphicFrameLocks noChangeAspect="1"/>
          </p:cNvGraphicFramePr>
          <p:nvPr>
            <p:extLst/>
          </p:nvPr>
        </p:nvGraphicFramePr>
        <p:xfrm>
          <a:off x="3355112" y="4149094"/>
          <a:ext cx="3748088" cy="922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91" name="Equation" r:id="rId18" imgW="1650960" imgH="406080" progId="Equation.DSMT4">
                  <p:embed/>
                </p:oleObj>
              </mc:Choice>
              <mc:Fallback>
                <p:oleObj name="Equation" r:id="rId18" imgW="165096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5112" y="4149094"/>
                        <a:ext cx="3748088" cy="9223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942958"/>
              </p:ext>
            </p:extLst>
          </p:nvPr>
        </p:nvGraphicFramePr>
        <p:xfrm>
          <a:off x="8890941" y="5109133"/>
          <a:ext cx="1276286" cy="8879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92" name="Equation" r:id="rId20" imgW="583920" imgH="406080" progId="Equation.DSMT4">
                  <p:embed/>
                </p:oleObj>
              </mc:Choice>
              <mc:Fallback>
                <p:oleObj name="Equation" r:id="rId20" imgW="58392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90941" y="5109133"/>
                        <a:ext cx="1276286" cy="8879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4056591"/>
              </p:ext>
            </p:extLst>
          </p:nvPr>
        </p:nvGraphicFramePr>
        <p:xfrm>
          <a:off x="1126499" y="5071431"/>
          <a:ext cx="4822825" cy="909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93" name="Equation" r:id="rId22" imgW="2552400" imgH="444240" progId="Equation.DSMT4">
                  <p:embed/>
                </p:oleObj>
              </mc:Choice>
              <mc:Fallback>
                <p:oleObj name="Equation" r:id="rId22" imgW="255240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6499" y="5071431"/>
                        <a:ext cx="4822825" cy="9096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09577653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autoUpdateAnimBg="0"/>
      <p:bldP spid="7" grpId="0"/>
      <p:bldP spid="1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A93258-5875-4CD5-805B-45B5504FEF8F}" type="slidenum">
              <a:rPr lang="en-US" altLang="zh-CN"/>
              <a:pPr/>
              <a:t>15</a:t>
            </a:fld>
            <a:endParaRPr lang="en-US" altLang="zh-CN"/>
          </a:p>
        </p:txBody>
      </p:sp>
      <p:graphicFrame>
        <p:nvGraphicFramePr>
          <p:cNvPr id="851973" name="Object 5"/>
          <p:cNvGraphicFramePr>
            <a:graphicFrameLocks noChangeAspect="1"/>
          </p:cNvGraphicFramePr>
          <p:nvPr/>
        </p:nvGraphicFramePr>
        <p:xfrm>
          <a:off x="2871788" y="765176"/>
          <a:ext cx="7796212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54" name="Equation" r:id="rId3" imgW="7619760" imgH="812520" progId="Equation.3">
                  <p:embed/>
                </p:oleObj>
              </mc:Choice>
              <mc:Fallback>
                <p:oleObj name="Equation" r:id="rId3" imgW="7619760" imgH="8125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1788" y="765176"/>
                        <a:ext cx="7796212" cy="828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1974" name="Text Box 6"/>
          <p:cNvSpPr txBox="1">
            <a:spLocks noChangeArrowheads="1"/>
          </p:cNvSpPr>
          <p:nvPr/>
        </p:nvSpPr>
        <p:spPr bwMode="auto">
          <a:xfrm>
            <a:off x="2086769" y="1513682"/>
            <a:ext cx="762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解</a:t>
            </a:r>
          </a:p>
        </p:txBody>
      </p:sp>
      <p:sp>
        <p:nvSpPr>
          <p:cNvPr id="851975" name="Text Box 7"/>
          <p:cNvSpPr txBox="1">
            <a:spLocks noChangeArrowheads="1"/>
          </p:cNvSpPr>
          <p:nvPr/>
        </p:nvSpPr>
        <p:spPr bwMode="auto">
          <a:xfrm>
            <a:off x="2063750" y="2090738"/>
            <a:ext cx="1524000" cy="652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  <a:spcBef>
                <a:spcPct val="50000"/>
              </a:spcBef>
            </a:pPr>
            <a:r>
              <a:rPr lang="en-US" altLang="zh-CN" sz="2800" dirty="0"/>
              <a:t> </a:t>
            </a:r>
            <a:r>
              <a:rPr lang="zh-CN" altLang="en-US" sz="2800" b="1" dirty="0"/>
              <a:t>原式 </a:t>
            </a:r>
            <a:r>
              <a:rPr lang="en-US" altLang="zh-CN" sz="2800" b="1" dirty="0"/>
              <a:t>=</a:t>
            </a:r>
            <a:r>
              <a:rPr lang="en-US" altLang="zh-CN" sz="2800" b="1" dirty="0" smtClean="0"/>
              <a:t> </a:t>
            </a:r>
            <a:endParaRPr lang="en-US" altLang="zh-CN" sz="2800" b="1" dirty="0"/>
          </a:p>
        </p:txBody>
      </p:sp>
      <p:graphicFrame>
        <p:nvGraphicFramePr>
          <p:cNvPr id="851976" name="Object 8"/>
          <p:cNvGraphicFramePr>
            <a:graphicFrameLocks noChangeAspect="1"/>
          </p:cNvGraphicFramePr>
          <p:nvPr/>
        </p:nvGraphicFramePr>
        <p:xfrm>
          <a:off x="3533775" y="1889125"/>
          <a:ext cx="3570288" cy="922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55" name="公式" r:id="rId5" imgW="3251160" imgH="838080" progId="Equation.3">
                  <p:embed/>
                </p:oleObj>
              </mc:Choice>
              <mc:Fallback>
                <p:oleObj name="公式" r:id="rId5" imgW="3251160" imgH="838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3775" y="1889125"/>
                        <a:ext cx="3570288" cy="922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1977" name="Object 9"/>
          <p:cNvGraphicFramePr>
            <a:graphicFrameLocks noChangeAspect="1"/>
          </p:cNvGraphicFramePr>
          <p:nvPr/>
        </p:nvGraphicFramePr>
        <p:xfrm>
          <a:off x="5391150" y="5999164"/>
          <a:ext cx="363538" cy="250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56" name="Equation" r:id="rId7" imgW="330120" imgH="228600" progId="Equation.3">
                  <p:embed/>
                </p:oleObj>
              </mc:Choice>
              <mc:Fallback>
                <p:oleObj name="Equation" r:id="rId7" imgW="33012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1150" y="5999164"/>
                        <a:ext cx="363538" cy="250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1978" name="Rectangle 10"/>
          <p:cNvSpPr>
            <a:spLocks noChangeArrowheads="1"/>
          </p:cNvSpPr>
          <p:nvPr/>
        </p:nvSpPr>
        <p:spPr bwMode="auto">
          <a:xfrm>
            <a:off x="2809875" y="1484313"/>
            <a:ext cx="180049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zh-CN" altLang="en-US" sz="2800" b="1" dirty="0">
                <a:solidFill>
                  <a:srgbClr val="0000FF"/>
                </a:solidFill>
                <a:latin typeface="+mn-ea"/>
                <a:cs typeface="Times New Roman" panose="02020603050405020304" pitchFamily="18" charset="0"/>
              </a:rPr>
              <a:t>用极坐标</a:t>
            </a:r>
            <a:r>
              <a:rPr lang="en-US" altLang="zh-CN" sz="2800" b="1" dirty="0">
                <a:solidFill>
                  <a:srgbClr val="0000FF"/>
                </a:solidFill>
                <a:latin typeface="+mn-ea"/>
                <a:cs typeface="Times New Roman" panose="02020603050405020304" pitchFamily="18" charset="0"/>
              </a:rPr>
              <a:t>.</a:t>
            </a:r>
          </a:p>
        </p:txBody>
      </p:sp>
      <p:grpSp>
        <p:nvGrpSpPr>
          <p:cNvPr id="851979" name="Group 11"/>
          <p:cNvGrpSpPr>
            <a:grpSpLocks/>
          </p:cNvGrpSpPr>
          <p:nvPr/>
        </p:nvGrpSpPr>
        <p:grpSpPr bwMode="auto">
          <a:xfrm>
            <a:off x="7854950" y="1773238"/>
            <a:ext cx="2057400" cy="1974850"/>
            <a:chOff x="4128" y="1492"/>
            <a:chExt cx="1296" cy="1244"/>
          </a:xfrm>
        </p:grpSpPr>
        <p:sp>
          <p:nvSpPr>
            <p:cNvPr id="851980" name="Line 12"/>
            <p:cNvSpPr>
              <a:spLocks noChangeShapeType="1"/>
            </p:cNvSpPr>
            <p:nvPr/>
          </p:nvSpPr>
          <p:spPr bwMode="auto">
            <a:xfrm flipV="1">
              <a:off x="4358" y="1584"/>
              <a:ext cx="0" cy="115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851981" name="Object 13"/>
            <p:cNvGraphicFramePr>
              <a:graphicFrameLocks noChangeAspect="1"/>
            </p:cNvGraphicFramePr>
            <p:nvPr/>
          </p:nvGraphicFramePr>
          <p:xfrm>
            <a:off x="5270" y="2256"/>
            <a:ext cx="154" cy="1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457" name="Equation" r:id="rId9" imgW="253800" imgH="241200" progId="Equation.3">
                    <p:embed/>
                  </p:oleObj>
                </mc:Choice>
                <mc:Fallback>
                  <p:oleObj name="Equation" r:id="rId9" imgW="25380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70" y="2256"/>
                          <a:ext cx="154" cy="1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51982" name="Object 14"/>
            <p:cNvGraphicFramePr>
              <a:graphicFrameLocks noChangeAspect="1"/>
            </p:cNvGraphicFramePr>
            <p:nvPr/>
          </p:nvGraphicFramePr>
          <p:xfrm>
            <a:off x="4176" y="2208"/>
            <a:ext cx="177" cy="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458" name="Equation" r:id="rId11" imgW="291960" imgH="317160" progId="Equation.3">
                    <p:embed/>
                  </p:oleObj>
                </mc:Choice>
                <mc:Fallback>
                  <p:oleObj name="Equation" r:id="rId11" imgW="291960" imgH="3171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6" y="2208"/>
                          <a:ext cx="177" cy="1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51983" name="Object 15"/>
            <p:cNvGraphicFramePr>
              <a:graphicFrameLocks noChangeAspect="1"/>
            </p:cNvGraphicFramePr>
            <p:nvPr/>
          </p:nvGraphicFramePr>
          <p:xfrm>
            <a:off x="4166" y="1492"/>
            <a:ext cx="154" cy="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459" name="Equation" r:id="rId13" imgW="253800" imgH="317160" progId="Equation.3">
                    <p:embed/>
                  </p:oleObj>
                </mc:Choice>
                <mc:Fallback>
                  <p:oleObj name="Equation" r:id="rId13" imgW="253800" imgH="3171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66" y="1492"/>
                          <a:ext cx="154" cy="1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51984" name="Line 16"/>
            <p:cNvSpPr>
              <a:spLocks noChangeShapeType="1"/>
            </p:cNvSpPr>
            <p:nvPr/>
          </p:nvSpPr>
          <p:spPr bwMode="auto">
            <a:xfrm>
              <a:off x="4128" y="2208"/>
              <a:ext cx="12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851986" name="Object 18"/>
          <p:cNvGraphicFramePr>
            <a:graphicFrameLocks noChangeAspect="1"/>
          </p:cNvGraphicFramePr>
          <p:nvPr/>
        </p:nvGraphicFramePr>
        <p:xfrm>
          <a:off x="2995613" y="2752725"/>
          <a:ext cx="3821112" cy="922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60" name="公式" r:id="rId15" imgW="3479760" imgH="838080" progId="Equation.3">
                  <p:embed/>
                </p:oleObj>
              </mc:Choice>
              <mc:Fallback>
                <p:oleObj name="公式" r:id="rId15" imgW="3479760" imgH="838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5613" y="2752725"/>
                        <a:ext cx="3821112" cy="922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1"/>
          <p:cNvGrpSpPr/>
          <p:nvPr/>
        </p:nvGrpSpPr>
        <p:grpSpPr>
          <a:xfrm>
            <a:off x="8183563" y="1973264"/>
            <a:ext cx="1619253" cy="1455737"/>
            <a:chOff x="8183563" y="1973264"/>
            <a:chExt cx="1619253" cy="1455737"/>
          </a:xfrm>
        </p:grpSpPr>
        <p:grpSp>
          <p:nvGrpSpPr>
            <p:cNvPr id="852004" name="Group 36"/>
            <p:cNvGrpSpPr>
              <a:grpSpLocks/>
            </p:cNvGrpSpPr>
            <p:nvPr/>
          </p:nvGrpSpPr>
          <p:grpSpPr bwMode="auto">
            <a:xfrm>
              <a:off x="8197853" y="1973264"/>
              <a:ext cx="1604963" cy="1455737"/>
              <a:chOff x="4204" y="1243"/>
              <a:chExt cx="1011" cy="917"/>
            </a:xfrm>
          </p:grpSpPr>
          <p:sp>
            <p:nvSpPr>
              <p:cNvPr id="851971" name="Oval 3"/>
              <p:cNvSpPr>
                <a:spLocks noChangeArrowheads="1"/>
              </p:cNvSpPr>
              <p:nvPr/>
            </p:nvSpPr>
            <p:spPr bwMode="auto">
              <a:xfrm>
                <a:off x="4204" y="1488"/>
                <a:ext cx="672" cy="672"/>
              </a:xfrm>
              <a:prstGeom prst="ellipse">
                <a:avLst/>
              </a:prstGeom>
              <a:solidFill>
                <a:schemeClr val="accent1">
                  <a:lumMod val="75000"/>
                  <a:alpha val="60000"/>
                </a:schemeClr>
              </a:solidFill>
              <a:ln w="28575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851996" name="Object 28"/>
              <p:cNvGraphicFramePr>
                <a:graphicFrameLocks noChangeAspect="1"/>
              </p:cNvGraphicFramePr>
              <p:nvPr/>
            </p:nvGraphicFramePr>
            <p:xfrm>
              <a:off x="4475" y="1243"/>
              <a:ext cx="740" cy="21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5461" name="Equation" r:id="rId17" imgW="711000" imgH="203040" progId="Equation.DSMT4">
                      <p:embed/>
                    </p:oleObj>
                  </mc:Choice>
                  <mc:Fallback>
                    <p:oleObj name="Equation" r:id="rId17" imgW="711000" imgH="20304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75" y="1243"/>
                            <a:ext cx="740" cy="21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851989" name="Line 21"/>
            <p:cNvSpPr>
              <a:spLocks noChangeShapeType="1"/>
            </p:cNvSpPr>
            <p:nvPr/>
          </p:nvSpPr>
          <p:spPr bwMode="auto">
            <a:xfrm flipV="1">
              <a:off x="8183563" y="2390775"/>
              <a:ext cx="1143000" cy="53340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851992" name="Object 24"/>
          <p:cNvGraphicFramePr>
            <a:graphicFrameLocks noChangeAspect="1"/>
          </p:cNvGraphicFramePr>
          <p:nvPr/>
        </p:nvGraphicFramePr>
        <p:xfrm>
          <a:off x="3000375" y="3675064"/>
          <a:ext cx="3817938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62" name="公式" r:id="rId19" imgW="3479760" imgH="914400" progId="Equation.3">
                  <p:embed/>
                </p:oleObj>
              </mc:Choice>
              <mc:Fallback>
                <p:oleObj name="公式" r:id="rId19" imgW="347976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0375" y="3675064"/>
                        <a:ext cx="3817938" cy="1006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1993" name="Object 25"/>
          <p:cNvGraphicFramePr>
            <a:graphicFrameLocks noChangeAspect="1"/>
          </p:cNvGraphicFramePr>
          <p:nvPr/>
        </p:nvGraphicFramePr>
        <p:xfrm>
          <a:off x="2935289" y="4645026"/>
          <a:ext cx="3582987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63" name="Equation" r:id="rId21" imgW="3263760" imgH="914400" progId="Equation.3">
                  <p:embed/>
                </p:oleObj>
              </mc:Choice>
              <mc:Fallback>
                <p:oleObj name="Equation" r:id="rId21" imgW="326376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5289" y="4645026"/>
                        <a:ext cx="3582987" cy="1006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1994" name="Object 26"/>
          <p:cNvGraphicFramePr>
            <a:graphicFrameLocks noChangeAspect="1"/>
          </p:cNvGraphicFramePr>
          <p:nvPr/>
        </p:nvGraphicFramePr>
        <p:xfrm>
          <a:off x="6581776" y="4611689"/>
          <a:ext cx="2538413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64" name="Equation" r:id="rId23" imgW="2311200" imgH="914400" progId="Equation.3">
                  <p:embed/>
                </p:oleObj>
              </mc:Choice>
              <mc:Fallback>
                <p:oleObj name="Equation" r:id="rId23" imgW="231120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1776" y="4611689"/>
                        <a:ext cx="2538413" cy="1006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1995" name="Object 27"/>
          <p:cNvGraphicFramePr>
            <a:graphicFrameLocks noChangeAspect="1"/>
          </p:cNvGraphicFramePr>
          <p:nvPr/>
        </p:nvGraphicFramePr>
        <p:xfrm>
          <a:off x="2927350" y="5635626"/>
          <a:ext cx="2387600" cy="919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65" name="Equation" r:id="rId25" imgW="2171520" imgH="838080" progId="Equation.3">
                  <p:embed/>
                </p:oleObj>
              </mc:Choice>
              <mc:Fallback>
                <p:oleObj name="Equation" r:id="rId25" imgW="2171520" imgH="838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7350" y="5635626"/>
                        <a:ext cx="2387600" cy="919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1997" name="Rectangle 29"/>
          <p:cNvSpPr>
            <a:spLocks noChangeArrowheads="1"/>
          </p:cNvSpPr>
          <p:nvPr/>
        </p:nvSpPr>
        <p:spPr bwMode="auto">
          <a:xfrm>
            <a:off x="4511675" y="1484313"/>
            <a:ext cx="17160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 b="1" dirty="0">
                <a:solidFill>
                  <a:srgbClr val="0000FF"/>
                </a:solidFill>
                <a:latin typeface="+mn-ea"/>
              </a:rPr>
              <a:t>对称性</a:t>
            </a:r>
          </a:p>
        </p:txBody>
      </p:sp>
      <p:sp>
        <p:nvSpPr>
          <p:cNvPr id="851998" name="Rectangle 30"/>
          <p:cNvSpPr>
            <a:spLocks noChangeArrowheads="1"/>
          </p:cNvSpPr>
          <p:nvPr/>
        </p:nvSpPr>
        <p:spPr bwMode="auto">
          <a:xfrm>
            <a:off x="7700963" y="3808413"/>
            <a:ext cx="2438400" cy="946150"/>
          </a:xfrm>
          <a:prstGeom prst="rect">
            <a:avLst/>
          </a:prstGeom>
          <a:blipFill>
            <a:blip r:embed="rId27"/>
            <a:tile tx="0" ty="0" sx="100000" sy="100000" flip="none" algn="tl"/>
          </a:blipFill>
          <a:ln>
            <a:noFill/>
          </a:ln>
          <a:effectLst/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 b="1" dirty="0"/>
              <a:t>积分区域关于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zh-CN" altLang="en-US" sz="2800" b="1" dirty="0" smtClean="0"/>
              <a:t>轴对称</a:t>
            </a:r>
            <a:endParaRPr lang="zh-CN" altLang="en-US" sz="2800" b="1" dirty="0"/>
          </a:p>
        </p:txBody>
      </p:sp>
      <p:graphicFrame>
        <p:nvGraphicFramePr>
          <p:cNvPr id="852000" name="Object 32"/>
          <p:cNvGraphicFramePr>
            <a:graphicFrameLocks noChangeAspect="1"/>
          </p:cNvGraphicFramePr>
          <p:nvPr/>
        </p:nvGraphicFramePr>
        <p:xfrm>
          <a:off x="3179274" y="2199152"/>
          <a:ext cx="354501" cy="4608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66" name="Equation" r:id="rId28" imgW="126720" imgH="164880" progId="Equation.DSMT4">
                  <p:embed/>
                </p:oleObj>
              </mc:Choice>
              <mc:Fallback>
                <p:oleObj name="Equation" r:id="rId28" imgW="126720" imgH="164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9274" y="2199152"/>
                        <a:ext cx="354501" cy="4608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2001" name="Text Box 33"/>
          <p:cNvSpPr txBox="1">
            <a:spLocks noChangeArrowheads="1"/>
          </p:cNvSpPr>
          <p:nvPr/>
        </p:nvSpPr>
        <p:spPr bwMode="auto">
          <a:xfrm>
            <a:off x="1987550" y="765176"/>
            <a:ext cx="838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FF0000"/>
                </a:solidFill>
                <a:latin typeface="+mn-ea"/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2800" dirty="0" smtClean="0">
                <a:solidFill>
                  <a:srgbClr val="FF0000"/>
                </a:solidFill>
              </a:rPr>
              <a:t>  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253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51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51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51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519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519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519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519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519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519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851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2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852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851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851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851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851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851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851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851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1974" grpId="0" autoUpdateAnimBg="0"/>
      <p:bldP spid="851975" grpId="0" autoUpdateAnimBg="0"/>
      <p:bldP spid="851978" grpId="0" autoUpdateAnimBg="0"/>
      <p:bldP spid="851997" grpId="0" autoUpdateAnimBg="0"/>
      <p:bldP spid="851998" grpId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2"/>
          <p:cNvSpPr txBox="1">
            <a:spLocks noChangeArrowheads="1"/>
          </p:cNvSpPr>
          <p:nvPr/>
        </p:nvSpPr>
        <p:spPr bwMode="auto">
          <a:xfrm>
            <a:off x="1256508" y="2057401"/>
            <a:ext cx="5461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解</a:t>
            </a:r>
          </a:p>
        </p:txBody>
      </p:sp>
      <p:pic>
        <p:nvPicPr>
          <p:cNvPr id="10" name="Object 3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7963" y="2924176"/>
            <a:ext cx="1541462" cy="39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Object 4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0488" y="2070101"/>
            <a:ext cx="2836862" cy="803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9" name="Object 3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6801" y="1421608"/>
            <a:ext cx="6735664" cy="525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Object 3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1" y="2743201"/>
            <a:ext cx="3465513" cy="111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Object 15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5515" y="5503939"/>
            <a:ext cx="2146300" cy="88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45"/>
          <p:cNvGrpSpPr>
            <a:grpSpLocks/>
          </p:cNvGrpSpPr>
          <p:nvPr/>
        </p:nvGrpSpPr>
        <p:grpSpPr bwMode="auto">
          <a:xfrm>
            <a:off x="8229600" y="2438401"/>
            <a:ext cx="2597150" cy="2728913"/>
            <a:chOff x="3923" y="1330"/>
            <a:chExt cx="1636" cy="1719"/>
          </a:xfrm>
        </p:grpSpPr>
        <p:sp>
          <p:nvSpPr>
            <p:cNvPr id="11279" name="Oval 39" descr="宽下对角线"/>
            <p:cNvSpPr>
              <a:spLocks noChangeArrowheads="1"/>
            </p:cNvSpPr>
            <p:nvPr/>
          </p:nvSpPr>
          <p:spPr bwMode="auto">
            <a:xfrm>
              <a:off x="4195" y="1933"/>
              <a:ext cx="943" cy="95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12700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280" name="Line 40"/>
            <p:cNvSpPr>
              <a:spLocks noChangeShapeType="1"/>
            </p:cNvSpPr>
            <p:nvPr/>
          </p:nvSpPr>
          <p:spPr bwMode="auto">
            <a:xfrm>
              <a:off x="3969" y="2436"/>
              <a:ext cx="1426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none" w="sm" len="sm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1" name="Line 41"/>
            <p:cNvSpPr>
              <a:spLocks noChangeShapeType="1"/>
            </p:cNvSpPr>
            <p:nvPr/>
          </p:nvSpPr>
          <p:spPr bwMode="auto">
            <a:xfrm flipV="1">
              <a:off x="4195" y="1661"/>
              <a:ext cx="0" cy="13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none" w="sm" len="sm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2" name="Text Box 42"/>
            <p:cNvSpPr txBox="1">
              <a:spLocks noChangeArrowheads="1"/>
            </p:cNvSpPr>
            <p:nvPr/>
          </p:nvSpPr>
          <p:spPr bwMode="auto">
            <a:xfrm>
              <a:off x="5284" y="2387"/>
              <a:ext cx="275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 i="1">
                  <a:latin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11283" name="Text Box 43"/>
            <p:cNvSpPr txBox="1">
              <a:spLocks noChangeArrowheads="1"/>
            </p:cNvSpPr>
            <p:nvPr/>
          </p:nvSpPr>
          <p:spPr bwMode="auto">
            <a:xfrm>
              <a:off x="4115" y="1330"/>
              <a:ext cx="275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 i="1">
                  <a:latin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11284" name="Text Box 44"/>
            <p:cNvSpPr txBox="1">
              <a:spLocks noChangeArrowheads="1"/>
            </p:cNvSpPr>
            <p:nvPr/>
          </p:nvSpPr>
          <p:spPr bwMode="auto">
            <a:xfrm>
              <a:off x="3923" y="2432"/>
              <a:ext cx="275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 i="1">
                  <a:latin typeface="Times New Roman" panose="02020603050405020304" pitchFamily="18" charset="0"/>
                </a:rPr>
                <a:t>o</a:t>
              </a:r>
            </a:p>
          </p:txBody>
        </p:sp>
      </p:grpSp>
      <p:sp>
        <p:nvSpPr>
          <p:cNvPr id="51" name="Rectangle 46"/>
          <p:cNvSpPr>
            <a:spLocks noChangeArrowheads="1"/>
          </p:cNvSpPr>
          <p:nvPr/>
        </p:nvSpPr>
        <p:spPr bwMode="auto">
          <a:xfrm>
            <a:off x="2667001" y="2057401"/>
            <a:ext cx="12668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latin typeface="Times New Roman" panose="02020603050405020304" pitchFamily="18" charset="0"/>
              </a:rPr>
              <a:t>体积为</a:t>
            </a:r>
          </a:p>
        </p:txBody>
      </p:sp>
      <p:pic>
        <p:nvPicPr>
          <p:cNvPr id="24" name="Object 9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5515" y="4579370"/>
            <a:ext cx="2659063" cy="944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Object 10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1815" y="5503939"/>
            <a:ext cx="1209675" cy="88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对象 2"/>
          <p:cNvGraphicFramePr>
            <a:graphicFrameLocks noChangeAspect="1"/>
          </p:cNvGraphicFramePr>
          <p:nvPr>
            <p:extLst/>
          </p:nvPr>
        </p:nvGraphicFramePr>
        <p:xfrm>
          <a:off x="1951765" y="805518"/>
          <a:ext cx="8206648" cy="5183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42" name="Equation" r:id="rId10" imgW="3619440" imgH="228600" progId="Equation.DSMT4">
                  <p:embed/>
                </p:oleObj>
              </mc:Choice>
              <mc:Fallback>
                <p:oleObj name="Equation" r:id="rId10" imgW="36194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951765" y="805518"/>
                        <a:ext cx="8206648" cy="5183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2" name="直接连接符 11"/>
          <p:cNvCxnSpPr>
            <a:endCxn id="11279" idx="0"/>
          </p:cNvCxnSpPr>
          <p:nvPr/>
        </p:nvCxnSpPr>
        <p:spPr>
          <a:xfrm flipV="1">
            <a:off x="8701520" y="3395664"/>
            <a:ext cx="708387" cy="779392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1246800" y="805518"/>
            <a:ext cx="7280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3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4454125"/>
              </p:ext>
            </p:extLst>
          </p:nvPr>
        </p:nvGraphicFramePr>
        <p:xfrm>
          <a:off x="3890120" y="3770360"/>
          <a:ext cx="2900731" cy="8802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43" name="Equation" r:id="rId12" imgW="1257120" imgH="380880" progId="Equation.DSMT4">
                  <p:embed/>
                </p:oleObj>
              </mc:Choice>
              <mc:Fallback>
                <p:oleObj name="Equation" r:id="rId12" imgW="125712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0120" y="3770360"/>
                        <a:ext cx="2900731" cy="8802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86024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3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3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3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3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3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3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1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1554956" y="328069"/>
            <a:ext cx="7672388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例</a:t>
            </a:r>
            <a:r>
              <a:rPr lang="en-US" altLang="zh-CN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6</a:t>
            </a:r>
            <a:r>
              <a:rPr lang="en-US" altLang="zh-CN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  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求由球面</a:t>
            </a:r>
            <a:r>
              <a:rPr lang="en-US" altLang="zh-CN" b="1" i="1" dirty="0" smtClean="0">
                <a:solidFill>
                  <a:schemeClr val="tx1"/>
                </a:solidFill>
                <a:ea typeface="宋体" panose="02010600030101010101" pitchFamily="2" charset="-122"/>
              </a:rPr>
              <a:t>x</a:t>
            </a:r>
            <a:r>
              <a:rPr lang="en-US" altLang="zh-CN" b="1" baseline="30000" dirty="0" smtClean="0">
                <a:solidFill>
                  <a:schemeClr val="tx1"/>
                </a:solidFill>
                <a:ea typeface="宋体" panose="02010600030101010101" pitchFamily="2" charset="-122"/>
              </a:rPr>
              <a:t>2</a:t>
            </a:r>
            <a:r>
              <a:rPr lang="en-US" altLang="zh-CN" b="1" i="1" dirty="0" smtClean="0">
                <a:solidFill>
                  <a:schemeClr val="tx1"/>
                </a:solidFill>
                <a:ea typeface="宋体" panose="02010600030101010101" pitchFamily="2" charset="-122"/>
              </a:rPr>
              <a:t>+y</a:t>
            </a:r>
            <a:r>
              <a:rPr lang="en-US" altLang="zh-CN" b="1" baseline="30000" dirty="0" smtClean="0">
                <a:solidFill>
                  <a:schemeClr val="tx1"/>
                </a:solidFill>
                <a:ea typeface="宋体" panose="02010600030101010101" pitchFamily="2" charset="-122"/>
              </a:rPr>
              <a:t>2</a:t>
            </a:r>
            <a:r>
              <a:rPr lang="en-US" altLang="zh-CN" b="1" i="1" dirty="0" smtClean="0">
                <a:solidFill>
                  <a:schemeClr val="tx1"/>
                </a:solidFill>
                <a:ea typeface="宋体" panose="02010600030101010101" pitchFamily="2" charset="-122"/>
              </a:rPr>
              <a:t>+z</a:t>
            </a:r>
            <a:r>
              <a:rPr lang="en-US" altLang="zh-CN" b="1" baseline="30000" dirty="0" smtClean="0">
                <a:solidFill>
                  <a:schemeClr val="tx1"/>
                </a:solidFill>
                <a:ea typeface="宋体" panose="02010600030101010101" pitchFamily="2" charset="-122"/>
              </a:rPr>
              <a:t>2</a:t>
            </a:r>
            <a:r>
              <a:rPr lang="en-US" altLang="zh-CN" b="1" i="1" dirty="0" smtClean="0">
                <a:solidFill>
                  <a:schemeClr val="tx1"/>
                </a:solidFill>
                <a:ea typeface="宋体" panose="02010600030101010101" pitchFamily="2" charset="-122"/>
              </a:rPr>
              <a:t>=</a:t>
            </a:r>
            <a:r>
              <a:rPr lang="en-US" altLang="zh-CN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4</a:t>
            </a:r>
            <a:r>
              <a:rPr lang="en-US" altLang="zh-CN" b="1" i="1" dirty="0" smtClean="0">
                <a:solidFill>
                  <a:schemeClr val="tx1"/>
                </a:solidFill>
                <a:ea typeface="宋体" panose="02010600030101010101" pitchFamily="2" charset="-122"/>
              </a:rPr>
              <a:t>a</a:t>
            </a:r>
            <a:r>
              <a:rPr lang="en-US" altLang="zh-CN" b="1" baseline="30000" dirty="0" smtClean="0">
                <a:solidFill>
                  <a:schemeClr val="tx1"/>
                </a:solidFill>
                <a:ea typeface="宋体" panose="02010600030101010101" pitchFamily="2" charset="-122"/>
              </a:rPr>
              <a:t>2 </a:t>
            </a:r>
            <a:r>
              <a:rPr lang="zh-CN" altLang="en-US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与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柱面</a:t>
            </a:r>
            <a:r>
              <a:rPr lang="en-US" altLang="zh-CN" b="1" i="1" dirty="0" smtClean="0">
                <a:solidFill>
                  <a:schemeClr val="tx1"/>
                </a:solidFill>
                <a:ea typeface="宋体" panose="02010600030101010101" pitchFamily="2" charset="-122"/>
              </a:rPr>
              <a:t>x</a:t>
            </a:r>
            <a:r>
              <a:rPr lang="en-US" altLang="zh-CN" b="1" baseline="30000" dirty="0" smtClean="0">
                <a:solidFill>
                  <a:schemeClr val="tx1"/>
                </a:solidFill>
                <a:ea typeface="宋体" panose="02010600030101010101" pitchFamily="2" charset="-122"/>
              </a:rPr>
              <a:t>2</a:t>
            </a:r>
            <a:r>
              <a:rPr lang="en-US" altLang="zh-CN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+</a:t>
            </a:r>
            <a:r>
              <a:rPr lang="en-US" altLang="zh-CN" b="1" i="1" dirty="0" smtClean="0">
                <a:solidFill>
                  <a:schemeClr val="tx1"/>
                </a:solidFill>
                <a:ea typeface="宋体" panose="02010600030101010101" pitchFamily="2" charset="-122"/>
              </a:rPr>
              <a:t>y</a:t>
            </a:r>
            <a:r>
              <a:rPr lang="en-US" altLang="zh-CN" b="1" baseline="30000" dirty="0" smtClean="0">
                <a:solidFill>
                  <a:schemeClr val="tx1"/>
                </a:solidFill>
                <a:ea typeface="宋体" panose="02010600030101010101" pitchFamily="2" charset="-122"/>
              </a:rPr>
              <a:t>2</a:t>
            </a:r>
            <a:r>
              <a:rPr lang="en-US" altLang="zh-CN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=2</a:t>
            </a:r>
            <a:r>
              <a:rPr lang="en-US" altLang="zh-CN" b="1" i="1" dirty="0" smtClean="0">
                <a:solidFill>
                  <a:schemeClr val="tx1"/>
                </a:solidFill>
                <a:ea typeface="宋体" panose="02010600030101010101" pitchFamily="2" charset="-122"/>
              </a:rPr>
              <a:t>ay </a:t>
            </a:r>
            <a:r>
              <a:rPr lang="zh-CN" altLang="en-US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所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围</a:t>
            </a:r>
            <a:endParaRPr lang="en-US" altLang="zh-CN" b="1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立体的体积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.</a:t>
            </a:r>
            <a:endParaRPr lang="zh-CN" altLang="en-US" b="1" baseline="300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1662585" y="1310732"/>
            <a:ext cx="46021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ea typeface="宋体" panose="02010600030101010101" pitchFamily="2" charset="-122"/>
              </a:rPr>
              <a:t>解：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 计算第一挂限部分体积</a:t>
            </a:r>
          </a:p>
        </p:txBody>
      </p:sp>
      <p:graphicFrame>
        <p:nvGraphicFramePr>
          <p:cNvPr id="27653" name="Object 2"/>
          <p:cNvGraphicFramePr>
            <a:graphicFrameLocks noChangeAspect="1"/>
          </p:cNvGraphicFramePr>
          <p:nvPr>
            <p:extLst/>
          </p:nvPr>
        </p:nvGraphicFramePr>
        <p:xfrm>
          <a:off x="1789837" y="1864957"/>
          <a:ext cx="6630263" cy="27070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06" name="Equation" r:id="rId4" imgW="3047760" imgH="1244520" progId="Equation.DSMT4">
                  <p:embed/>
                </p:oleObj>
              </mc:Choice>
              <mc:Fallback>
                <p:oleObj name="Equation" r:id="rId4" imgW="3047760" imgH="12445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9837" y="1864957"/>
                        <a:ext cx="6630263" cy="27070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7696200" y="4454526"/>
            <a:ext cx="2438400" cy="2346325"/>
            <a:chOff x="3888" y="2806"/>
            <a:chExt cx="1536" cy="1478"/>
          </a:xfrm>
        </p:grpSpPr>
        <p:sp>
          <p:nvSpPr>
            <p:cNvPr id="3" name="Line 6"/>
            <p:cNvSpPr>
              <a:spLocks noChangeShapeType="1"/>
            </p:cNvSpPr>
            <p:nvPr/>
          </p:nvSpPr>
          <p:spPr bwMode="auto">
            <a:xfrm>
              <a:off x="3936" y="4054"/>
              <a:ext cx="14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" name="Oval 7"/>
            <p:cNvSpPr>
              <a:spLocks noChangeArrowheads="1"/>
            </p:cNvSpPr>
            <p:nvPr/>
          </p:nvSpPr>
          <p:spPr bwMode="auto">
            <a:xfrm>
              <a:off x="3888" y="3190"/>
              <a:ext cx="864" cy="864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7663" name="Text Box 8"/>
            <p:cNvSpPr txBox="1">
              <a:spLocks noChangeArrowheads="1"/>
            </p:cNvSpPr>
            <p:nvPr/>
          </p:nvSpPr>
          <p:spPr bwMode="auto">
            <a:xfrm>
              <a:off x="5212" y="3766"/>
              <a:ext cx="18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i="1" dirty="0">
                  <a:solidFill>
                    <a:schemeClr val="tx1"/>
                  </a:solidFill>
                  <a:ea typeface="宋体" panose="02010600030101010101" pitchFamily="2" charset="-122"/>
                </a:rPr>
                <a:t>x</a:t>
              </a:r>
            </a:p>
          </p:txBody>
        </p:sp>
        <p:sp>
          <p:nvSpPr>
            <p:cNvPr id="27664" name="Text Box 9"/>
            <p:cNvSpPr txBox="1">
              <a:spLocks noChangeArrowheads="1"/>
            </p:cNvSpPr>
            <p:nvPr/>
          </p:nvSpPr>
          <p:spPr bwMode="auto">
            <a:xfrm>
              <a:off x="4368" y="2806"/>
              <a:ext cx="18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i="1" dirty="0">
                  <a:solidFill>
                    <a:schemeClr val="tx1"/>
                  </a:solidFill>
                  <a:ea typeface="宋体" panose="02010600030101010101" pitchFamily="2" charset="-122"/>
                </a:rPr>
                <a:t>y</a:t>
              </a:r>
            </a:p>
          </p:txBody>
        </p:sp>
        <p:sp>
          <p:nvSpPr>
            <p:cNvPr id="27665" name="Text Box 10"/>
            <p:cNvSpPr txBox="1">
              <a:spLocks noChangeArrowheads="1"/>
            </p:cNvSpPr>
            <p:nvPr/>
          </p:nvSpPr>
          <p:spPr bwMode="auto">
            <a:xfrm>
              <a:off x="4070" y="4032"/>
              <a:ext cx="19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solidFill>
                    <a:schemeClr val="tx1"/>
                  </a:solidFill>
                  <a:ea typeface="宋体" panose="02010600030101010101" pitchFamily="2" charset="-122"/>
                </a:rPr>
                <a:t>o</a:t>
              </a:r>
            </a:p>
          </p:txBody>
        </p:sp>
        <p:sp>
          <p:nvSpPr>
            <p:cNvPr id="27666" name="Line 11"/>
            <p:cNvSpPr>
              <a:spLocks noChangeShapeType="1"/>
            </p:cNvSpPr>
            <p:nvPr/>
          </p:nvSpPr>
          <p:spPr bwMode="auto">
            <a:xfrm flipV="1">
              <a:off x="4320" y="2880"/>
              <a:ext cx="0" cy="12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27661" name="Object 3"/>
          <p:cNvGraphicFramePr>
            <a:graphicFrameLocks noChangeAspect="1"/>
          </p:cNvGraphicFramePr>
          <p:nvPr>
            <p:extLst/>
          </p:nvPr>
        </p:nvGraphicFramePr>
        <p:xfrm>
          <a:off x="1789836" y="4647406"/>
          <a:ext cx="3862868" cy="9296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07" name="Equation" r:id="rId6" imgW="1688760" imgH="406080" progId="Equation.DSMT4">
                  <p:embed/>
                </p:oleObj>
              </mc:Choice>
              <mc:Fallback>
                <p:oleObj name="Equation" r:id="rId6" imgW="168876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9836" y="4647406"/>
                        <a:ext cx="3862868" cy="9296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62" name="Object 4"/>
          <p:cNvGraphicFramePr>
            <a:graphicFrameLocks noChangeAspect="1"/>
          </p:cNvGraphicFramePr>
          <p:nvPr/>
        </p:nvGraphicFramePr>
        <p:xfrm>
          <a:off x="1828801" y="5749926"/>
          <a:ext cx="5248275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08" name="文档" r:id="rId8" imgW="5262880" imgH="535940" progId="Word.Document.8">
                  <p:embed/>
                </p:oleObj>
              </mc:Choice>
              <mc:Fallback>
                <p:oleObj name="文档" r:id="rId8" imgW="5262880" imgH="53594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1" y="5749926"/>
                        <a:ext cx="5248275" cy="519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7656" name="Group 18"/>
          <p:cNvGrpSpPr>
            <a:grpSpLocks/>
          </p:cNvGrpSpPr>
          <p:nvPr/>
        </p:nvGrpSpPr>
        <p:grpSpPr bwMode="auto">
          <a:xfrm>
            <a:off x="8953500" y="1172620"/>
            <a:ext cx="2819400" cy="2797175"/>
            <a:chOff x="3456" y="672"/>
            <a:chExt cx="1776" cy="1762"/>
          </a:xfrm>
        </p:grpSpPr>
        <p:pic>
          <p:nvPicPr>
            <p:cNvPr id="27657" name="Picture 3" descr="D:\高等数学wxh\9-1.tif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56" y="672"/>
              <a:ext cx="1776" cy="17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658" name="Text Box 15"/>
            <p:cNvSpPr txBox="1">
              <a:spLocks noChangeArrowheads="1"/>
            </p:cNvSpPr>
            <p:nvPr/>
          </p:nvSpPr>
          <p:spPr bwMode="auto">
            <a:xfrm>
              <a:off x="3530" y="2177"/>
              <a:ext cx="19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dirty="0">
                  <a:solidFill>
                    <a:schemeClr val="tx1"/>
                  </a:solidFill>
                  <a:ea typeface="宋体" panose="02010600030101010101" pitchFamily="2" charset="-122"/>
                </a:rPr>
                <a:t>x</a:t>
              </a:r>
              <a:endParaRPr lang="en-US" altLang="zh-CN" sz="2000" dirty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7659" name="Text Box 16"/>
            <p:cNvSpPr txBox="1">
              <a:spLocks noChangeArrowheads="1"/>
            </p:cNvSpPr>
            <p:nvPr/>
          </p:nvSpPr>
          <p:spPr bwMode="auto">
            <a:xfrm>
              <a:off x="4872" y="2182"/>
              <a:ext cx="19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dirty="0">
                  <a:solidFill>
                    <a:schemeClr val="tx1"/>
                  </a:solidFill>
                  <a:ea typeface="宋体" panose="02010600030101010101" pitchFamily="2" charset="-122"/>
                </a:rPr>
                <a:t>y</a:t>
              </a:r>
            </a:p>
          </p:txBody>
        </p:sp>
        <p:sp>
          <p:nvSpPr>
            <p:cNvPr id="27660" name="Text Box 17"/>
            <p:cNvSpPr txBox="1">
              <a:spLocks noChangeArrowheads="1"/>
            </p:cNvSpPr>
            <p:nvPr/>
          </p:nvSpPr>
          <p:spPr bwMode="auto">
            <a:xfrm>
              <a:off x="4032" y="672"/>
              <a:ext cx="18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solidFill>
                    <a:schemeClr val="tx1"/>
                  </a:solidFill>
                  <a:ea typeface="宋体" panose="02010600030101010101" pitchFamily="2" charset="-122"/>
                </a:rPr>
                <a:t>z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3195730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7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7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2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06" name="Text Box 28"/>
          <p:cNvSpPr txBox="1">
            <a:spLocks noChangeArrowheads="1"/>
          </p:cNvSpPr>
          <p:nvPr/>
        </p:nvSpPr>
        <p:spPr bwMode="auto">
          <a:xfrm>
            <a:off x="1774826" y="685801"/>
            <a:ext cx="8740775" cy="164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80000"/>
              </a:lnSpc>
            </a:pPr>
            <a:r>
              <a:rPr kumimoji="1"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例</a:t>
            </a:r>
            <a:r>
              <a:rPr kumimoji="1"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7</a:t>
            </a:r>
            <a:r>
              <a:rPr kumimoji="1" lang="zh-CN" altLang="en-US" sz="2800" b="1" dirty="0" smtClean="0">
                <a:latin typeface="+mn-ea"/>
                <a:ea typeface="+mn-ea"/>
              </a:rPr>
              <a:t>计算</a:t>
            </a:r>
            <a:r>
              <a:rPr kumimoji="1"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kumimoji="1" lang="zh-CN" altLang="en-US" sz="2800" b="1" dirty="0" smtClean="0">
                <a:latin typeface="Times New Roman" panose="02020603050405020304" pitchFamily="18" charset="0"/>
              </a:rPr>
              <a:t>        </a:t>
            </a:r>
            <a:r>
              <a:rPr kumimoji="1" lang="en-US" altLang="zh-CN" sz="2800" b="1" dirty="0" smtClean="0">
                <a:latin typeface="Times New Roman" panose="02020603050405020304" pitchFamily="18" charset="0"/>
              </a:rPr>
              <a:t>                    </a:t>
            </a:r>
            <a:r>
              <a:rPr kumimoji="1" lang="zh-CN" altLang="en-US" sz="2800" b="1" dirty="0">
                <a:latin typeface="+mn-ea"/>
                <a:ea typeface="+mn-ea"/>
              </a:rPr>
              <a:t>其中</a:t>
            </a:r>
            <a:r>
              <a:rPr kumimoji="1" lang="en-US" altLang="zh-CN" sz="2800" b="1" i="1" dirty="0">
                <a:latin typeface="Times New Roman" panose="02020603050405020304" pitchFamily="18" charset="0"/>
              </a:rPr>
              <a:t>D</a:t>
            </a:r>
            <a:r>
              <a:rPr kumimoji="1" lang="zh-CN" altLang="en-US" sz="2800" b="1" dirty="0">
                <a:latin typeface="+mn-ea"/>
                <a:ea typeface="+mn-ea"/>
              </a:rPr>
              <a:t>是由不等式</a:t>
            </a:r>
          </a:p>
          <a:p>
            <a:pPr eaLnBrk="1" hangingPunct="1">
              <a:lnSpc>
                <a:spcPct val="180000"/>
              </a:lnSpc>
            </a:pPr>
            <a:r>
              <a:rPr kumimoji="1" lang="zh-CN" altLang="en-US" sz="2800" b="1" dirty="0">
                <a:latin typeface="Times New Roman" panose="02020603050405020304" pitchFamily="18" charset="0"/>
              </a:rPr>
              <a:t>                                            </a:t>
            </a:r>
            <a:endParaRPr kumimoji="1" lang="en-US" altLang="zh-CN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Text Box 32"/>
          <p:cNvSpPr txBox="1">
            <a:spLocks noChangeArrowheads="1"/>
          </p:cNvSpPr>
          <p:nvPr/>
        </p:nvSpPr>
        <p:spPr bwMode="auto">
          <a:xfrm>
            <a:off x="1971676" y="2164557"/>
            <a:ext cx="5461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解</a:t>
            </a:r>
          </a:p>
        </p:txBody>
      </p:sp>
      <p:grpSp>
        <p:nvGrpSpPr>
          <p:cNvPr id="2" name="Group 57"/>
          <p:cNvGrpSpPr>
            <a:grpSpLocks/>
          </p:cNvGrpSpPr>
          <p:nvPr/>
        </p:nvGrpSpPr>
        <p:grpSpPr bwMode="auto">
          <a:xfrm>
            <a:off x="1949451" y="2586039"/>
            <a:ext cx="5514975" cy="738187"/>
            <a:chOff x="268" y="1629"/>
            <a:chExt cx="3474" cy="465"/>
          </a:xfrm>
        </p:grpSpPr>
        <p:sp>
          <p:nvSpPr>
            <p:cNvPr id="16427" name="Text Box 38"/>
            <p:cNvSpPr txBox="1">
              <a:spLocks noChangeArrowheads="1"/>
            </p:cNvSpPr>
            <p:nvPr/>
          </p:nvSpPr>
          <p:spPr bwMode="auto">
            <a:xfrm>
              <a:off x="268" y="1629"/>
              <a:ext cx="3474" cy="4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</a:pPr>
              <a:r>
                <a:rPr kumimoji="1" lang="zh-CN" altLang="en-US" sz="2800" b="1" dirty="0">
                  <a:latin typeface="Times New Roman" panose="02020603050405020304" pitchFamily="18" charset="0"/>
                </a:rPr>
                <a:t>曲线                     的极坐标方程为</a:t>
              </a:r>
            </a:p>
          </p:txBody>
        </p:sp>
        <p:pic>
          <p:nvPicPr>
            <p:cNvPr id="16405" name="Object 17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8" y="1706"/>
              <a:ext cx="1225" cy="3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" name="Object 3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01" y="2781301"/>
            <a:ext cx="1598613" cy="455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59"/>
          <p:cNvGrpSpPr>
            <a:grpSpLocks/>
          </p:cNvGrpSpPr>
          <p:nvPr/>
        </p:nvGrpSpPr>
        <p:grpSpPr bwMode="auto">
          <a:xfrm>
            <a:off x="3200401" y="1981200"/>
            <a:ext cx="5319713" cy="738188"/>
            <a:chOff x="249" y="2069"/>
            <a:chExt cx="3351" cy="465"/>
          </a:xfrm>
        </p:grpSpPr>
        <p:sp>
          <p:nvSpPr>
            <p:cNvPr id="16426" name="Rectangle 56"/>
            <p:cNvSpPr>
              <a:spLocks noChangeArrowheads="1"/>
            </p:cNvSpPr>
            <p:nvPr/>
          </p:nvSpPr>
          <p:spPr bwMode="auto">
            <a:xfrm>
              <a:off x="249" y="2069"/>
              <a:ext cx="3351" cy="4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</a:pPr>
              <a:r>
                <a:rPr kumimoji="1" lang="zh-CN" altLang="en-US" sz="2800" b="1" dirty="0"/>
                <a:t>曲线                   的极坐标方程为</a:t>
              </a:r>
            </a:p>
          </p:txBody>
        </p:sp>
        <p:pic>
          <p:nvPicPr>
            <p:cNvPr id="16404" name="Object 16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3" y="2160"/>
              <a:ext cx="1089" cy="3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7" name="Object 4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4999" y="3276601"/>
            <a:ext cx="2751139" cy="879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Object 4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9925" y="4697414"/>
            <a:ext cx="2387600" cy="93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Object 54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5476" y="4495800"/>
            <a:ext cx="1152525" cy="381000"/>
          </a:xfrm>
          <a:prstGeom prst="rect">
            <a:avLst/>
          </a:prstGeom>
          <a:solidFill>
            <a:srgbClr val="FFFF00"/>
          </a:solidFill>
        </p:spPr>
      </p:pic>
      <p:pic>
        <p:nvPicPr>
          <p:cNvPr id="16390" name="Object 29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4125" y="766762"/>
            <a:ext cx="2365375" cy="917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91" name="Object 30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9514" y="1552889"/>
            <a:ext cx="5095425" cy="526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92" name="Object 31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4450" y="836613"/>
            <a:ext cx="2089150" cy="61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Rectangle 58"/>
          <p:cNvSpPr>
            <a:spLocks noChangeArrowheads="1"/>
          </p:cNvSpPr>
          <p:nvPr/>
        </p:nvSpPr>
        <p:spPr bwMode="auto">
          <a:xfrm>
            <a:off x="8382001" y="2057401"/>
            <a:ext cx="10080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800" b="1" i="1" dirty="0">
                <a:latin typeface="Times New Roman" panose="02020603050405020304" pitchFamily="18" charset="0"/>
              </a:rPr>
              <a:t>r 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=2.</a:t>
            </a:r>
          </a:p>
        </p:txBody>
      </p:sp>
      <p:pic>
        <p:nvPicPr>
          <p:cNvPr id="35" name="Object 60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0" y="2819400"/>
            <a:ext cx="736600" cy="325438"/>
          </a:xfrm>
          <a:prstGeom prst="rect">
            <a:avLst/>
          </a:prstGeom>
          <a:solidFill>
            <a:srgbClr val="FFFF00"/>
          </a:solidFill>
        </p:spPr>
      </p:pic>
      <p:grpSp>
        <p:nvGrpSpPr>
          <p:cNvPr id="6" name="组合 38"/>
          <p:cNvGrpSpPr>
            <a:grpSpLocks/>
          </p:cNvGrpSpPr>
          <p:nvPr/>
        </p:nvGrpSpPr>
        <p:grpSpPr bwMode="auto">
          <a:xfrm>
            <a:off x="8077200" y="2438401"/>
            <a:ext cx="3195638" cy="2454275"/>
            <a:chOff x="5791200" y="3124200"/>
            <a:chExt cx="3195637" cy="2454276"/>
          </a:xfrm>
        </p:grpSpPr>
        <p:grpSp>
          <p:nvGrpSpPr>
            <p:cNvPr id="16414" name="Group 43"/>
            <p:cNvGrpSpPr>
              <a:grpSpLocks/>
            </p:cNvGrpSpPr>
            <p:nvPr/>
          </p:nvGrpSpPr>
          <p:grpSpPr bwMode="auto">
            <a:xfrm>
              <a:off x="6400800" y="3124200"/>
              <a:ext cx="2586037" cy="2454276"/>
              <a:chOff x="3682" y="2405"/>
              <a:chExt cx="1629" cy="1546"/>
            </a:xfrm>
          </p:grpSpPr>
          <p:grpSp>
            <p:nvGrpSpPr>
              <p:cNvPr id="16416" name="Group 44"/>
              <p:cNvGrpSpPr>
                <a:grpSpLocks/>
              </p:cNvGrpSpPr>
              <p:nvPr/>
            </p:nvGrpSpPr>
            <p:grpSpPr bwMode="auto">
              <a:xfrm>
                <a:off x="3744" y="2535"/>
                <a:ext cx="1504" cy="1336"/>
                <a:chOff x="3712" y="2112"/>
                <a:chExt cx="1504" cy="1336"/>
              </a:xfrm>
            </p:grpSpPr>
            <p:sp>
              <p:nvSpPr>
                <p:cNvPr id="16420" name="Arc 45" descr="宽上对角线"/>
                <p:cNvSpPr>
                  <a:spLocks/>
                </p:cNvSpPr>
                <p:nvPr/>
              </p:nvSpPr>
              <p:spPr bwMode="auto">
                <a:xfrm>
                  <a:off x="3986" y="2366"/>
                  <a:ext cx="854" cy="874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pattFill prst="wdUpDiag">
                  <a:fgClr>
                    <a:schemeClr val="accent1"/>
                  </a:fgClr>
                  <a:bgClr>
                    <a:srgbClr val="0033CC"/>
                  </a:bgClr>
                </a:pattFill>
                <a:ln w="28575">
                  <a:solidFill>
                    <a:srgbClr val="FF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6421" name="Line 46"/>
                <p:cNvSpPr>
                  <a:spLocks noChangeShapeType="1"/>
                </p:cNvSpPr>
                <p:nvPr/>
              </p:nvSpPr>
              <p:spPr bwMode="auto">
                <a:xfrm>
                  <a:off x="3712" y="3224"/>
                  <a:ext cx="1504" cy="0"/>
                </a:xfrm>
                <a:prstGeom prst="line">
                  <a:avLst/>
                </a:prstGeom>
                <a:noFill/>
                <a:ln w="28575">
                  <a:solidFill>
                    <a:schemeClr val="tx2"/>
                  </a:solidFill>
                  <a:round/>
                  <a:headEnd type="none" w="sm" len="sm"/>
                  <a:tailEnd type="triangl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422" name="Line 47"/>
                <p:cNvSpPr>
                  <a:spLocks noChangeShapeType="1"/>
                </p:cNvSpPr>
                <p:nvPr/>
              </p:nvSpPr>
              <p:spPr bwMode="auto">
                <a:xfrm flipV="1">
                  <a:off x="3968" y="2112"/>
                  <a:ext cx="0" cy="1336"/>
                </a:xfrm>
                <a:prstGeom prst="line">
                  <a:avLst/>
                </a:prstGeom>
                <a:noFill/>
                <a:ln w="28575">
                  <a:solidFill>
                    <a:schemeClr val="tx2"/>
                  </a:solidFill>
                  <a:round/>
                  <a:headEnd type="none" w="sm" len="sm"/>
                  <a:tailEnd type="triangl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16423" name="Group 48"/>
                <p:cNvGrpSpPr>
                  <a:grpSpLocks/>
                </p:cNvGrpSpPr>
                <p:nvPr/>
              </p:nvGrpSpPr>
              <p:grpSpPr bwMode="auto">
                <a:xfrm>
                  <a:off x="3984" y="2808"/>
                  <a:ext cx="856" cy="416"/>
                  <a:chOff x="4104" y="2904"/>
                  <a:chExt cx="584" cy="320"/>
                </a:xfrm>
              </p:grpSpPr>
              <p:sp>
                <p:nvSpPr>
                  <p:cNvPr id="16424" name="Arc 49"/>
                  <p:cNvSpPr>
                    <a:spLocks/>
                  </p:cNvSpPr>
                  <p:nvPr/>
                </p:nvSpPr>
                <p:spPr bwMode="auto">
                  <a:xfrm>
                    <a:off x="4392" y="2904"/>
                    <a:ext cx="296" cy="320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0 w 21600"/>
                      <a:gd name="T3" fmla="*/ 0 h 21600"/>
                      <a:gd name="T4" fmla="*/ 0 w 21600"/>
                      <a:gd name="T5" fmla="*/ 0 h 21600"/>
                      <a:gd name="T6" fmla="*/ 0 60000 65536"/>
                      <a:gd name="T7" fmla="*/ 0 60000 65536"/>
                      <a:gd name="T8" fmla="*/ 0 60000 65536"/>
                      <a:gd name="T9" fmla="*/ 0 w 21600"/>
                      <a:gd name="T10" fmla="*/ 0 h 21600"/>
                      <a:gd name="T11" fmla="*/ 21600 w 21600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solidFill>
                    <a:srgbClr val="FFFF00"/>
                  </a:solidFill>
                  <a:ln w="28575">
                    <a:solidFill>
                      <a:srgbClr val="FFCC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425" name="Arc 50"/>
                  <p:cNvSpPr>
                    <a:spLocks/>
                  </p:cNvSpPr>
                  <p:nvPr/>
                </p:nvSpPr>
                <p:spPr bwMode="auto">
                  <a:xfrm flipH="1">
                    <a:off x="4104" y="2904"/>
                    <a:ext cx="296" cy="320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0 w 21600"/>
                      <a:gd name="T3" fmla="*/ 0 h 21600"/>
                      <a:gd name="T4" fmla="*/ 0 w 21600"/>
                      <a:gd name="T5" fmla="*/ 0 h 21600"/>
                      <a:gd name="T6" fmla="*/ 0 60000 65536"/>
                      <a:gd name="T7" fmla="*/ 0 60000 65536"/>
                      <a:gd name="T8" fmla="*/ 0 60000 65536"/>
                      <a:gd name="T9" fmla="*/ 0 w 21600"/>
                      <a:gd name="T10" fmla="*/ 0 h 21600"/>
                      <a:gd name="T11" fmla="*/ 21600 w 21600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solidFill>
                    <a:srgbClr val="FFFF00"/>
                  </a:solidFill>
                  <a:ln w="28575">
                    <a:solidFill>
                      <a:srgbClr val="FFCC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16417" name="Text Box 51"/>
              <p:cNvSpPr txBox="1">
                <a:spLocks noChangeArrowheads="1"/>
              </p:cNvSpPr>
              <p:nvPr/>
            </p:nvSpPr>
            <p:spPr bwMode="auto">
              <a:xfrm>
                <a:off x="5019" y="3621"/>
                <a:ext cx="292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2800" b="1" i="1">
                    <a:latin typeface="Times New Roman" panose="02020603050405020304" pitchFamily="18" charset="0"/>
                  </a:rPr>
                  <a:t>x</a:t>
                </a:r>
              </a:p>
            </p:txBody>
          </p:sp>
          <p:sp>
            <p:nvSpPr>
              <p:cNvPr id="16418" name="Text Box 52"/>
              <p:cNvSpPr txBox="1">
                <a:spLocks noChangeArrowheads="1"/>
              </p:cNvSpPr>
              <p:nvPr/>
            </p:nvSpPr>
            <p:spPr bwMode="auto">
              <a:xfrm>
                <a:off x="4059" y="2405"/>
                <a:ext cx="292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2800" b="1" i="1">
                    <a:latin typeface="Times New Roman" panose="02020603050405020304" pitchFamily="18" charset="0"/>
                  </a:rPr>
                  <a:t>y</a:t>
                </a:r>
              </a:p>
            </p:txBody>
          </p:sp>
          <p:sp>
            <p:nvSpPr>
              <p:cNvPr id="16419" name="Text Box 53"/>
              <p:cNvSpPr txBox="1">
                <a:spLocks noChangeArrowheads="1"/>
              </p:cNvSpPr>
              <p:nvPr/>
            </p:nvSpPr>
            <p:spPr bwMode="auto">
              <a:xfrm>
                <a:off x="3682" y="3610"/>
                <a:ext cx="292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2800" b="1" i="1">
                    <a:latin typeface="Times New Roman" panose="02020603050405020304" pitchFamily="18" charset="0"/>
                  </a:rPr>
                  <a:t>o</a:t>
                </a:r>
              </a:p>
            </p:txBody>
          </p:sp>
        </p:grpSp>
        <p:sp>
          <p:nvSpPr>
            <p:cNvPr id="16415" name="Arc 45" descr="宽上对角线"/>
            <p:cNvSpPr>
              <a:spLocks/>
            </p:cNvSpPr>
            <p:nvPr/>
          </p:nvSpPr>
          <p:spPr bwMode="auto">
            <a:xfrm flipH="1">
              <a:off x="5791200" y="3733800"/>
              <a:ext cx="1143000" cy="137160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pattFill prst="wdUpDiag">
              <a:fgClr>
                <a:schemeClr val="accent1"/>
              </a:fgClr>
              <a:bgClr>
                <a:srgbClr val="0033CC"/>
              </a:bgClr>
            </a:pattFill>
            <a:ln w="28575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pic>
        <p:nvPicPr>
          <p:cNvPr id="4" name="Object 34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6426" y="3971926"/>
            <a:ext cx="2239963" cy="82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Object 13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0926" y="4697413"/>
            <a:ext cx="2963863" cy="938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Object 36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3974" y="5440207"/>
            <a:ext cx="3678237" cy="107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Object 15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5486400"/>
            <a:ext cx="1677988" cy="88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Object 39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1" y="4114801"/>
            <a:ext cx="2181225" cy="82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Object 40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5613" y="4760913"/>
            <a:ext cx="2032000" cy="908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Object 18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4342" y="4774407"/>
            <a:ext cx="1425575" cy="938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Object 19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7440" y="5521325"/>
            <a:ext cx="825500" cy="88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Line 18"/>
          <p:cNvSpPr>
            <a:spLocks noChangeAspect="1" noChangeShapeType="1"/>
          </p:cNvSpPr>
          <p:nvPr/>
        </p:nvSpPr>
        <p:spPr bwMode="auto">
          <a:xfrm flipH="1">
            <a:off x="9186863" y="3048000"/>
            <a:ext cx="0" cy="1371600"/>
          </a:xfrm>
          <a:prstGeom prst="line">
            <a:avLst/>
          </a:prstGeom>
          <a:noFill/>
          <a:ln w="19050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4" name="Object 18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6400" y="3200400"/>
            <a:ext cx="457200" cy="484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Object 19"/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401" y="3581400"/>
            <a:ext cx="485775" cy="484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9689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3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3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3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3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3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3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3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3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3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3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3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3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3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3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3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3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4" grpId="0"/>
      <p:bldP spid="4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35" name="Group 3"/>
          <p:cNvGrpSpPr>
            <a:grpSpLocks/>
          </p:cNvGrpSpPr>
          <p:nvPr/>
        </p:nvGrpSpPr>
        <p:grpSpPr bwMode="auto">
          <a:xfrm>
            <a:off x="7239000" y="2743201"/>
            <a:ext cx="2243138" cy="2290763"/>
            <a:chOff x="3600" y="1728"/>
            <a:chExt cx="1413" cy="1443"/>
          </a:xfrm>
        </p:grpSpPr>
        <p:graphicFrame>
          <p:nvGraphicFramePr>
            <p:cNvPr id="18444" name="Object 9"/>
            <p:cNvGraphicFramePr>
              <a:graphicFrameLocks noChangeAspect="1"/>
            </p:cNvGraphicFramePr>
            <p:nvPr/>
          </p:nvGraphicFramePr>
          <p:xfrm>
            <a:off x="3600" y="1728"/>
            <a:ext cx="1413" cy="14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490" name="BMP 图象" r:id="rId3" imgW="1800476" imgH="1838095" progId="Paint.Picture">
                    <p:embed/>
                  </p:oleObj>
                </mc:Choice>
                <mc:Fallback>
                  <p:oleObj name="BMP 图象" r:id="rId3" imgW="1800476" imgH="1838095" progId="Paint.Picture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0" y="1728"/>
                          <a:ext cx="1413" cy="1443"/>
                        </a:xfrm>
                        <a:prstGeom prst="rect">
                          <a:avLst/>
                        </a:prstGeom>
                        <a:noFill/>
                        <a:ln w="19050">
                          <a:solidFill>
                            <a:srgbClr val="0000FF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45" name="Object 10"/>
            <p:cNvGraphicFramePr>
              <a:graphicFrameLocks noChangeAspect="1"/>
            </p:cNvGraphicFramePr>
            <p:nvPr/>
          </p:nvGraphicFramePr>
          <p:xfrm>
            <a:off x="4017" y="2687"/>
            <a:ext cx="438" cy="1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491" name="Equation" r:id="rId5" imgW="1276216" imgH="343019" progId="Equation.DSMT4">
                    <p:embed/>
                  </p:oleObj>
                </mc:Choice>
                <mc:Fallback>
                  <p:oleObj name="Equation" r:id="rId5" imgW="1276216" imgH="343019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17" y="2687"/>
                          <a:ext cx="438" cy="1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46" name="Object 11"/>
            <p:cNvGraphicFramePr>
              <a:graphicFrameLocks noChangeAspect="1"/>
            </p:cNvGraphicFramePr>
            <p:nvPr/>
          </p:nvGraphicFramePr>
          <p:xfrm>
            <a:off x="4032" y="1824"/>
            <a:ext cx="539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492" name="公式" r:id="rId7" imgW="1581016" imgH="419007" progId="Equation.3">
                    <p:embed/>
                  </p:oleObj>
                </mc:Choice>
                <mc:Fallback>
                  <p:oleObj name="公式" r:id="rId7" imgW="1581016" imgH="41900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2" y="1824"/>
                          <a:ext cx="539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223" name="Text Box 7"/>
          <p:cNvSpPr txBox="1">
            <a:spLocks noChangeArrowheads="1"/>
          </p:cNvSpPr>
          <p:nvPr/>
        </p:nvSpPr>
        <p:spPr bwMode="auto">
          <a:xfrm>
            <a:off x="2433638" y="2895601"/>
            <a:ext cx="10334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9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9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解</a:t>
            </a:r>
          </a:p>
        </p:txBody>
      </p:sp>
      <p:graphicFrame>
        <p:nvGraphicFramePr>
          <p:cNvPr id="9224" name="Object 3"/>
          <p:cNvGraphicFramePr>
            <a:graphicFrameLocks noChangeAspect="1"/>
          </p:cNvGraphicFramePr>
          <p:nvPr/>
        </p:nvGraphicFramePr>
        <p:xfrm>
          <a:off x="3048001" y="2960688"/>
          <a:ext cx="2633663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93" name="文档" r:id="rId10" imgW="2490476" imgH="427333" progId="Word.Document.8">
                  <p:embed/>
                </p:oleObj>
              </mc:Choice>
              <mc:Fallback>
                <p:oleObj name="文档" r:id="rId10" imgW="2490476" imgH="42733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1" y="2960688"/>
                        <a:ext cx="2633663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5" name="Object 4"/>
          <p:cNvGraphicFramePr>
            <a:graphicFrameLocks noChangeAspect="1"/>
          </p:cNvGraphicFramePr>
          <p:nvPr/>
        </p:nvGraphicFramePr>
        <p:xfrm>
          <a:off x="5181600" y="2667000"/>
          <a:ext cx="18415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94" name="公式" r:id="rId12" imgW="1841500" imgH="1041400" progId="Equation.3">
                  <p:embed/>
                </p:oleObj>
              </mc:Choice>
              <mc:Fallback>
                <p:oleObj name="公式" r:id="rId12" imgW="1841500" imgH="1041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2667000"/>
                        <a:ext cx="1841500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6" name="Object 5"/>
          <p:cNvGraphicFramePr>
            <a:graphicFrameLocks noChangeAspect="1"/>
          </p:cNvGraphicFramePr>
          <p:nvPr/>
        </p:nvGraphicFramePr>
        <p:xfrm>
          <a:off x="2781300" y="3810000"/>
          <a:ext cx="3365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95" name="文档" r:id="rId14" imgW="3256280" imgH="426720" progId="Word.Document.8">
                  <p:embed/>
                </p:oleObj>
              </mc:Choice>
              <mc:Fallback>
                <p:oleObj name="文档" r:id="rId14" imgW="3256280" imgH="42672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1300" y="3810000"/>
                        <a:ext cx="33655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7" name="Object 6"/>
          <p:cNvGraphicFramePr>
            <a:graphicFrameLocks noChangeAspect="1"/>
          </p:cNvGraphicFramePr>
          <p:nvPr/>
        </p:nvGraphicFramePr>
        <p:xfrm>
          <a:off x="2767014" y="4152900"/>
          <a:ext cx="4865687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96" name="文档" r:id="rId16" imgW="4693920" imgH="899160" progId="Word.Document.8">
                  <p:embed/>
                </p:oleObj>
              </mc:Choice>
              <mc:Fallback>
                <p:oleObj name="文档" r:id="rId16" imgW="4693920" imgH="89916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7014" y="4152900"/>
                        <a:ext cx="4865687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7"/>
          <p:cNvGraphicFramePr>
            <a:graphicFrameLocks noChangeAspect="1"/>
          </p:cNvGraphicFramePr>
          <p:nvPr/>
        </p:nvGraphicFramePr>
        <p:xfrm>
          <a:off x="2636838" y="5357813"/>
          <a:ext cx="22987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97" name="公式" r:id="rId18" imgW="2298700" imgH="787400" progId="Equation.3">
                  <p:embed/>
                </p:oleObj>
              </mc:Choice>
              <mc:Fallback>
                <p:oleObj name="公式" r:id="rId18" imgW="2298700" imgH="787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6838" y="5357813"/>
                        <a:ext cx="22987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9" name="Object 8"/>
          <p:cNvGraphicFramePr>
            <a:graphicFrameLocks noChangeAspect="1"/>
          </p:cNvGraphicFramePr>
          <p:nvPr/>
        </p:nvGraphicFramePr>
        <p:xfrm>
          <a:off x="4905375" y="5251450"/>
          <a:ext cx="52324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98" name="公式" r:id="rId20" imgW="5232400" imgH="876300" progId="Equation.3">
                  <p:embed/>
                </p:oleObj>
              </mc:Choice>
              <mc:Fallback>
                <p:oleObj name="公式" r:id="rId20" imgW="5232400" imgH="876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5375" y="5251450"/>
                        <a:ext cx="5232400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30" name="Line 14"/>
          <p:cNvSpPr>
            <a:spLocks noChangeShapeType="1"/>
          </p:cNvSpPr>
          <p:nvPr/>
        </p:nvSpPr>
        <p:spPr bwMode="auto">
          <a:xfrm flipV="1">
            <a:off x="7564438" y="3124200"/>
            <a:ext cx="1371600" cy="1600200"/>
          </a:xfrm>
          <a:prstGeom prst="line">
            <a:avLst/>
          </a:prstGeom>
          <a:noFill/>
          <a:ln w="28575">
            <a:solidFill>
              <a:srgbClr val="FF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/>
          </p:nvPr>
        </p:nvGraphicFramePr>
        <p:xfrm>
          <a:off x="4673872" y="410370"/>
          <a:ext cx="2295525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99" name="Equation" r:id="rId22" imgW="2298700" imgH="787400" progId="Equation.DSMT4">
                  <p:embed/>
                </p:oleObj>
              </mc:Choice>
              <mc:Fallback>
                <p:oleObj name="Equation" r:id="rId22" imgW="2298700" imgH="787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3872" y="410370"/>
                        <a:ext cx="2295525" cy="790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/>
          </p:nvPr>
        </p:nvGraphicFramePr>
        <p:xfrm>
          <a:off x="2742726" y="1817688"/>
          <a:ext cx="5057775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500" name="Equation" r:id="rId24" imgW="5054600" imgH="520700" progId="Equation.DSMT4">
                  <p:embed/>
                </p:oleObj>
              </mc:Choice>
              <mc:Fallback>
                <p:oleObj name="Equation" r:id="rId24" imgW="5054600" imgH="520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2726" y="1817688"/>
                        <a:ext cx="5057775" cy="523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/>
          </p:nvPr>
        </p:nvGraphicFramePr>
        <p:xfrm>
          <a:off x="7925707" y="1868488"/>
          <a:ext cx="1709511" cy="5092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501" name="Equation" r:id="rId26" imgW="685800" imgH="203040" progId="Equation.DSMT4">
                  <p:embed/>
                </p:oleObj>
              </mc:Choice>
              <mc:Fallback>
                <p:oleObj name="Equation" r:id="rId26" imgW="6858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5707" y="1868488"/>
                        <a:ext cx="1709511" cy="50929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285"/>
          <p:cNvSpPr>
            <a:spLocks noChangeArrowheads="1"/>
          </p:cNvSpPr>
          <p:nvPr/>
        </p:nvSpPr>
        <p:spPr bwMode="auto">
          <a:xfrm>
            <a:off x="2433638" y="452766"/>
            <a:ext cx="234872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ea"/>
                <a:cs typeface="Times New Roman" panose="02020603050405020304" pitchFamily="18" charset="0"/>
              </a:rPr>
              <a:t>例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8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写出积分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86"/>
          <p:cNvSpPr>
            <a:spLocks noChangeArrowheads="1"/>
          </p:cNvSpPr>
          <p:nvPr/>
        </p:nvSpPr>
        <p:spPr bwMode="auto">
          <a:xfrm>
            <a:off x="6928666" y="451833"/>
            <a:ext cx="430539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的极坐标二次积分形式，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87"/>
          <p:cNvSpPr>
            <a:spLocks noChangeArrowheads="1"/>
          </p:cNvSpPr>
          <p:nvPr/>
        </p:nvSpPr>
        <p:spPr bwMode="auto">
          <a:xfrm>
            <a:off x="0" y="22288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Rectangle 286"/>
          <p:cNvSpPr>
            <a:spLocks noChangeArrowheads="1"/>
          </p:cNvSpPr>
          <p:nvPr/>
        </p:nvSpPr>
        <p:spPr bwMode="auto">
          <a:xfrm>
            <a:off x="2564674" y="1205342"/>
            <a:ext cx="249310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其中积分区域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4370537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9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9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3" grpId="0" autoUpdateAnimBg="0"/>
      <p:bldP spid="923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5918201" y="2516188"/>
            <a:ext cx="3783013" cy="2665412"/>
            <a:chOff x="2768" y="1585"/>
            <a:chExt cx="2383" cy="1679"/>
          </a:xfrm>
        </p:grpSpPr>
        <p:grpSp>
          <p:nvGrpSpPr>
            <p:cNvPr id="8225" name="Group 3"/>
            <p:cNvGrpSpPr>
              <a:grpSpLocks/>
            </p:cNvGrpSpPr>
            <p:nvPr/>
          </p:nvGrpSpPr>
          <p:grpSpPr bwMode="auto">
            <a:xfrm>
              <a:off x="2768" y="1585"/>
              <a:ext cx="2383" cy="1679"/>
              <a:chOff x="1236" y="1200"/>
              <a:chExt cx="3608" cy="2544"/>
            </a:xfrm>
          </p:grpSpPr>
          <p:grpSp>
            <p:nvGrpSpPr>
              <p:cNvPr id="8228" name="Group 4"/>
              <p:cNvGrpSpPr>
                <a:grpSpLocks/>
              </p:cNvGrpSpPr>
              <p:nvPr/>
            </p:nvGrpSpPr>
            <p:grpSpPr bwMode="auto">
              <a:xfrm>
                <a:off x="1392" y="1200"/>
                <a:ext cx="3414" cy="2257"/>
                <a:chOff x="1374" y="1200"/>
                <a:chExt cx="3414" cy="2257"/>
              </a:xfrm>
            </p:grpSpPr>
            <p:sp>
              <p:nvSpPr>
                <p:cNvPr id="8231" name="Arc 5"/>
                <p:cNvSpPr>
                  <a:spLocks/>
                </p:cNvSpPr>
                <p:nvPr/>
              </p:nvSpPr>
              <p:spPr bwMode="auto">
                <a:xfrm>
                  <a:off x="2688" y="1356"/>
                  <a:ext cx="1440" cy="2066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38" y="0"/>
                      </a:moveTo>
                      <a:cubicBezTo>
                        <a:pt x="11953" y="21"/>
                        <a:pt x="21600" y="9685"/>
                        <a:pt x="21600" y="21600"/>
                      </a:cubicBezTo>
                    </a:path>
                    <a:path w="21600" h="21600" stroke="0" extrusionOk="0">
                      <a:moveTo>
                        <a:pt x="38" y="0"/>
                      </a:moveTo>
                      <a:cubicBezTo>
                        <a:pt x="11953" y="21"/>
                        <a:pt x="21600" y="9685"/>
                        <a:pt x="21600" y="21600"/>
                      </a:cubicBezTo>
                      <a:lnTo>
                        <a:pt x="0" y="21600"/>
                      </a:lnTo>
                      <a:lnTo>
                        <a:pt x="38" y="0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232" name="Arc 6"/>
                <p:cNvSpPr>
                  <a:spLocks/>
                </p:cNvSpPr>
                <p:nvPr/>
              </p:nvSpPr>
              <p:spPr bwMode="auto">
                <a:xfrm>
                  <a:off x="2736" y="1200"/>
                  <a:ext cx="1680" cy="2208"/>
                </a:xfrm>
                <a:custGeom>
                  <a:avLst/>
                  <a:gdLst>
                    <a:gd name="T0" fmla="*/ 0 w 21600"/>
                    <a:gd name="T1" fmla="*/ 0 h 21829"/>
                    <a:gd name="T2" fmla="*/ 0 w 21600"/>
                    <a:gd name="T3" fmla="*/ 0 h 21829"/>
                    <a:gd name="T4" fmla="*/ 0 w 21600"/>
                    <a:gd name="T5" fmla="*/ 0 h 21829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829"/>
                    <a:gd name="T11" fmla="*/ 21600 w 21600"/>
                    <a:gd name="T12" fmla="*/ 21829 h 2182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829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21676"/>
                        <a:pt x="21599" y="21752"/>
                        <a:pt x="21598" y="21828"/>
                      </a:cubicBezTo>
                    </a:path>
                    <a:path w="21600" h="21829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21676"/>
                        <a:pt x="21599" y="21752"/>
                        <a:pt x="21598" y="21828"/>
                      </a:cubicBezTo>
                      <a:lnTo>
                        <a:pt x="0" y="21600"/>
                      </a:lnTo>
                      <a:lnTo>
                        <a:pt x="-1" y="0"/>
                      </a:lnTo>
                      <a:close/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233" name="Line 7"/>
                <p:cNvSpPr>
                  <a:spLocks noChangeShapeType="1"/>
                </p:cNvSpPr>
                <p:nvPr/>
              </p:nvSpPr>
              <p:spPr bwMode="auto">
                <a:xfrm>
                  <a:off x="1380" y="3408"/>
                  <a:ext cx="3408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234" name="Line 8"/>
                <p:cNvSpPr>
                  <a:spLocks noChangeShapeType="1"/>
                </p:cNvSpPr>
                <p:nvPr/>
              </p:nvSpPr>
              <p:spPr bwMode="auto">
                <a:xfrm flipV="1">
                  <a:off x="1374" y="1206"/>
                  <a:ext cx="1392" cy="2208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235" name="Arc 9"/>
                <p:cNvSpPr>
                  <a:spLocks/>
                </p:cNvSpPr>
                <p:nvPr/>
              </p:nvSpPr>
              <p:spPr bwMode="auto">
                <a:xfrm>
                  <a:off x="2544" y="1537"/>
                  <a:ext cx="1248" cy="1920"/>
                </a:xfrm>
                <a:custGeom>
                  <a:avLst/>
                  <a:gdLst>
                    <a:gd name="T0" fmla="*/ 0 w 21592"/>
                    <a:gd name="T1" fmla="*/ 0 h 21600"/>
                    <a:gd name="T2" fmla="*/ 0 w 21592"/>
                    <a:gd name="T3" fmla="*/ 0 h 21600"/>
                    <a:gd name="T4" fmla="*/ 0 w 21592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592"/>
                    <a:gd name="T10" fmla="*/ 0 h 21600"/>
                    <a:gd name="T11" fmla="*/ 21592 w 21592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592" h="21600" fill="none" extrusionOk="0">
                      <a:moveTo>
                        <a:pt x="-1" y="0"/>
                      </a:moveTo>
                      <a:cubicBezTo>
                        <a:pt x="11697" y="0"/>
                        <a:pt x="21269" y="9311"/>
                        <a:pt x="21591" y="21004"/>
                      </a:cubicBezTo>
                    </a:path>
                    <a:path w="21592" h="21600" stroke="0" extrusionOk="0">
                      <a:moveTo>
                        <a:pt x="-1" y="0"/>
                      </a:moveTo>
                      <a:cubicBezTo>
                        <a:pt x="11697" y="0"/>
                        <a:pt x="21269" y="9311"/>
                        <a:pt x="21591" y="21004"/>
                      </a:cubicBezTo>
                      <a:lnTo>
                        <a:pt x="0" y="21600"/>
                      </a:lnTo>
                      <a:lnTo>
                        <a:pt x="-1" y="0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236" name="Arc 10"/>
                <p:cNvSpPr>
                  <a:spLocks/>
                </p:cNvSpPr>
                <p:nvPr/>
              </p:nvSpPr>
              <p:spPr bwMode="auto">
                <a:xfrm>
                  <a:off x="2400" y="1776"/>
                  <a:ext cx="1056" cy="1632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lnTo>
                        <a:pt x="-1" y="0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237" name="Arc 11"/>
                <p:cNvSpPr>
                  <a:spLocks/>
                </p:cNvSpPr>
                <p:nvPr/>
              </p:nvSpPr>
              <p:spPr bwMode="auto">
                <a:xfrm>
                  <a:off x="2256" y="2017"/>
                  <a:ext cx="863" cy="1440"/>
                </a:xfrm>
                <a:custGeom>
                  <a:avLst/>
                  <a:gdLst>
                    <a:gd name="T0" fmla="*/ 0 w 21585"/>
                    <a:gd name="T1" fmla="*/ 0 h 21600"/>
                    <a:gd name="T2" fmla="*/ 0 w 21585"/>
                    <a:gd name="T3" fmla="*/ 0 h 21600"/>
                    <a:gd name="T4" fmla="*/ 0 w 21585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585"/>
                    <a:gd name="T10" fmla="*/ 0 h 21600"/>
                    <a:gd name="T11" fmla="*/ 21585 w 21585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585" h="21600" fill="none" extrusionOk="0">
                      <a:moveTo>
                        <a:pt x="-1" y="0"/>
                      </a:moveTo>
                      <a:cubicBezTo>
                        <a:pt x="11620" y="0"/>
                        <a:pt x="21158" y="9193"/>
                        <a:pt x="21585" y="20805"/>
                      </a:cubicBezTo>
                    </a:path>
                    <a:path w="21585" h="21600" stroke="0" extrusionOk="0">
                      <a:moveTo>
                        <a:pt x="-1" y="0"/>
                      </a:moveTo>
                      <a:cubicBezTo>
                        <a:pt x="11620" y="0"/>
                        <a:pt x="21158" y="9193"/>
                        <a:pt x="21585" y="20805"/>
                      </a:cubicBezTo>
                      <a:lnTo>
                        <a:pt x="0" y="21600"/>
                      </a:lnTo>
                      <a:lnTo>
                        <a:pt x="-1" y="0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238" name="Arc 12"/>
                <p:cNvSpPr>
                  <a:spLocks/>
                </p:cNvSpPr>
                <p:nvPr/>
              </p:nvSpPr>
              <p:spPr bwMode="auto">
                <a:xfrm>
                  <a:off x="2112" y="2208"/>
                  <a:ext cx="672" cy="1200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lnTo>
                        <a:pt x="-1" y="0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239" name="Arc 13"/>
                <p:cNvSpPr>
                  <a:spLocks/>
                </p:cNvSpPr>
                <p:nvPr/>
              </p:nvSpPr>
              <p:spPr bwMode="auto">
                <a:xfrm>
                  <a:off x="2016" y="2448"/>
                  <a:ext cx="432" cy="960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lnTo>
                        <a:pt x="-1" y="0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240" name="Line 14"/>
                <p:cNvSpPr>
                  <a:spLocks noChangeShapeType="1"/>
                </p:cNvSpPr>
                <p:nvPr/>
              </p:nvSpPr>
              <p:spPr bwMode="auto">
                <a:xfrm flipV="1">
                  <a:off x="1392" y="1248"/>
                  <a:ext cx="1680" cy="216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241" name="Line 15"/>
                <p:cNvSpPr>
                  <a:spLocks noChangeShapeType="1"/>
                </p:cNvSpPr>
                <p:nvPr/>
              </p:nvSpPr>
              <p:spPr bwMode="auto">
                <a:xfrm flipV="1">
                  <a:off x="1392" y="1344"/>
                  <a:ext cx="1968" cy="206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242" name="Line 16"/>
                <p:cNvSpPr>
                  <a:spLocks noChangeShapeType="1"/>
                </p:cNvSpPr>
                <p:nvPr/>
              </p:nvSpPr>
              <p:spPr bwMode="auto">
                <a:xfrm flipV="1">
                  <a:off x="1392" y="1536"/>
                  <a:ext cx="2208" cy="18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243" name="Line 17"/>
                <p:cNvSpPr>
                  <a:spLocks noChangeShapeType="1"/>
                </p:cNvSpPr>
                <p:nvPr/>
              </p:nvSpPr>
              <p:spPr bwMode="auto">
                <a:xfrm flipV="1">
                  <a:off x="1392" y="1728"/>
                  <a:ext cx="2400" cy="168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244" name="Line 18"/>
                <p:cNvSpPr>
                  <a:spLocks noChangeShapeType="1"/>
                </p:cNvSpPr>
                <p:nvPr/>
              </p:nvSpPr>
              <p:spPr bwMode="auto">
                <a:xfrm flipV="1">
                  <a:off x="1392" y="1968"/>
                  <a:ext cx="2592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245" name="Line 19"/>
                <p:cNvSpPr>
                  <a:spLocks noChangeShapeType="1"/>
                </p:cNvSpPr>
                <p:nvPr/>
              </p:nvSpPr>
              <p:spPr bwMode="auto">
                <a:xfrm flipV="1">
                  <a:off x="1392" y="2304"/>
                  <a:ext cx="2784" cy="110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246" name="Line 20"/>
                <p:cNvSpPr>
                  <a:spLocks noChangeShapeType="1"/>
                </p:cNvSpPr>
                <p:nvPr/>
              </p:nvSpPr>
              <p:spPr bwMode="auto">
                <a:xfrm flipV="1">
                  <a:off x="1392" y="2640"/>
                  <a:ext cx="2928" cy="7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aphicFrame>
            <p:nvGraphicFramePr>
              <p:cNvPr id="8229" name="Object 17"/>
              <p:cNvGraphicFramePr>
                <a:graphicFrameLocks noChangeAspect="1"/>
              </p:cNvGraphicFramePr>
              <p:nvPr/>
            </p:nvGraphicFramePr>
            <p:xfrm>
              <a:off x="4572" y="3456"/>
              <a:ext cx="272" cy="2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1504" name="公式" r:id="rId3" imgW="190417" imgH="203112" progId="Equation.3">
                      <p:embed/>
                    </p:oleObj>
                  </mc:Choice>
                  <mc:Fallback>
                    <p:oleObj name="公式" r:id="rId3" imgW="190417" imgH="203112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72" y="3456"/>
                            <a:ext cx="272" cy="28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230" name="Object 18"/>
              <p:cNvGraphicFramePr>
                <a:graphicFrameLocks noChangeAspect="1"/>
              </p:cNvGraphicFramePr>
              <p:nvPr/>
            </p:nvGraphicFramePr>
            <p:xfrm>
              <a:off x="1236" y="3384"/>
              <a:ext cx="215" cy="23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1505" name="公式" r:id="rId5" imgW="152268" imgH="164957" progId="Equation.3">
                      <p:embed/>
                    </p:oleObj>
                  </mc:Choice>
                  <mc:Fallback>
                    <p:oleObj name="公式" r:id="rId5" imgW="152268" imgH="164957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236" y="3384"/>
                            <a:ext cx="215" cy="23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8226" name="Freeform 23"/>
            <p:cNvSpPr>
              <a:spLocks/>
            </p:cNvSpPr>
            <p:nvPr/>
          </p:nvSpPr>
          <p:spPr bwMode="auto">
            <a:xfrm>
              <a:off x="3718" y="1886"/>
              <a:ext cx="986" cy="839"/>
            </a:xfrm>
            <a:custGeom>
              <a:avLst/>
              <a:gdLst>
                <a:gd name="T0" fmla="*/ 26 w 1496"/>
                <a:gd name="T1" fmla="*/ 3 h 1272"/>
                <a:gd name="T2" fmla="*/ 92 w 1496"/>
                <a:gd name="T3" fmla="*/ 3 h 1272"/>
                <a:gd name="T4" fmla="*/ 115 w 1496"/>
                <a:gd name="T5" fmla="*/ 21 h 1272"/>
                <a:gd name="T6" fmla="*/ 158 w 1496"/>
                <a:gd name="T7" fmla="*/ 45 h 1272"/>
                <a:gd name="T8" fmla="*/ 175 w 1496"/>
                <a:gd name="T9" fmla="*/ 93 h 1272"/>
                <a:gd name="T10" fmla="*/ 92 w 1496"/>
                <a:gd name="T11" fmla="*/ 153 h 1272"/>
                <a:gd name="T12" fmla="*/ 14 w 1496"/>
                <a:gd name="T13" fmla="*/ 129 h 1272"/>
                <a:gd name="T14" fmla="*/ 8 w 1496"/>
                <a:gd name="T15" fmla="*/ 63 h 1272"/>
                <a:gd name="T16" fmla="*/ 8 w 1496"/>
                <a:gd name="T17" fmla="*/ 21 h 1272"/>
                <a:gd name="T18" fmla="*/ 26 w 1496"/>
                <a:gd name="T19" fmla="*/ 3 h 127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496"/>
                <a:gd name="T31" fmla="*/ 0 h 1272"/>
                <a:gd name="T32" fmla="*/ 1496 w 1496"/>
                <a:gd name="T33" fmla="*/ 1272 h 127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496" h="1272">
                  <a:moveTo>
                    <a:pt x="208" y="24"/>
                  </a:moveTo>
                  <a:cubicBezTo>
                    <a:pt x="320" y="0"/>
                    <a:pt x="616" y="0"/>
                    <a:pt x="736" y="24"/>
                  </a:cubicBezTo>
                  <a:cubicBezTo>
                    <a:pt x="856" y="48"/>
                    <a:pt x="840" y="112"/>
                    <a:pt x="928" y="168"/>
                  </a:cubicBezTo>
                  <a:cubicBezTo>
                    <a:pt x="1016" y="224"/>
                    <a:pt x="1184" y="264"/>
                    <a:pt x="1264" y="360"/>
                  </a:cubicBezTo>
                  <a:cubicBezTo>
                    <a:pt x="1344" y="456"/>
                    <a:pt x="1496" y="600"/>
                    <a:pt x="1408" y="744"/>
                  </a:cubicBezTo>
                  <a:cubicBezTo>
                    <a:pt x="1320" y="888"/>
                    <a:pt x="952" y="1176"/>
                    <a:pt x="736" y="1224"/>
                  </a:cubicBezTo>
                  <a:cubicBezTo>
                    <a:pt x="520" y="1272"/>
                    <a:pt x="224" y="1152"/>
                    <a:pt x="112" y="1032"/>
                  </a:cubicBezTo>
                  <a:cubicBezTo>
                    <a:pt x="0" y="912"/>
                    <a:pt x="72" y="648"/>
                    <a:pt x="64" y="504"/>
                  </a:cubicBezTo>
                  <a:cubicBezTo>
                    <a:pt x="56" y="360"/>
                    <a:pt x="32" y="248"/>
                    <a:pt x="64" y="168"/>
                  </a:cubicBezTo>
                  <a:cubicBezTo>
                    <a:pt x="96" y="88"/>
                    <a:pt x="96" y="48"/>
                    <a:pt x="208" y="24"/>
                  </a:cubicBezTo>
                  <a:close/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8227" name="Object 16"/>
            <p:cNvGraphicFramePr>
              <a:graphicFrameLocks noChangeAspect="1"/>
            </p:cNvGraphicFramePr>
            <p:nvPr/>
          </p:nvGraphicFramePr>
          <p:xfrm>
            <a:off x="3920" y="2528"/>
            <a:ext cx="165" cy="1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506" name="公式" r:id="rId7" imgW="215713" imgH="203024" progId="Equation.3">
                    <p:embed/>
                  </p:oleObj>
                </mc:Choice>
                <mc:Fallback>
                  <p:oleObj name="公式" r:id="rId7" imgW="215713" imgH="20302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20" y="2528"/>
                          <a:ext cx="165" cy="1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39321" name="Rectangle 25"/>
          <p:cNvSpPr>
            <a:spLocks noChangeArrowheads="1"/>
          </p:cNvSpPr>
          <p:nvPr/>
        </p:nvSpPr>
        <p:spPr bwMode="auto">
          <a:xfrm rot="-1647933">
            <a:off x="8366126" y="3508376"/>
            <a:ext cx="339725" cy="346075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9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9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pSp>
        <p:nvGrpSpPr>
          <p:cNvPr id="5" name="Group 26"/>
          <p:cNvGrpSpPr>
            <a:grpSpLocks/>
          </p:cNvGrpSpPr>
          <p:nvPr/>
        </p:nvGrpSpPr>
        <p:grpSpPr bwMode="auto">
          <a:xfrm>
            <a:off x="8580438" y="3282950"/>
            <a:ext cx="1358900" cy="344488"/>
            <a:chOff x="3792" y="2004"/>
            <a:chExt cx="1296" cy="328"/>
          </a:xfrm>
        </p:grpSpPr>
        <p:sp>
          <p:nvSpPr>
            <p:cNvPr id="8223" name="Line 27"/>
            <p:cNvSpPr>
              <a:spLocks noChangeShapeType="1"/>
            </p:cNvSpPr>
            <p:nvPr/>
          </p:nvSpPr>
          <p:spPr bwMode="auto">
            <a:xfrm>
              <a:off x="3792" y="2316"/>
              <a:ext cx="1296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8224" name="Object 15"/>
            <p:cNvGraphicFramePr>
              <a:graphicFrameLocks noChangeAspect="1"/>
            </p:cNvGraphicFramePr>
            <p:nvPr/>
          </p:nvGraphicFramePr>
          <p:xfrm>
            <a:off x="4656" y="2004"/>
            <a:ext cx="432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507" name="公式" r:id="rId10" imgW="368300" imgH="279400" progId="Equation.3">
                    <p:embed/>
                  </p:oleObj>
                </mc:Choice>
                <mc:Fallback>
                  <p:oleObj name="公式" r:id="rId10" imgW="368300" imgH="2794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56" y="2004"/>
                          <a:ext cx="432" cy="3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Group 29"/>
          <p:cNvGrpSpPr>
            <a:grpSpLocks/>
          </p:cNvGrpSpPr>
          <p:nvPr/>
        </p:nvGrpSpPr>
        <p:grpSpPr bwMode="auto">
          <a:xfrm>
            <a:off x="6497639" y="2819400"/>
            <a:ext cx="803275" cy="344488"/>
            <a:chOff x="3264" y="1776"/>
            <a:chExt cx="527" cy="217"/>
          </a:xfrm>
        </p:grpSpPr>
        <p:graphicFrame>
          <p:nvGraphicFramePr>
            <p:cNvPr id="8221" name="Object 14"/>
            <p:cNvGraphicFramePr>
              <a:graphicFrameLocks noChangeAspect="1"/>
            </p:cNvGraphicFramePr>
            <p:nvPr/>
          </p:nvGraphicFramePr>
          <p:xfrm>
            <a:off x="3264" y="1776"/>
            <a:ext cx="379" cy="2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508" name="公式" r:id="rId12" imgW="469900" imgH="279400" progId="Equation.3">
                    <p:embed/>
                  </p:oleObj>
                </mc:Choice>
                <mc:Fallback>
                  <p:oleObj name="公式" r:id="rId12" imgW="469900" imgH="2794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64" y="1776"/>
                          <a:ext cx="379" cy="2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22" name="Line 31"/>
            <p:cNvSpPr>
              <a:spLocks noChangeShapeType="1"/>
            </p:cNvSpPr>
            <p:nvPr/>
          </p:nvSpPr>
          <p:spPr bwMode="auto">
            <a:xfrm>
              <a:off x="3312" y="1811"/>
              <a:ext cx="479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" name="Group 32"/>
          <p:cNvGrpSpPr>
            <a:grpSpLocks/>
          </p:cNvGrpSpPr>
          <p:nvPr/>
        </p:nvGrpSpPr>
        <p:grpSpPr bwMode="auto">
          <a:xfrm>
            <a:off x="6059488" y="2400300"/>
            <a:ext cx="1389062" cy="342900"/>
            <a:chOff x="2976" y="1512"/>
            <a:chExt cx="912" cy="216"/>
          </a:xfrm>
        </p:grpSpPr>
        <p:graphicFrame>
          <p:nvGraphicFramePr>
            <p:cNvPr id="8219" name="Object 13"/>
            <p:cNvGraphicFramePr>
              <a:graphicFrameLocks noChangeAspect="1"/>
            </p:cNvGraphicFramePr>
            <p:nvPr/>
          </p:nvGraphicFramePr>
          <p:xfrm>
            <a:off x="2996" y="1512"/>
            <a:ext cx="748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509" name="公式" r:id="rId14" imgW="927100" imgH="279400" progId="Equation.3">
                    <p:embed/>
                  </p:oleObj>
                </mc:Choice>
                <mc:Fallback>
                  <p:oleObj name="公式" r:id="rId14" imgW="927100" imgH="2794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96" y="1512"/>
                          <a:ext cx="748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20" name="Line 34"/>
            <p:cNvSpPr>
              <a:spLocks noChangeShapeType="1"/>
            </p:cNvSpPr>
            <p:nvPr/>
          </p:nvSpPr>
          <p:spPr bwMode="auto">
            <a:xfrm>
              <a:off x="2976" y="1692"/>
              <a:ext cx="91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" name="Group 35"/>
          <p:cNvGrpSpPr>
            <a:grpSpLocks/>
          </p:cNvGrpSpPr>
          <p:nvPr/>
        </p:nvGrpSpPr>
        <p:grpSpPr bwMode="auto">
          <a:xfrm>
            <a:off x="8769350" y="2305050"/>
            <a:ext cx="952500" cy="1028700"/>
            <a:chOff x="3955" y="998"/>
            <a:chExt cx="909" cy="982"/>
          </a:xfrm>
        </p:grpSpPr>
        <p:graphicFrame>
          <p:nvGraphicFramePr>
            <p:cNvPr id="8217" name="Object 12"/>
            <p:cNvGraphicFramePr>
              <a:graphicFrameLocks noChangeAspect="1"/>
            </p:cNvGraphicFramePr>
            <p:nvPr/>
          </p:nvGraphicFramePr>
          <p:xfrm>
            <a:off x="3955" y="998"/>
            <a:ext cx="909" cy="2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510" name="公式" r:id="rId16" imgW="774364" imgH="228501" progId="Equation.3">
                    <p:embed/>
                  </p:oleObj>
                </mc:Choice>
                <mc:Fallback>
                  <p:oleObj name="公式" r:id="rId16" imgW="774364" imgH="22850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55" y="998"/>
                          <a:ext cx="909" cy="2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18" name="Line 37"/>
            <p:cNvSpPr>
              <a:spLocks noChangeShapeType="1"/>
            </p:cNvSpPr>
            <p:nvPr/>
          </p:nvSpPr>
          <p:spPr bwMode="auto">
            <a:xfrm flipH="1">
              <a:off x="3984" y="1212"/>
              <a:ext cx="96" cy="768"/>
            </a:xfrm>
            <a:prstGeom prst="line">
              <a:avLst/>
            </a:prstGeom>
            <a:noFill/>
            <a:ln w="28575">
              <a:solidFill>
                <a:srgbClr val="336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9" name="Group 38"/>
          <p:cNvGrpSpPr>
            <a:grpSpLocks/>
          </p:cNvGrpSpPr>
          <p:nvPr/>
        </p:nvGrpSpPr>
        <p:grpSpPr bwMode="auto">
          <a:xfrm>
            <a:off x="8996363" y="3667126"/>
            <a:ext cx="1306512" cy="904875"/>
            <a:chOff x="4224" y="2352"/>
            <a:chExt cx="1247" cy="864"/>
          </a:xfrm>
        </p:grpSpPr>
        <p:graphicFrame>
          <p:nvGraphicFramePr>
            <p:cNvPr id="8215" name="Object 11"/>
            <p:cNvGraphicFramePr>
              <a:graphicFrameLocks noChangeAspect="1"/>
            </p:cNvGraphicFramePr>
            <p:nvPr/>
          </p:nvGraphicFramePr>
          <p:xfrm>
            <a:off x="4848" y="2888"/>
            <a:ext cx="623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511" name="公式" r:id="rId18" imgW="533169" imgH="279279" progId="Equation.3">
                    <p:embed/>
                  </p:oleObj>
                </mc:Choice>
                <mc:Fallback>
                  <p:oleObj name="公式" r:id="rId18" imgW="533169" imgH="27927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48" y="2888"/>
                          <a:ext cx="623" cy="3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16" name="Line 40"/>
            <p:cNvSpPr>
              <a:spLocks noChangeShapeType="1"/>
            </p:cNvSpPr>
            <p:nvPr/>
          </p:nvSpPr>
          <p:spPr bwMode="auto">
            <a:xfrm flipH="1" flipV="1">
              <a:off x="4224" y="2352"/>
              <a:ext cx="912" cy="624"/>
            </a:xfrm>
            <a:prstGeom prst="line">
              <a:avLst/>
            </a:prstGeom>
            <a:noFill/>
            <a:ln w="28575">
              <a:solidFill>
                <a:srgbClr val="336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43933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8950318"/>
              </p:ext>
            </p:extLst>
          </p:nvPr>
        </p:nvGraphicFramePr>
        <p:xfrm>
          <a:off x="2166859" y="1474789"/>
          <a:ext cx="4773612" cy="79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12" name="公式" r:id="rId20" imgW="5346700" imgH="889000" progId="Equation.3">
                  <p:embed/>
                </p:oleObj>
              </mc:Choice>
              <mc:Fallback>
                <p:oleObj name="公式" r:id="rId20" imgW="5346700" imgH="889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6859" y="1474789"/>
                        <a:ext cx="4773612" cy="793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9338" name="Object 3"/>
          <p:cNvGraphicFramePr>
            <a:graphicFrameLocks noChangeAspect="1"/>
          </p:cNvGraphicFramePr>
          <p:nvPr/>
        </p:nvGraphicFramePr>
        <p:xfrm>
          <a:off x="2566989" y="2276475"/>
          <a:ext cx="3005137" cy="79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13" name="公式" r:id="rId22" imgW="3365500" imgH="889000" progId="Equation.3">
                  <p:embed/>
                </p:oleObj>
              </mc:Choice>
              <mc:Fallback>
                <p:oleObj name="公式" r:id="rId22" imgW="3365500" imgH="889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6989" y="2276475"/>
                        <a:ext cx="3005137" cy="793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9339" name="Object 4"/>
          <p:cNvGraphicFramePr>
            <a:graphicFrameLocks noChangeAspect="1"/>
          </p:cNvGraphicFramePr>
          <p:nvPr/>
        </p:nvGraphicFramePr>
        <p:xfrm>
          <a:off x="2528889" y="3084514"/>
          <a:ext cx="3360737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14" name="公式" r:id="rId24" imgW="3568700" imgH="889000" progId="Equation.3">
                  <p:embed/>
                </p:oleObj>
              </mc:Choice>
              <mc:Fallback>
                <p:oleObj name="公式" r:id="rId24" imgW="3568700" imgH="889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8889" y="3084514"/>
                        <a:ext cx="3360737" cy="835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9340" name="Object 5"/>
          <p:cNvGraphicFramePr>
            <a:graphicFrameLocks noChangeAspect="1"/>
          </p:cNvGraphicFramePr>
          <p:nvPr/>
        </p:nvGraphicFramePr>
        <p:xfrm>
          <a:off x="2524125" y="3900488"/>
          <a:ext cx="2097088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15" name="公式" r:id="rId26" imgW="2019300" imgH="431800" progId="Equation.3">
                  <p:embed/>
                </p:oleObj>
              </mc:Choice>
              <mc:Fallback>
                <p:oleObj name="公式" r:id="rId26" imgW="20193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4125" y="3900488"/>
                        <a:ext cx="2097088" cy="468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9343" name="Object 6"/>
          <p:cNvGraphicFramePr>
            <a:graphicFrameLocks noChangeAspect="1"/>
          </p:cNvGraphicFramePr>
          <p:nvPr/>
        </p:nvGraphicFramePr>
        <p:xfrm>
          <a:off x="2424114" y="836614"/>
          <a:ext cx="3648075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16" name="公式" r:id="rId28" imgW="1524000" imgH="241300" progId="Equation.3">
                  <p:embed/>
                </p:oleObj>
              </mc:Choice>
              <mc:Fallback>
                <p:oleObj name="公式" r:id="rId28" imgW="15240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4114" y="836614"/>
                        <a:ext cx="3648075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9345" name="Object 7"/>
          <p:cNvGraphicFramePr>
            <a:graphicFrameLocks noGrp="1" noChangeAspect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959515408"/>
              </p:ext>
            </p:extLst>
          </p:nvPr>
        </p:nvGraphicFramePr>
        <p:xfrm>
          <a:off x="7396958" y="1409862"/>
          <a:ext cx="1223962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17" name="公式" r:id="rId30" imgW="609336" imgH="406224" progId="Equation.3">
                  <p:embed/>
                </p:oleObj>
              </mc:Choice>
              <mc:Fallback>
                <p:oleObj name="公式" r:id="rId30" imgW="609336" imgH="406224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6958" y="1409862"/>
                        <a:ext cx="1223962" cy="815975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9352" name="Object 8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4079876" y="5084763"/>
          <a:ext cx="2074863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18" name="Equation" r:id="rId32" imgW="723990" imgH="133337" progId="Equation.3">
                  <p:embed/>
                </p:oleObj>
              </mc:Choice>
              <mc:Fallback>
                <p:oleObj name="Equation" r:id="rId32" imgW="723990" imgH="133337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9876" y="5084763"/>
                        <a:ext cx="2074863" cy="476250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9360" name="Object 9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2422526" y="4384676"/>
          <a:ext cx="2017713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19" name="Equation" r:id="rId34" imgW="609600" imgH="114340" progId="Equation.3">
                  <p:embed/>
                </p:oleObj>
              </mc:Choice>
              <mc:Fallback>
                <p:oleObj name="Equation" r:id="rId34" imgW="609600" imgH="114340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2526" y="4384676"/>
                        <a:ext cx="2017713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9347" name="Line 51"/>
          <p:cNvSpPr>
            <a:spLocks noChangeShapeType="1"/>
          </p:cNvSpPr>
          <p:nvPr/>
        </p:nvSpPr>
        <p:spPr bwMode="auto">
          <a:xfrm>
            <a:off x="2419351" y="4975225"/>
            <a:ext cx="1876425" cy="63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39348" name="Text Box 52"/>
          <p:cNvSpPr txBox="1">
            <a:spLocks noChangeArrowheads="1"/>
          </p:cNvSpPr>
          <p:nvPr/>
        </p:nvSpPr>
        <p:spPr bwMode="auto">
          <a:xfrm>
            <a:off x="6570802" y="891890"/>
            <a:ext cx="3479359" cy="457200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9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9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rgbClr val="000066"/>
                </a:solidFill>
                <a:ea typeface="楷体_GB2312" pitchFamily="49" charset="-122"/>
              </a:rPr>
              <a:t>（用极坐标曲线划分</a:t>
            </a:r>
            <a:r>
              <a:rPr lang="en-US" altLang="zh-CN" sz="2400" b="1" i="1" dirty="0">
                <a:solidFill>
                  <a:srgbClr val="000066"/>
                </a:solidFill>
                <a:ea typeface="楷体_GB2312" pitchFamily="49" charset="-122"/>
              </a:rPr>
              <a:t>D</a:t>
            </a:r>
            <a:r>
              <a:rPr lang="zh-CN" altLang="en-US" sz="2400" b="1" dirty="0">
                <a:solidFill>
                  <a:srgbClr val="000066"/>
                </a:solidFill>
                <a:ea typeface="楷体_GB2312" pitchFamily="49" charset="-122"/>
              </a:rPr>
              <a:t>）</a:t>
            </a:r>
          </a:p>
        </p:txBody>
      </p:sp>
      <p:sp>
        <p:nvSpPr>
          <p:cNvPr id="439355" name="Text Box 59"/>
          <p:cNvSpPr txBox="1">
            <a:spLocks noChangeArrowheads="1"/>
          </p:cNvSpPr>
          <p:nvPr/>
        </p:nvSpPr>
        <p:spPr bwMode="auto">
          <a:xfrm>
            <a:off x="2135188" y="5084763"/>
            <a:ext cx="1871662" cy="519112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9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9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面积元素</a:t>
            </a:r>
          </a:p>
        </p:txBody>
      </p:sp>
      <p:sp>
        <p:nvSpPr>
          <p:cNvPr id="8212" name="Text Box 60"/>
          <p:cNvSpPr txBox="1">
            <a:spLocks noChangeArrowheads="1"/>
          </p:cNvSpPr>
          <p:nvPr/>
        </p:nvSpPr>
        <p:spPr bwMode="auto">
          <a:xfrm>
            <a:off x="2032003" y="251619"/>
            <a:ext cx="5043324" cy="520700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9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9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rgbClr val="0033CC"/>
                </a:solidFill>
                <a:ea typeface="楷体_GB2312" pitchFamily="49" charset="-122"/>
              </a:rPr>
              <a:t>极坐标系下的</a:t>
            </a:r>
            <a:r>
              <a:rPr lang="zh-CN" altLang="en-US" b="1">
                <a:solidFill>
                  <a:srgbClr val="FF0000"/>
                </a:solidFill>
                <a:ea typeface="楷体_GB2312" pitchFamily="49" charset="-122"/>
              </a:rPr>
              <a:t>面积元素</a:t>
            </a:r>
            <a:r>
              <a:rPr lang="zh-CN" altLang="en-US" b="1">
                <a:solidFill>
                  <a:srgbClr val="0033CC"/>
                </a:solidFill>
                <a:ea typeface="楷体_GB2312" pitchFamily="49" charset="-122"/>
              </a:rPr>
              <a:t>的确定</a:t>
            </a:r>
          </a:p>
        </p:txBody>
      </p:sp>
      <p:sp>
        <p:nvSpPr>
          <p:cNvPr id="439364" name="Text Box 68"/>
          <p:cNvSpPr txBox="1">
            <a:spLocks noChangeArrowheads="1"/>
          </p:cNvSpPr>
          <p:nvPr/>
        </p:nvSpPr>
        <p:spPr bwMode="auto">
          <a:xfrm>
            <a:off x="1978026" y="5857956"/>
            <a:ext cx="44624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9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9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极坐标系下区域的面积</a:t>
            </a:r>
          </a:p>
        </p:txBody>
      </p:sp>
      <p:graphicFrame>
        <p:nvGraphicFramePr>
          <p:cNvPr id="439365" name="Object 10"/>
          <p:cNvGraphicFramePr>
            <a:graphicFrameLocks noGrp="1" noChangeAspect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579103560"/>
              </p:ext>
            </p:extLst>
          </p:nvPr>
        </p:nvGraphicFramePr>
        <p:xfrm>
          <a:off x="5760516" y="5756275"/>
          <a:ext cx="2157412" cy="938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20" name="Equation" r:id="rId36" imgW="838379" imgH="343019" progId="Equation.DSMT4">
                  <p:embed/>
                </p:oleObj>
              </mc:Choice>
              <mc:Fallback>
                <p:oleObj name="Equation" r:id="rId36" imgW="838379" imgH="343019" progId="Equation.DSMT4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0516" y="5756275"/>
                        <a:ext cx="2157412" cy="938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32347296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39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439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439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39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439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439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439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39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439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439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439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439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75"/>
                                        <p:tgtEl>
                                          <p:spTgt spid="439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 nodeType="afterGroup">
                            <p:stCondLst>
                              <p:cond delay="750"/>
                            </p:stCondLst>
                            <p:childTnLst>
                              <p:par>
                                <p:cTn id="9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439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9321" grpId="0" animBg="1"/>
      <p:bldP spid="439347" grpId="0" animBg="1"/>
      <p:bldP spid="439348" grpId="0" animBg="1"/>
      <p:bldP spid="439355" grpId="0" animBg="1"/>
      <p:bldP spid="439364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2127223" y="2062656"/>
            <a:ext cx="8048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解</a:t>
            </a:r>
          </a:p>
        </p:txBody>
      </p:sp>
      <p:graphicFrame>
        <p:nvGraphicFramePr>
          <p:cNvPr id="1434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5834862"/>
              </p:ext>
            </p:extLst>
          </p:nvPr>
        </p:nvGraphicFramePr>
        <p:xfrm>
          <a:off x="7227888" y="1994570"/>
          <a:ext cx="1447800" cy="79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569" name="公式" r:id="rId4" imgW="1612900" imgH="889000" progId="Equation.3">
                  <p:embed/>
                </p:oleObj>
              </mc:Choice>
              <mc:Fallback>
                <p:oleObj name="公式" r:id="rId4" imgW="1612900" imgH="889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27888" y="1994570"/>
                        <a:ext cx="1447800" cy="798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5905898"/>
              </p:ext>
            </p:extLst>
          </p:nvPr>
        </p:nvGraphicFramePr>
        <p:xfrm>
          <a:off x="7214597" y="3388660"/>
          <a:ext cx="1600200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570" name="公式" r:id="rId6" imgW="1587500" imgH="889000" progId="Equation.3">
                  <p:embed/>
                </p:oleObj>
              </mc:Choice>
              <mc:Fallback>
                <p:oleObj name="公式" r:id="rId6" imgW="1587500" imgH="889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14597" y="3388660"/>
                        <a:ext cx="1600200" cy="895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1461895"/>
              </p:ext>
            </p:extLst>
          </p:nvPr>
        </p:nvGraphicFramePr>
        <p:xfrm>
          <a:off x="7463739" y="2968234"/>
          <a:ext cx="2051050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571" name="公式" r:id="rId8" imgW="2019300" imgH="342900" progId="Equation.3">
                  <p:embed/>
                </p:oleObj>
              </mc:Choice>
              <mc:Fallback>
                <p:oleObj name="公式" r:id="rId8" imgW="2019300" imgH="342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3739" y="2968234"/>
                        <a:ext cx="2051050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3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1305368"/>
              </p:ext>
            </p:extLst>
          </p:nvPr>
        </p:nvGraphicFramePr>
        <p:xfrm>
          <a:off x="7308850" y="4426353"/>
          <a:ext cx="2063750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572" name="公式" r:id="rId10" imgW="2120900" imgH="419100" progId="Equation.3">
                  <p:embed/>
                </p:oleObj>
              </mc:Choice>
              <mc:Fallback>
                <p:oleObj name="公式" r:id="rId10" imgW="21209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8850" y="4426353"/>
                        <a:ext cx="2063750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4" name="Object 7"/>
          <p:cNvGraphicFramePr>
            <a:graphicFrameLocks noChangeAspect="1"/>
          </p:cNvGraphicFramePr>
          <p:nvPr/>
        </p:nvGraphicFramePr>
        <p:xfrm>
          <a:off x="2590800" y="5461000"/>
          <a:ext cx="25527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573" name="公式" r:id="rId12" imgW="2552700" imgH="787400" progId="Equation.3">
                  <p:embed/>
                </p:oleObj>
              </mc:Choice>
              <mc:Fallback>
                <p:oleObj name="公式" r:id="rId12" imgW="2552700" imgH="787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5461000"/>
                        <a:ext cx="25527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5" name="Object 8"/>
          <p:cNvGraphicFramePr>
            <a:graphicFrameLocks noChangeAspect="1"/>
          </p:cNvGraphicFramePr>
          <p:nvPr/>
        </p:nvGraphicFramePr>
        <p:xfrm>
          <a:off x="5211763" y="5341938"/>
          <a:ext cx="2768600" cy="811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574" name="公式" r:id="rId14" imgW="2768600" imgH="812800" progId="Equation.3">
                  <p:embed/>
                </p:oleObj>
              </mc:Choice>
              <mc:Fallback>
                <p:oleObj name="公式" r:id="rId14" imgW="2768600" imgH="812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1763" y="5341938"/>
                        <a:ext cx="2768600" cy="811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6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8524486"/>
              </p:ext>
            </p:extLst>
          </p:nvPr>
        </p:nvGraphicFramePr>
        <p:xfrm>
          <a:off x="8035722" y="5308148"/>
          <a:ext cx="2116341" cy="8572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575" name="Equation" r:id="rId16" imgW="1002960" imgH="406080" progId="Equation.DSMT4">
                  <p:embed/>
                </p:oleObj>
              </mc:Choice>
              <mc:Fallback>
                <p:oleObj name="Equation" r:id="rId16" imgW="100296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35722" y="5308148"/>
                        <a:ext cx="2116341" cy="8572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7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8844032"/>
              </p:ext>
            </p:extLst>
          </p:nvPr>
        </p:nvGraphicFramePr>
        <p:xfrm>
          <a:off x="5465547" y="2882247"/>
          <a:ext cx="1933575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576" name="公式" r:id="rId18" imgW="1866900" imgH="469900" progId="Equation.3">
                  <p:embed/>
                </p:oleObj>
              </mc:Choice>
              <mc:Fallback>
                <p:oleObj name="公式" r:id="rId18" imgW="18669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5547" y="2882247"/>
                        <a:ext cx="1933575" cy="506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8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2401658"/>
              </p:ext>
            </p:extLst>
          </p:nvPr>
        </p:nvGraphicFramePr>
        <p:xfrm>
          <a:off x="5391150" y="4322764"/>
          <a:ext cx="1917700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577" name="公式" r:id="rId20" imgW="1879600" imgH="469900" progId="Equation.3">
                  <p:embed/>
                </p:oleObj>
              </mc:Choice>
              <mc:Fallback>
                <p:oleObj name="公式" r:id="rId20" imgW="18796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1150" y="4322764"/>
                        <a:ext cx="1917700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9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0410290"/>
              </p:ext>
            </p:extLst>
          </p:nvPr>
        </p:nvGraphicFramePr>
        <p:xfrm>
          <a:off x="5508667" y="3631158"/>
          <a:ext cx="1731963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578" name="公式" r:id="rId22" imgW="1752600" imgH="457200" progId="Equation.3">
                  <p:embed/>
                </p:oleObj>
              </mc:Choice>
              <mc:Fallback>
                <p:oleObj name="公式" r:id="rId22" imgW="17526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667" y="3631158"/>
                        <a:ext cx="1731963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0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16975"/>
              </p:ext>
            </p:extLst>
          </p:nvPr>
        </p:nvGraphicFramePr>
        <p:xfrm>
          <a:off x="5508667" y="2151033"/>
          <a:ext cx="1693862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579" name="公式" r:id="rId24" imgW="1752600" imgH="457200" progId="Equation.3">
                  <p:embed/>
                </p:oleObj>
              </mc:Choice>
              <mc:Fallback>
                <p:oleObj name="公式" r:id="rId24" imgW="17526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667" y="2151033"/>
                        <a:ext cx="1693862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1" name="Object 14"/>
          <p:cNvGraphicFramePr>
            <a:graphicFrameLocks noChangeAspect="1"/>
          </p:cNvGraphicFramePr>
          <p:nvPr/>
        </p:nvGraphicFramePr>
        <p:xfrm>
          <a:off x="3017838" y="2438401"/>
          <a:ext cx="1858962" cy="291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580" name="BMP 图象" r:id="rId26" imgW="1971950" imgH="3095238" progId="Paint.Picture">
                  <p:embed/>
                </p:oleObj>
              </mc:Choice>
              <mc:Fallback>
                <p:oleObj name="BMP 图象" r:id="rId26" imgW="1971950" imgH="3095238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7838" y="2438401"/>
                        <a:ext cx="1858962" cy="291941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00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2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3110740"/>
              </p:ext>
            </p:extLst>
          </p:nvPr>
        </p:nvGraphicFramePr>
        <p:xfrm>
          <a:off x="3017838" y="2438402"/>
          <a:ext cx="1863725" cy="2919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581" name="BMP 图象" r:id="rId28" imgW="1971950" imgH="3095238" progId="Paint.Picture">
                  <p:embed/>
                </p:oleObj>
              </mc:Choice>
              <mc:Fallback>
                <p:oleObj name="BMP 图象" r:id="rId28" imgW="1971950" imgH="3095238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7838" y="2438402"/>
                        <a:ext cx="1863725" cy="2919412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00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2098391" y="395578"/>
            <a:ext cx="17027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例 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计算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8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9807194"/>
              </p:ext>
            </p:extLst>
          </p:nvPr>
        </p:nvGraphicFramePr>
        <p:xfrm>
          <a:off x="3801312" y="312887"/>
          <a:ext cx="2318168" cy="8348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582" name="Equation" r:id="rId30" imgW="1104840" imgH="380880" progId="Equation.DSMT4">
                  <p:embed/>
                </p:oleObj>
              </mc:Choice>
              <mc:Fallback>
                <p:oleObj name="Equation" r:id="rId30" imgW="110484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01312" y="312887"/>
                        <a:ext cx="2318168" cy="83481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文本框 18"/>
          <p:cNvSpPr txBox="1"/>
          <p:nvPr/>
        </p:nvSpPr>
        <p:spPr>
          <a:xfrm>
            <a:off x="6191334" y="395578"/>
            <a:ext cx="2247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其中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为由圆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203663" y="1109534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及直线</a:t>
            </a:r>
            <a:endParaRPr lang="zh-CN" altLang="en-US" sz="2800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7227888" y="1105304"/>
            <a:ext cx="35076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所围成的平面闭区域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  <p:graphicFrame>
        <p:nvGraphicFramePr>
          <p:cNvPr id="2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3015001"/>
              </p:ext>
            </p:extLst>
          </p:nvPr>
        </p:nvGraphicFramePr>
        <p:xfrm>
          <a:off x="8489264" y="434669"/>
          <a:ext cx="1917700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583" name="公式" r:id="rId32" imgW="1879600" imgH="469900" progId="Equation.3">
                  <p:embed/>
                </p:oleObj>
              </mc:Choice>
              <mc:Fallback>
                <p:oleObj name="公式" r:id="rId32" imgW="18796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89264" y="434669"/>
                        <a:ext cx="1917700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4541084"/>
              </p:ext>
            </p:extLst>
          </p:nvPr>
        </p:nvGraphicFramePr>
        <p:xfrm>
          <a:off x="2250004" y="1109534"/>
          <a:ext cx="1933575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584" name="公式" r:id="rId33" imgW="1866900" imgH="469900" progId="Equation.3">
                  <p:embed/>
                </p:oleObj>
              </mc:Choice>
              <mc:Fallback>
                <p:oleObj name="公式" r:id="rId33" imgW="18669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0004" y="1109534"/>
                        <a:ext cx="1933575" cy="506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6979235"/>
              </p:ext>
            </p:extLst>
          </p:nvPr>
        </p:nvGraphicFramePr>
        <p:xfrm>
          <a:off x="5534026" y="1151367"/>
          <a:ext cx="1693862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585" name="公式" r:id="rId34" imgW="1752600" imgH="457200" progId="Equation.3">
                  <p:embed/>
                </p:oleObj>
              </mc:Choice>
              <mc:Fallback>
                <p:oleObj name="公式" r:id="rId34" imgW="17526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34026" y="1151367"/>
                        <a:ext cx="1693862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15001435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4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4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4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4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4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4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4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4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62DFD72-A979-48A3-92B9-D4E0D9E4213B}" type="slidenum">
              <a:rPr lang="en-US" altLang="zh-CN" sz="1200">
                <a:solidFill>
                  <a:schemeClr val="accent2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zh-CN" sz="120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sp>
        <p:nvSpPr>
          <p:cNvPr id="24579" name="Text Box 2"/>
          <p:cNvSpPr txBox="1">
            <a:spLocks noChangeArrowheads="1"/>
          </p:cNvSpPr>
          <p:nvPr/>
        </p:nvSpPr>
        <p:spPr bwMode="auto">
          <a:xfrm>
            <a:off x="1371450" y="327680"/>
            <a:ext cx="180369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例</a:t>
            </a:r>
            <a:r>
              <a:rPr lang="en-US" altLang="zh-CN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10  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将    </a:t>
            </a:r>
          </a:p>
        </p:txBody>
      </p:sp>
      <p:graphicFrame>
        <p:nvGraphicFramePr>
          <p:cNvPr id="24580" name="Object 3"/>
          <p:cNvGraphicFramePr>
            <a:graphicFrameLocks noChangeAspect="1"/>
          </p:cNvGraphicFramePr>
          <p:nvPr/>
        </p:nvGraphicFramePr>
        <p:xfrm>
          <a:off x="2801938" y="249238"/>
          <a:ext cx="3421062" cy="601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30" name="Equation" r:id="rId4" imgW="3759200" imgH="660400" progId="Equation.DSMT4">
                  <p:embed/>
                </p:oleObj>
              </mc:Choice>
              <mc:Fallback>
                <p:oleObj name="Equation" r:id="rId4" imgW="3759200" imgH="660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1938" y="249238"/>
                        <a:ext cx="3421062" cy="601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1" name="Text Box 4"/>
          <p:cNvSpPr txBox="1">
            <a:spLocks noChangeArrowheads="1"/>
          </p:cNvSpPr>
          <p:nvPr/>
        </p:nvSpPr>
        <p:spPr bwMode="auto">
          <a:xfrm>
            <a:off x="6105525" y="285751"/>
            <a:ext cx="4872038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化为极坐标系下的二次积分</a:t>
            </a:r>
            <a:r>
              <a:rPr lang="en-US" altLang="zh-CN" b="1">
                <a:solidFill>
                  <a:schemeClr val="tx1"/>
                </a:solidFill>
                <a:ea typeface="宋体" panose="02010600030101010101" pitchFamily="2" charset="-122"/>
              </a:rPr>
              <a:t>.</a:t>
            </a: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   </a:t>
            </a:r>
          </a:p>
        </p:txBody>
      </p:sp>
      <p:sp>
        <p:nvSpPr>
          <p:cNvPr id="96261" name="Text Box 5"/>
          <p:cNvSpPr txBox="1">
            <a:spLocks noChangeArrowheads="1"/>
          </p:cNvSpPr>
          <p:nvPr/>
        </p:nvSpPr>
        <p:spPr bwMode="auto">
          <a:xfrm>
            <a:off x="1719264" y="1143001"/>
            <a:ext cx="852487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ea typeface="宋体" panose="02010600030101010101" pitchFamily="2" charset="-122"/>
              </a:rPr>
              <a:t>解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  </a:t>
            </a:r>
            <a:r>
              <a:rPr lang="zh-CN" altLang="en-US" sz="2000" b="1" dirty="0">
                <a:solidFill>
                  <a:schemeClr val="tx1"/>
                </a:solidFill>
                <a:ea typeface="宋体" panose="02010600030101010101" pitchFamily="2" charset="-122"/>
              </a:rPr>
              <a:t>  </a:t>
            </a:r>
          </a:p>
        </p:txBody>
      </p:sp>
      <p:sp>
        <p:nvSpPr>
          <p:cNvPr id="96262" name="Text Box 6"/>
          <p:cNvSpPr txBox="1">
            <a:spLocks noChangeArrowheads="1"/>
          </p:cNvSpPr>
          <p:nvPr/>
        </p:nvSpPr>
        <p:spPr bwMode="auto">
          <a:xfrm>
            <a:off x="2514601" y="1143001"/>
            <a:ext cx="3789363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积分区域如图所示，    </a:t>
            </a:r>
          </a:p>
        </p:txBody>
      </p:sp>
      <p:sp>
        <p:nvSpPr>
          <p:cNvPr id="96263" name="Line 7"/>
          <p:cNvSpPr>
            <a:spLocks noChangeShapeType="1"/>
          </p:cNvSpPr>
          <p:nvPr/>
        </p:nvSpPr>
        <p:spPr bwMode="auto">
          <a:xfrm>
            <a:off x="8534400" y="3048000"/>
            <a:ext cx="1981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6264" name="Line 8"/>
          <p:cNvSpPr>
            <a:spLocks noChangeShapeType="1"/>
          </p:cNvSpPr>
          <p:nvPr/>
        </p:nvSpPr>
        <p:spPr bwMode="auto">
          <a:xfrm flipV="1">
            <a:off x="8534400" y="914400"/>
            <a:ext cx="0" cy="2133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6265" name="Line 9"/>
          <p:cNvSpPr>
            <a:spLocks noChangeShapeType="1"/>
          </p:cNvSpPr>
          <p:nvPr/>
        </p:nvSpPr>
        <p:spPr bwMode="auto">
          <a:xfrm flipV="1">
            <a:off x="8534400" y="1219200"/>
            <a:ext cx="1828800" cy="1828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6266" name="Line 10"/>
          <p:cNvSpPr>
            <a:spLocks noChangeShapeType="1"/>
          </p:cNvSpPr>
          <p:nvPr/>
        </p:nvSpPr>
        <p:spPr bwMode="auto">
          <a:xfrm flipV="1">
            <a:off x="8534400" y="838200"/>
            <a:ext cx="1143000" cy="2209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6267" name="Line 11"/>
          <p:cNvSpPr>
            <a:spLocks noChangeShapeType="1"/>
          </p:cNvSpPr>
          <p:nvPr/>
        </p:nvSpPr>
        <p:spPr bwMode="auto">
          <a:xfrm>
            <a:off x="9448800" y="1295400"/>
            <a:ext cx="0" cy="175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6268" name="Line 12"/>
          <p:cNvSpPr>
            <a:spLocks noChangeShapeType="1"/>
          </p:cNvSpPr>
          <p:nvPr/>
        </p:nvSpPr>
        <p:spPr bwMode="auto">
          <a:xfrm flipH="1">
            <a:off x="8534400" y="2133600"/>
            <a:ext cx="9144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6269" name="Line 13"/>
          <p:cNvSpPr>
            <a:spLocks noChangeShapeType="1"/>
          </p:cNvSpPr>
          <p:nvPr/>
        </p:nvSpPr>
        <p:spPr bwMode="auto">
          <a:xfrm flipH="1">
            <a:off x="8534400" y="1295400"/>
            <a:ext cx="9144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96270" name="Object 14"/>
          <p:cNvGraphicFramePr>
            <a:graphicFrameLocks noChangeAspect="1"/>
          </p:cNvGraphicFramePr>
          <p:nvPr/>
        </p:nvGraphicFramePr>
        <p:xfrm>
          <a:off x="9690100" y="1816100"/>
          <a:ext cx="8255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31" name="Equation" r:id="rId6" imgW="825142" imgH="317362" progId="Equation.DSMT4">
                  <p:embed/>
                </p:oleObj>
              </mc:Choice>
              <mc:Fallback>
                <p:oleObj name="Equation" r:id="rId6" imgW="825142" imgH="31736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90100" y="1816100"/>
                        <a:ext cx="8255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71" name="Object 15"/>
          <p:cNvGraphicFramePr>
            <a:graphicFrameLocks noChangeAspect="1"/>
          </p:cNvGraphicFramePr>
          <p:nvPr/>
        </p:nvGraphicFramePr>
        <p:xfrm>
          <a:off x="9144000" y="698500"/>
          <a:ext cx="12573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32" name="Equation" r:id="rId8" imgW="1257300" imgH="520700" progId="Equation.DSMT4">
                  <p:embed/>
                </p:oleObj>
              </mc:Choice>
              <mc:Fallback>
                <p:oleObj name="Equation" r:id="rId8" imgW="1257300" imgH="520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0" y="698500"/>
                        <a:ext cx="12573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272" name="Text Box 16"/>
          <p:cNvSpPr txBox="1">
            <a:spLocks noChangeArrowheads="1"/>
          </p:cNvSpPr>
          <p:nvPr/>
        </p:nvSpPr>
        <p:spPr bwMode="auto">
          <a:xfrm>
            <a:off x="9340851" y="2971800"/>
            <a:ext cx="56938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chemeClr val="tx1"/>
                </a:solidFill>
                <a:ea typeface="宋体" panose="02010600030101010101" pitchFamily="2" charset="-122"/>
              </a:rPr>
              <a:t>2    </a:t>
            </a:r>
          </a:p>
        </p:txBody>
      </p:sp>
      <p:sp>
        <p:nvSpPr>
          <p:cNvPr id="96273" name="Text Box 17"/>
          <p:cNvSpPr txBox="1">
            <a:spLocks noChangeArrowheads="1"/>
          </p:cNvSpPr>
          <p:nvPr/>
        </p:nvSpPr>
        <p:spPr bwMode="auto">
          <a:xfrm>
            <a:off x="8197851" y="1905000"/>
            <a:ext cx="56938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chemeClr val="tx1"/>
                </a:solidFill>
                <a:ea typeface="宋体" panose="02010600030101010101" pitchFamily="2" charset="-122"/>
              </a:rPr>
              <a:t>2    </a:t>
            </a:r>
          </a:p>
        </p:txBody>
      </p:sp>
      <p:graphicFrame>
        <p:nvGraphicFramePr>
          <p:cNvPr id="96274" name="Object 18"/>
          <p:cNvGraphicFramePr>
            <a:graphicFrameLocks noChangeAspect="1"/>
          </p:cNvGraphicFramePr>
          <p:nvPr/>
        </p:nvGraphicFramePr>
        <p:xfrm>
          <a:off x="7848600" y="1054100"/>
          <a:ext cx="685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33" name="Equation" r:id="rId10" imgW="685800" imgH="469900" progId="Equation.DSMT4">
                  <p:embed/>
                </p:oleObj>
              </mc:Choice>
              <mc:Fallback>
                <p:oleObj name="Equation" r:id="rId10" imgW="685800" imgH="469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1054100"/>
                        <a:ext cx="685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77" name="Object 21"/>
          <p:cNvGraphicFramePr>
            <a:graphicFrameLocks noChangeAspect="1"/>
          </p:cNvGraphicFramePr>
          <p:nvPr/>
        </p:nvGraphicFramePr>
        <p:xfrm>
          <a:off x="2622550" y="1606550"/>
          <a:ext cx="2882900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34" name="Equation" r:id="rId12" imgW="2882900" imgH="1524000" progId="Equation.DSMT4">
                  <p:embed/>
                </p:oleObj>
              </mc:Choice>
              <mc:Fallback>
                <p:oleObj name="Equation" r:id="rId12" imgW="2882900" imgH="152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2550" y="1606550"/>
                        <a:ext cx="2882900" cy="152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78" name="Object 22"/>
          <p:cNvGraphicFramePr>
            <a:graphicFrameLocks noChangeAspect="1"/>
          </p:cNvGraphicFramePr>
          <p:nvPr/>
        </p:nvGraphicFramePr>
        <p:xfrm>
          <a:off x="2425700" y="3435350"/>
          <a:ext cx="37592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35" name="Equation" r:id="rId14" imgW="3759200" imgH="660400" progId="Equation.DSMT4">
                  <p:embed/>
                </p:oleObj>
              </mc:Choice>
              <mc:Fallback>
                <p:oleObj name="Equation" r:id="rId14" imgW="3759200" imgH="660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5700" y="3435350"/>
                        <a:ext cx="37592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79" name="Object 23"/>
          <p:cNvGraphicFramePr>
            <a:graphicFrameLocks noChangeAspect="1"/>
          </p:cNvGraphicFramePr>
          <p:nvPr/>
        </p:nvGraphicFramePr>
        <p:xfrm>
          <a:off x="6223000" y="3290888"/>
          <a:ext cx="34290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36" name="Equation" r:id="rId16" imgW="3429000" imgH="1066800" progId="Equation.DSMT4">
                  <p:embed/>
                </p:oleObj>
              </mc:Choice>
              <mc:Fallback>
                <p:oleObj name="Equation" r:id="rId16" imgW="3429000" imgH="1066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3000" y="3290888"/>
                        <a:ext cx="34290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80" name="Object 24"/>
          <p:cNvGraphicFramePr>
            <a:graphicFrameLocks noChangeAspect="1"/>
          </p:cNvGraphicFramePr>
          <p:nvPr/>
        </p:nvGraphicFramePr>
        <p:xfrm>
          <a:off x="2311400" y="4267200"/>
          <a:ext cx="64643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37" name="Equation" r:id="rId18" imgW="6464300" imgH="889000" progId="Equation.DSMT4">
                  <p:embed/>
                </p:oleObj>
              </mc:Choice>
              <mc:Fallback>
                <p:oleObj name="Equation" r:id="rId18" imgW="6464300" imgH="889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1400" y="4267200"/>
                        <a:ext cx="64643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81" name="Object 25"/>
          <p:cNvGraphicFramePr>
            <a:graphicFrameLocks noChangeAspect="1"/>
          </p:cNvGraphicFramePr>
          <p:nvPr/>
        </p:nvGraphicFramePr>
        <p:xfrm>
          <a:off x="2273300" y="5099050"/>
          <a:ext cx="76962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38" name="Equation" r:id="rId20" imgW="7696200" imgH="901700" progId="Equation.DSMT4">
                  <p:embed/>
                </p:oleObj>
              </mc:Choice>
              <mc:Fallback>
                <p:oleObj name="Equation" r:id="rId20" imgW="7696200" imgH="901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3300" y="5099050"/>
                        <a:ext cx="76962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82" name="Object 26"/>
          <p:cNvGraphicFramePr>
            <a:graphicFrameLocks noChangeAspect="1"/>
          </p:cNvGraphicFramePr>
          <p:nvPr/>
        </p:nvGraphicFramePr>
        <p:xfrm>
          <a:off x="2381250" y="6096000"/>
          <a:ext cx="4610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39" name="Equation" r:id="rId22" imgW="4610100" imgH="393700" progId="Equation.DSMT4">
                  <p:embed/>
                </p:oleObj>
              </mc:Choice>
              <mc:Fallback>
                <p:oleObj name="Equation" r:id="rId22" imgW="4610100" imgH="393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1250" y="6096000"/>
                        <a:ext cx="46101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4602" name="直接连接符 4"/>
          <p:cNvCxnSpPr>
            <a:cxnSpLocks noChangeShapeType="1"/>
          </p:cNvCxnSpPr>
          <p:nvPr/>
        </p:nvCxnSpPr>
        <p:spPr bwMode="auto">
          <a:xfrm>
            <a:off x="110836" y="4357688"/>
            <a:ext cx="11905673" cy="0"/>
          </a:xfrm>
          <a:prstGeom prst="line">
            <a:avLst/>
          </a:prstGeom>
          <a:noFill/>
          <a:ln w="22225" algn="ctr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40214994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6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6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6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96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6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96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96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6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96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96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96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96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96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96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96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96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96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24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96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96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96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61" grpId="0" autoUpdateAnimBg="0"/>
      <p:bldP spid="96262" grpId="0" autoUpdateAnimBg="0"/>
      <p:bldP spid="96263" grpId="0" animBg="1"/>
      <p:bldP spid="96264" grpId="0" animBg="1"/>
      <p:bldP spid="96265" grpId="0" animBg="1"/>
      <p:bldP spid="96266" grpId="0" animBg="1"/>
      <p:bldP spid="96267" grpId="0" animBg="1"/>
      <p:bldP spid="96268" grpId="0" animBg="1"/>
      <p:bldP spid="96269" grpId="0" animBg="1"/>
      <p:bldP spid="96272" grpId="0" autoUpdateAnimBg="0"/>
      <p:bldP spid="96273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B62FEB1-FA43-4267-A071-14B6C0141BC6}" type="slidenum">
              <a:rPr lang="en-US" altLang="zh-CN" sz="1200">
                <a:solidFill>
                  <a:schemeClr val="accent2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zh-CN" sz="120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sp>
        <p:nvSpPr>
          <p:cNvPr id="25603" name="Text Box 2"/>
          <p:cNvSpPr txBox="1">
            <a:spLocks noChangeArrowheads="1"/>
          </p:cNvSpPr>
          <p:nvPr/>
        </p:nvSpPr>
        <p:spPr bwMode="auto">
          <a:xfrm>
            <a:off x="1668464" y="327026"/>
            <a:ext cx="216437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例</a:t>
            </a:r>
            <a:r>
              <a:rPr lang="en-US" altLang="zh-CN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11</a:t>
            </a:r>
            <a:r>
              <a:rPr lang="en-US" altLang="zh-CN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   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计算   </a:t>
            </a:r>
          </a:p>
        </p:txBody>
      </p:sp>
      <p:graphicFrame>
        <p:nvGraphicFramePr>
          <p:cNvPr id="25604" name="Object 3"/>
          <p:cNvGraphicFramePr>
            <a:graphicFrameLocks noChangeAspect="1"/>
          </p:cNvGraphicFramePr>
          <p:nvPr/>
        </p:nvGraphicFramePr>
        <p:xfrm>
          <a:off x="3376614" y="149226"/>
          <a:ext cx="6657975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54" name="Equation" r:id="rId4" imgW="7061200" imgH="952500" progId="Equation.DSMT4">
                  <p:embed/>
                </p:oleObj>
              </mc:Choice>
              <mc:Fallback>
                <p:oleObj name="Equation" r:id="rId4" imgW="7061200" imgH="952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6614" y="149226"/>
                        <a:ext cx="6657975" cy="898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5" name="Object 4"/>
          <p:cNvGraphicFramePr>
            <a:graphicFrameLocks noChangeAspect="1"/>
          </p:cNvGraphicFramePr>
          <p:nvPr/>
        </p:nvGraphicFramePr>
        <p:xfrm>
          <a:off x="2470150" y="1117600"/>
          <a:ext cx="1828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55" name="Equation" r:id="rId6" imgW="1828800" imgH="406400" progId="Equation.DSMT4">
                  <p:embed/>
                </p:oleObj>
              </mc:Choice>
              <mc:Fallback>
                <p:oleObj name="Equation" r:id="rId6" imgW="1828800" imgH="40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0150" y="1117600"/>
                        <a:ext cx="18288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6" name="Text Box 5"/>
          <p:cNvSpPr txBox="1">
            <a:spLocks noChangeArrowheads="1"/>
          </p:cNvSpPr>
          <p:nvPr/>
        </p:nvSpPr>
        <p:spPr bwMode="auto">
          <a:xfrm>
            <a:off x="4343400" y="1066801"/>
            <a:ext cx="5322888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所围成在第一象限内的闭区域     </a:t>
            </a:r>
          </a:p>
        </p:txBody>
      </p:sp>
      <p:sp>
        <p:nvSpPr>
          <p:cNvPr id="90118" name="Text Box 6"/>
          <p:cNvSpPr txBox="1">
            <a:spLocks noChangeArrowheads="1"/>
          </p:cNvSpPr>
          <p:nvPr/>
        </p:nvSpPr>
        <p:spPr bwMode="auto">
          <a:xfrm>
            <a:off x="1752600" y="1676401"/>
            <a:ext cx="827088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ea typeface="宋体" panose="02010600030101010101" pitchFamily="2" charset="-122"/>
              </a:rPr>
              <a:t>解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zh-CN" altLang="en-US" sz="2000" b="1" dirty="0">
                <a:solidFill>
                  <a:schemeClr val="tx1"/>
                </a:solidFill>
                <a:ea typeface="宋体" panose="02010600030101010101" pitchFamily="2" charset="-122"/>
              </a:rPr>
              <a:t>   </a:t>
            </a:r>
          </a:p>
        </p:txBody>
      </p:sp>
      <p:sp>
        <p:nvSpPr>
          <p:cNvPr id="90119" name="Line 7"/>
          <p:cNvSpPr>
            <a:spLocks noChangeShapeType="1"/>
          </p:cNvSpPr>
          <p:nvPr/>
        </p:nvSpPr>
        <p:spPr bwMode="auto">
          <a:xfrm>
            <a:off x="7391400" y="3124200"/>
            <a:ext cx="20574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0120" name="Line 8"/>
          <p:cNvSpPr>
            <a:spLocks noChangeShapeType="1"/>
          </p:cNvSpPr>
          <p:nvPr/>
        </p:nvSpPr>
        <p:spPr bwMode="auto">
          <a:xfrm flipV="1">
            <a:off x="7696200" y="1752600"/>
            <a:ext cx="0" cy="16764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0121" name="Arc 9"/>
          <p:cNvSpPr>
            <a:spLocks/>
          </p:cNvSpPr>
          <p:nvPr/>
        </p:nvSpPr>
        <p:spPr bwMode="auto">
          <a:xfrm>
            <a:off x="7696200" y="2667000"/>
            <a:ext cx="533400" cy="457200"/>
          </a:xfrm>
          <a:custGeom>
            <a:avLst/>
            <a:gdLst>
              <a:gd name="T0" fmla="*/ 0 w 21600"/>
              <a:gd name="T1" fmla="*/ 0 h 21600"/>
              <a:gd name="T2" fmla="*/ 325275642 w 21600"/>
              <a:gd name="T3" fmla="*/ 204838300 h 21600"/>
              <a:gd name="T4" fmla="*/ 0 w 21600"/>
              <a:gd name="T5" fmla="*/ 204838300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0122" name="Arc 10"/>
          <p:cNvSpPr>
            <a:spLocks/>
          </p:cNvSpPr>
          <p:nvPr/>
        </p:nvSpPr>
        <p:spPr bwMode="auto">
          <a:xfrm>
            <a:off x="7696200" y="2286000"/>
            <a:ext cx="990600" cy="838200"/>
          </a:xfrm>
          <a:custGeom>
            <a:avLst/>
            <a:gdLst>
              <a:gd name="T0" fmla="*/ 0 w 21600"/>
              <a:gd name="T1" fmla="*/ 0 h 21600"/>
              <a:gd name="T2" fmla="*/ 2083471057 w 21600"/>
              <a:gd name="T3" fmla="*/ 1262221204 h 21600"/>
              <a:gd name="T4" fmla="*/ 0 w 21600"/>
              <a:gd name="T5" fmla="*/ 1262221204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0123" name="Line 11"/>
          <p:cNvSpPr>
            <a:spLocks noChangeShapeType="1"/>
          </p:cNvSpPr>
          <p:nvPr/>
        </p:nvSpPr>
        <p:spPr bwMode="auto">
          <a:xfrm flipV="1">
            <a:off x="7696200" y="2209800"/>
            <a:ext cx="1066800" cy="9144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0124" name="Line 12"/>
          <p:cNvSpPr>
            <a:spLocks noChangeShapeType="1"/>
          </p:cNvSpPr>
          <p:nvPr/>
        </p:nvSpPr>
        <p:spPr bwMode="auto">
          <a:xfrm flipH="1">
            <a:off x="8153400" y="25908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0125" name="Line 13"/>
          <p:cNvSpPr>
            <a:spLocks noChangeShapeType="1"/>
          </p:cNvSpPr>
          <p:nvPr/>
        </p:nvSpPr>
        <p:spPr bwMode="auto">
          <a:xfrm flipH="1">
            <a:off x="8229600" y="25908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0126" name="Line 14"/>
          <p:cNvSpPr>
            <a:spLocks noChangeShapeType="1"/>
          </p:cNvSpPr>
          <p:nvPr/>
        </p:nvSpPr>
        <p:spPr bwMode="auto">
          <a:xfrm flipH="1">
            <a:off x="8382000" y="2667000"/>
            <a:ext cx="152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0127" name="Line 15"/>
          <p:cNvSpPr>
            <a:spLocks noChangeShapeType="1"/>
          </p:cNvSpPr>
          <p:nvPr/>
        </p:nvSpPr>
        <p:spPr bwMode="auto">
          <a:xfrm flipH="1">
            <a:off x="8534400" y="2819400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0128" name="Text Box 16"/>
          <p:cNvSpPr txBox="1">
            <a:spLocks noChangeArrowheads="1"/>
          </p:cNvSpPr>
          <p:nvPr/>
        </p:nvSpPr>
        <p:spPr bwMode="auto">
          <a:xfrm>
            <a:off x="8045451" y="3048000"/>
            <a:ext cx="50526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chemeClr val="tx1"/>
                </a:solidFill>
                <a:ea typeface="宋体" panose="02010600030101010101" pitchFamily="2" charset="-122"/>
              </a:rPr>
              <a:t>1   </a:t>
            </a:r>
          </a:p>
        </p:txBody>
      </p:sp>
      <p:sp>
        <p:nvSpPr>
          <p:cNvPr id="90129" name="Text Box 17"/>
          <p:cNvSpPr txBox="1">
            <a:spLocks noChangeArrowheads="1"/>
          </p:cNvSpPr>
          <p:nvPr/>
        </p:nvSpPr>
        <p:spPr bwMode="auto">
          <a:xfrm>
            <a:off x="8578851" y="3048000"/>
            <a:ext cx="50526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chemeClr val="tx1"/>
                </a:solidFill>
                <a:ea typeface="宋体" panose="02010600030101010101" pitchFamily="2" charset="-122"/>
              </a:rPr>
              <a:t>2   </a:t>
            </a:r>
          </a:p>
        </p:txBody>
      </p:sp>
      <p:graphicFrame>
        <p:nvGraphicFramePr>
          <p:cNvPr id="90130" name="Object 18"/>
          <p:cNvGraphicFramePr>
            <a:graphicFrameLocks noChangeAspect="1"/>
          </p:cNvGraphicFramePr>
          <p:nvPr/>
        </p:nvGraphicFramePr>
        <p:xfrm>
          <a:off x="8839200" y="1981200"/>
          <a:ext cx="8255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56" name="Equation" r:id="rId8" imgW="825142" imgH="317362" progId="Equation.DSMT4">
                  <p:embed/>
                </p:oleObj>
              </mc:Choice>
              <mc:Fallback>
                <p:oleObj name="Equation" r:id="rId8" imgW="825142" imgH="31736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39200" y="1981200"/>
                        <a:ext cx="8255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31" name="Object 19"/>
          <p:cNvGraphicFramePr>
            <a:graphicFrameLocks noChangeAspect="1"/>
          </p:cNvGraphicFramePr>
          <p:nvPr/>
        </p:nvGraphicFramePr>
        <p:xfrm>
          <a:off x="2425700" y="1758950"/>
          <a:ext cx="3429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57" name="Equation" r:id="rId10" imgW="3429000" imgH="406400" progId="Equation.DSMT4">
                  <p:embed/>
                </p:oleObj>
              </mc:Choice>
              <mc:Fallback>
                <p:oleObj name="Equation" r:id="rId10" imgW="3429000" imgH="40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5700" y="1758950"/>
                        <a:ext cx="34290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32" name="Object 20"/>
          <p:cNvGraphicFramePr>
            <a:graphicFrameLocks noChangeAspect="1"/>
          </p:cNvGraphicFramePr>
          <p:nvPr/>
        </p:nvGraphicFramePr>
        <p:xfrm>
          <a:off x="2470150" y="2203450"/>
          <a:ext cx="2400300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58" name="Equation" r:id="rId12" imgW="2400300" imgH="1524000" progId="Equation.DSMT4">
                  <p:embed/>
                </p:oleObj>
              </mc:Choice>
              <mc:Fallback>
                <p:oleObj name="Equation" r:id="rId12" imgW="2400300" imgH="152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0150" y="2203450"/>
                        <a:ext cx="2400300" cy="152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33" name="Object 21"/>
          <p:cNvGraphicFramePr>
            <a:graphicFrameLocks noChangeAspect="1"/>
          </p:cNvGraphicFramePr>
          <p:nvPr/>
        </p:nvGraphicFramePr>
        <p:xfrm>
          <a:off x="2454275" y="3644900"/>
          <a:ext cx="6985000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59" name="Equation" r:id="rId14" imgW="7340600" imgH="901700" progId="Equation.DSMT4">
                  <p:embed/>
                </p:oleObj>
              </mc:Choice>
              <mc:Fallback>
                <p:oleObj name="Equation" r:id="rId14" imgW="7340600" imgH="901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4275" y="3644900"/>
                        <a:ext cx="6985000" cy="857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34" name="Object 22"/>
          <p:cNvGraphicFramePr>
            <a:graphicFrameLocks noChangeAspect="1"/>
          </p:cNvGraphicFramePr>
          <p:nvPr/>
        </p:nvGraphicFramePr>
        <p:xfrm>
          <a:off x="2413000" y="4489450"/>
          <a:ext cx="43180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60" name="Equation" r:id="rId16" imgW="4318000" imgH="952500" progId="Equation.DSMT4">
                  <p:embed/>
                </p:oleObj>
              </mc:Choice>
              <mc:Fallback>
                <p:oleObj name="Equation" r:id="rId16" imgW="4318000" imgH="952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3000" y="4489450"/>
                        <a:ext cx="43180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35" name="Object 23"/>
          <p:cNvGraphicFramePr>
            <a:graphicFrameLocks noChangeAspect="1"/>
          </p:cNvGraphicFramePr>
          <p:nvPr/>
        </p:nvGraphicFramePr>
        <p:xfrm>
          <a:off x="6731000" y="4425950"/>
          <a:ext cx="2247900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61" name="Equation" r:id="rId18" imgW="2247900" imgH="749300" progId="Equation.DSMT4">
                  <p:embed/>
                </p:oleObj>
              </mc:Choice>
              <mc:Fallback>
                <p:oleObj name="Equation" r:id="rId18" imgW="2247900" imgH="749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1000" y="4425950"/>
                        <a:ext cx="2247900" cy="74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36" name="Object 24"/>
          <p:cNvGraphicFramePr>
            <a:graphicFrameLocks noChangeAspect="1"/>
          </p:cNvGraphicFramePr>
          <p:nvPr/>
        </p:nvGraphicFramePr>
        <p:xfrm>
          <a:off x="4622800" y="5327650"/>
          <a:ext cx="48006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62" name="Equation" r:id="rId20" imgW="4800600" imgH="952500" progId="Equation.DSMT4">
                  <p:embed/>
                </p:oleObj>
              </mc:Choice>
              <mc:Fallback>
                <p:oleObj name="Equation" r:id="rId20" imgW="4800600" imgH="952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2800" y="5327650"/>
                        <a:ext cx="48006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493655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0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0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90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0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90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90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90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90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90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4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90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90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90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90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90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90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90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90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90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90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18" grpId="0" autoUpdateAnimBg="0"/>
      <p:bldP spid="90119" grpId="0" animBg="1"/>
      <p:bldP spid="90120" grpId="0" animBg="1"/>
      <p:bldP spid="90121" grpId="0" animBg="1"/>
      <p:bldP spid="90122" grpId="0" animBg="1"/>
      <p:bldP spid="90123" grpId="0" animBg="1"/>
      <p:bldP spid="90124" grpId="0" animBg="1"/>
      <p:bldP spid="90125" grpId="0" animBg="1"/>
      <p:bldP spid="90126" grpId="0" animBg="1"/>
      <p:bldP spid="90127" grpId="0" animBg="1"/>
      <p:bldP spid="90128" grpId="0" autoUpdateAnimBg="0"/>
      <p:bldP spid="90129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8FEE7385-2C61-42FE-9260-8C0C79E7C9D1}" type="slidenum">
              <a:rPr lang="en-US" altLang="zh-CN" sz="1200">
                <a:solidFill>
                  <a:schemeClr val="accent2"/>
                </a:solidFill>
              </a:rPr>
              <a:pPr/>
              <a:t>23</a:t>
            </a:fld>
            <a:endParaRPr lang="en-US" altLang="zh-CN" sz="1200">
              <a:solidFill>
                <a:schemeClr val="accent2"/>
              </a:solidFill>
            </a:endParaRPr>
          </a:p>
        </p:txBody>
      </p:sp>
      <p:sp>
        <p:nvSpPr>
          <p:cNvPr id="26627" name="文本框 3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438400" y="1054101"/>
            <a:ext cx="7315200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                                                                                                                 </a:t>
            </a:r>
            <a:endParaRPr lang="en-US" altLang="zh-CN" sz="26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endParaRPr lang="en-US" altLang="zh-CN" sz="26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r>
              <a:rPr lang="en-US" altLang="zh-CN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                                          </a:t>
            </a:r>
            <a:r>
              <a:rPr lang="en-US" altLang="zh-CN" sz="260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[</a:t>
            </a:r>
            <a:r>
              <a:rPr lang="zh-CN" altLang="en-US" sz="260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填空</a:t>
            </a:r>
            <a:r>
              <a:rPr lang="en-US" altLang="zh-CN" sz="260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1]</a:t>
            </a:r>
            <a:r>
              <a:rPr lang="en-US" altLang="zh-CN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endParaRPr lang="zh-CN" altLang="en-US" sz="26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26628" name="圆角矩形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7696200" y="6215063"/>
            <a:ext cx="1543050" cy="411162"/>
          </a:xfrm>
          <a:prstGeom prst="roundRect">
            <a:avLst>
              <a:gd name="adj" fmla="val 16667"/>
            </a:avLst>
          </a:prstGeom>
          <a:solidFill>
            <a:srgbClr val="808080"/>
          </a:solidFill>
          <a:ln w="38100" algn="ctr">
            <a:solidFill>
              <a:srgbClr val="000000"/>
            </a:solidFill>
            <a:round/>
            <a:headEnd/>
            <a:tailEnd/>
          </a:ln>
        </p:spPr>
        <p:txBody>
          <a:bodyPr anchor="ctr" anchorCtr="1"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作答</a:t>
            </a:r>
          </a:p>
        </p:txBody>
      </p:sp>
      <p:sp>
        <p:nvSpPr>
          <p:cNvPr id="26629" name="矩形 10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524000" y="5849939"/>
            <a:ext cx="9144000" cy="365125"/>
          </a:xfrm>
          <a:prstGeom prst="rect">
            <a:avLst/>
          </a:prstGeom>
          <a:solidFill>
            <a:srgbClr val="FBFA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 anchorCtr="1"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正常使用填空题需</a:t>
            </a:r>
            <a:r>
              <a:rPr lang="en-US" altLang="zh-CN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3.0</a:t>
            </a:r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以上版本雨课堂</a:t>
            </a:r>
          </a:p>
        </p:txBody>
      </p:sp>
      <p:graphicFrame>
        <p:nvGraphicFramePr>
          <p:cNvPr id="26630" name="对象 12"/>
          <p:cNvGraphicFramePr>
            <a:graphicFrameLocks noChangeAspect="1"/>
          </p:cNvGraphicFramePr>
          <p:nvPr/>
        </p:nvGraphicFramePr>
        <p:xfrm>
          <a:off x="3062288" y="1387476"/>
          <a:ext cx="6280150" cy="174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54" name="Equation" r:id="rId23" imgW="2552400" imgH="711000" progId="Equation.DSMT4">
                  <p:embed/>
                </p:oleObj>
              </mc:Choice>
              <mc:Fallback>
                <p:oleObj name="Equation" r:id="rId23" imgW="2552400" imgH="71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2288" y="1387476"/>
                        <a:ext cx="6280150" cy="174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" name="组合 13"/>
          <p:cNvGrpSpPr>
            <a:grpSpLocks/>
          </p:cNvGrpSpPr>
          <p:nvPr/>
        </p:nvGrpSpPr>
        <p:grpSpPr bwMode="auto">
          <a:xfrm>
            <a:off x="6992939" y="3224213"/>
            <a:ext cx="2949575" cy="1828800"/>
            <a:chOff x="5795963" y="738188"/>
            <a:chExt cx="2951162" cy="1828800"/>
          </a:xfrm>
        </p:grpSpPr>
        <p:grpSp>
          <p:nvGrpSpPr>
            <p:cNvPr id="26655" name="组合 7"/>
            <p:cNvGrpSpPr>
              <a:grpSpLocks/>
            </p:cNvGrpSpPr>
            <p:nvPr/>
          </p:nvGrpSpPr>
          <p:grpSpPr bwMode="auto">
            <a:xfrm>
              <a:off x="5795963" y="738188"/>
              <a:ext cx="2951162" cy="1828800"/>
              <a:chOff x="5862065" y="693704"/>
              <a:chExt cx="2951163" cy="1828800"/>
            </a:xfrm>
          </p:grpSpPr>
          <p:grpSp>
            <p:nvGrpSpPr>
              <p:cNvPr id="26657" name="Group 5"/>
              <p:cNvGrpSpPr>
                <a:grpSpLocks/>
              </p:cNvGrpSpPr>
              <p:nvPr/>
            </p:nvGrpSpPr>
            <p:grpSpPr bwMode="auto">
              <a:xfrm>
                <a:off x="5862065" y="693704"/>
                <a:ext cx="2951163" cy="1828800"/>
                <a:chOff x="3736" y="1968"/>
                <a:chExt cx="1859" cy="1152"/>
              </a:xfrm>
            </p:grpSpPr>
            <p:sp>
              <p:nvSpPr>
                <p:cNvPr id="26660" name="Line 7"/>
                <p:cNvSpPr>
                  <a:spLocks noChangeShapeType="1"/>
                </p:cNvSpPr>
                <p:nvPr/>
              </p:nvSpPr>
              <p:spPr bwMode="auto">
                <a:xfrm flipV="1">
                  <a:off x="3936" y="1968"/>
                  <a:ext cx="0" cy="1152"/>
                </a:xfrm>
                <a:prstGeom prst="line">
                  <a:avLst/>
                </a:prstGeom>
                <a:noFill/>
                <a:ln w="222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aphicFrame>
              <p:nvGraphicFramePr>
                <p:cNvPr id="26661" name="Object 8"/>
                <p:cNvGraphicFramePr>
                  <a:graphicFrameLocks noChangeAspect="1"/>
                </p:cNvGraphicFramePr>
                <p:nvPr/>
              </p:nvGraphicFramePr>
              <p:xfrm>
                <a:off x="4505" y="1983"/>
                <a:ext cx="1090" cy="30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0455" name="Equation" r:id="rId25" imgW="819016" imgH="209683" progId="Equation.DSMT4">
                        <p:embed/>
                      </p:oleObj>
                    </mc:Choice>
                    <mc:Fallback>
                      <p:oleObj name="Equation" r:id="rId25" imgW="819016" imgH="209683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505" y="1983"/>
                              <a:ext cx="1090" cy="304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6662" name="Object 10"/>
                <p:cNvGraphicFramePr>
                  <a:graphicFrameLocks noChangeAspect="1"/>
                </p:cNvGraphicFramePr>
                <p:nvPr/>
              </p:nvGraphicFramePr>
              <p:xfrm>
                <a:off x="3792" y="2680"/>
                <a:ext cx="136" cy="15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0456" name="Equation" r:id="rId27" imgW="171405" imgH="190327" progId="Equation.3">
                        <p:embed/>
                      </p:oleObj>
                    </mc:Choice>
                    <mc:Fallback>
                      <p:oleObj name="Equation" r:id="rId27" imgW="171405" imgH="190327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792" y="2680"/>
                              <a:ext cx="136" cy="15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6663" name="Object 11"/>
                <p:cNvGraphicFramePr>
                  <a:graphicFrameLocks noChangeAspect="1"/>
                </p:cNvGraphicFramePr>
                <p:nvPr/>
              </p:nvGraphicFramePr>
              <p:xfrm>
                <a:off x="3736" y="2008"/>
                <a:ext cx="152" cy="2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0457" name="Equation" r:id="rId29" imgW="190410" imgH="266673" progId="Equation.3">
                        <p:embed/>
                      </p:oleObj>
                    </mc:Choice>
                    <mc:Fallback>
                      <p:oleObj name="Equation" r:id="rId29" imgW="190410" imgH="266673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30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736" y="2008"/>
                              <a:ext cx="152" cy="20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6664" name="Object 12"/>
                <p:cNvGraphicFramePr>
                  <a:graphicFrameLocks noChangeAspect="1"/>
                </p:cNvGraphicFramePr>
                <p:nvPr/>
              </p:nvGraphicFramePr>
              <p:xfrm>
                <a:off x="5040" y="2688"/>
                <a:ext cx="144" cy="15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0458" name="Equation" r:id="rId31" imgW="181087" imgH="190327" progId="Equation.3">
                        <p:embed/>
                      </p:oleObj>
                    </mc:Choice>
                    <mc:Fallback>
                      <p:oleObj name="Equation" r:id="rId31" imgW="181087" imgH="190327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3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5040" y="2688"/>
                              <a:ext cx="144" cy="15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26665" name="Line 13"/>
                <p:cNvSpPr>
                  <a:spLocks noChangeShapeType="1"/>
                </p:cNvSpPr>
                <p:nvPr/>
              </p:nvSpPr>
              <p:spPr bwMode="auto">
                <a:xfrm>
                  <a:off x="3744" y="2640"/>
                  <a:ext cx="1440" cy="0"/>
                </a:xfrm>
                <a:prstGeom prst="line">
                  <a:avLst/>
                </a:prstGeom>
                <a:noFill/>
                <a:ln w="222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26658" name="椭圆 4"/>
              <p:cNvSpPr>
                <a:spLocks noChangeArrowheads="1"/>
              </p:cNvSpPr>
              <p:nvPr/>
            </p:nvSpPr>
            <p:spPr bwMode="auto">
              <a:xfrm>
                <a:off x="6180287" y="1095729"/>
                <a:ext cx="1420667" cy="1329549"/>
              </a:xfrm>
              <a:prstGeom prst="ellipse">
                <a:avLst/>
              </a:prstGeom>
              <a:noFill/>
              <a:ln w="222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Blip>
                    <a:blip r:embed="rId33"/>
                  </a:buBlip>
                  <a:defRPr kumimoji="1" sz="28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Blip>
                    <a:blip r:embed="rId33"/>
                  </a:buBlip>
                  <a:defRPr kumimoji="1" sz="24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Blip>
                    <a:blip r:embed="rId3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Blip>
                    <a:blip r:embed="rId3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Blip>
                    <a:blip r:embed="rId3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00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  <p:graphicFrame>
            <p:nvGraphicFramePr>
              <p:cNvPr id="26659" name="对象 29"/>
              <p:cNvGraphicFramePr>
                <a:graphicFrameLocks noChangeAspect="1"/>
              </p:cNvGraphicFramePr>
              <p:nvPr/>
            </p:nvGraphicFramePr>
            <p:xfrm>
              <a:off x="6721769" y="1804885"/>
              <a:ext cx="361083" cy="36108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459" name="Equation" r:id="rId34" imgW="164885" imgH="164885" progId="Equation.DSMT4">
                      <p:embed/>
                    </p:oleObj>
                  </mc:Choice>
                  <mc:Fallback>
                    <p:oleObj name="Equation" r:id="rId34" imgW="164885" imgH="164885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721769" y="1804885"/>
                            <a:ext cx="361083" cy="36108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cxnSp>
          <p:nvCxnSpPr>
            <p:cNvPr id="26656" name="直接连接符 39"/>
            <p:cNvCxnSpPr>
              <a:cxnSpLocks noChangeShapeType="1"/>
              <a:stCxn id="26658" idx="6"/>
            </p:cNvCxnSpPr>
            <p:nvPr/>
          </p:nvCxnSpPr>
          <p:spPr bwMode="auto">
            <a:xfrm flipH="1" flipV="1">
              <a:off x="6114185" y="1797095"/>
              <a:ext cx="1420667" cy="7893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6632" name="矩形 28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2573000" y="0"/>
            <a:ext cx="3840480" cy="6858000"/>
          </a:xfrm>
          <a:prstGeom prst="rect">
            <a:avLst/>
          </a:prstGeom>
          <a:solidFill>
            <a:srgbClr val="FFFFFF"/>
          </a:solidFill>
          <a:ln w="12700" algn="ctr">
            <a:solidFill>
              <a:srgbClr val="9B9B9B"/>
            </a:solidFill>
            <a:round/>
            <a:headEnd/>
            <a:tailEnd/>
          </a:ln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6633" name="文本框 33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12661900" y="6526213"/>
            <a:ext cx="3662363" cy="461962"/>
          </a:xfrm>
          <a:prstGeom prst="rect">
            <a:avLst/>
          </a:prstGeom>
          <a:solidFill>
            <a:srgbClr val="FBFAE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可为此题添加文本、图片、公式等解析，且需将内容全部放在本区域内。正常使用需</a:t>
            </a:r>
            <a:r>
              <a:rPr lang="en-US" altLang="zh-CN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3.0</a:t>
            </a:r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</a:t>
            </a:r>
          </a:p>
        </p:txBody>
      </p:sp>
      <p:sp>
        <p:nvSpPr>
          <p:cNvPr id="35" name="文本框 34"/>
          <p:cNvSpPr txBox="1"/>
          <p:nvPr>
            <p:custDataLst>
              <p:tags r:id="rId8"/>
            </p:custDataLst>
          </p:nvPr>
        </p:nvSpPr>
        <p:spPr>
          <a:xfrm>
            <a:off x="12827001" y="635000"/>
            <a:ext cx="3332163" cy="3693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D</a:t>
            </a:r>
            <a:r>
              <a:rPr lang="zh-CN" altLang="en-US" b="1" dirty="0">
                <a:solidFill>
                  <a:srgbClr val="000000"/>
                </a:solidFill>
                <a:latin typeface="+mn-ea"/>
                <a:sym typeface="Microsoft Yahei" panose="020B0503020204020204" pitchFamily="34" charset="-122"/>
              </a:rPr>
              <a:t>在极坐标下对应区域</a:t>
            </a:r>
          </a:p>
        </p:txBody>
      </p:sp>
      <p:graphicFrame>
        <p:nvGraphicFramePr>
          <p:cNvPr id="26635" name="对象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9552374"/>
              </p:ext>
            </p:extLst>
          </p:nvPr>
        </p:nvGraphicFramePr>
        <p:xfrm>
          <a:off x="12790489" y="1149350"/>
          <a:ext cx="3484562" cy="598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60" name="Equation" r:id="rId36" imgW="2666880" imgH="457200" progId="Equation.DSMT4">
                  <p:embed/>
                </p:oleObj>
              </mc:Choice>
              <mc:Fallback>
                <p:oleObj name="Equation" r:id="rId36" imgW="266688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90489" y="1149350"/>
                        <a:ext cx="3484562" cy="598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6" name="文本框 36"/>
          <p:cNvSpPr txBox="1">
            <a:spLocks noChangeArrowheads="1"/>
          </p:cNvSpPr>
          <p:nvPr/>
        </p:nvSpPr>
        <p:spPr bwMode="auto">
          <a:xfrm>
            <a:off x="12898439" y="1911350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 b="1"/>
          </a:p>
        </p:txBody>
      </p:sp>
      <p:graphicFrame>
        <p:nvGraphicFramePr>
          <p:cNvPr id="26637" name="对象 37"/>
          <p:cNvGraphicFramePr>
            <a:graphicFrameLocks noChangeAspect="1"/>
          </p:cNvGraphicFramePr>
          <p:nvPr/>
        </p:nvGraphicFramePr>
        <p:xfrm>
          <a:off x="7670800" y="3352800"/>
          <a:ext cx="9144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61" name="Equation" r:id="rId38" imgW="914400" imgH="203040" progId="Equation.DSMT4">
                  <p:embed/>
                </p:oleObj>
              </mc:Choice>
              <mc:Fallback>
                <p:oleObj name="Equation" r:id="rId38" imgW="9144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70800" y="3352800"/>
                        <a:ext cx="914400" cy="20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8" name="对象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0309968"/>
              </p:ext>
            </p:extLst>
          </p:nvPr>
        </p:nvGraphicFramePr>
        <p:xfrm>
          <a:off x="13036552" y="2457451"/>
          <a:ext cx="3122613" cy="73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62" name="Equation" r:id="rId40" imgW="1930320" imgH="457200" progId="Equation.DSMT4">
                  <p:embed/>
                </p:oleObj>
              </mc:Choice>
              <mc:Fallback>
                <p:oleObj name="Equation" r:id="rId40" imgW="193032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36552" y="2457451"/>
                        <a:ext cx="3122613" cy="739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9" name="对象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2987989"/>
              </p:ext>
            </p:extLst>
          </p:nvPr>
        </p:nvGraphicFramePr>
        <p:xfrm>
          <a:off x="13488989" y="3362325"/>
          <a:ext cx="2486025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63" name="Equation" r:id="rId42" imgW="1536480" imgH="431640" progId="Equation.DSMT4">
                  <p:embed/>
                </p:oleObj>
              </mc:Choice>
              <mc:Fallback>
                <p:oleObj name="Equation" r:id="rId42" imgW="153648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88989" y="3362325"/>
                        <a:ext cx="2486025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40" name="对象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2506206"/>
              </p:ext>
            </p:extLst>
          </p:nvPr>
        </p:nvGraphicFramePr>
        <p:xfrm>
          <a:off x="13504864" y="4159251"/>
          <a:ext cx="1704975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64" name="Equation" r:id="rId44" imgW="1054080" imgH="406080" progId="Equation.DSMT4">
                  <p:embed/>
                </p:oleObj>
              </mc:Choice>
              <mc:Fallback>
                <p:oleObj name="Equation" r:id="rId44" imgW="105408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04864" y="4159251"/>
                        <a:ext cx="1704975" cy="657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41" name="对象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1442151"/>
              </p:ext>
            </p:extLst>
          </p:nvPr>
        </p:nvGraphicFramePr>
        <p:xfrm>
          <a:off x="13488989" y="5054601"/>
          <a:ext cx="468312" cy="271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65" name="Equation" r:id="rId46" imgW="241200" imgH="139680" progId="Equation.DSMT4">
                  <p:embed/>
                </p:oleObj>
              </mc:Choice>
              <mc:Fallback>
                <p:oleObj name="Equation" r:id="rId46" imgW="241200" imgH="139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88989" y="5054601"/>
                        <a:ext cx="468312" cy="271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6642" name="组合 32"/>
          <p:cNvGrpSpPr>
            <a:grpSpLocks/>
          </p:cNvGrpSpPr>
          <p:nvPr>
            <p:custDataLst>
              <p:tags r:id="rId9"/>
            </p:custDataLst>
          </p:nvPr>
        </p:nvGrpSpPr>
        <p:grpSpPr bwMode="auto">
          <a:xfrm>
            <a:off x="12585700" y="0"/>
            <a:ext cx="3814763" cy="647700"/>
            <a:chOff x="9537700" y="0"/>
            <a:chExt cx="3815080" cy="647700"/>
          </a:xfrm>
        </p:grpSpPr>
        <p:sp>
          <p:nvSpPr>
            <p:cNvPr id="26652" name="RemarkBack"/>
            <p:cNvSpPr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9537700" y="12700"/>
              <a:ext cx="3815080" cy="635000"/>
            </a:xfrm>
            <a:prstGeom prst="rect">
              <a:avLst/>
            </a:prstGeom>
            <a:solidFill>
              <a:srgbClr val="F6F7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6653" name="RemarkBlock"/>
            <p:cNvSpPr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9537700" y="12700"/>
              <a:ext cx="190500" cy="635000"/>
            </a:xfrm>
            <a:prstGeom prst="rect">
              <a:avLst/>
            </a:prstGeom>
            <a:solidFill>
              <a:srgbClr val="639E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6654" name="RemarkTitleText"/>
            <p:cNvSpPr txBox="1"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9779000" y="0"/>
              <a:ext cx="1905000" cy="635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8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答案解析</a:t>
              </a:r>
            </a:p>
          </p:txBody>
        </p:sp>
      </p:grpSp>
      <p:sp>
        <p:nvSpPr>
          <p:cNvPr id="26643" name="RemarkBack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12585700" y="12700"/>
            <a:ext cx="3814763" cy="635000"/>
          </a:xfrm>
          <a:prstGeom prst="rect">
            <a:avLst/>
          </a:prstGeom>
          <a:solidFill>
            <a:srgbClr val="F6F7F8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6644" name="RemarkBlock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12585700" y="12700"/>
            <a:ext cx="190500" cy="635000"/>
          </a:xfrm>
          <a:prstGeom prst="rect">
            <a:avLst/>
          </a:prstGeom>
          <a:solidFill>
            <a:srgbClr val="639E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6645" name="RemarkTitleText"/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12827000" y="0"/>
            <a:ext cx="19050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80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答案解析</a:t>
            </a:r>
            <a:endParaRPr lang="zh-CN" altLang="en-US" sz="18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26646" name="组合 9"/>
          <p:cNvGrpSpPr>
            <a:grpSpLocks/>
          </p:cNvGrpSpPr>
          <p:nvPr>
            <p:custDataLst>
              <p:tags r:id="rId13"/>
            </p:custDataLst>
          </p:nvPr>
        </p:nvGrpSpPr>
        <p:grpSpPr bwMode="auto">
          <a:xfrm>
            <a:off x="0" y="0"/>
            <a:ext cx="9144000" cy="635000"/>
            <a:chOff x="-1524000" y="0"/>
            <a:chExt cx="9144000" cy="635000"/>
          </a:xfrm>
        </p:grpSpPr>
        <p:sp>
          <p:nvSpPr>
            <p:cNvPr id="26648" name="TitleBackground"/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-1524000" y="0"/>
              <a:ext cx="9144000" cy="635000"/>
            </a:xfrm>
            <a:prstGeom prst="rect">
              <a:avLst/>
            </a:prstGeom>
            <a:solidFill>
              <a:srgbClr val="F6F7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6649" name="ColorBlock"/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-1524000" y="0"/>
              <a:ext cx="190500" cy="635000"/>
            </a:xfrm>
            <a:prstGeom prst="rect">
              <a:avLst/>
            </a:prstGeom>
            <a:solidFill>
              <a:srgbClr val="639E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6650" name="TypeText"/>
            <p:cNvSpPr txBox="1"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-1270000" y="0"/>
              <a:ext cx="1905000" cy="635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填空题</a:t>
              </a:r>
            </a:p>
          </p:txBody>
        </p:sp>
        <p:sp>
          <p:nvSpPr>
            <p:cNvPr id="26651" name="TipText"/>
            <p:cNvSpPr txBox="1">
              <a:spLocks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1905" y="109220"/>
              <a:ext cx="2286000" cy="50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5</a:t>
              </a:r>
              <a:r>
                <a:rPr lang="zh-CN" altLang="en-US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26647" name="图片 2"/>
          <p:cNvPicPr>
            <a:picLocks/>
          </p:cNvPicPr>
          <p:nvPr>
            <p:custDataLst>
              <p:tags r:id="rId14"/>
            </p:custDataLst>
          </p:nvPr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2600" y="63500"/>
            <a:ext cx="14224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110676493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1485578" y="1437783"/>
            <a:ext cx="7683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解</a:t>
            </a:r>
          </a:p>
        </p:txBody>
      </p:sp>
      <p:graphicFrame>
        <p:nvGraphicFramePr>
          <p:cNvPr id="3686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1296549"/>
              </p:ext>
            </p:extLst>
          </p:nvPr>
        </p:nvGraphicFramePr>
        <p:xfrm>
          <a:off x="2307576" y="1509779"/>
          <a:ext cx="2286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76" name="文档" r:id="rId4" imgW="2366412" imgH="445713" progId="Word.Document.8">
                  <p:embed/>
                </p:oleObj>
              </mc:Choice>
              <mc:Fallback>
                <p:oleObj name="文档" r:id="rId4" imgW="2366412" imgH="44571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7576" y="1509779"/>
                        <a:ext cx="22860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8794838"/>
              </p:ext>
            </p:extLst>
          </p:nvPr>
        </p:nvGraphicFramePr>
        <p:xfrm>
          <a:off x="1643049" y="2521596"/>
          <a:ext cx="3987800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77" name="公式" r:id="rId6" imgW="3987800" imgH="495300" progId="Equation.3">
                  <p:embed/>
                </p:oleObj>
              </mc:Choice>
              <mc:Fallback>
                <p:oleObj name="公式" r:id="rId6" imgW="3987800" imgH="495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3049" y="2521596"/>
                        <a:ext cx="3987800" cy="49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1757886"/>
              </p:ext>
            </p:extLst>
          </p:nvPr>
        </p:nvGraphicFramePr>
        <p:xfrm>
          <a:off x="4717351" y="3042653"/>
          <a:ext cx="2870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78" name="公式" r:id="rId8" imgW="2870200" imgH="457200" progId="Equation.3">
                  <p:embed/>
                </p:oleObj>
              </mc:Choice>
              <mc:Fallback>
                <p:oleObj name="公式" r:id="rId8" imgW="28702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7351" y="3042653"/>
                        <a:ext cx="2870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8022792"/>
              </p:ext>
            </p:extLst>
          </p:nvPr>
        </p:nvGraphicFramePr>
        <p:xfrm>
          <a:off x="1770047" y="1986117"/>
          <a:ext cx="31623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79" name="公式" r:id="rId10" imgW="3162300" imgH="469900" progId="Equation.3">
                  <p:embed/>
                </p:oleObj>
              </mc:Choice>
              <mc:Fallback>
                <p:oleObj name="公式" r:id="rId10" imgW="31623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0047" y="1986117"/>
                        <a:ext cx="31623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1595083"/>
              </p:ext>
            </p:extLst>
          </p:nvPr>
        </p:nvGraphicFramePr>
        <p:xfrm>
          <a:off x="8085249" y="1337221"/>
          <a:ext cx="2667000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80" name="BMP 图象" r:id="rId12" imgW="2666667" imgH="2209524" progId="Paint.Picture">
                  <p:embed/>
                </p:oleObj>
              </mc:Choice>
              <mc:Fallback>
                <p:oleObj name="BMP 图象" r:id="rId12" imgW="2666667" imgH="2209524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85249" y="1337221"/>
                        <a:ext cx="2667000" cy="2209800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0000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1894327"/>
              </p:ext>
            </p:extLst>
          </p:nvPr>
        </p:nvGraphicFramePr>
        <p:xfrm>
          <a:off x="10133557" y="2258604"/>
          <a:ext cx="196850" cy="20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81" name="公式" r:id="rId14" imgW="393529" imgH="418918" progId="Equation.3">
                  <p:embed/>
                </p:oleObj>
              </mc:Choice>
              <mc:Fallback>
                <p:oleObj name="公式" r:id="rId14" imgW="393529" imgH="41891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33557" y="2258604"/>
                        <a:ext cx="196850" cy="209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6150841"/>
              </p:ext>
            </p:extLst>
          </p:nvPr>
        </p:nvGraphicFramePr>
        <p:xfrm>
          <a:off x="4740530" y="3539006"/>
          <a:ext cx="3017838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82" name="Document" r:id="rId16" imgW="3121793" imgH="892112" progId="Word.Document.8">
                  <p:embed/>
                </p:oleObj>
              </mc:Choice>
              <mc:Fallback>
                <p:oleObj name="Document" r:id="rId16" imgW="3121793" imgH="89211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0530" y="3539006"/>
                        <a:ext cx="3017838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380897"/>
              </p:ext>
            </p:extLst>
          </p:nvPr>
        </p:nvGraphicFramePr>
        <p:xfrm>
          <a:off x="1770047" y="4656586"/>
          <a:ext cx="3322638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83" name="文档" r:id="rId18" imgW="3437041" imgH="785741" progId="Word.Document.8">
                  <p:embed/>
                </p:oleObj>
              </mc:Choice>
              <mc:Fallback>
                <p:oleObj name="文档" r:id="rId18" imgW="3437041" imgH="78574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0047" y="4656586"/>
                        <a:ext cx="3322638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6533129"/>
              </p:ext>
            </p:extLst>
          </p:nvPr>
        </p:nvGraphicFramePr>
        <p:xfrm>
          <a:off x="4830749" y="4653799"/>
          <a:ext cx="1600200" cy="906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84" name="公式" r:id="rId20" imgW="1028254" imgH="583947" progId="Equation.3">
                  <p:embed/>
                </p:oleObj>
              </mc:Choice>
              <mc:Fallback>
                <p:oleObj name="公式" r:id="rId20" imgW="1028254" imgH="58394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30749" y="4653799"/>
                        <a:ext cx="1600200" cy="906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5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7585257"/>
              </p:ext>
            </p:extLst>
          </p:nvPr>
        </p:nvGraphicFramePr>
        <p:xfrm>
          <a:off x="6367451" y="4506312"/>
          <a:ext cx="2942012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85" name="公式" r:id="rId22" imgW="1968500" imgH="508000" progId="Equation.3">
                  <p:embed/>
                </p:oleObj>
              </mc:Choice>
              <mc:Fallback>
                <p:oleObj name="公式" r:id="rId22" imgW="1968500" imgH="508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67451" y="4506312"/>
                        <a:ext cx="2942012" cy="806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6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144662"/>
              </p:ext>
            </p:extLst>
          </p:nvPr>
        </p:nvGraphicFramePr>
        <p:xfrm>
          <a:off x="2968182" y="5418586"/>
          <a:ext cx="1828800" cy="919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86" name="公式" r:id="rId24" imgW="1384300" imgH="596900" progId="Equation.3">
                  <p:embed/>
                </p:oleObj>
              </mc:Choice>
              <mc:Fallback>
                <p:oleObj name="公式" r:id="rId24" imgW="1384300" imgH="596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8182" y="5418586"/>
                        <a:ext cx="1828800" cy="919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03" name="Text Box 19"/>
          <p:cNvSpPr txBox="1">
            <a:spLocks noChangeArrowheads="1"/>
          </p:cNvSpPr>
          <p:nvPr/>
        </p:nvSpPr>
        <p:spPr bwMode="auto">
          <a:xfrm>
            <a:off x="7715397" y="3726933"/>
            <a:ext cx="224515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∵ 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D=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2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D</a:t>
            </a:r>
            <a:r>
              <a:rPr lang="en-US" altLang="zh-CN" b="1" i="1" baseline="-25000" dirty="0">
                <a:solidFill>
                  <a:schemeClr val="tx1"/>
                </a:solidFill>
                <a:ea typeface="宋体" panose="02010600030101010101" pitchFamily="2" charset="-122"/>
              </a:rPr>
              <a:t>1</a:t>
            </a:r>
            <a:endParaRPr lang="en-US" altLang="zh-CN" b="1" i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787882" y="3439693"/>
            <a:ext cx="2914067" cy="1113238"/>
            <a:chOff x="1995673" y="3792930"/>
            <a:chExt cx="2914067" cy="1113238"/>
          </a:xfrm>
        </p:grpSpPr>
        <p:sp>
          <p:nvSpPr>
            <p:cNvPr id="2" name="Rectangle 471"/>
            <p:cNvSpPr>
              <a:spLocks noChangeArrowheads="1"/>
            </p:cNvSpPr>
            <p:nvPr/>
          </p:nvSpPr>
          <p:spPr bwMode="auto">
            <a:xfrm>
              <a:off x="1995673" y="4057492"/>
              <a:ext cx="519694" cy="4924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由</a:t>
              </a:r>
              <a:endParaRPr kumimoji="0" lang="zh-CN" altLang="zh-CN" sz="2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graphicFrame>
          <p:nvGraphicFramePr>
            <p:cNvPr id="3" name="对象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70228203"/>
                </p:ext>
              </p:extLst>
            </p:nvPr>
          </p:nvGraphicFramePr>
          <p:xfrm>
            <a:off x="2519759" y="3792930"/>
            <a:ext cx="2389981" cy="1113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487" name="Equation" r:id="rId26" imgW="1091880" imgH="507960" progId="Equation.DSMT4">
                    <p:embed/>
                  </p:oleObj>
                </mc:Choice>
                <mc:Fallback>
                  <p:oleObj name="Equation" r:id="rId26" imgW="1091880" imgH="507960" progId="Equation.DSMT4">
                    <p:embed/>
                    <p:pic>
                      <p:nvPicPr>
                        <p:cNvPr id="0" name="Object 47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19759" y="3792930"/>
                          <a:ext cx="2389981" cy="1113238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" name="文本框 3"/>
          <p:cNvSpPr txBox="1"/>
          <p:nvPr/>
        </p:nvSpPr>
        <p:spPr>
          <a:xfrm>
            <a:off x="1434429" y="452904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332064"/>
              </p:ext>
            </p:extLst>
          </p:nvPr>
        </p:nvGraphicFramePr>
        <p:xfrm>
          <a:off x="3583471" y="456677"/>
          <a:ext cx="3987800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88" name="公式" r:id="rId28" imgW="3987800" imgH="495300" progId="Equation.3">
                  <p:embed/>
                </p:oleObj>
              </mc:Choice>
              <mc:Fallback>
                <p:oleObj name="公式" r:id="rId28" imgW="3987800" imgH="495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3471" y="456677"/>
                        <a:ext cx="3987800" cy="49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6492844"/>
              </p:ext>
            </p:extLst>
          </p:nvPr>
        </p:nvGraphicFramePr>
        <p:xfrm>
          <a:off x="8056285" y="418051"/>
          <a:ext cx="2077272" cy="5580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89" name="Equation" r:id="rId29" imgW="850680" imgH="228600" progId="Equation.DSMT4">
                  <p:embed/>
                </p:oleObj>
              </mc:Choice>
              <mc:Fallback>
                <p:oleObj name="Equation" r:id="rId29" imgW="8506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56285" y="418051"/>
                        <a:ext cx="2077272" cy="5580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2337240" y="453129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求曲线</a:t>
            </a:r>
            <a:endParaRPr lang="zh-CN" altLang="en-US" sz="2800" b="1" dirty="0"/>
          </a:p>
        </p:txBody>
      </p:sp>
      <p:sp>
        <p:nvSpPr>
          <p:cNvPr id="7" name="文本框 6"/>
          <p:cNvSpPr txBox="1"/>
          <p:nvPr/>
        </p:nvSpPr>
        <p:spPr>
          <a:xfrm>
            <a:off x="7566587" y="452904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和</a:t>
            </a:r>
            <a:endParaRPr lang="zh-CN" altLang="en-US" sz="2800" b="1" dirty="0"/>
          </a:p>
        </p:txBody>
      </p:sp>
      <p:sp>
        <p:nvSpPr>
          <p:cNvPr id="8" name="文本框 7"/>
          <p:cNvSpPr txBox="1"/>
          <p:nvPr/>
        </p:nvSpPr>
        <p:spPr>
          <a:xfrm>
            <a:off x="1501659" y="922964"/>
            <a:ext cx="46089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所围图形最右边一块的面积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239458288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6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6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6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6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6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6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6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6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6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6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6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9" grpId="0" autoUpdateAnimBg="0"/>
      <p:bldP spid="16403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3"/>
            </p:custDataLst>
          </p:nvPr>
        </p:nvSpPr>
        <p:spPr>
          <a:xfrm>
            <a:off x="1219200" y="617221"/>
            <a:ext cx="9676598" cy="2068228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endParaRPr lang="en-US" altLang="zh-CN" sz="2600" dirty="0" smtClean="0">
              <a:solidFill>
                <a:srgbClr val="639EF4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endParaRPr lang="en-US" altLang="zh-CN" sz="2600" dirty="0">
              <a:solidFill>
                <a:srgbClr val="639EF4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r>
              <a:rPr lang="en-US" altLang="zh-CN" sz="2600" dirty="0" smtClean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                        [</a:t>
            </a:r>
            <a:r>
              <a:rPr lang="zh-CN" altLang="en-US" sz="2600" dirty="0" smtClean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填空</a:t>
            </a:r>
            <a:r>
              <a:rPr lang="en-US" altLang="zh-CN" sz="2600" dirty="0" smtClean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1]        </a:t>
            </a:r>
            <a:r>
              <a:rPr lang="en-US" altLang="zh-CN" sz="26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(2021</a:t>
            </a:r>
            <a:r>
              <a:rPr lang="zh-CN" altLang="en-US" sz="2600" b="1" dirty="0" smtClean="0">
                <a:solidFill>
                  <a:srgbClr val="0000FF"/>
                </a:solidFill>
                <a:latin typeface="+mn-ea"/>
                <a:cs typeface="Times New Roman" panose="02020603050405020304" pitchFamily="18" charset="0"/>
                <a:sym typeface="Microsoft Yahei" panose="020B0503020204020204" pitchFamily="34" charset="-122"/>
              </a:rPr>
              <a:t>年考研高数二</a:t>
            </a:r>
            <a:r>
              <a:rPr lang="en-US" altLang="zh-CN" sz="26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)</a:t>
            </a:r>
            <a:r>
              <a:rPr lang="en-US" altLang="zh-CN" sz="26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 </a:t>
            </a:r>
            <a:endParaRPr lang="zh-CN" altLang="en-US" sz="2600" b="1" dirty="0">
              <a:solidFill>
                <a:srgbClr val="00000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4" name="圆角矩形 3"/>
          <p:cNvSpPr/>
          <p:nvPr>
            <p:custDataLst>
              <p:tags r:id="rId4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作答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矩形 9"/>
          <p:cNvSpPr/>
          <p:nvPr>
            <p:custDataLst>
              <p:tags r:id="rId5"/>
            </p:custDataLst>
          </p:nvPr>
        </p:nvSpPr>
        <p:spPr>
          <a:xfrm>
            <a:off x="0" y="5727383"/>
            <a:ext cx="12192000" cy="487680"/>
          </a:xfrm>
          <a:prstGeom prst="rect">
            <a:avLst/>
          </a:prstGeom>
          <a:solidFill>
            <a:srgbClr val="FBFAE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r>
              <a:rPr lang="zh-CN" altLang="en-US" sz="1600" smtClean="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正常使用填空题需</a:t>
            </a:r>
            <a:r>
              <a:rPr lang="en-US" altLang="zh-CN" sz="1600" smtClean="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3.0</a:t>
            </a:r>
            <a:r>
              <a:rPr lang="zh-CN" altLang="en-US" sz="1600" smtClean="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以上版本雨课堂</a:t>
            </a:r>
            <a:endParaRPr lang="zh-CN" altLang="en-US" sz="1600">
              <a:solidFill>
                <a:srgbClr val="F84F4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492371"/>
              </p:ext>
            </p:extLst>
          </p:nvPr>
        </p:nvGraphicFramePr>
        <p:xfrm>
          <a:off x="1085850" y="1168400"/>
          <a:ext cx="10086975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608" name="Equation" r:id="rId19" imgW="4470120" imgH="228600" progId="Equation.DSMT4">
                  <p:embed/>
                </p:oleObj>
              </mc:Choice>
              <mc:Fallback>
                <p:oleObj name="Equation" r:id="rId19" imgW="44701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085850" y="1168400"/>
                        <a:ext cx="10086975" cy="520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2284971"/>
              </p:ext>
            </p:extLst>
          </p:nvPr>
        </p:nvGraphicFramePr>
        <p:xfrm>
          <a:off x="1286276" y="1753163"/>
          <a:ext cx="2207995" cy="8831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609" name="Equation" r:id="rId21" imgW="952200" imgH="380880" progId="Equation.DSMT4">
                  <p:embed/>
                </p:oleObj>
              </mc:Choice>
              <mc:Fallback>
                <p:oleObj name="Equation" r:id="rId21" imgW="95220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286276" y="1753163"/>
                        <a:ext cx="2207995" cy="8831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矩形 13"/>
          <p:cNvSpPr/>
          <p:nvPr>
            <p:custDataLst>
              <p:tags r:id="rId6"/>
            </p:custDataLst>
          </p:nvPr>
        </p:nvSpPr>
        <p:spPr>
          <a:xfrm>
            <a:off x="12573000" y="0"/>
            <a:ext cx="3840480" cy="6858000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9B9B9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9" name="文本框 18"/>
          <p:cNvSpPr txBox="1"/>
          <p:nvPr>
            <p:custDataLst>
              <p:tags r:id="rId7"/>
            </p:custDataLst>
          </p:nvPr>
        </p:nvSpPr>
        <p:spPr>
          <a:xfrm>
            <a:off x="12661900" y="6326832"/>
            <a:ext cx="3662680" cy="461665"/>
          </a:xfrm>
          <a:prstGeom prst="rect">
            <a:avLst/>
          </a:prstGeom>
          <a:solidFill>
            <a:srgbClr val="FBFAEF"/>
          </a:solidFill>
          <a:ln w="12700"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</a14:hiddenLine>
            </a:ext>
          </a:extLst>
        </p:spPr>
        <p:txBody>
          <a:bodyPr vert="horz" rtlCol="0" anchor="ctr">
            <a:spAutoFit/>
          </a:bodyPr>
          <a:lstStyle/>
          <a:p>
            <a:r>
              <a:rPr lang="zh-CN" altLang="en-US" sz="1200" smtClean="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可为此题添加文本、图片、公式等解析，且需将内容全部放在本区域内。正常使用需</a:t>
            </a:r>
            <a:r>
              <a:rPr lang="en-US" altLang="zh-CN" sz="1200" smtClean="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3.0</a:t>
            </a:r>
            <a:r>
              <a:rPr lang="zh-CN" altLang="en-US" sz="1200" smtClean="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</a:t>
            </a:r>
            <a:endParaRPr lang="zh-CN" altLang="en-US" sz="1200">
              <a:solidFill>
                <a:srgbClr val="F84F4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1942691"/>
              </p:ext>
            </p:extLst>
          </p:nvPr>
        </p:nvGraphicFramePr>
        <p:xfrm>
          <a:off x="12606338" y="733425"/>
          <a:ext cx="3775075" cy="614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610" name="Equation" r:id="rId23" imgW="2806560" imgH="457200" progId="Equation.DSMT4">
                  <p:embed/>
                </p:oleObj>
              </mc:Choice>
              <mc:Fallback>
                <p:oleObj name="Equation" r:id="rId23" imgW="280656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12606338" y="733425"/>
                        <a:ext cx="3775075" cy="614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6349226"/>
              </p:ext>
            </p:extLst>
          </p:nvPr>
        </p:nvGraphicFramePr>
        <p:xfrm>
          <a:off x="12827000" y="1277117"/>
          <a:ext cx="2294288" cy="5567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611" name="Equation" r:id="rId25" imgW="1726920" imgH="419040" progId="Equation.DSMT4">
                  <p:embed/>
                </p:oleObj>
              </mc:Choice>
              <mc:Fallback>
                <p:oleObj name="Equation" r:id="rId25" imgW="172692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12827000" y="1277117"/>
                        <a:ext cx="2294288" cy="5567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7080618"/>
              </p:ext>
            </p:extLst>
          </p:nvPr>
        </p:nvGraphicFramePr>
        <p:xfrm>
          <a:off x="12844513" y="1870694"/>
          <a:ext cx="1952474" cy="5557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612" name="Equation" r:id="rId27" imgW="1473120" imgH="419040" progId="Equation.DSMT4">
                  <p:embed/>
                </p:oleObj>
              </mc:Choice>
              <mc:Fallback>
                <p:oleObj name="Equation" r:id="rId27" imgW="147312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12844513" y="1870694"/>
                        <a:ext cx="1952474" cy="55577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5815470"/>
              </p:ext>
            </p:extLst>
          </p:nvPr>
        </p:nvGraphicFramePr>
        <p:xfrm>
          <a:off x="12844513" y="2417039"/>
          <a:ext cx="2205038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613" name="Equation" r:id="rId29" imgW="1663560" imgH="419040" progId="Equation.DSMT4">
                  <p:embed/>
                </p:oleObj>
              </mc:Choice>
              <mc:Fallback>
                <p:oleObj name="Equation" r:id="rId29" imgW="166356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12844513" y="2417039"/>
                        <a:ext cx="2205038" cy="555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0436763"/>
              </p:ext>
            </p:extLst>
          </p:nvPr>
        </p:nvGraphicFramePr>
        <p:xfrm>
          <a:off x="12848555" y="2885729"/>
          <a:ext cx="1363662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614" name="Equation" r:id="rId31" imgW="1028520" imgH="533160" progId="Equation.DSMT4">
                  <p:embed/>
                </p:oleObj>
              </mc:Choice>
              <mc:Fallback>
                <p:oleObj name="Equation" r:id="rId31" imgW="1028520" imgH="533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12848555" y="2885729"/>
                        <a:ext cx="1363662" cy="708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0127293"/>
              </p:ext>
            </p:extLst>
          </p:nvPr>
        </p:nvGraphicFramePr>
        <p:xfrm>
          <a:off x="14263822" y="3009685"/>
          <a:ext cx="533164" cy="5687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615" name="Equation" r:id="rId33" imgW="380880" imgH="406080" progId="Equation.DSMT4">
                  <p:embed/>
                </p:oleObj>
              </mc:Choice>
              <mc:Fallback>
                <p:oleObj name="Equation" r:id="rId33" imgW="38088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14263822" y="3009685"/>
                        <a:ext cx="533164" cy="5687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8" name="组合 17"/>
          <p:cNvGrpSpPr/>
          <p:nvPr>
            <p:custDataLst>
              <p:tags r:id="rId8"/>
            </p:custDataLst>
          </p:nvPr>
        </p:nvGrpSpPr>
        <p:grpSpPr>
          <a:xfrm>
            <a:off x="12585700" y="0"/>
            <a:ext cx="3815080" cy="647700"/>
            <a:chOff x="12585700" y="0"/>
            <a:chExt cx="3815080" cy="647700"/>
          </a:xfrm>
        </p:grpSpPr>
        <p:sp>
          <p:nvSpPr>
            <p:cNvPr id="15" name="RemarkBack"/>
            <p:cNvSpPr/>
            <p:nvPr>
              <p:custDataLst>
                <p:tags r:id="rId15"/>
              </p:custDataLst>
            </p:nvPr>
          </p:nvSpPr>
          <p:spPr>
            <a:xfrm>
              <a:off x="12585700" y="12700"/>
              <a:ext cx="381508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RemarkBlock"/>
            <p:cNvSpPr/>
            <p:nvPr>
              <p:custDataLst>
                <p:tags r:id="rId16"/>
              </p:custDataLst>
            </p:nvPr>
          </p:nvSpPr>
          <p:spPr>
            <a:xfrm>
              <a:off x="12585700" y="1270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RemarkTitleText"/>
            <p:cNvSpPr txBox="1"/>
            <p:nvPr>
              <p:custDataLst>
                <p:tags r:id="rId17"/>
              </p:custDataLst>
            </p:nvPr>
          </p:nvSpPr>
          <p:spPr>
            <a:xfrm>
              <a:off x="12827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mtClean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graphicFrame>
        <p:nvGraphicFramePr>
          <p:cNvPr id="30" name="对象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5349787"/>
              </p:ext>
            </p:extLst>
          </p:nvPr>
        </p:nvGraphicFramePr>
        <p:xfrm>
          <a:off x="1085850" y="2684509"/>
          <a:ext cx="6332537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616" name="Equation" r:id="rId35" imgW="2806560" imgH="228600" progId="Equation.DSMT4">
                  <p:embed/>
                </p:oleObj>
              </mc:Choice>
              <mc:Fallback>
                <p:oleObj name="Equation" r:id="rId35" imgW="28065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1085850" y="2684509"/>
                        <a:ext cx="6332537" cy="520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对象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0863747"/>
              </p:ext>
            </p:extLst>
          </p:nvPr>
        </p:nvGraphicFramePr>
        <p:xfrm>
          <a:off x="1036638" y="3346450"/>
          <a:ext cx="2944812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617" name="Equation" r:id="rId37" imgW="1269720" imgH="380880" progId="Equation.DSMT4">
                  <p:embed/>
                </p:oleObj>
              </mc:Choice>
              <mc:Fallback>
                <p:oleObj name="Equation" r:id="rId37" imgW="126972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8"/>
                      <a:stretch>
                        <a:fillRect/>
                      </a:stretch>
                    </p:blipFill>
                    <p:spPr>
                      <a:xfrm>
                        <a:off x="1036638" y="3346450"/>
                        <a:ext cx="2944812" cy="882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对象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695288"/>
              </p:ext>
            </p:extLst>
          </p:nvPr>
        </p:nvGraphicFramePr>
        <p:xfrm>
          <a:off x="12638088" y="3843338"/>
          <a:ext cx="2971800" cy="51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618" name="Equation" r:id="rId39" imgW="2209680" imgH="380880" progId="Equation.DSMT4">
                  <p:embed/>
                </p:oleObj>
              </mc:Choice>
              <mc:Fallback>
                <p:oleObj name="Equation" r:id="rId39" imgW="220968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0"/>
                      <a:stretch>
                        <a:fillRect/>
                      </a:stretch>
                    </p:blipFill>
                    <p:spPr>
                      <a:xfrm>
                        <a:off x="12638088" y="3843338"/>
                        <a:ext cx="2971800" cy="5127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对象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68059"/>
              </p:ext>
            </p:extLst>
          </p:nvPr>
        </p:nvGraphicFramePr>
        <p:xfrm>
          <a:off x="12733338" y="4479925"/>
          <a:ext cx="2647950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619" name="Equation" r:id="rId41" imgW="1968480" imgH="330120" progId="Equation.DSMT4">
                  <p:embed/>
                </p:oleObj>
              </mc:Choice>
              <mc:Fallback>
                <p:oleObj name="Equation" r:id="rId41" imgW="196848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2"/>
                      <a:stretch>
                        <a:fillRect/>
                      </a:stretch>
                    </p:blipFill>
                    <p:spPr>
                      <a:xfrm>
                        <a:off x="12733338" y="4479925"/>
                        <a:ext cx="2647950" cy="442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对象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4530328"/>
              </p:ext>
            </p:extLst>
          </p:nvPr>
        </p:nvGraphicFramePr>
        <p:xfrm>
          <a:off x="12733338" y="5132645"/>
          <a:ext cx="568325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620" name="Equation" r:id="rId43" imgW="406080" imgH="406080" progId="Equation.DSMT4">
                  <p:embed/>
                </p:oleObj>
              </mc:Choice>
              <mc:Fallback>
                <p:oleObj name="Equation" r:id="rId43" imgW="40608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4"/>
                      <a:stretch>
                        <a:fillRect/>
                      </a:stretch>
                    </p:blipFill>
                    <p:spPr>
                      <a:xfrm>
                        <a:off x="12733338" y="5132645"/>
                        <a:ext cx="568325" cy="568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Text Box 4"/>
          <p:cNvSpPr txBox="1">
            <a:spLocks noChangeArrowheads="1"/>
          </p:cNvSpPr>
          <p:nvPr/>
        </p:nvSpPr>
        <p:spPr bwMode="auto">
          <a:xfrm>
            <a:off x="6981857" y="3429000"/>
            <a:ext cx="193354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4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4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4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 smtClean="0">
                <a:solidFill>
                  <a:srgbClr val="0000FF"/>
                </a:solidFill>
                <a:ea typeface="宋体" panose="02010600030101010101" pitchFamily="2" charset="-122"/>
              </a:rPr>
              <a:t>(2017</a:t>
            </a:r>
            <a:r>
              <a:rPr lang="zh-CN" altLang="en-US" sz="2400" b="1" dirty="0" smtClean="0">
                <a:solidFill>
                  <a:srgbClr val="0000FF"/>
                </a:solidFill>
                <a:ea typeface="宋体" panose="02010600030101010101" pitchFamily="2" charset="-122"/>
              </a:rPr>
              <a:t>高数二</a:t>
            </a:r>
            <a:r>
              <a:rPr lang="en-US" altLang="zh-CN" sz="2400" b="1" dirty="0" smtClean="0">
                <a:solidFill>
                  <a:srgbClr val="0000FF"/>
                </a:solidFill>
                <a:ea typeface="宋体" panose="02010600030101010101" pitchFamily="2" charset="-122"/>
              </a:rPr>
              <a:t>)</a:t>
            </a:r>
            <a:endParaRPr lang="zh-CN" altLang="en-US" sz="2400" b="1" dirty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grpSp>
        <p:nvGrpSpPr>
          <p:cNvPr id="9" name="组合 8"/>
          <p:cNvGrpSpPr/>
          <p:nvPr>
            <p:custDataLst>
              <p:tags r:id="rId9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5" name="TitleBackground"/>
            <p:cNvSpPr/>
            <p:nvPr>
              <p:custDataLst>
                <p:tags r:id="rId11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ColorBlock"/>
            <p:cNvSpPr/>
            <p:nvPr>
              <p:custDataLst>
                <p:tags r:id="rId12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TypeText"/>
            <p:cNvSpPr txBox="1"/>
            <p:nvPr>
              <p:custDataLst>
                <p:tags r:id="rId13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填空题</a:t>
              </a:r>
              <a:endPara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  <p:sp>
          <p:nvSpPr>
            <p:cNvPr id="8" name="TipText"/>
            <p:cNvSpPr txBox="1"/>
            <p:nvPr>
              <p:custDataLst>
                <p:tags r:id="rId14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10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pic>
        <p:nvPicPr>
          <p:cNvPr id="2" name="图片 1"/>
          <p:cNvPicPr>
            <a:picLocks/>
          </p:cNvPicPr>
          <p:nvPr>
            <p:custDataLst>
              <p:tags r:id="rId10"/>
            </p:custDataLst>
          </p:nvPr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321048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2209800" y="609601"/>
            <a:ext cx="99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b="1" dirty="0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13</a:t>
            </a:r>
            <a:endParaRPr lang="en-US" altLang="zh-CN" b="1" dirty="0">
              <a:solidFill>
                <a:srgbClr val="FF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2133600" y="2233613"/>
            <a:ext cx="990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解</a:t>
            </a:r>
          </a:p>
        </p:txBody>
      </p:sp>
      <p:graphicFrame>
        <p:nvGraphicFramePr>
          <p:cNvPr id="2970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0951777"/>
              </p:ext>
            </p:extLst>
          </p:nvPr>
        </p:nvGraphicFramePr>
        <p:xfrm>
          <a:off x="2133600" y="509018"/>
          <a:ext cx="7496609" cy="14298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45" name="Equation" r:id="rId4" imgW="3441600" imgH="634680" progId="Equation.DSMT4">
                  <p:embed/>
                </p:oleObj>
              </mc:Choice>
              <mc:Fallback>
                <p:oleObj name="Equation" r:id="rId4" imgW="3441600" imgH="634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509018"/>
                        <a:ext cx="7496609" cy="14298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5" name="Object 3"/>
          <p:cNvGraphicFramePr>
            <a:graphicFrameLocks noChangeAspect="1"/>
          </p:cNvGraphicFramePr>
          <p:nvPr/>
        </p:nvGraphicFramePr>
        <p:xfrm>
          <a:off x="6829426" y="2252664"/>
          <a:ext cx="3305175" cy="288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46" name="BMP 图象" r:id="rId6" imgW="3304762" imgH="2886478" progId="Paint.Picture">
                  <p:embed/>
                </p:oleObj>
              </mc:Choice>
              <mc:Fallback>
                <p:oleObj name="BMP 图象" r:id="rId6" imgW="3304762" imgH="2886478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29426" y="2252664"/>
                        <a:ext cx="3305175" cy="2886075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6" name="Object 4"/>
          <p:cNvGraphicFramePr>
            <a:graphicFrameLocks noChangeAspect="1"/>
          </p:cNvGraphicFramePr>
          <p:nvPr/>
        </p:nvGraphicFramePr>
        <p:xfrm>
          <a:off x="2673350" y="2170113"/>
          <a:ext cx="3162300" cy="195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47" name="公式" r:id="rId8" imgW="3114697" imgH="1905066" progId="Equation.3">
                  <p:embed/>
                </p:oleObj>
              </mc:Choice>
              <mc:Fallback>
                <p:oleObj name="公式" r:id="rId8" imgW="3114697" imgH="190506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3350" y="2170113"/>
                        <a:ext cx="3162300" cy="195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7" name="Object 5"/>
          <p:cNvGraphicFramePr>
            <a:graphicFrameLocks noChangeAspect="1"/>
          </p:cNvGraphicFramePr>
          <p:nvPr/>
        </p:nvGraphicFramePr>
        <p:xfrm>
          <a:off x="2667000" y="4030663"/>
          <a:ext cx="39878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48" name="公式" r:id="rId10" imgW="3943395" imgH="990706" progId="Equation.3">
                  <p:embed/>
                </p:oleObj>
              </mc:Choice>
              <mc:Fallback>
                <p:oleObj name="公式" r:id="rId10" imgW="3943395" imgH="9907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4030663"/>
                        <a:ext cx="3987800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8" name="Object 6"/>
          <p:cNvGraphicFramePr>
            <a:graphicFrameLocks noChangeAspect="1"/>
          </p:cNvGraphicFramePr>
          <p:nvPr/>
        </p:nvGraphicFramePr>
        <p:xfrm>
          <a:off x="2692400" y="5160963"/>
          <a:ext cx="19431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49" name="公式" r:id="rId12" imgW="1943100" imgH="838200" progId="Equation.3">
                  <p:embed/>
                </p:oleObj>
              </mc:Choice>
              <mc:Fallback>
                <p:oleObj name="公式" r:id="rId12" imgW="1943100" imgH="838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2400" y="5160963"/>
                        <a:ext cx="19431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8651485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5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5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5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5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3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11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3210493"/>
              </p:ext>
            </p:extLst>
          </p:nvPr>
        </p:nvGraphicFramePr>
        <p:xfrm>
          <a:off x="3457914" y="404813"/>
          <a:ext cx="5248275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758" name="Equation" r:id="rId3" imgW="2120760" imgH="380880" progId="Equation.DSMT4">
                  <p:embed/>
                </p:oleObj>
              </mc:Choice>
              <mc:Fallback>
                <p:oleObj name="Equation" r:id="rId3" imgW="212076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7914" y="404813"/>
                        <a:ext cx="5248275" cy="942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1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9641607"/>
              </p:ext>
            </p:extLst>
          </p:nvPr>
        </p:nvGraphicFramePr>
        <p:xfrm>
          <a:off x="8764588" y="468313"/>
          <a:ext cx="2282825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759" name="Equation" r:id="rId5" imgW="1066680" imgH="228600" progId="Equation.DSMT4">
                  <p:embed/>
                </p:oleObj>
              </mc:Choice>
              <mc:Fallback>
                <p:oleObj name="Equation" r:id="rId5" imgW="10666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64588" y="468313"/>
                        <a:ext cx="2282825" cy="557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116" name="Rectangle 4"/>
          <p:cNvSpPr>
            <a:spLocks noChangeArrowheads="1"/>
          </p:cNvSpPr>
          <p:nvPr/>
        </p:nvSpPr>
        <p:spPr bwMode="auto">
          <a:xfrm>
            <a:off x="2127621" y="1307884"/>
            <a:ext cx="6096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zh-CN" altLang="en-US" sz="2800" b="1" dirty="0">
                <a:solidFill>
                  <a:srgbClr val="FF0000"/>
                </a:solidFill>
              </a:rPr>
              <a:t>解</a:t>
            </a:r>
          </a:p>
        </p:txBody>
      </p:sp>
      <p:sp>
        <p:nvSpPr>
          <p:cNvPr id="90117" name="Rectangle 5"/>
          <p:cNvSpPr>
            <a:spLocks noChangeArrowheads="1"/>
          </p:cNvSpPr>
          <p:nvPr/>
        </p:nvSpPr>
        <p:spPr bwMode="auto">
          <a:xfrm>
            <a:off x="3276600" y="1314450"/>
            <a:ext cx="6629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zh-CN" altLang="en-US" sz="2800" b="1" dirty="0"/>
              <a:t>关于 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sz="2800" b="1" dirty="0"/>
              <a:t>轴</a:t>
            </a:r>
            <a:r>
              <a:rPr lang="zh-CN" altLang="en-US" sz="2800" b="1" dirty="0" smtClean="0"/>
              <a:t>及  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y=x </a:t>
            </a:r>
            <a:r>
              <a:rPr lang="zh-CN" altLang="en-US" sz="2800" b="1" dirty="0" smtClean="0"/>
              <a:t>对称</a:t>
            </a:r>
            <a:endParaRPr lang="zh-CN" altLang="en-US" sz="2800" b="1" dirty="0"/>
          </a:p>
        </p:txBody>
      </p:sp>
      <p:sp>
        <p:nvSpPr>
          <p:cNvPr id="90118" name="Rectangle 6"/>
          <p:cNvSpPr>
            <a:spLocks noChangeArrowheads="1"/>
          </p:cNvSpPr>
          <p:nvPr/>
        </p:nvSpPr>
        <p:spPr bwMode="auto">
          <a:xfrm>
            <a:off x="2198583" y="2071200"/>
            <a:ext cx="685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zh-CN" altLang="en-US" sz="2800" b="1" dirty="0"/>
              <a:t>故</a:t>
            </a:r>
          </a:p>
        </p:txBody>
      </p:sp>
      <p:graphicFrame>
        <p:nvGraphicFramePr>
          <p:cNvPr id="9011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3849076"/>
              </p:ext>
            </p:extLst>
          </p:nvPr>
        </p:nvGraphicFramePr>
        <p:xfrm>
          <a:off x="2884383" y="1978958"/>
          <a:ext cx="3811981" cy="9076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760" name="Equation" r:id="rId7" imgW="1600200" imgH="380880" progId="Equation.DSMT4">
                  <p:embed/>
                </p:oleObj>
              </mc:Choice>
              <mc:Fallback>
                <p:oleObj name="Equation" r:id="rId7" imgW="160020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4383" y="1978958"/>
                        <a:ext cx="3811981" cy="9076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2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445810"/>
              </p:ext>
            </p:extLst>
          </p:nvPr>
        </p:nvGraphicFramePr>
        <p:xfrm>
          <a:off x="4963250" y="2745285"/>
          <a:ext cx="27051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761" name="Equation" r:id="rId9" imgW="2705040" imgH="952200" progId="Equation.3">
                  <p:embed/>
                </p:oleObj>
              </mc:Choice>
              <mc:Fallback>
                <p:oleObj name="Equation" r:id="rId9" imgW="2705040" imgH="952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3250" y="2745285"/>
                        <a:ext cx="27051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2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0161290"/>
              </p:ext>
            </p:extLst>
          </p:nvPr>
        </p:nvGraphicFramePr>
        <p:xfrm>
          <a:off x="2242865" y="2886573"/>
          <a:ext cx="27305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762" name="Equation" r:id="rId11" imgW="2730240" imgH="812520" progId="Equation.3">
                  <p:embed/>
                </p:oleObj>
              </mc:Choice>
              <mc:Fallback>
                <p:oleObj name="Equation" r:id="rId11" imgW="2730240" imgH="8125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2865" y="2886573"/>
                        <a:ext cx="2730500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2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4183918"/>
              </p:ext>
            </p:extLst>
          </p:nvPr>
        </p:nvGraphicFramePr>
        <p:xfrm>
          <a:off x="7668350" y="2594420"/>
          <a:ext cx="3009900" cy="1136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763" name="Equation" r:id="rId13" imgW="3009600" imgH="1028520" progId="Equation.3">
                  <p:embed/>
                </p:oleObj>
              </mc:Choice>
              <mc:Fallback>
                <p:oleObj name="Equation" r:id="rId13" imgW="3009600" imgH="10285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68350" y="2594420"/>
                        <a:ext cx="3009900" cy="1136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124" name="Rectangle 12"/>
          <p:cNvSpPr>
            <a:spLocks noChangeArrowheads="1"/>
          </p:cNvSpPr>
          <p:nvPr/>
        </p:nvSpPr>
        <p:spPr bwMode="auto">
          <a:xfrm>
            <a:off x="2198583" y="3718180"/>
            <a:ext cx="132970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zh-CN" altLang="en-US" sz="2800" b="1" dirty="0" smtClean="0"/>
              <a:t>所以，</a:t>
            </a:r>
            <a:endParaRPr lang="zh-CN" altLang="en-US" sz="2800" b="1" dirty="0"/>
          </a:p>
        </p:txBody>
      </p:sp>
      <p:sp>
        <p:nvSpPr>
          <p:cNvPr id="90127" name="Rectangle 15"/>
          <p:cNvSpPr>
            <a:spLocks noChangeArrowheads="1"/>
          </p:cNvSpPr>
          <p:nvPr/>
        </p:nvSpPr>
        <p:spPr bwMode="auto">
          <a:xfrm>
            <a:off x="1652588" y="491470"/>
            <a:ext cx="2209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800" b="1" dirty="0" smtClean="0">
                <a:solidFill>
                  <a:srgbClr val="FF0000"/>
                </a:solidFill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14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  </a:t>
            </a:r>
            <a:r>
              <a:rPr lang="zh-CN" altLang="en-US" sz="2800" b="1" dirty="0" smtClean="0"/>
              <a:t>计算</a:t>
            </a:r>
            <a:endParaRPr lang="zh-CN" altLang="en-US" sz="2800" b="1" dirty="0"/>
          </a:p>
        </p:txBody>
      </p:sp>
      <p:graphicFrame>
        <p:nvGraphicFramePr>
          <p:cNvPr id="1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5381052"/>
              </p:ext>
            </p:extLst>
          </p:nvPr>
        </p:nvGraphicFramePr>
        <p:xfrm>
          <a:off x="2420075" y="4260207"/>
          <a:ext cx="5248275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764" name="Equation" r:id="rId15" imgW="2120760" imgH="380880" progId="Equation.DSMT4">
                  <p:embed/>
                </p:oleObj>
              </mc:Choice>
              <mc:Fallback>
                <p:oleObj name="Equation" r:id="rId15" imgW="212076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0075" y="4260207"/>
                        <a:ext cx="5248275" cy="942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6459278"/>
              </p:ext>
            </p:extLst>
          </p:nvPr>
        </p:nvGraphicFramePr>
        <p:xfrm>
          <a:off x="2757488" y="5307300"/>
          <a:ext cx="2982612" cy="8603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765" name="Equation" r:id="rId16" imgW="1320480" imgH="380880" progId="Equation.DSMT4">
                  <p:embed/>
                </p:oleObj>
              </mc:Choice>
              <mc:Fallback>
                <p:oleObj name="Equation" r:id="rId16" imgW="132048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2757488" y="5307300"/>
                        <a:ext cx="2982612" cy="86036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2151745"/>
              </p:ext>
            </p:extLst>
          </p:nvPr>
        </p:nvGraphicFramePr>
        <p:xfrm>
          <a:off x="5740101" y="5154235"/>
          <a:ext cx="2219534" cy="9271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766" name="Equation" r:id="rId18" imgW="1002960" imgH="419040" progId="Equation.DSMT4">
                  <p:embed/>
                </p:oleObj>
              </mc:Choice>
              <mc:Fallback>
                <p:oleObj name="Equation" r:id="rId18" imgW="100296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5740101" y="5154235"/>
                        <a:ext cx="2219534" cy="9271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2132848"/>
              </p:ext>
            </p:extLst>
          </p:nvPr>
        </p:nvGraphicFramePr>
        <p:xfrm>
          <a:off x="7959634" y="5381190"/>
          <a:ext cx="2094427" cy="4654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767" name="Equation" r:id="rId20" imgW="914400" imgH="203040" progId="Equation.DSMT4">
                  <p:embed/>
                </p:oleObj>
              </mc:Choice>
              <mc:Fallback>
                <p:oleObj name="Equation" r:id="rId20" imgW="9144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7959634" y="5381190"/>
                        <a:ext cx="2094427" cy="4654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48767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0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0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0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0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0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0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90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90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16" grpId="0" autoUpdateAnimBg="0"/>
      <p:bldP spid="90117" grpId="0" autoUpdateAnimBg="0"/>
      <p:bldP spid="90118" grpId="0" autoUpdateAnimBg="0"/>
      <p:bldP spid="90124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31520" y="513806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例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0658906"/>
              </p:ext>
            </p:extLst>
          </p:nvPr>
        </p:nvGraphicFramePr>
        <p:xfrm>
          <a:off x="1377405" y="513806"/>
          <a:ext cx="6860903" cy="5323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506" name="Equation" r:id="rId3" imgW="2946240" imgH="228600" progId="Equation.DSMT4">
                  <p:embed/>
                </p:oleObj>
              </mc:Choice>
              <mc:Fallback>
                <p:oleObj name="Equation" r:id="rId3" imgW="29462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77405" y="513806"/>
                        <a:ext cx="6860903" cy="5323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5496368"/>
              </p:ext>
            </p:extLst>
          </p:nvPr>
        </p:nvGraphicFramePr>
        <p:xfrm>
          <a:off x="1302142" y="897573"/>
          <a:ext cx="2899955" cy="10698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507" name="Equation" r:id="rId5" imgW="1307880" imgH="482400" progId="Equation.DSMT4">
                  <p:embed/>
                </p:oleObj>
              </mc:Choice>
              <mc:Fallback>
                <p:oleObj name="Equation" r:id="rId5" imgW="130788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302142" y="897573"/>
                        <a:ext cx="2899955" cy="10698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6304765" y="1125750"/>
            <a:ext cx="19335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(2019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考研题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4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75259" y="2024735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解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982283" y="2056903"/>
            <a:ext cx="27077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由</a:t>
            </a:r>
            <a:r>
              <a:rPr lang="zh-CN" altLang="en-US" sz="2800" b="1" dirty="0" smtClean="0"/>
              <a:t>对称性可得</a:t>
            </a:r>
            <a:r>
              <a:rPr lang="zh-CN" altLang="en-US" sz="2800" dirty="0" smtClean="0"/>
              <a:t>，</a:t>
            </a:r>
            <a:endParaRPr lang="zh-CN" altLang="en-US" sz="2800" dirty="0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8444111"/>
              </p:ext>
            </p:extLst>
          </p:nvPr>
        </p:nvGraphicFramePr>
        <p:xfrm>
          <a:off x="1304965" y="2590378"/>
          <a:ext cx="7883525" cy="106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508" name="Equation" r:id="rId7" imgW="3555720" imgH="482400" progId="Equation.DSMT4">
                  <p:embed/>
                </p:oleObj>
              </mc:Choice>
              <mc:Fallback>
                <p:oleObj name="Equation" r:id="rId7" imgW="355572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304965" y="2590378"/>
                        <a:ext cx="7883525" cy="1069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3691967"/>
              </p:ext>
            </p:extLst>
          </p:nvPr>
        </p:nvGraphicFramePr>
        <p:xfrm>
          <a:off x="1298684" y="3772444"/>
          <a:ext cx="3159308" cy="5077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509" name="Equation" r:id="rId9" imgW="1422360" imgH="228600" progId="Equation.DSMT4">
                  <p:embed/>
                </p:oleObj>
              </mc:Choice>
              <mc:Fallback>
                <p:oleObj name="Equation" r:id="rId9" imgW="14223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298684" y="3772444"/>
                        <a:ext cx="3159308" cy="5077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6606821"/>
              </p:ext>
            </p:extLst>
          </p:nvPr>
        </p:nvGraphicFramePr>
        <p:xfrm>
          <a:off x="1275259" y="4344402"/>
          <a:ext cx="3971469" cy="5114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510" name="Equation" r:id="rId11" imgW="1676160" imgH="215640" progId="Equation.DSMT4">
                  <p:embed/>
                </p:oleObj>
              </mc:Choice>
              <mc:Fallback>
                <p:oleObj name="Equation" r:id="rId11" imgW="167616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275259" y="4344402"/>
                        <a:ext cx="3971469" cy="5114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9132159"/>
              </p:ext>
            </p:extLst>
          </p:nvPr>
        </p:nvGraphicFramePr>
        <p:xfrm>
          <a:off x="5366838" y="4334418"/>
          <a:ext cx="2437038" cy="5114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511" name="Equation" r:id="rId13" imgW="1028520" imgH="215640" progId="Equation.DSMT4">
                  <p:embed/>
                </p:oleObj>
              </mc:Choice>
              <mc:Fallback>
                <p:oleObj name="Equation" r:id="rId13" imgW="102852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366838" y="4334418"/>
                        <a:ext cx="2437038" cy="5114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2072794"/>
              </p:ext>
            </p:extLst>
          </p:nvPr>
        </p:nvGraphicFramePr>
        <p:xfrm>
          <a:off x="1059448" y="4910107"/>
          <a:ext cx="6525643" cy="5255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512" name="Equation" r:id="rId15" imgW="2831760" imgH="228600" progId="Equation.DSMT4">
                  <p:embed/>
                </p:oleObj>
              </mc:Choice>
              <mc:Fallback>
                <p:oleObj name="Equation" r:id="rId15" imgW="28317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059448" y="4910107"/>
                        <a:ext cx="6525643" cy="5255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7677099"/>
              </p:ext>
            </p:extLst>
          </p:nvPr>
        </p:nvGraphicFramePr>
        <p:xfrm>
          <a:off x="7691050" y="4907415"/>
          <a:ext cx="2384336" cy="5233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513" name="Equation" r:id="rId17" imgW="1041120" imgH="228600" progId="Equation.DSMT4">
                  <p:embed/>
                </p:oleObj>
              </mc:Choice>
              <mc:Fallback>
                <p:oleObj name="Equation" r:id="rId17" imgW="10411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7691050" y="4907415"/>
                        <a:ext cx="2384336" cy="5233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4475782"/>
              </p:ext>
            </p:extLst>
          </p:nvPr>
        </p:nvGraphicFramePr>
        <p:xfrm>
          <a:off x="1059448" y="5592890"/>
          <a:ext cx="532765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514" name="Equation" r:id="rId19" imgW="2311200" imgH="215640" progId="Equation.DSMT4">
                  <p:embed/>
                </p:oleObj>
              </mc:Choice>
              <mc:Fallback>
                <p:oleObj name="Equation" r:id="rId19" imgW="231120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059448" y="5592890"/>
                        <a:ext cx="5327650" cy="495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5017426"/>
              </p:ext>
            </p:extLst>
          </p:nvPr>
        </p:nvGraphicFramePr>
        <p:xfrm>
          <a:off x="6532377" y="5375402"/>
          <a:ext cx="2211387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515" name="Equation" r:id="rId21" imgW="965160" imgH="406080" progId="Equation.DSMT4">
                  <p:embed/>
                </p:oleObj>
              </mc:Choice>
              <mc:Fallback>
                <p:oleObj name="Equation" r:id="rId21" imgW="96516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6532377" y="5375402"/>
                        <a:ext cx="2211387" cy="930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47160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7950099"/>
              </p:ext>
            </p:extLst>
          </p:nvPr>
        </p:nvGraphicFramePr>
        <p:xfrm>
          <a:off x="1593667" y="1094921"/>
          <a:ext cx="1176356" cy="463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479" name="Equation" r:id="rId3" imgW="406080" imgH="190440" progId="Equation.DSMT4">
                  <p:embed/>
                </p:oleObj>
              </mc:Choice>
              <mc:Fallback>
                <p:oleObj name="Equation" r:id="rId3" imgW="40608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93667" y="1094921"/>
                        <a:ext cx="1176356" cy="463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6471354"/>
              </p:ext>
            </p:extLst>
          </p:nvPr>
        </p:nvGraphicFramePr>
        <p:xfrm>
          <a:off x="2924777" y="831878"/>
          <a:ext cx="5321300" cy="106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480" name="Equation" r:id="rId5" imgW="2400120" imgH="482400" progId="Equation.DSMT4">
                  <p:embed/>
                </p:oleObj>
              </mc:Choice>
              <mc:Fallback>
                <p:oleObj name="Equation" r:id="rId5" imgW="240012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924777" y="831878"/>
                        <a:ext cx="5321300" cy="1069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9798526"/>
              </p:ext>
            </p:extLst>
          </p:nvPr>
        </p:nvGraphicFramePr>
        <p:xfrm>
          <a:off x="2840103" y="1892049"/>
          <a:ext cx="3276406" cy="9995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481" name="Equation" r:id="rId7" imgW="1498320" imgH="457200" progId="Equation.DSMT4">
                  <p:embed/>
                </p:oleObj>
              </mc:Choice>
              <mc:Fallback>
                <p:oleObj name="Equation" r:id="rId7" imgW="149832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840103" y="1892049"/>
                        <a:ext cx="3276406" cy="9995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4667172"/>
              </p:ext>
            </p:extLst>
          </p:nvPr>
        </p:nvGraphicFramePr>
        <p:xfrm>
          <a:off x="6116509" y="1883287"/>
          <a:ext cx="1860550" cy="998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482" name="Equation" r:id="rId9" imgW="850680" imgH="457200" progId="Equation.DSMT4">
                  <p:embed/>
                </p:oleObj>
              </mc:Choice>
              <mc:Fallback>
                <p:oleObj name="Equation" r:id="rId9" imgW="85068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116509" y="1883287"/>
                        <a:ext cx="1860550" cy="998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4408146"/>
              </p:ext>
            </p:extLst>
          </p:nvPr>
        </p:nvGraphicFramePr>
        <p:xfrm>
          <a:off x="2820431" y="2787819"/>
          <a:ext cx="3527425" cy="998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483" name="Equation" r:id="rId11" imgW="1612800" imgH="457200" progId="Equation.DSMT4">
                  <p:embed/>
                </p:oleObj>
              </mc:Choice>
              <mc:Fallback>
                <p:oleObj name="Equation" r:id="rId11" imgW="16128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820431" y="2787819"/>
                        <a:ext cx="3527425" cy="998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0613741"/>
              </p:ext>
            </p:extLst>
          </p:nvPr>
        </p:nvGraphicFramePr>
        <p:xfrm>
          <a:off x="2770023" y="3649419"/>
          <a:ext cx="4667250" cy="998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484" name="Equation" r:id="rId13" imgW="2133360" imgH="457200" progId="Equation.DSMT4">
                  <p:embed/>
                </p:oleObj>
              </mc:Choice>
              <mc:Fallback>
                <p:oleObj name="Equation" r:id="rId13" imgW="213336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770023" y="3649419"/>
                        <a:ext cx="4667250" cy="998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7730686"/>
              </p:ext>
            </p:extLst>
          </p:nvPr>
        </p:nvGraphicFramePr>
        <p:xfrm>
          <a:off x="2770023" y="4422879"/>
          <a:ext cx="4563427" cy="13551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485" name="Equation" r:id="rId15" imgW="2095200" imgH="622080" progId="Equation.DSMT4">
                  <p:embed/>
                </p:oleObj>
              </mc:Choice>
              <mc:Fallback>
                <p:oleObj name="Equation" r:id="rId15" imgW="2095200" imgH="622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770023" y="4422879"/>
                        <a:ext cx="4563427" cy="13551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8245468"/>
              </p:ext>
            </p:extLst>
          </p:nvPr>
        </p:nvGraphicFramePr>
        <p:xfrm>
          <a:off x="2770023" y="5634349"/>
          <a:ext cx="1461770" cy="9171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486" name="Equation" r:id="rId17" imgW="647640" imgH="406080" progId="Equation.DSMT4">
                  <p:embed/>
                </p:oleObj>
              </mc:Choice>
              <mc:Fallback>
                <p:oleObj name="Equation" r:id="rId17" imgW="64764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770023" y="5634349"/>
                        <a:ext cx="1461770" cy="9171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52509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8" name="组合 3"/>
          <p:cNvGrpSpPr>
            <a:grpSpLocks/>
          </p:cNvGrpSpPr>
          <p:nvPr/>
        </p:nvGrpSpPr>
        <p:grpSpPr bwMode="auto">
          <a:xfrm>
            <a:off x="6096001" y="476250"/>
            <a:ext cx="4384675" cy="2908300"/>
            <a:chOff x="4759325" y="1814513"/>
            <a:chExt cx="4384675" cy="2908300"/>
          </a:xfrm>
        </p:grpSpPr>
        <p:grpSp>
          <p:nvGrpSpPr>
            <p:cNvPr id="9226" name="组合 2"/>
            <p:cNvGrpSpPr>
              <a:grpSpLocks/>
            </p:cNvGrpSpPr>
            <p:nvPr/>
          </p:nvGrpSpPr>
          <p:grpSpPr bwMode="auto">
            <a:xfrm>
              <a:off x="4759325" y="1814513"/>
              <a:ext cx="4021138" cy="2908300"/>
              <a:chOff x="4759325" y="1814513"/>
              <a:chExt cx="4021138" cy="2908300"/>
            </a:xfrm>
          </p:grpSpPr>
          <p:grpSp>
            <p:nvGrpSpPr>
              <p:cNvPr id="9230" name="Group 2"/>
              <p:cNvGrpSpPr>
                <a:grpSpLocks/>
              </p:cNvGrpSpPr>
              <p:nvPr/>
            </p:nvGrpSpPr>
            <p:grpSpPr bwMode="auto">
              <a:xfrm>
                <a:off x="4759325" y="2057400"/>
                <a:ext cx="3783013" cy="2665413"/>
                <a:chOff x="2768" y="1585"/>
                <a:chExt cx="2383" cy="1679"/>
              </a:xfrm>
            </p:grpSpPr>
            <p:grpSp>
              <p:nvGrpSpPr>
                <p:cNvPr id="9244" name="Group 3"/>
                <p:cNvGrpSpPr>
                  <a:grpSpLocks/>
                </p:cNvGrpSpPr>
                <p:nvPr/>
              </p:nvGrpSpPr>
              <p:grpSpPr bwMode="auto">
                <a:xfrm>
                  <a:off x="2768" y="1585"/>
                  <a:ext cx="2383" cy="1679"/>
                  <a:chOff x="1236" y="1200"/>
                  <a:chExt cx="3608" cy="2544"/>
                </a:xfrm>
              </p:grpSpPr>
              <p:grpSp>
                <p:nvGrpSpPr>
                  <p:cNvPr id="9247" name="Group 4"/>
                  <p:cNvGrpSpPr>
                    <a:grpSpLocks/>
                  </p:cNvGrpSpPr>
                  <p:nvPr/>
                </p:nvGrpSpPr>
                <p:grpSpPr bwMode="auto">
                  <a:xfrm>
                    <a:off x="1392" y="1200"/>
                    <a:ext cx="3414" cy="2257"/>
                    <a:chOff x="1374" y="1200"/>
                    <a:chExt cx="3414" cy="2257"/>
                  </a:xfrm>
                </p:grpSpPr>
                <p:sp>
                  <p:nvSpPr>
                    <p:cNvPr id="9250" name="Arc 5"/>
                    <p:cNvSpPr>
                      <a:spLocks/>
                    </p:cNvSpPr>
                    <p:nvPr/>
                  </p:nvSpPr>
                  <p:spPr bwMode="auto">
                    <a:xfrm>
                      <a:off x="2688" y="1356"/>
                      <a:ext cx="1440" cy="2066"/>
                    </a:xfrm>
                    <a:custGeom>
                      <a:avLst/>
                      <a:gdLst>
                        <a:gd name="T0" fmla="*/ 0 w 21600"/>
                        <a:gd name="T1" fmla="*/ 0 h 21600"/>
                        <a:gd name="T2" fmla="*/ 0 w 21600"/>
                        <a:gd name="T3" fmla="*/ 0 h 21600"/>
                        <a:gd name="T4" fmla="*/ 0 w 21600"/>
                        <a:gd name="T5" fmla="*/ 0 h 21600"/>
                        <a:gd name="T6" fmla="*/ 0 60000 65536"/>
                        <a:gd name="T7" fmla="*/ 0 60000 65536"/>
                        <a:gd name="T8" fmla="*/ 0 60000 65536"/>
                        <a:gd name="T9" fmla="*/ 0 w 21600"/>
                        <a:gd name="T10" fmla="*/ 0 h 21600"/>
                        <a:gd name="T11" fmla="*/ 21600 w 21600"/>
                        <a:gd name="T12" fmla="*/ 21600 h 2160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21600" h="21600" fill="none" extrusionOk="0">
                          <a:moveTo>
                            <a:pt x="38" y="0"/>
                          </a:moveTo>
                          <a:cubicBezTo>
                            <a:pt x="11953" y="21"/>
                            <a:pt x="21600" y="9685"/>
                            <a:pt x="21600" y="21600"/>
                          </a:cubicBezTo>
                        </a:path>
                        <a:path w="21600" h="21600" stroke="0" extrusionOk="0">
                          <a:moveTo>
                            <a:pt x="38" y="0"/>
                          </a:moveTo>
                          <a:cubicBezTo>
                            <a:pt x="11953" y="21"/>
                            <a:pt x="21600" y="9685"/>
                            <a:pt x="21600" y="21600"/>
                          </a:cubicBezTo>
                          <a:lnTo>
                            <a:pt x="0" y="21600"/>
                          </a:lnTo>
                          <a:lnTo>
                            <a:pt x="38" y="0"/>
                          </a:lnTo>
                          <a:close/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9251" name="Arc 6"/>
                    <p:cNvSpPr>
                      <a:spLocks/>
                    </p:cNvSpPr>
                    <p:nvPr/>
                  </p:nvSpPr>
                  <p:spPr bwMode="auto">
                    <a:xfrm>
                      <a:off x="2736" y="1200"/>
                      <a:ext cx="1680" cy="2208"/>
                    </a:xfrm>
                    <a:custGeom>
                      <a:avLst/>
                      <a:gdLst>
                        <a:gd name="T0" fmla="*/ 0 w 21600"/>
                        <a:gd name="T1" fmla="*/ 0 h 21829"/>
                        <a:gd name="T2" fmla="*/ 0 w 21600"/>
                        <a:gd name="T3" fmla="*/ 0 h 21829"/>
                        <a:gd name="T4" fmla="*/ 0 w 21600"/>
                        <a:gd name="T5" fmla="*/ 0 h 21829"/>
                        <a:gd name="T6" fmla="*/ 0 60000 65536"/>
                        <a:gd name="T7" fmla="*/ 0 60000 65536"/>
                        <a:gd name="T8" fmla="*/ 0 60000 65536"/>
                        <a:gd name="T9" fmla="*/ 0 w 21600"/>
                        <a:gd name="T10" fmla="*/ 0 h 21829"/>
                        <a:gd name="T11" fmla="*/ 21600 w 21600"/>
                        <a:gd name="T12" fmla="*/ 21829 h 21829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21600" h="21829" fill="none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  <a:cubicBezTo>
                            <a:pt x="21600" y="21676"/>
                            <a:pt x="21599" y="21752"/>
                            <a:pt x="21598" y="21828"/>
                          </a:cubicBezTo>
                        </a:path>
                        <a:path w="21600" h="21829" stroke="0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  <a:cubicBezTo>
                            <a:pt x="21600" y="21676"/>
                            <a:pt x="21599" y="21752"/>
                            <a:pt x="21598" y="21828"/>
                          </a:cubicBezTo>
                          <a:lnTo>
                            <a:pt x="0" y="21600"/>
                          </a:lnTo>
                          <a:lnTo>
                            <a:pt x="-1" y="0"/>
                          </a:lnTo>
                          <a:close/>
                        </a:path>
                      </a:pathLst>
                    </a:cu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9252" name="Line 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380" y="3408"/>
                      <a:ext cx="3408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9253" name="Line 8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1374" y="1206"/>
                      <a:ext cx="1392" cy="2208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9254" name="Arc 9"/>
                    <p:cNvSpPr>
                      <a:spLocks/>
                    </p:cNvSpPr>
                    <p:nvPr/>
                  </p:nvSpPr>
                  <p:spPr bwMode="auto">
                    <a:xfrm>
                      <a:off x="2544" y="1537"/>
                      <a:ext cx="1248" cy="1920"/>
                    </a:xfrm>
                    <a:custGeom>
                      <a:avLst/>
                      <a:gdLst>
                        <a:gd name="T0" fmla="*/ 0 w 21592"/>
                        <a:gd name="T1" fmla="*/ 0 h 21600"/>
                        <a:gd name="T2" fmla="*/ 0 w 21592"/>
                        <a:gd name="T3" fmla="*/ 0 h 21600"/>
                        <a:gd name="T4" fmla="*/ 0 w 21592"/>
                        <a:gd name="T5" fmla="*/ 0 h 21600"/>
                        <a:gd name="T6" fmla="*/ 0 60000 65536"/>
                        <a:gd name="T7" fmla="*/ 0 60000 65536"/>
                        <a:gd name="T8" fmla="*/ 0 60000 65536"/>
                        <a:gd name="T9" fmla="*/ 0 w 21592"/>
                        <a:gd name="T10" fmla="*/ 0 h 21600"/>
                        <a:gd name="T11" fmla="*/ 21592 w 21592"/>
                        <a:gd name="T12" fmla="*/ 21600 h 2160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21592" h="21600" fill="none" extrusionOk="0">
                          <a:moveTo>
                            <a:pt x="-1" y="0"/>
                          </a:moveTo>
                          <a:cubicBezTo>
                            <a:pt x="11697" y="0"/>
                            <a:pt x="21269" y="9311"/>
                            <a:pt x="21591" y="21004"/>
                          </a:cubicBezTo>
                        </a:path>
                        <a:path w="21592" h="21600" stroke="0" extrusionOk="0">
                          <a:moveTo>
                            <a:pt x="-1" y="0"/>
                          </a:moveTo>
                          <a:cubicBezTo>
                            <a:pt x="11697" y="0"/>
                            <a:pt x="21269" y="9311"/>
                            <a:pt x="21591" y="21004"/>
                          </a:cubicBezTo>
                          <a:lnTo>
                            <a:pt x="0" y="21600"/>
                          </a:lnTo>
                          <a:lnTo>
                            <a:pt x="-1" y="0"/>
                          </a:lnTo>
                          <a:close/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9255" name="Arc 10"/>
                    <p:cNvSpPr>
                      <a:spLocks/>
                    </p:cNvSpPr>
                    <p:nvPr/>
                  </p:nvSpPr>
                  <p:spPr bwMode="auto">
                    <a:xfrm>
                      <a:off x="2400" y="1776"/>
                      <a:ext cx="1056" cy="1632"/>
                    </a:xfrm>
                    <a:custGeom>
                      <a:avLst/>
                      <a:gdLst>
                        <a:gd name="T0" fmla="*/ 0 w 21600"/>
                        <a:gd name="T1" fmla="*/ 0 h 21600"/>
                        <a:gd name="T2" fmla="*/ 0 w 21600"/>
                        <a:gd name="T3" fmla="*/ 0 h 21600"/>
                        <a:gd name="T4" fmla="*/ 0 w 21600"/>
                        <a:gd name="T5" fmla="*/ 0 h 21600"/>
                        <a:gd name="T6" fmla="*/ 0 60000 65536"/>
                        <a:gd name="T7" fmla="*/ 0 60000 65536"/>
                        <a:gd name="T8" fmla="*/ 0 60000 65536"/>
                        <a:gd name="T9" fmla="*/ 0 w 21600"/>
                        <a:gd name="T10" fmla="*/ 0 h 21600"/>
                        <a:gd name="T11" fmla="*/ 21600 w 21600"/>
                        <a:gd name="T12" fmla="*/ 21600 h 2160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21600" h="21600" fill="none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</a:path>
                        <a:path w="21600" h="21600" stroke="0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  <a:lnTo>
                            <a:pt x="0" y="21600"/>
                          </a:lnTo>
                          <a:lnTo>
                            <a:pt x="-1" y="0"/>
                          </a:lnTo>
                          <a:close/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9256" name="Arc 11"/>
                    <p:cNvSpPr>
                      <a:spLocks/>
                    </p:cNvSpPr>
                    <p:nvPr/>
                  </p:nvSpPr>
                  <p:spPr bwMode="auto">
                    <a:xfrm>
                      <a:off x="2256" y="2017"/>
                      <a:ext cx="863" cy="1440"/>
                    </a:xfrm>
                    <a:custGeom>
                      <a:avLst/>
                      <a:gdLst>
                        <a:gd name="T0" fmla="*/ 0 w 21585"/>
                        <a:gd name="T1" fmla="*/ 0 h 21600"/>
                        <a:gd name="T2" fmla="*/ 0 w 21585"/>
                        <a:gd name="T3" fmla="*/ 0 h 21600"/>
                        <a:gd name="T4" fmla="*/ 0 w 21585"/>
                        <a:gd name="T5" fmla="*/ 0 h 21600"/>
                        <a:gd name="T6" fmla="*/ 0 60000 65536"/>
                        <a:gd name="T7" fmla="*/ 0 60000 65536"/>
                        <a:gd name="T8" fmla="*/ 0 60000 65536"/>
                        <a:gd name="T9" fmla="*/ 0 w 21585"/>
                        <a:gd name="T10" fmla="*/ 0 h 21600"/>
                        <a:gd name="T11" fmla="*/ 21585 w 21585"/>
                        <a:gd name="T12" fmla="*/ 21600 h 2160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21585" h="21600" fill="none" extrusionOk="0">
                          <a:moveTo>
                            <a:pt x="-1" y="0"/>
                          </a:moveTo>
                          <a:cubicBezTo>
                            <a:pt x="11620" y="0"/>
                            <a:pt x="21158" y="9193"/>
                            <a:pt x="21585" y="20805"/>
                          </a:cubicBezTo>
                        </a:path>
                        <a:path w="21585" h="21600" stroke="0" extrusionOk="0">
                          <a:moveTo>
                            <a:pt x="-1" y="0"/>
                          </a:moveTo>
                          <a:cubicBezTo>
                            <a:pt x="11620" y="0"/>
                            <a:pt x="21158" y="9193"/>
                            <a:pt x="21585" y="20805"/>
                          </a:cubicBezTo>
                          <a:lnTo>
                            <a:pt x="0" y="21600"/>
                          </a:lnTo>
                          <a:lnTo>
                            <a:pt x="-1" y="0"/>
                          </a:lnTo>
                          <a:close/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9257" name="Arc 12"/>
                    <p:cNvSpPr>
                      <a:spLocks/>
                    </p:cNvSpPr>
                    <p:nvPr/>
                  </p:nvSpPr>
                  <p:spPr bwMode="auto">
                    <a:xfrm>
                      <a:off x="2112" y="2208"/>
                      <a:ext cx="672" cy="1200"/>
                    </a:xfrm>
                    <a:custGeom>
                      <a:avLst/>
                      <a:gdLst>
                        <a:gd name="T0" fmla="*/ 0 w 21600"/>
                        <a:gd name="T1" fmla="*/ 0 h 21600"/>
                        <a:gd name="T2" fmla="*/ 0 w 21600"/>
                        <a:gd name="T3" fmla="*/ 0 h 21600"/>
                        <a:gd name="T4" fmla="*/ 0 w 21600"/>
                        <a:gd name="T5" fmla="*/ 0 h 21600"/>
                        <a:gd name="T6" fmla="*/ 0 60000 65536"/>
                        <a:gd name="T7" fmla="*/ 0 60000 65536"/>
                        <a:gd name="T8" fmla="*/ 0 60000 65536"/>
                        <a:gd name="T9" fmla="*/ 0 w 21600"/>
                        <a:gd name="T10" fmla="*/ 0 h 21600"/>
                        <a:gd name="T11" fmla="*/ 21600 w 21600"/>
                        <a:gd name="T12" fmla="*/ 21600 h 2160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21600" h="21600" fill="none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</a:path>
                        <a:path w="21600" h="21600" stroke="0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  <a:lnTo>
                            <a:pt x="0" y="21600"/>
                          </a:lnTo>
                          <a:lnTo>
                            <a:pt x="-1" y="0"/>
                          </a:lnTo>
                          <a:close/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9258" name="Arc 13"/>
                    <p:cNvSpPr>
                      <a:spLocks/>
                    </p:cNvSpPr>
                    <p:nvPr/>
                  </p:nvSpPr>
                  <p:spPr bwMode="auto">
                    <a:xfrm>
                      <a:off x="2016" y="2448"/>
                      <a:ext cx="432" cy="960"/>
                    </a:xfrm>
                    <a:custGeom>
                      <a:avLst/>
                      <a:gdLst>
                        <a:gd name="T0" fmla="*/ 0 w 21600"/>
                        <a:gd name="T1" fmla="*/ 0 h 21600"/>
                        <a:gd name="T2" fmla="*/ 0 w 21600"/>
                        <a:gd name="T3" fmla="*/ 0 h 21600"/>
                        <a:gd name="T4" fmla="*/ 0 w 21600"/>
                        <a:gd name="T5" fmla="*/ 0 h 21600"/>
                        <a:gd name="T6" fmla="*/ 0 60000 65536"/>
                        <a:gd name="T7" fmla="*/ 0 60000 65536"/>
                        <a:gd name="T8" fmla="*/ 0 60000 65536"/>
                        <a:gd name="T9" fmla="*/ 0 w 21600"/>
                        <a:gd name="T10" fmla="*/ 0 h 21600"/>
                        <a:gd name="T11" fmla="*/ 21600 w 21600"/>
                        <a:gd name="T12" fmla="*/ 21600 h 2160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21600" h="21600" fill="none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</a:path>
                        <a:path w="21600" h="21600" stroke="0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  <a:lnTo>
                            <a:pt x="0" y="21600"/>
                          </a:lnTo>
                          <a:lnTo>
                            <a:pt x="-1" y="0"/>
                          </a:lnTo>
                          <a:close/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9259" name="Line 14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1392" y="1248"/>
                      <a:ext cx="1680" cy="216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9260" name="Line 15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1392" y="1344"/>
                      <a:ext cx="1968" cy="2064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9261" name="Line 16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1392" y="1536"/>
                      <a:ext cx="2208" cy="187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9262" name="Line 17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1392" y="1728"/>
                      <a:ext cx="2400" cy="168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9263" name="Line 18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1392" y="1968"/>
                      <a:ext cx="2592" cy="144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9264" name="Line 19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1392" y="2304"/>
                      <a:ext cx="2784" cy="1104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9265" name="Line 20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1392" y="2640"/>
                      <a:ext cx="2928" cy="768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graphicFrame>
                <p:nvGraphicFramePr>
                  <p:cNvPr id="9248" name="Object 13"/>
                  <p:cNvGraphicFramePr>
                    <a:graphicFrameLocks noChangeAspect="1"/>
                  </p:cNvGraphicFramePr>
                  <p:nvPr/>
                </p:nvGraphicFramePr>
                <p:xfrm>
                  <a:off x="4572" y="3456"/>
                  <a:ext cx="272" cy="288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3932" name="公式" r:id="rId3" imgW="190417" imgH="203112" progId="Equation.3">
                          <p:embed/>
                        </p:oleObj>
                      </mc:Choice>
                      <mc:Fallback>
                        <p:oleObj name="公式" r:id="rId3" imgW="190417" imgH="203112" progId="Equation.3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4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4572" y="3456"/>
                                <a:ext cx="272" cy="288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rgbClr val="808080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9249" name="Object 14"/>
                  <p:cNvGraphicFramePr>
                    <a:graphicFrameLocks noChangeAspect="1"/>
                  </p:cNvGraphicFramePr>
                  <p:nvPr/>
                </p:nvGraphicFramePr>
                <p:xfrm>
                  <a:off x="1236" y="3384"/>
                  <a:ext cx="215" cy="233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3933" name="公式" r:id="rId5" imgW="152268" imgH="164957" progId="Equation.3">
                          <p:embed/>
                        </p:oleObj>
                      </mc:Choice>
                      <mc:Fallback>
                        <p:oleObj name="公式" r:id="rId5" imgW="152268" imgH="164957" progId="Equation.3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1236" y="3384"/>
                                <a:ext cx="215" cy="233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rgbClr val="808080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  <p:sp>
              <p:nvSpPr>
                <p:cNvPr id="9245" name="Freeform 23"/>
                <p:cNvSpPr>
                  <a:spLocks/>
                </p:cNvSpPr>
                <p:nvPr/>
              </p:nvSpPr>
              <p:spPr bwMode="auto">
                <a:xfrm>
                  <a:off x="3718" y="1886"/>
                  <a:ext cx="986" cy="839"/>
                </a:xfrm>
                <a:custGeom>
                  <a:avLst/>
                  <a:gdLst>
                    <a:gd name="T0" fmla="*/ 17 w 1496"/>
                    <a:gd name="T1" fmla="*/ 2 h 1272"/>
                    <a:gd name="T2" fmla="*/ 61 w 1496"/>
                    <a:gd name="T3" fmla="*/ 2 h 1272"/>
                    <a:gd name="T4" fmla="*/ 76 w 1496"/>
                    <a:gd name="T5" fmla="*/ 14 h 1272"/>
                    <a:gd name="T6" fmla="*/ 104 w 1496"/>
                    <a:gd name="T7" fmla="*/ 30 h 1272"/>
                    <a:gd name="T8" fmla="*/ 115 w 1496"/>
                    <a:gd name="T9" fmla="*/ 61 h 1272"/>
                    <a:gd name="T10" fmla="*/ 61 w 1496"/>
                    <a:gd name="T11" fmla="*/ 101 h 1272"/>
                    <a:gd name="T12" fmla="*/ 9 w 1496"/>
                    <a:gd name="T13" fmla="*/ 85 h 1272"/>
                    <a:gd name="T14" fmla="*/ 5 w 1496"/>
                    <a:gd name="T15" fmla="*/ 42 h 1272"/>
                    <a:gd name="T16" fmla="*/ 5 w 1496"/>
                    <a:gd name="T17" fmla="*/ 14 h 1272"/>
                    <a:gd name="T18" fmla="*/ 17 w 1496"/>
                    <a:gd name="T19" fmla="*/ 2 h 1272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1496"/>
                    <a:gd name="T31" fmla="*/ 0 h 1272"/>
                    <a:gd name="T32" fmla="*/ 1496 w 1496"/>
                    <a:gd name="T33" fmla="*/ 1272 h 1272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1496" h="1272">
                      <a:moveTo>
                        <a:pt x="208" y="24"/>
                      </a:moveTo>
                      <a:cubicBezTo>
                        <a:pt x="320" y="0"/>
                        <a:pt x="616" y="0"/>
                        <a:pt x="736" y="24"/>
                      </a:cubicBezTo>
                      <a:cubicBezTo>
                        <a:pt x="856" y="48"/>
                        <a:pt x="840" y="112"/>
                        <a:pt x="928" y="168"/>
                      </a:cubicBezTo>
                      <a:cubicBezTo>
                        <a:pt x="1016" y="224"/>
                        <a:pt x="1184" y="264"/>
                        <a:pt x="1264" y="360"/>
                      </a:cubicBezTo>
                      <a:cubicBezTo>
                        <a:pt x="1344" y="456"/>
                        <a:pt x="1496" y="600"/>
                        <a:pt x="1408" y="744"/>
                      </a:cubicBezTo>
                      <a:cubicBezTo>
                        <a:pt x="1320" y="888"/>
                        <a:pt x="952" y="1176"/>
                        <a:pt x="736" y="1224"/>
                      </a:cubicBezTo>
                      <a:cubicBezTo>
                        <a:pt x="520" y="1272"/>
                        <a:pt x="224" y="1152"/>
                        <a:pt x="112" y="1032"/>
                      </a:cubicBezTo>
                      <a:cubicBezTo>
                        <a:pt x="0" y="912"/>
                        <a:pt x="72" y="648"/>
                        <a:pt x="64" y="504"/>
                      </a:cubicBezTo>
                      <a:cubicBezTo>
                        <a:pt x="56" y="360"/>
                        <a:pt x="32" y="248"/>
                        <a:pt x="64" y="168"/>
                      </a:cubicBezTo>
                      <a:cubicBezTo>
                        <a:pt x="96" y="88"/>
                        <a:pt x="96" y="48"/>
                        <a:pt x="208" y="24"/>
                      </a:cubicBezTo>
                      <a:close/>
                    </a:path>
                  </a:pathLst>
                </a:cu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aphicFrame>
              <p:nvGraphicFramePr>
                <p:cNvPr id="9246" name="Object 12"/>
                <p:cNvGraphicFramePr>
                  <a:graphicFrameLocks noChangeAspect="1"/>
                </p:cNvGraphicFramePr>
                <p:nvPr/>
              </p:nvGraphicFramePr>
              <p:xfrm>
                <a:off x="3920" y="2528"/>
                <a:ext cx="165" cy="15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934" name="公式" r:id="rId7" imgW="215713" imgH="203024" progId="Equation.3">
                        <p:embed/>
                      </p:oleObj>
                    </mc:Choice>
                    <mc:Fallback>
                      <p:oleObj name="公式" r:id="rId7" imgW="215713" imgH="203024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920" y="2528"/>
                              <a:ext cx="165" cy="155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sp>
            <p:nvSpPr>
              <p:cNvPr id="9231" name="Rectangle 25"/>
              <p:cNvSpPr>
                <a:spLocks noChangeArrowheads="1"/>
              </p:cNvSpPr>
              <p:nvPr/>
            </p:nvSpPr>
            <p:spPr bwMode="auto">
              <a:xfrm rot="-1647933">
                <a:off x="7207250" y="3049588"/>
                <a:ext cx="339725" cy="346075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Blip>
                    <a:blip r:embed="rId9"/>
                  </a:buBlip>
                  <a:defRPr kumimoji="1" sz="28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Blip>
                    <a:blip r:embed="rId9"/>
                  </a:buBlip>
                  <a:defRPr kumimoji="1" sz="24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Blip>
                    <a:blip r:embed="rId9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Blip>
                    <a:blip r:embed="rId9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Blip>
                    <a:blip r:embed="rId9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9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9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9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9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00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  <p:grpSp>
            <p:nvGrpSpPr>
              <p:cNvPr id="9232" name="Group 26"/>
              <p:cNvGrpSpPr>
                <a:grpSpLocks/>
              </p:cNvGrpSpPr>
              <p:nvPr/>
            </p:nvGrpSpPr>
            <p:grpSpPr bwMode="auto">
              <a:xfrm>
                <a:off x="7421563" y="2824163"/>
                <a:ext cx="1358900" cy="344487"/>
                <a:chOff x="3792" y="2004"/>
                <a:chExt cx="1296" cy="328"/>
              </a:xfrm>
            </p:grpSpPr>
            <p:sp>
              <p:nvSpPr>
                <p:cNvPr id="9242" name="Line 27"/>
                <p:cNvSpPr>
                  <a:spLocks noChangeShapeType="1"/>
                </p:cNvSpPr>
                <p:nvPr/>
              </p:nvSpPr>
              <p:spPr bwMode="auto">
                <a:xfrm>
                  <a:off x="3792" y="2316"/>
                  <a:ext cx="1296" cy="0"/>
                </a:xfrm>
                <a:prstGeom prst="line">
                  <a:avLst/>
                </a:prstGeom>
                <a:noFill/>
                <a:ln w="28575">
                  <a:solidFill>
                    <a:srgbClr val="0000FF"/>
                  </a:solidFill>
                  <a:round/>
                  <a:headEnd type="triangle" w="med" len="med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aphicFrame>
              <p:nvGraphicFramePr>
                <p:cNvPr id="9243" name="Object 11"/>
                <p:cNvGraphicFramePr>
                  <a:graphicFrameLocks noChangeAspect="1"/>
                </p:cNvGraphicFramePr>
                <p:nvPr/>
              </p:nvGraphicFramePr>
              <p:xfrm>
                <a:off x="4656" y="2004"/>
                <a:ext cx="432" cy="32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935" name="公式" r:id="rId10" imgW="368300" imgH="279400" progId="Equation.3">
                        <p:embed/>
                      </p:oleObj>
                    </mc:Choice>
                    <mc:Fallback>
                      <p:oleObj name="公式" r:id="rId10" imgW="368300" imgH="279400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1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656" y="2004"/>
                              <a:ext cx="432" cy="328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pSp>
            <p:nvGrpSpPr>
              <p:cNvPr id="9233" name="Group 29"/>
              <p:cNvGrpSpPr>
                <a:grpSpLocks/>
              </p:cNvGrpSpPr>
              <p:nvPr/>
            </p:nvGrpSpPr>
            <p:grpSpPr bwMode="auto">
              <a:xfrm>
                <a:off x="5338763" y="2360613"/>
                <a:ext cx="803275" cy="344487"/>
                <a:chOff x="3264" y="1776"/>
                <a:chExt cx="527" cy="217"/>
              </a:xfrm>
            </p:grpSpPr>
            <p:graphicFrame>
              <p:nvGraphicFramePr>
                <p:cNvPr id="9240" name="Object 10"/>
                <p:cNvGraphicFramePr>
                  <a:graphicFrameLocks noChangeAspect="1"/>
                </p:cNvGraphicFramePr>
                <p:nvPr/>
              </p:nvGraphicFramePr>
              <p:xfrm>
                <a:off x="3264" y="1776"/>
                <a:ext cx="379" cy="217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936" name="公式" r:id="rId12" imgW="469900" imgH="279400" progId="Equation.3">
                        <p:embed/>
                      </p:oleObj>
                    </mc:Choice>
                    <mc:Fallback>
                      <p:oleObj name="公式" r:id="rId12" imgW="469900" imgH="279400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3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264" y="1776"/>
                              <a:ext cx="379" cy="21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9241" name="Line 31"/>
                <p:cNvSpPr>
                  <a:spLocks noChangeShapeType="1"/>
                </p:cNvSpPr>
                <p:nvPr/>
              </p:nvSpPr>
              <p:spPr bwMode="auto">
                <a:xfrm>
                  <a:off x="3312" y="1811"/>
                  <a:ext cx="479" cy="0"/>
                </a:xfrm>
                <a:prstGeom prst="line">
                  <a:avLst/>
                </a:prstGeom>
                <a:noFill/>
                <a:ln w="28575">
                  <a:solidFill>
                    <a:srgbClr val="0000FF"/>
                  </a:solidFill>
                  <a:round/>
                  <a:headEnd/>
                  <a:tailEnd type="triangle" w="sm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234" name="Group 32"/>
              <p:cNvGrpSpPr>
                <a:grpSpLocks/>
              </p:cNvGrpSpPr>
              <p:nvPr/>
            </p:nvGrpSpPr>
            <p:grpSpPr bwMode="auto">
              <a:xfrm>
                <a:off x="4900613" y="1941513"/>
                <a:ext cx="1389062" cy="342900"/>
                <a:chOff x="2976" y="1512"/>
                <a:chExt cx="912" cy="216"/>
              </a:xfrm>
            </p:grpSpPr>
            <p:graphicFrame>
              <p:nvGraphicFramePr>
                <p:cNvPr id="9238" name="Object 9"/>
                <p:cNvGraphicFramePr>
                  <a:graphicFrameLocks noChangeAspect="1"/>
                </p:cNvGraphicFramePr>
                <p:nvPr/>
              </p:nvGraphicFramePr>
              <p:xfrm>
                <a:off x="2996" y="1512"/>
                <a:ext cx="748" cy="21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937" name="公式" r:id="rId14" imgW="927100" imgH="279400" progId="Equation.3">
                        <p:embed/>
                      </p:oleObj>
                    </mc:Choice>
                    <mc:Fallback>
                      <p:oleObj name="公式" r:id="rId14" imgW="927100" imgH="279400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5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996" y="1512"/>
                              <a:ext cx="748" cy="216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9239" name="Line 34"/>
                <p:cNvSpPr>
                  <a:spLocks noChangeShapeType="1"/>
                </p:cNvSpPr>
                <p:nvPr/>
              </p:nvSpPr>
              <p:spPr bwMode="auto">
                <a:xfrm>
                  <a:off x="2976" y="1692"/>
                  <a:ext cx="912" cy="0"/>
                </a:xfrm>
                <a:prstGeom prst="line">
                  <a:avLst/>
                </a:prstGeom>
                <a:noFill/>
                <a:ln w="28575">
                  <a:solidFill>
                    <a:srgbClr val="0000FF"/>
                  </a:solidFill>
                  <a:round/>
                  <a:headEnd/>
                  <a:tailEnd type="triangle" w="sm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235" name="Group 35"/>
              <p:cNvGrpSpPr>
                <a:grpSpLocks/>
              </p:cNvGrpSpPr>
              <p:nvPr/>
            </p:nvGrpSpPr>
            <p:grpSpPr bwMode="auto">
              <a:xfrm>
                <a:off x="7439025" y="1814513"/>
                <a:ext cx="1295400" cy="1060450"/>
                <a:chOff x="3792" y="968"/>
                <a:chExt cx="1235" cy="1012"/>
              </a:xfrm>
            </p:grpSpPr>
            <p:graphicFrame>
              <p:nvGraphicFramePr>
                <p:cNvPr id="9236" name="Object 8"/>
                <p:cNvGraphicFramePr>
                  <a:graphicFrameLocks noChangeAspect="1"/>
                </p:cNvGraphicFramePr>
                <p:nvPr/>
              </p:nvGraphicFramePr>
              <p:xfrm>
                <a:off x="3792" y="968"/>
                <a:ext cx="1235" cy="32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938" name="公式" r:id="rId16" imgW="1054100" imgH="279400" progId="Equation.3">
                        <p:embed/>
                      </p:oleObj>
                    </mc:Choice>
                    <mc:Fallback>
                      <p:oleObj name="公式" r:id="rId16" imgW="1054100" imgH="279400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7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792" y="968"/>
                              <a:ext cx="1235" cy="328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9237" name="Line 37"/>
                <p:cNvSpPr>
                  <a:spLocks noChangeShapeType="1"/>
                </p:cNvSpPr>
                <p:nvPr/>
              </p:nvSpPr>
              <p:spPr bwMode="auto">
                <a:xfrm flipH="1">
                  <a:off x="3984" y="1212"/>
                  <a:ext cx="96" cy="768"/>
                </a:xfrm>
                <a:prstGeom prst="line">
                  <a:avLst/>
                </a:prstGeom>
                <a:noFill/>
                <a:ln w="28575">
                  <a:solidFill>
                    <a:srgbClr val="3366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9227" name="Group 38"/>
            <p:cNvGrpSpPr>
              <a:grpSpLocks/>
            </p:cNvGrpSpPr>
            <p:nvPr/>
          </p:nvGrpSpPr>
          <p:grpSpPr bwMode="auto">
            <a:xfrm>
              <a:off x="7837488" y="3208338"/>
              <a:ext cx="1306512" cy="904875"/>
              <a:chOff x="4224" y="2352"/>
              <a:chExt cx="1247" cy="864"/>
            </a:xfrm>
          </p:grpSpPr>
          <p:graphicFrame>
            <p:nvGraphicFramePr>
              <p:cNvPr id="9228" name="Object 7"/>
              <p:cNvGraphicFramePr>
                <a:graphicFrameLocks noChangeAspect="1"/>
              </p:cNvGraphicFramePr>
              <p:nvPr/>
            </p:nvGraphicFramePr>
            <p:xfrm>
              <a:off x="4848" y="2888"/>
              <a:ext cx="623" cy="32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939" name="公式" r:id="rId18" imgW="533169" imgH="279279" progId="Equation.3">
                      <p:embed/>
                    </p:oleObj>
                  </mc:Choice>
                  <mc:Fallback>
                    <p:oleObj name="公式" r:id="rId18" imgW="533169" imgH="279279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48" y="2888"/>
                            <a:ext cx="623" cy="32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9229" name="Line 40"/>
              <p:cNvSpPr>
                <a:spLocks noChangeShapeType="1"/>
              </p:cNvSpPr>
              <p:nvPr/>
            </p:nvSpPr>
            <p:spPr bwMode="auto">
              <a:xfrm flipH="1" flipV="1">
                <a:off x="4224" y="2352"/>
                <a:ext cx="912" cy="624"/>
              </a:xfrm>
              <a:prstGeom prst="line">
                <a:avLst/>
              </a:prstGeom>
              <a:noFill/>
              <a:ln w="28575">
                <a:solidFill>
                  <a:srgbClr val="3366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aphicFrame>
        <p:nvGraphicFramePr>
          <p:cNvPr id="9225" name="Object 5"/>
          <p:cNvGraphicFramePr>
            <a:graphicFrameLocks noChangeAspect="1"/>
          </p:cNvGraphicFramePr>
          <p:nvPr/>
        </p:nvGraphicFramePr>
        <p:xfrm>
          <a:off x="2033588" y="1335089"/>
          <a:ext cx="4724400" cy="355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40" name="公式" r:id="rId20" imgW="3403600" imgH="2552700" progId="Equation.3">
                  <p:embed/>
                </p:oleObj>
              </mc:Choice>
              <mc:Fallback>
                <p:oleObj name="公式" r:id="rId20" imgW="3403600" imgH="2552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3588" y="1335089"/>
                        <a:ext cx="4724400" cy="3552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Group 25"/>
          <p:cNvGrpSpPr>
            <a:grpSpLocks/>
          </p:cNvGrpSpPr>
          <p:nvPr/>
        </p:nvGrpSpPr>
        <p:grpSpPr bwMode="auto">
          <a:xfrm>
            <a:off x="2208213" y="5084763"/>
            <a:ext cx="7467600" cy="990600"/>
            <a:chOff x="816" y="3312"/>
            <a:chExt cx="4704" cy="624"/>
          </a:xfrm>
        </p:grpSpPr>
        <p:grpSp>
          <p:nvGrpSpPr>
            <p:cNvPr id="9222" name="Group 26"/>
            <p:cNvGrpSpPr>
              <a:grpSpLocks/>
            </p:cNvGrpSpPr>
            <p:nvPr/>
          </p:nvGrpSpPr>
          <p:grpSpPr bwMode="auto">
            <a:xfrm>
              <a:off x="816" y="3312"/>
              <a:ext cx="4704" cy="596"/>
              <a:chOff x="816" y="3312"/>
              <a:chExt cx="4704" cy="596"/>
            </a:xfrm>
          </p:grpSpPr>
          <p:sp>
            <p:nvSpPr>
              <p:cNvPr id="9224" name="Text Box 27"/>
              <p:cNvSpPr txBox="1">
                <a:spLocks noChangeArrowheads="1"/>
              </p:cNvSpPr>
              <p:nvPr/>
            </p:nvSpPr>
            <p:spPr bwMode="auto">
              <a:xfrm>
                <a:off x="816" y="3312"/>
                <a:ext cx="4704" cy="5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571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Blip>
                    <a:blip r:embed="rId9"/>
                  </a:buBlip>
                  <a:defRPr kumimoji="1" sz="28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Blip>
                    <a:blip r:embed="rId9"/>
                  </a:buBlip>
                  <a:defRPr kumimoji="1" sz="24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Blip>
                    <a:blip r:embed="rId9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Blip>
                    <a:blip r:embed="rId9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Blip>
                    <a:blip r:embed="rId9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9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9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9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9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b="1">
                    <a:solidFill>
                      <a:srgbClr val="CC3300"/>
                    </a:solidFill>
                    <a:latin typeface="楷体_GB2312" pitchFamily="49" charset="-122"/>
                    <a:ea typeface="楷体_GB2312" pitchFamily="49" charset="-122"/>
                  </a:rPr>
                  <a:t>应用范围：</a:t>
                </a:r>
                <a:r>
                  <a:rPr lang="zh-CN" altLang="en-US" b="1">
                    <a:solidFill>
                      <a:srgbClr val="0033CC"/>
                    </a:solidFill>
                    <a:latin typeface="楷体_GB2312" pitchFamily="49" charset="-122"/>
                    <a:ea typeface="楷体_GB2312" pitchFamily="49" charset="-122"/>
                  </a:rPr>
                  <a:t>积分区域为圆域</a:t>
                </a:r>
                <a:r>
                  <a:rPr lang="en-US" altLang="zh-CN" b="1">
                    <a:solidFill>
                      <a:srgbClr val="0033CC"/>
                    </a:solidFill>
                    <a:latin typeface="楷体_GB2312" pitchFamily="49" charset="-122"/>
                    <a:ea typeface="楷体_GB2312" pitchFamily="49" charset="-122"/>
                  </a:rPr>
                  <a:t>(</a:t>
                </a:r>
                <a:r>
                  <a:rPr lang="zh-CN" altLang="en-US" b="1">
                    <a:solidFill>
                      <a:srgbClr val="0033CC"/>
                    </a:solidFill>
                    <a:latin typeface="楷体_GB2312" pitchFamily="49" charset="-122"/>
                    <a:ea typeface="楷体_GB2312" pitchFamily="49" charset="-122"/>
                  </a:rPr>
                  <a:t>或一部分</a:t>
                </a:r>
                <a:r>
                  <a:rPr lang="en-US" altLang="zh-CN" b="1">
                    <a:solidFill>
                      <a:srgbClr val="0033CC"/>
                    </a:solidFill>
                    <a:latin typeface="楷体_GB2312" pitchFamily="49" charset="-122"/>
                    <a:ea typeface="楷体_GB2312" pitchFamily="49" charset="-122"/>
                  </a:rPr>
                  <a:t>)</a:t>
                </a:r>
                <a:r>
                  <a:rPr lang="zh-CN" altLang="en-US" b="1">
                    <a:solidFill>
                      <a:srgbClr val="0033CC"/>
                    </a:solidFill>
                    <a:latin typeface="楷体_GB2312" pitchFamily="49" charset="-122"/>
                    <a:ea typeface="楷体_GB2312" pitchFamily="49" charset="-122"/>
                  </a:rPr>
                  <a:t>，被积函数含        的用此简便</a:t>
                </a:r>
                <a:r>
                  <a:rPr lang="en-US" altLang="zh-CN" b="1">
                    <a:solidFill>
                      <a:srgbClr val="0033CC"/>
                    </a:solidFill>
                    <a:latin typeface="楷体_GB2312" pitchFamily="49" charset="-122"/>
                    <a:ea typeface="楷体_GB2312" pitchFamily="49" charset="-122"/>
                  </a:rPr>
                  <a:t>.</a:t>
                </a:r>
              </a:p>
            </p:txBody>
          </p:sp>
          <p:graphicFrame>
            <p:nvGraphicFramePr>
              <p:cNvPr id="2" name="Object 15"/>
              <p:cNvGraphicFramePr>
                <a:graphicFrameLocks noChangeAspect="1"/>
              </p:cNvGraphicFramePr>
              <p:nvPr/>
            </p:nvGraphicFramePr>
            <p:xfrm>
              <a:off x="1584" y="3552"/>
              <a:ext cx="912" cy="34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941" name="Equation" r:id="rId22" imgW="561908" imgH="181008" progId="Equation.3">
                      <p:embed/>
                    </p:oleObj>
                  </mc:Choice>
                  <mc:Fallback>
                    <p:oleObj name="Equation" r:id="rId22" imgW="561908" imgH="181008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84" y="3552"/>
                            <a:ext cx="912" cy="34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9223" name="Rectangle 29"/>
            <p:cNvSpPr>
              <a:spLocks noChangeArrowheads="1"/>
            </p:cNvSpPr>
            <p:nvPr/>
          </p:nvSpPr>
          <p:spPr bwMode="auto">
            <a:xfrm>
              <a:off x="816" y="3312"/>
              <a:ext cx="4656" cy="624"/>
            </a:xfrm>
            <a:prstGeom prst="rect">
              <a:avLst/>
            </a:prstGeom>
            <a:noFill/>
            <a:ln w="57150">
              <a:solidFill>
                <a:srgbClr val="3366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9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9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9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9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9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9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9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9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9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</p:grpSp>
      <p:graphicFrame>
        <p:nvGraphicFramePr>
          <p:cNvPr id="49" name="Object 8"/>
          <p:cNvGraphicFramePr>
            <a:graphicFrameLocks noChangeAspect="1"/>
          </p:cNvGraphicFramePr>
          <p:nvPr/>
        </p:nvGraphicFramePr>
        <p:xfrm>
          <a:off x="7148513" y="3187700"/>
          <a:ext cx="207645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42" name="Equation" r:id="rId24" imgW="723990" imgH="133337" progId="Equation.3">
                  <p:embed/>
                </p:oleObj>
              </mc:Choice>
              <mc:Fallback>
                <p:oleObj name="Equation" r:id="rId24" imgW="723990" imgH="13333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8513" y="3187700"/>
                        <a:ext cx="2076450" cy="476250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17600782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31520" y="513806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例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6025954"/>
              </p:ext>
            </p:extLst>
          </p:nvPr>
        </p:nvGraphicFramePr>
        <p:xfrm>
          <a:off x="1357032" y="532354"/>
          <a:ext cx="9609138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670" name="Equation" r:id="rId3" imgW="4127400" imgH="228600" progId="Equation.DSMT4">
                  <p:embed/>
                </p:oleObj>
              </mc:Choice>
              <mc:Fallback>
                <p:oleObj name="Equation" r:id="rId3" imgW="41274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57032" y="532354"/>
                        <a:ext cx="9609138" cy="5318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2400265"/>
              </p:ext>
            </p:extLst>
          </p:nvPr>
        </p:nvGraphicFramePr>
        <p:xfrm>
          <a:off x="3241964" y="1160886"/>
          <a:ext cx="5346700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671" name="Equation" r:id="rId5" imgW="2412720" imgH="380880" progId="Equation.DSMT4">
                  <p:embed/>
                </p:oleObj>
              </mc:Choice>
              <mc:Fallback>
                <p:oleObj name="Equation" r:id="rId5" imgW="241272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41964" y="1160886"/>
                        <a:ext cx="5346700" cy="844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9002655" y="1143800"/>
            <a:ext cx="2242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(2021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年高数三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4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94385" y="1988168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解</a:t>
            </a:r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0568374"/>
              </p:ext>
            </p:extLst>
          </p:nvPr>
        </p:nvGraphicFramePr>
        <p:xfrm>
          <a:off x="1357032" y="2044081"/>
          <a:ext cx="3971469" cy="5114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672" name="Equation" r:id="rId7" imgW="1676160" imgH="215640" progId="Equation.DSMT4">
                  <p:embed/>
                </p:oleObj>
              </mc:Choice>
              <mc:Fallback>
                <p:oleObj name="Equation" r:id="rId7" imgW="167616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357032" y="2044081"/>
                        <a:ext cx="3971469" cy="5114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3764379"/>
              </p:ext>
            </p:extLst>
          </p:nvPr>
        </p:nvGraphicFramePr>
        <p:xfrm>
          <a:off x="5447409" y="2045720"/>
          <a:ext cx="2437038" cy="5114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673" name="Equation" r:id="rId9" imgW="1028520" imgH="215640" progId="Equation.DSMT4">
                  <p:embed/>
                </p:oleObj>
              </mc:Choice>
              <mc:Fallback>
                <p:oleObj name="Equation" r:id="rId9" imgW="102852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447409" y="2045720"/>
                        <a:ext cx="2437038" cy="5114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2610387"/>
              </p:ext>
            </p:extLst>
          </p:nvPr>
        </p:nvGraphicFramePr>
        <p:xfrm>
          <a:off x="784225" y="2479675"/>
          <a:ext cx="10153650" cy="105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674" name="Equation" r:id="rId11" imgW="4406760" imgH="457200" progId="Equation.DSMT4">
                  <p:embed/>
                </p:oleObj>
              </mc:Choice>
              <mc:Fallback>
                <p:oleObj name="Equation" r:id="rId11" imgW="440676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84225" y="2479675"/>
                        <a:ext cx="10153650" cy="1050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9470223"/>
              </p:ext>
            </p:extLst>
          </p:nvPr>
        </p:nvGraphicFramePr>
        <p:xfrm>
          <a:off x="1238124" y="3386168"/>
          <a:ext cx="4389437" cy="87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675" name="Equation" r:id="rId13" imgW="1917360" imgH="380880" progId="Equation.DSMT4">
                  <p:embed/>
                </p:oleObj>
              </mc:Choice>
              <mc:Fallback>
                <p:oleObj name="Equation" r:id="rId13" imgW="191736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238124" y="3386168"/>
                        <a:ext cx="4389437" cy="873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9257425"/>
              </p:ext>
            </p:extLst>
          </p:nvPr>
        </p:nvGraphicFramePr>
        <p:xfrm>
          <a:off x="1275259" y="1259956"/>
          <a:ext cx="1939822" cy="4564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676" name="Equation" r:id="rId15" imgW="863280" imgH="203040" progId="Equation.DSMT4">
                  <p:embed/>
                </p:oleObj>
              </mc:Choice>
              <mc:Fallback>
                <p:oleObj name="Equation" r:id="rId15" imgW="8632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275259" y="1259956"/>
                        <a:ext cx="1939822" cy="4564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3660678"/>
              </p:ext>
            </p:extLst>
          </p:nvPr>
        </p:nvGraphicFramePr>
        <p:xfrm>
          <a:off x="5627561" y="3321057"/>
          <a:ext cx="3078439" cy="10667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677" name="Equation" r:id="rId17" imgW="1282680" imgH="444240" progId="Equation.DSMT4">
                  <p:embed/>
                </p:oleObj>
              </mc:Choice>
              <mc:Fallback>
                <p:oleObj name="Equation" r:id="rId17" imgW="128268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5627561" y="3321057"/>
                        <a:ext cx="3078439" cy="10667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4843561"/>
              </p:ext>
            </p:extLst>
          </p:nvPr>
        </p:nvGraphicFramePr>
        <p:xfrm>
          <a:off x="1267534" y="4450268"/>
          <a:ext cx="2991941" cy="9295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678" name="Equation" r:id="rId19" imgW="1307880" imgH="406080" progId="Equation.DSMT4">
                  <p:embed/>
                </p:oleObj>
              </mc:Choice>
              <mc:Fallback>
                <p:oleObj name="Equation" r:id="rId19" imgW="130788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267534" y="4450268"/>
                        <a:ext cx="2991941" cy="9295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7913670"/>
              </p:ext>
            </p:extLst>
          </p:nvPr>
        </p:nvGraphicFramePr>
        <p:xfrm>
          <a:off x="4230065" y="4315637"/>
          <a:ext cx="3056930" cy="11987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679" name="Equation" r:id="rId21" imgW="1295280" imgH="507960" progId="Equation.DSMT4">
                  <p:embed/>
                </p:oleObj>
              </mc:Choice>
              <mc:Fallback>
                <p:oleObj name="Equation" r:id="rId21" imgW="1295280" imgH="507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4230065" y="4315637"/>
                        <a:ext cx="3056930" cy="11987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6727201"/>
              </p:ext>
            </p:extLst>
          </p:nvPr>
        </p:nvGraphicFramePr>
        <p:xfrm>
          <a:off x="7286995" y="4503094"/>
          <a:ext cx="1544781" cy="8238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680" name="Equation" r:id="rId23" imgW="761760" imgH="406080" progId="Equation.DSMT4">
                  <p:embed/>
                </p:oleObj>
              </mc:Choice>
              <mc:Fallback>
                <p:oleObj name="Equation" r:id="rId23" imgW="76176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7286995" y="4503094"/>
                        <a:ext cx="1544781" cy="8238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93272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31520" y="513806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例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9393859"/>
              </p:ext>
            </p:extLst>
          </p:nvPr>
        </p:nvGraphicFramePr>
        <p:xfrm>
          <a:off x="1384967" y="350488"/>
          <a:ext cx="8485187" cy="827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509" name="Equation" r:id="rId3" imgW="3644640" imgH="355320" progId="Equation.DSMT4">
                  <p:embed/>
                </p:oleObj>
              </mc:Choice>
              <mc:Fallback>
                <p:oleObj name="Equation" r:id="rId3" imgW="3644640" imgH="355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84967" y="350488"/>
                        <a:ext cx="8485187" cy="8270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8401543"/>
              </p:ext>
            </p:extLst>
          </p:nvPr>
        </p:nvGraphicFramePr>
        <p:xfrm>
          <a:off x="1142357" y="937211"/>
          <a:ext cx="3573462" cy="1014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510" name="Equation" r:id="rId5" imgW="1612800" imgH="457200" progId="Equation.DSMT4">
                  <p:embed/>
                </p:oleObj>
              </mc:Choice>
              <mc:Fallback>
                <p:oleObj name="Equation" r:id="rId5" imgW="16128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42357" y="937211"/>
                        <a:ext cx="3573462" cy="1014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4934468" y="1179209"/>
            <a:ext cx="2242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(2022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年高数二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4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80427" y="1944211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解</a:t>
            </a:r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9030920"/>
              </p:ext>
            </p:extLst>
          </p:nvPr>
        </p:nvGraphicFramePr>
        <p:xfrm>
          <a:off x="1357032" y="1966556"/>
          <a:ext cx="3971469" cy="5114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511" name="Equation" r:id="rId7" imgW="1676160" imgH="215640" progId="Equation.DSMT4">
                  <p:embed/>
                </p:oleObj>
              </mc:Choice>
              <mc:Fallback>
                <p:oleObj name="Equation" r:id="rId7" imgW="167616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357032" y="1966556"/>
                        <a:ext cx="3971469" cy="5114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6291956"/>
              </p:ext>
            </p:extLst>
          </p:nvPr>
        </p:nvGraphicFramePr>
        <p:xfrm>
          <a:off x="5328501" y="1972305"/>
          <a:ext cx="2437038" cy="5114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512" name="Equation" r:id="rId9" imgW="1028520" imgH="215640" progId="Equation.DSMT4">
                  <p:embed/>
                </p:oleObj>
              </mc:Choice>
              <mc:Fallback>
                <p:oleObj name="Equation" r:id="rId9" imgW="102852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328501" y="1972305"/>
                        <a:ext cx="2437038" cy="5114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3423093"/>
              </p:ext>
            </p:extLst>
          </p:nvPr>
        </p:nvGraphicFramePr>
        <p:xfrm>
          <a:off x="965457" y="2730432"/>
          <a:ext cx="9689709" cy="1020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513" name="Equation" r:id="rId11" imgW="4495680" imgH="444240" progId="Equation.DSMT4">
                  <p:embed/>
                </p:oleObj>
              </mc:Choice>
              <mc:Fallback>
                <p:oleObj name="Equation" r:id="rId11" imgW="449568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965457" y="2730432"/>
                        <a:ext cx="9689709" cy="10207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2693273"/>
              </p:ext>
            </p:extLst>
          </p:nvPr>
        </p:nvGraphicFramePr>
        <p:xfrm>
          <a:off x="894331" y="3714081"/>
          <a:ext cx="4650834" cy="9942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514" name="Equation" r:id="rId13" imgW="2082600" imgH="444240" progId="Equation.DSMT4">
                  <p:embed/>
                </p:oleObj>
              </mc:Choice>
              <mc:Fallback>
                <p:oleObj name="Equation" r:id="rId13" imgW="208260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894331" y="3714081"/>
                        <a:ext cx="4650834" cy="9942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1122143"/>
              </p:ext>
            </p:extLst>
          </p:nvPr>
        </p:nvGraphicFramePr>
        <p:xfrm>
          <a:off x="5545165" y="3707531"/>
          <a:ext cx="4274263" cy="9031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515" name="Equation" r:id="rId15" imgW="1803240" imgH="380880" progId="Equation.DSMT4">
                  <p:embed/>
                </p:oleObj>
              </mc:Choice>
              <mc:Fallback>
                <p:oleObj name="Equation" r:id="rId15" imgW="180324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545165" y="3707531"/>
                        <a:ext cx="4274263" cy="9031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1354361"/>
              </p:ext>
            </p:extLst>
          </p:nvPr>
        </p:nvGraphicFramePr>
        <p:xfrm>
          <a:off x="9850316" y="4035583"/>
          <a:ext cx="1314989" cy="4141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516" name="Equation" r:id="rId17" imgW="596880" imgH="177480" progId="Equation.DSMT4">
                  <p:embed/>
                </p:oleObj>
              </mc:Choice>
              <mc:Fallback>
                <p:oleObj name="Equation" r:id="rId17" imgW="59688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9850316" y="4035583"/>
                        <a:ext cx="1314989" cy="4141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" name="Group 45"/>
          <p:cNvGrpSpPr>
            <a:grpSpLocks/>
          </p:cNvGrpSpPr>
          <p:nvPr/>
        </p:nvGrpSpPr>
        <p:grpSpPr bwMode="auto">
          <a:xfrm>
            <a:off x="9603469" y="273350"/>
            <a:ext cx="2379663" cy="2408238"/>
            <a:chOff x="3618" y="1532"/>
            <a:chExt cx="1499" cy="1517"/>
          </a:xfrm>
        </p:grpSpPr>
        <p:sp>
          <p:nvSpPr>
            <p:cNvPr id="17" name="Oval 39" descr="宽下对角线"/>
            <p:cNvSpPr>
              <a:spLocks noChangeArrowheads="1"/>
            </p:cNvSpPr>
            <p:nvPr/>
          </p:nvSpPr>
          <p:spPr bwMode="auto">
            <a:xfrm>
              <a:off x="3723" y="1950"/>
              <a:ext cx="943" cy="95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9" name="Line 40"/>
            <p:cNvSpPr>
              <a:spLocks noChangeShapeType="1"/>
            </p:cNvSpPr>
            <p:nvPr/>
          </p:nvSpPr>
          <p:spPr bwMode="auto">
            <a:xfrm>
              <a:off x="3618" y="2432"/>
              <a:ext cx="1426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none" w="sm" len="sm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Line 41"/>
            <p:cNvSpPr>
              <a:spLocks noChangeShapeType="1"/>
            </p:cNvSpPr>
            <p:nvPr/>
          </p:nvSpPr>
          <p:spPr bwMode="auto">
            <a:xfrm flipV="1">
              <a:off x="4195" y="1661"/>
              <a:ext cx="0" cy="13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none" w="sm" len="sm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Text Box 42"/>
            <p:cNvSpPr txBox="1">
              <a:spLocks noChangeArrowheads="1"/>
            </p:cNvSpPr>
            <p:nvPr/>
          </p:nvSpPr>
          <p:spPr bwMode="auto">
            <a:xfrm>
              <a:off x="4842" y="2355"/>
              <a:ext cx="275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 i="1" dirty="0">
                  <a:latin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22" name="Text Box 43"/>
            <p:cNvSpPr txBox="1">
              <a:spLocks noChangeArrowheads="1"/>
            </p:cNvSpPr>
            <p:nvPr/>
          </p:nvSpPr>
          <p:spPr bwMode="auto">
            <a:xfrm>
              <a:off x="4204" y="1532"/>
              <a:ext cx="275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 i="1" dirty="0">
                  <a:latin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23" name="Text Box 44"/>
            <p:cNvSpPr txBox="1">
              <a:spLocks noChangeArrowheads="1"/>
            </p:cNvSpPr>
            <p:nvPr/>
          </p:nvSpPr>
          <p:spPr bwMode="auto">
            <a:xfrm>
              <a:off x="3923" y="2432"/>
              <a:ext cx="275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 i="1">
                  <a:latin typeface="Times New Roman" panose="02020603050405020304" pitchFamily="18" charset="0"/>
                </a:rPr>
                <a:t>o</a:t>
              </a:r>
            </a:p>
          </p:txBody>
        </p:sp>
      </p:grpSp>
      <p:cxnSp>
        <p:nvCxnSpPr>
          <p:cNvPr id="8" name="直接连接符 7"/>
          <p:cNvCxnSpPr/>
          <p:nvPr/>
        </p:nvCxnSpPr>
        <p:spPr>
          <a:xfrm flipV="1">
            <a:off x="9765346" y="922918"/>
            <a:ext cx="744538" cy="76710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弧形 25"/>
          <p:cNvSpPr/>
          <p:nvPr/>
        </p:nvSpPr>
        <p:spPr>
          <a:xfrm>
            <a:off x="9740683" y="945611"/>
            <a:ext cx="1548023" cy="1532422"/>
          </a:xfrm>
          <a:prstGeom prst="arc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731520" y="4708365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解二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graphicFrame>
        <p:nvGraphicFramePr>
          <p:cNvPr id="25" name="对象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0692219"/>
              </p:ext>
            </p:extLst>
          </p:nvPr>
        </p:nvGraphicFramePr>
        <p:xfrm>
          <a:off x="1637537" y="4734083"/>
          <a:ext cx="9324073" cy="1020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517" name="Equation" r:id="rId19" imgW="4444920" imgH="444240" progId="Equation.DSMT4">
                  <p:embed/>
                </p:oleObj>
              </mc:Choice>
              <mc:Fallback>
                <p:oleObj name="Equation" r:id="rId19" imgW="444492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637537" y="4734083"/>
                        <a:ext cx="9324073" cy="10207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3783772"/>
              </p:ext>
            </p:extLst>
          </p:nvPr>
        </p:nvGraphicFramePr>
        <p:xfrm>
          <a:off x="1973137" y="5780564"/>
          <a:ext cx="1911901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518" name="Equation" r:id="rId21" imgW="761760" imgH="177480" progId="Equation.DSMT4">
                  <p:embed/>
                </p:oleObj>
              </mc:Choice>
              <mc:Fallback>
                <p:oleObj name="Equation" r:id="rId21" imgW="76176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973137" y="5780564"/>
                        <a:ext cx="1911901" cy="4238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4141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6" grpId="0" animBg="1"/>
      <p:bldP spid="2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6155901"/>
              </p:ext>
            </p:extLst>
          </p:nvPr>
        </p:nvGraphicFramePr>
        <p:xfrm>
          <a:off x="1309023" y="590612"/>
          <a:ext cx="6654800" cy="1065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41" name="Equation" r:id="rId3" imgW="3340080" imgH="457200" progId="Equation.DSMT4">
                  <p:embed/>
                </p:oleObj>
              </mc:Choice>
              <mc:Fallback>
                <p:oleObj name="Equation" r:id="rId3" imgW="334008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09023" y="590612"/>
                        <a:ext cx="6654800" cy="10652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158387"/>
              </p:ext>
            </p:extLst>
          </p:nvPr>
        </p:nvGraphicFramePr>
        <p:xfrm>
          <a:off x="7957123" y="631033"/>
          <a:ext cx="3390900" cy="103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42" name="Equation" r:id="rId5" imgW="1701720" imgH="444240" progId="Equation.DSMT4">
                  <p:embed/>
                </p:oleObj>
              </mc:Choice>
              <mc:Fallback>
                <p:oleObj name="Equation" r:id="rId5" imgW="170172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957123" y="631033"/>
                        <a:ext cx="3390900" cy="1035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3598340"/>
              </p:ext>
            </p:extLst>
          </p:nvPr>
        </p:nvGraphicFramePr>
        <p:xfrm>
          <a:off x="1231644" y="1595136"/>
          <a:ext cx="7618413" cy="1093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43" name="Equation" r:id="rId7" imgW="3822480" imgH="469800" progId="Equation.DSMT4">
                  <p:embed/>
                </p:oleObj>
              </mc:Choice>
              <mc:Fallback>
                <p:oleObj name="Equation" r:id="rId7" imgW="3822480" imgH="469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231644" y="1595136"/>
                        <a:ext cx="7618413" cy="10937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80625"/>
              </p:ext>
            </p:extLst>
          </p:nvPr>
        </p:nvGraphicFramePr>
        <p:xfrm>
          <a:off x="1171224" y="2450162"/>
          <a:ext cx="6707187" cy="1227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44" name="Equation" r:id="rId9" imgW="3111480" imgH="533160" progId="Equation.DSMT4">
                  <p:embed/>
                </p:oleObj>
              </mc:Choice>
              <mc:Fallback>
                <p:oleObj name="Equation" r:id="rId9" imgW="3111480" imgH="533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171224" y="2450162"/>
                        <a:ext cx="6707187" cy="1227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5041448"/>
              </p:ext>
            </p:extLst>
          </p:nvPr>
        </p:nvGraphicFramePr>
        <p:xfrm>
          <a:off x="1171224" y="3608429"/>
          <a:ext cx="4051300" cy="1020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45" name="Equation" r:id="rId11" imgW="2070000" imgH="444240" progId="Equation.DSMT4">
                  <p:embed/>
                </p:oleObj>
              </mc:Choice>
              <mc:Fallback>
                <p:oleObj name="Equation" r:id="rId11" imgW="207000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171224" y="3608429"/>
                        <a:ext cx="4051300" cy="10207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666951"/>
              </p:ext>
            </p:extLst>
          </p:nvPr>
        </p:nvGraphicFramePr>
        <p:xfrm>
          <a:off x="5300420" y="3608429"/>
          <a:ext cx="4678295" cy="992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46" name="Equation" r:id="rId13" imgW="2412720" imgH="431640" progId="Equation.DSMT4">
                  <p:embed/>
                </p:oleObj>
              </mc:Choice>
              <mc:Fallback>
                <p:oleObj name="Equation" r:id="rId13" imgW="241272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300420" y="3608429"/>
                        <a:ext cx="4678295" cy="9921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1654440"/>
              </p:ext>
            </p:extLst>
          </p:nvPr>
        </p:nvGraphicFramePr>
        <p:xfrm>
          <a:off x="1309023" y="4491074"/>
          <a:ext cx="6402388" cy="1020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47" name="Equation" r:id="rId15" imgW="3301920" imgH="444240" progId="Equation.DSMT4">
                  <p:embed/>
                </p:oleObj>
              </mc:Choice>
              <mc:Fallback>
                <p:oleObj name="Equation" r:id="rId15" imgW="330192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309023" y="4491074"/>
                        <a:ext cx="6402388" cy="10207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8025413"/>
              </p:ext>
            </p:extLst>
          </p:nvPr>
        </p:nvGraphicFramePr>
        <p:xfrm>
          <a:off x="7561672" y="4483924"/>
          <a:ext cx="3005138" cy="1400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48" name="Equation" r:id="rId17" imgW="1549080" imgH="609480" progId="Equation.DSMT4">
                  <p:embed/>
                </p:oleObj>
              </mc:Choice>
              <mc:Fallback>
                <p:oleObj name="Equation" r:id="rId17" imgW="1549080" imgH="609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7561672" y="4483924"/>
                        <a:ext cx="3005138" cy="1400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6606914"/>
              </p:ext>
            </p:extLst>
          </p:nvPr>
        </p:nvGraphicFramePr>
        <p:xfrm>
          <a:off x="1309023" y="5342921"/>
          <a:ext cx="3965575" cy="1225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49" name="Equation" r:id="rId19" imgW="2044440" imgH="533160" progId="Equation.DSMT4">
                  <p:embed/>
                </p:oleObj>
              </mc:Choice>
              <mc:Fallback>
                <p:oleObj name="Equation" r:id="rId19" imgW="2044440" imgH="533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309023" y="5342921"/>
                        <a:ext cx="3965575" cy="1225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4333233"/>
              </p:ext>
            </p:extLst>
          </p:nvPr>
        </p:nvGraphicFramePr>
        <p:xfrm>
          <a:off x="5792511" y="5518986"/>
          <a:ext cx="3694112" cy="947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50" name="Equation" r:id="rId21" imgW="1854000" imgH="406080" progId="Equation.DSMT4">
                  <p:embed/>
                </p:oleObj>
              </mc:Choice>
              <mc:Fallback>
                <p:oleObj name="Equation" r:id="rId21" imgW="185400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5792511" y="5518986"/>
                        <a:ext cx="3694112" cy="9477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403006" y="861608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解三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6150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AutoShape 2"/>
          <p:cNvSpPr>
            <a:spLocks noChangeArrowheads="1"/>
          </p:cNvSpPr>
          <p:nvPr/>
        </p:nvSpPr>
        <p:spPr bwMode="auto">
          <a:xfrm>
            <a:off x="2495550" y="1770064"/>
            <a:ext cx="7272338" cy="3417887"/>
          </a:xfrm>
          <a:prstGeom prst="horizontalScroll">
            <a:avLst>
              <a:gd name="adj" fmla="val 5606"/>
            </a:avLst>
          </a:prstGeom>
          <a:gradFill rotWithShape="0">
            <a:gsLst>
              <a:gs pos="0">
                <a:srgbClr val="767647"/>
              </a:gs>
              <a:gs pos="50000">
                <a:srgbClr val="FFFF99"/>
              </a:gs>
              <a:gs pos="100000">
                <a:srgbClr val="767647"/>
              </a:gs>
            </a:gsLst>
            <a:lin ang="5400000" scaled="1"/>
          </a:gradFill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1508" name="Text Box 3"/>
          <p:cNvSpPr txBox="1">
            <a:spLocks noChangeArrowheads="1"/>
          </p:cNvSpPr>
          <p:nvPr/>
        </p:nvSpPr>
        <p:spPr bwMode="auto">
          <a:xfrm>
            <a:off x="3548063" y="660400"/>
            <a:ext cx="5167312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zh-CN" altLang="zh-CN" sz="3200" b="1" dirty="0">
                <a:solidFill>
                  <a:srgbClr val="FF0000"/>
                </a:solidFill>
                <a:latin typeface="+mn-ea"/>
                <a:ea typeface="+mn-ea"/>
              </a:rPr>
              <a:t>二重积分的计算</a:t>
            </a:r>
            <a:r>
              <a:rPr lang="zh-CN" altLang="zh-CN" sz="3200" b="1" dirty="0" smtClean="0">
                <a:solidFill>
                  <a:srgbClr val="FF0000"/>
                </a:solidFill>
                <a:latin typeface="+mn-ea"/>
                <a:ea typeface="+mn-ea"/>
              </a:rPr>
              <a:t>规律</a:t>
            </a:r>
            <a:r>
              <a:rPr lang="en-US" altLang="zh-CN" sz="3200" b="1" dirty="0" smtClean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(3)</a:t>
            </a:r>
            <a:endParaRPr lang="zh-CN" altLang="en-US" sz="3200" b="1" dirty="0">
              <a:solidFill>
                <a:srgbClr val="FF33CC"/>
              </a:solidFill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2905125" y="2325689"/>
            <a:ext cx="4846638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b="1">
                <a:solidFill>
                  <a:schemeClr val="tx1"/>
                </a:solidFill>
                <a:ea typeface="宋体" panose="02010600030101010101" pitchFamily="2" charset="-122"/>
              </a:rPr>
              <a:t>(1) </a:t>
            </a: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如被积函数为</a:t>
            </a:r>
            <a:endParaRPr lang="en-US" altLang="zh-CN" b="1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29703" name="对象 1"/>
          <p:cNvGraphicFramePr>
            <a:graphicFrameLocks noChangeAspect="1"/>
          </p:cNvGraphicFramePr>
          <p:nvPr/>
        </p:nvGraphicFramePr>
        <p:xfrm>
          <a:off x="5664201" y="2328863"/>
          <a:ext cx="1730375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82" name="Equation" r:id="rId4" imgW="761669" imgH="228501" progId="Equation.DSMT4">
                  <p:embed/>
                </p:oleObj>
              </mc:Choice>
              <mc:Fallback>
                <p:oleObj name="Equation" r:id="rId4" imgW="761669" imgH="22850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4201" y="2328863"/>
                        <a:ext cx="1730375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4" name="对象 2"/>
          <p:cNvGraphicFramePr>
            <a:graphicFrameLocks noChangeAspect="1"/>
          </p:cNvGraphicFramePr>
          <p:nvPr/>
        </p:nvGraphicFramePr>
        <p:xfrm>
          <a:off x="7394576" y="2338389"/>
          <a:ext cx="1744663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83" name="Equation" r:id="rId6" imgW="761669" imgH="228501" progId="Equation.DSMT4">
                  <p:embed/>
                </p:oleObj>
              </mc:Choice>
              <mc:Fallback>
                <p:oleObj name="Equation" r:id="rId6" imgW="761669" imgH="22850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4576" y="2338389"/>
                        <a:ext cx="1744663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5" name="对象 3"/>
          <p:cNvGraphicFramePr>
            <a:graphicFrameLocks noChangeAspect="1"/>
          </p:cNvGraphicFramePr>
          <p:nvPr/>
        </p:nvGraphicFramePr>
        <p:xfrm>
          <a:off x="3216276" y="2889250"/>
          <a:ext cx="1006475" cy="947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84" name="Equation" r:id="rId8" imgW="431613" imgH="406224" progId="Equation.DSMT4">
                  <p:embed/>
                </p:oleObj>
              </mc:Choice>
              <mc:Fallback>
                <p:oleObj name="Equation" r:id="rId8" imgW="431613" imgH="4062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6276" y="2889250"/>
                        <a:ext cx="1006475" cy="947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6" name="对象 4"/>
          <p:cNvGraphicFramePr>
            <a:graphicFrameLocks noChangeAspect="1"/>
          </p:cNvGraphicFramePr>
          <p:nvPr/>
        </p:nvGraphicFramePr>
        <p:xfrm>
          <a:off x="4352925" y="2887664"/>
          <a:ext cx="2038350" cy="960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85" name="Equation" r:id="rId10" imgW="863225" imgH="406224" progId="Equation.DSMT4">
                  <p:embed/>
                </p:oleObj>
              </mc:Choice>
              <mc:Fallback>
                <p:oleObj name="Equation" r:id="rId10" imgW="863225" imgH="4062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2925" y="2887664"/>
                        <a:ext cx="2038350" cy="960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Rectangle 13"/>
          <p:cNvSpPr>
            <a:spLocks noChangeArrowheads="1"/>
          </p:cNvSpPr>
          <p:nvPr/>
        </p:nvSpPr>
        <p:spPr bwMode="auto">
          <a:xfrm>
            <a:off x="6391275" y="3116264"/>
            <a:ext cx="3233738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或积分域为圆域、</a:t>
            </a:r>
          </a:p>
        </p:txBody>
      </p:sp>
      <p:sp>
        <p:nvSpPr>
          <p:cNvPr id="25" name="Rectangle 18"/>
          <p:cNvSpPr>
            <a:spLocks noChangeArrowheads="1"/>
          </p:cNvSpPr>
          <p:nvPr/>
        </p:nvSpPr>
        <p:spPr bwMode="auto">
          <a:xfrm>
            <a:off x="2909888" y="3967164"/>
            <a:ext cx="3541712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扇形域、圆环域时</a:t>
            </a:r>
            <a:r>
              <a:rPr lang="en-US" altLang="zh-CN" b="1">
                <a:solidFill>
                  <a:schemeClr val="tx1"/>
                </a:solidFill>
                <a:ea typeface="宋体" panose="02010600030101010101" pitchFamily="2" charset="-122"/>
              </a:rPr>
              <a:t>,</a:t>
            </a:r>
            <a:endParaRPr lang="zh-CN" altLang="en-US" b="1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7" name="Rectangle 19"/>
          <p:cNvSpPr>
            <a:spLocks noChangeArrowheads="1"/>
          </p:cNvSpPr>
          <p:nvPr/>
        </p:nvSpPr>
        <p:spPr bwMode="auto">
          <a:xfrm>
            <a:off x="5984875" y="3967164"/>
            <a:ext cx="3671888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则一般用极坐标计算</a:t>
            </a:r>
            <a:r>
              <a:rPr lang="en-US" altLang="zh-CN" b="1">
                <a:solidFill>
                  <a:schemeClr val="tx1"/>
                </a:solidFill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30734" name="文本框 5"/>
          <p:cNvSpPr txBox="1">
            <a:spLocks noChangeArrowheads="1"/>
          </p:cNvSpPr>
          <p:nvPr/>
        </p:nvSpPr>
        <p:spPr bwMode="auto">
          <a:xfrm>
            <a:off x="5326064" y="1265239"/>
            <a:ext cx="112553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rgbClr val="FF0000"/>
                </a:solidFill>
                <a:ea typeface="宋体" panose="02010600030101010101" pitchFamily="2" charset="-122"/>
              </a:rPr>
              <a:t>极坐标</a:t>
            </a:r>
          </a:p>
        </p:txBody>
      </p:sp>
    </p:spTree>
    <p:extLst>
      <p:ext uri="{BB962C8B-B14F-4D97-AF65-F5344CB8AC3E}">
        <p14:creationId xmlns:p14="http://schemas.microsoft.com/office/powerpoint/2010/main" val="2815169964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9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9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9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47" dur="500"/>
                                        <p:tgtEl>
                                          <p:spTgt spid="421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1890" grpId="0" animBg="1"/>
      <p:bldP spid="13" grpId="0" autoUpdateAnimBg="0"/>
      <p:bldP spid="24" grpId="0" autoUpdateAnimBg="0"/>
      <p:bldP spid="25" grpId="0" autoUpdateAnimBg="0"/>
      <p:bldP spid="27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2" name="Object 2"/>
          <p:cNvGraphicFramePr>
            <a:graphicFrameLocks noChangeAspect="1"/>
          </p:cNvGraphicFramePr>
          <p:nvPr/>
        </p:nvGraphicFramePr>
        <p:xfrm>
          <a:off x="2279650" y="5013325"/>
          <a:ext cx="4787900" cy="725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4" name="公式" r:id="rId3" imgW="4813300" imgH="698500" progId="Equation.3">
                  <p:embed/>
                </p:oleObj>
              </mc:Choice>
              <mc:Fallback>
                <p:oleObj name="公式" r:id="rId3" imgW="4813300" imgH="698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9650" y="5013325"/>
                        <a:ext cx="4787900" cy="725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7229475" y="3733800"/>
            <a:ext cx="331788" cy="230188"/>
            <a:chOff x="3594" y="2352"/>
            <a:chExt cx="209" cy="145"/>
          </a:xfrm>
        </p:grpSpPr>
        <p:sp>
          <p:nvSpPr>
            <p:cNvPr id="10267" name="Freeform 4"/>
            <p:cNvSpPr>
              <a:spLocks/>
            </p:cNvSpPr>
            <p:nvPr/>
          </p:nvSpPr>
          <p:spPr bwMode="auto">
            <a:xfrm>
              <a:off x="3594" y="2352"/>
              <a:ext cx="78" cy="145"/>
            </a:xfrm>
            <a:custGeom>
              <a:avLst/>
              <a:gdLst>
                <a:gd name="T0" fmla="*/ 0 w 48"/>
                <a:gd name="T1" fmla="*/ 0 h 144"/>
                <a:gd name="T2" fmla="*/ 884 w 48"/>
                <a:gd name="T3" fmla="*/ 150 h 144"/>
                <a:gd name="T4" fmla="*/ 0 60000 65536"/>
                <a:gd name="T5" fmla="*/ 0 60000 65536"/>
                <a:gd name="T6" fmla="*/ 0 w 48"/>
                <a:gd name="T7" fmla="*/ 0 h 144"/>
                <a:gd name="T8" fmla="*/ 48 w 48"/>
                <a:gd name="T9" fmla="*/ 144 h 14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8" h="144">
                  <a:moveTo>
                    <a:pt x="0" y="0"/>
                  </a:moveTo>
                  <a:cubicBezTo>
                    <a:pt x="20" y="52"/>
                    <a:pt x="40" y="104"/>
                    <a:pt x="48" y="144"/>
                  </a:cubicBezTo>
                </a:path>
              </a:pathLst>
            </a:custGeom>
            <a:noFill/>
            <a:ln w="28575" cmpd="sng">
              <a:solidFill>
                <a:srgbClr val="FF00FF"/>
              </a:solidFill>
              <a:round/>
              <a:headEnd type="triangle" w="sm" len="sm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0268" name="Object 13"/>
            <p:cNvGraphicFramePr>
              <a:graphicFrameLocks noChangeAspect="1"/>
            </p:cNvGraphicFramePr>
            <p:nvPr/>
          </p:nvGraphicFramePr>
          <p:xfrm>
            <a:off x="3687" y="2352"/>
            <a:ext cx="116" cy="1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35" name="公式" r:id="rId5" imgW="279279" imgH="253890" progId="Equation.3">
                    <p:embed/>
                  </p:oleObj>
                </mc:Choice>
                <mc:Fallback>
                  <p:oleObj name="公式" r:id="rId5" imgW="279279" imgH="25389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87" y="2352"/>
                          <a:ext cx="116" cy="1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6888163" y="3500439"/>
            <a:ext cx="315912" cy="458787"/>
            <a:chOff x="3377" y="2208"/>
            <a:chExt cx="199" cy="289"/>
          </a:xfrm>
        </p:grpSpPr>
        <p:sp>
          <p:nvSpPr>
            <p:cNvPr id="10265" name="Freeform 7"/>
            <p:cNvSpPr>
              <a:spLocks/>
            </p:cNvSpPr>
            <p:nvPr/>
          </p:nvSpPr>
          <p:spPr bwMode="auto">
            <a:xfrm>
              <a:off x="3377" y="2319"/>
              <a:ext cx="94" cy="178"/>
            </a:xfrm>
            <a:custGeom>
              <a:avLst/>
              <a:gdLst>
                <a:gd name="T0" fmla="*/ 0 w 168"/>
                <a:gd name="T1" fmla="*/ 0 h 288"/>
                <a:gd name="T2" fmla="*/ 4 w 168"/>
                <a:gd name="T3" fmla="*/ 6 h 288"/>
                <a:gd name="T4" fmla="*/ 4 w 168"/>
                <a:gd name="T5" fmla="*/ 16 h 288"/>
                <a:gd name="T6" fmla="*/ 0 60000 65536"/>
                <a:gd name="T7" fmla="*/ 0 60000 65536"/>
                <a:gd name="T8" fmla="*/ 0 60000 65536"/>
                <a:gd name="T9" fmla="*/ 0 w 168"/>
                <a:gd name="T10" fmla="*/ 0 h 288"/>
                <a:gd name="T11" fmla="*/ 168 w 168"/>
                <a:gd name="T12" fmla="*/ 288 h 2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8" h="288">
                  <a:moveTo>
                    <a:pt x="0" y="0"/>
                  </a:moveTo>
                  <a:cubicBezTo>
                    <a:pt x="60" y="24"/>
                    <a:pt x="120" y="48"/>
                    <a:pt x="144" y="96"/>
                  </a:cubicBezTo>
                  <a:cubicBezTo>
                    <a:pt x="168" y="144"/>
                    <a:pt x="144" y="256"/>
                    <a:pt x="144" y="288"/>
                  </a:cubicBezTo>
                </a:path>
              </a:pathLst>
            </a:custGeom>
            <a:noFill/>
            <a:ln w="28575" cmpd="sng">
              <a:solidFill>
                <a:srgbClr val="FF00FF"/>
              </a:solidFill>
              <a:round/>
              <a:headEnd type="triangle" w="sm" len="sm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0266" name="Object 12"/>
            <p:cNvGraphicFramePr>
              <a:graphicFrameLocks noChangeAspect="1"/>
            </p:cNvGraphicFramePr>
            <p:nvPr/>
          </p:nvGraphicFramePr>
          <p:xfrm>
            <a:off x="3473" y="2208"/>
            <a:ext cx="103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36" name="公式" r:id="rId7" imgW="241195" imgH="406224" progId="Equation.3">
                    <p:embed/>
                  </p:oleObj>
                </mc:Choice>
                <mc:Fallback>
                  <p:oleObj name="公式" r:id="rId7" imgW="241195" imgH="40622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73" y="2208"/>
                          <a:ext cx="103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6470650" y="2263776"/>
            <a:ext cx="3581400" cy="2022475"/>
            <a:chOff x="3116" y="1426"/>
            <a:chExt cx="2256" cy="1274"/>
          </a:xfrm>
        </p:grpSpPr>
        <p:graphicFrame>
          <p:nvGraphicFramePr>
            <p:cNvPr id="10258" name="Object 8"/>
            <p:cNvGraphicFramePr>
              <a:graphicFrameLocks noChangeAspect="1"/>
            </p:cNvGraphicFramePr>
            <p:nvPr/>
          </p:nvGraphicFramePr>
          <p:xfrm>
            <a:off x="3635" y="1426"/>
            <a:ext cx="1019" cy="8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37" name="BMP 图象" r:id="rId9" imgW="1685714" imgH="1352381" progId="Paint.Picture">
                    <p:embed/>
                  </p:oleObj>
                </mc:Choice>
                <mc:Fallback>
                  <p:oleObj name="BMP 图象" r:id="rId9" imgW="1685714" imgH="1352381" progId="Paint.Picture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35" y="1426"/>
                          <a:ext cx="1019" cy="8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59" name="Line 11"/>
            <p:cNvSpPr>
              <a:spLocks noChangeShapeType="1"/>
            </p:cNvSpPr>
            <p:nvPr/>
          </p:nvSpPr>
          <p:spPr bwMode="auto">
            <a:xfrm>
              <a:off x="3220" y="2509"/>
              <a:ext cx="215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60" name="Line 12"/>
            <p:cNvSpPr>
              <a:spLocks noChangeShapeType="1"/>
            </p:cNvSpPr>
            <p:nvPr/>
          </p:nvSpPr>
          <p:spPr bwMode="auto">
            <a:xfrm flipH="1">
              <a:off x="3225" y="1503"/>
              <a:ext cx="797" cy="100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61" name="Line 13"/>
            <p:cNvSpPr>
              <a:spLocks noChangeShapeType="1"/>
            </p:cNvSpPr>
            <p:nvPr/>
          </p:nvSpPr>
          <p:spPr bwMode="auto">
            <a:xfrm flipH="1">
              <a:off x="3214" y="2135"/>
              <a:ext cx="915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0262" name="Object 9"/>
            <p:cNvGraphicFramePr>
              <a:graphicFrameLocks noChangeAspect="1"/>
            </p:cNvGraphicFramePr>
            <p:nvPr/>
          </p:nvGraphicFramePr>
          <p:xfrm>
            <a:off x="5218" y="2531"/>
            <a:ext cx="146" cy="1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38" name="公式" r:id="rId11" imgW="190417" imgH="203112" progId="Equation.3">
                    <p:embed/>
                  </p:oleObj>
                </mc:Choice>
                <mc:Fallback>
                  <p:oleObj name="公式" r:id="rId11" imgW="190417" imgH="20311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18" y="2531"/>
                          <a:ext cx="146" cy="1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63" name="Object 10"/>
            <p:cNvGraphicFramePr>
              <a:graphicFrameLocks noChangeAspect="1"/>
            </p:cNvGraphicFramePr>
            <p:nvPr/>
          </p:nvGraphicFramePr>
          <p:xfrm>
            <a:off x="4049" y="1817"/>
            <a:ext cx="164" cy="1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39" name="公式" r:id="rId13" imgW="215713" imgH="203024" progId="Equation.3">
                    <p:embed/>
                  </p:oleObj>
                </mc:Choice>
                <mc:Fallback>
                  <p:oleObj name="公式" r:id="rId13" imgW="215713" imgH="20302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49" y="1817"/>
                          <a:ext cx="164" cy="1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64" name="Object 11"/>
            <p:cNvGraphicFramePr>
              <a:graphicFrameLocks noChangeAspect="1"/>
            </p:cNvGraphicFramePr>
            <p:nvPr/>
          </p:nvGraphicFramePr>
          <p:xfrm>
            <a:off x="3116" y="2497"/>
            <a:ext cx="116" cy="1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40" name="公式" r:id="rId15" imgW="152268" imgH="164957" progId="Equation.3">
                    <p:embed/>
                  </p:oleObj>
                </mc:Choice>
                <mc:Fallback>
                  <p:oleObj name="公式" r:id="rId15" imgW="152268" imgH="16495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16" y="2497"/>
                          <a:ext cx="116" cy="1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17"/>
          <p:cNvGrpSpPr>
            <a:grpSpLocks/>
          </p:cNvGrpSpPr>
          <p:nvPr/>
        </p:nvGrpSpPr>
        <p:grpSpPr bwMode="auto">
          <a:xfrm>
            <a:off x="6197647" y="2041526"/>
            <a:ext cx="1231901" cy="1136650"/>
            <a:chOff x="2923" y="1278"/>
            <a:chExt cx="776" cy="716"/>
          </a:xfrm>
        </p:grpSpPr>
        <p:graphicFrame>
          <p:nvGraphicFramePr>
            <p:cNvPr id="10256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22674021"/>
                </p:ext>
              </p:extLst>
            </p:nvPr>
          </p:nvGraphicFramePr>
          <p:xfrm>
            <a:off x="2923" y="1278"/>
            <a:ext cx="664" cy="2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41" name="Equation" r:id="rId17" imgW="609480" imgH="228600" progId="Equation.DSMT4">
                    <p:embed/>
                  </p:oleObj>
                </mc:Choice>
                <mc:Fallback>
                  <p:oleObj name="Equation" r:id="rId17" imgW="60948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3" y="1278"/>
                          <a:ext cx="664" cy="2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57" name="Line 19"/>
            <p:cNvSpPr>
              <a:spLocks noChangeShapeType="1"/>
            </p:cNvSpPr>
            <p:nvPr/>
          </p:nvSpPr>
          <p:spPr bwMode="auto">
            <a:xfrm>
              <a:off x="3360" y="1488"/>
              <a:ext cx="339" cy="506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" name="Group 20"/>
          <p:cNvGrpSpPr>
            <a:grpSpLocks/>
          </p:cNvGrpSpPr>
          <p:nvPr/>
        </p:nvGrpSpPr>
        <p:grpSpPr bwMode="auto">
          <a:xfrm>
            <a:off x="8343902" y="2122491"/>
            <a:ext cx="1951038" cy="433388"/>
            <a:chOff x="4296" y="1337"/>
            <a:chExt cx="1229" cy="273"/>
          </a:xfrm>
        </p:grpSpPr>
        <p:graphicFrame>
          <p:nvGraphicFramePr>
            <p:cNvPr id="10254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30557627"/>
                </p:ext>
              </p:extLst>
            </p:nvPr>
          </p:nvGraphicFramePr>
          <p:xfrm>
            <a:off x="4850" y="1337"/>
            <a:ext cx="675" cy="2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42" name="Equation" r:id="rId19" imgW="622080" imgH="228600" progId="Equation.DSMT4">
                    <p:embed/>
                  </p:oleObj>
                </mc:Choice>
                <mc:Fallback>
                  <p:oleObj name="Equation" r:id="rId19" imgW="62208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50" y="1337"/>
                          <a:ext cx="675" cy="2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55" name="Line 22"/>
            <p:cNvSpPr>
              <a:spLocks noChangeShapeType="1"/>
            </p:cNvSpPr>
            <p:nvPr/>
          </p:nvSpPr>
          <p:spPr bwMode="auto">
            <a:xfrm flipV="1">
              <a:off x="4296" y="1462"/>
              <a:ext cx="565" cy="148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 type="triangle" w="sm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5143" name="Object 3"/>
          <p:cNvGraphicFramePr>
            <a:graphicFrameLocks noChangeAspect="1"/>
          </p:cNvGraphicFramePr>
          <p:nvPr/>
        </p:nvGraphicFramePr>
        <p:xfrm>
          <a:off x="2614613" y="4243388"/>
          <a:ext cx="3941762" cy="785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3" name="公式" r:id="rId21" imgW="3949700" imgH="787400" progId="Equation.3">
                  <p:embed/>
                </p:oleObj>
              </mc:Choice>
              <mc:Fallback>
                <p:oleObj name="公式" r:id="rId21" imgW="3949700" imgH="787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4613" y="4243388"/>
                        <a:ext cx="3941762" cy="785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9" name="Text Box 24"/>
          <p:cNvSpPr txBox="1">
            <a:spLocks noChangeArrowheads="1"/>
          </p:cNvSpPr>
          <p:nvPr/>
        </p:nvSpPr>
        <p:spPr bwMode="auto">
          <a:xfrm>
            <a:off x="2514601" y="914400"/>
            <a:ext cx="75104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2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2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2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二重积分化为二次积分的</a:t>
            </a:r>
            <a:r>
              <a:rPr lang="zh-CN" alt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公式</a:t>
            </a:r>
            <a:r>
              <a:rPr lang="en-US" altLang="zh-CN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  <a:cs typeface="Times New Roman" panose="02020603050405020304" pitchFamily="18" charset="0"/>
              </a:rPr>
              <a:t>(1)</a:t>
            </a:r>
            <a:endParaRPr lang="zh-CN" altLang="en-US" sz="3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145" name="Text Box 25"/>
          <p:cNvSpPr txBox="1">
            <a:spLocks noChangeArrowheads="1"/>
          </p:cNvSpPr>
          <p:nvPr/>
        </p:nvSpPr>
        <p:spPr bwMode="auto">
          <a:xfrm>
            <a:off x="2547939" y="1828801"/>
            <a:ext cx="28527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2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2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2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区域特征如图</a:t>
            </a:r>
          </a:p>
        </p:txBody>
      </p:sp>
      <p:graphicFrame>
        <p:nvGraphicFramePr>
          <p:cNvPr id="514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4248206"/>
              </p:ext>
            </p:extLst>
          </p:nvPr>
        </p:nvGraphicFramePr>
        <p:xfrm>
          <a:off x="3130196" y="2574926"/>
          <a:ext cx="2045995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4" name="Equation" r:id="rId24" imgW="698400" imgH="203040" progId="Equation.DSMT4">
                  <p:embed/>
                </p:oleObj>
              </mc:Choice>
              <mc:Fallback>
                <p:oleObj name="Equation" r:id="rId24" imgW="6984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0196" y="2574926"/>
                        <a:ext cx="2045995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4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9366411"/>
              </p:ext>
            </p:extLst>
          </p:nvPr>
        </p:nvGraphicFramePr>
        <p:xfrm>
          <a:off x="2823102" y="3352946"/>
          <a:ext cx="3145899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5" name="公式" r:id="rId26" imgW="2603500" imgH="419100" progId="Equation.3">
                  <p:embed/>
                </p:oleObj>
              </mc:Choice>
              <mc:Fallback>
                <p:oleObj name="公式" r:id="rId26" imgW="26035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3102" y="3352946"/>
                        <a:ext cx="3145899" cy="506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3" name="AutoShape 48"/>
          <p:cNvSpPr>
            <a:spLocks noChangeArrowheads="1"/>
          </p:cNvSpPr>
          <p:nvPr/>
        </p:nvSpPr>
        <p:spPr bwMode="auto">
          <a:xfrm>
            <a:off x="7104063" y="4941888"/>
            <a:ext cx="3048000" cy="685800"/>
          </a:xfrm>
          <a:prstGeom prst="wedgeRectCallout">
            <a:avLst>
              <a:gd name="adj1" fmla="val -65315"/>
              <a:gd name="adj2" fmla="val -182176"/>
            </a:avLst>
          </a:prstGeom>
          <a:solidFill>
            <a:schemeClr val="accent1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Blip>
                <a:blip r:embed="rId2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2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2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2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rPr>
              <a:t>极点在积分区域外</a:t>
            </a:r>
          </a:p>
        </p:txBody>
      </p:sp>
    </p:spTree>
    <p:extLst>
      <p:ext uri="{BB962C8B-B14F-4D97-AF65-F5344CB8AC3E}">
        <p14:creationId xmlns:p14="http://schemas.microsoft.com/office/powerpoint/2010/main" val="1696210778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5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45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0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5" grpId="0" autoUpdateAnimBg="0"/>
      <p:bldP spid="1025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5973764" y="1973263"/>
            <a:ext cx="3159125" cy="2093912"/>
            <a:chOff x="2803" y="1243"/>
            <a:chExt cx="1990" cy="1319"/>
          </a:xfrm>
        </p:grpSpPr>
        <p:graphicFrame>
          <p:nvGraphicFramePr>
            <p:cNvPr id="12307" name="Object 9"/>
            <p:cNvGraphicFramePr>
              <a:graphicFrameLocks noChangeAspect="1"/>
            </p:cNvGraphicFramePr>
            <p:nvPr/>
          </p:nvGraphicFramePr>
          <p:xfrm>
            <a:off x="2892" y="1243"/>
            <a:ext cx="1248" cy="11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93" name="BMP 图象" r:id="rId3" imgW="1267002" imgH="1162212" progId="Paint.Picture">
                    <p:embed/>
                  </p:oleObj>
                </mc:Choice>
                <mc:Fallback>
                  <p:oleObj name="BMP 图象" r:id="rId3" imgW="1267002" imgH="1162212" progId="Paint.Picture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92" y="1243"/>
                          <a:ext cx="1248" cy="11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5715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08" name="Line 4"/>
            <p:cNvSpPr>
              <a:spLocks noChangeShapeType="1"/>
            </p:cNvSpPr>
            <p:nvPr/>
          </p:nvSpPr>
          <p:spPr bwMode="auto">
            <a:xfrm>
              <a:off x="2881" y="2377"/>
              <a:ext cx="191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2309" name="Object 10"/>
            <p:cNvGraphicFramePr>
              <a:graphicFrameLocks noChangeAspect="1"/>
            </p:cNvGraphicFramePr>
            <p:nvPr/>
          </p:nvGraphicFramePr>
          <p:xfrm>
            <a:off x="4608" y="2395"/>
            <a:ext cx="184" cy="1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94" name="公式" r:id="rId5" imgW="190417" imgH="203112" progId="Equation.3">
                    <p:embed/>
                  </p:oleObj>
                </mc:Choice>
                <mc:Fallback>
                  <p:oleObj name="公式" r:id="rId5" imgW="190417" imgH="20311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8" y="2395"/>
                          <a:ext cx="184" cy="1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10" name="Object 11"/>
            <p:cNvGraphicFramePr>
              <a:graphicFrameLocks noChangeAspect="1"/>
            </p:cNvGraphicFramePr>
            <p:nvPr/>
          </p:nvGraphicFramePr>
          <p:xfrm>
            <a:off x="2803" y="2382"/>
            <a:ext cx="146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95" name="公式" r:id="rId7" imgW="152268" imgH="164957" progId="Equation.3">
                    <p:embed/>
                  </p:oleObj>
                </mc:Choice>
                <mc:Fallback>
                  <p:oleObj name="公式" r:id="rId7" imgW="152268" imgH="16495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03" y="2382"/>
                          <a:ext cx="146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11" name="Object 12"/>
            <p:cNvGraphicFramePr>
              <a:graphicFrameLocks noChangeAspect="1"/>
            </p:cNvGraphicFramePr>
            <p:nvPr/>
          </p:nvGraphicFramePr>
          <p:xfrm>
            <a:off x="3744" y="1584"/>
            <a:ext cx="207" cy="1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96" name="公式" r:id="rId9" imgW="215713" imgH="203024" progId="Equation.3">
                    <p:embed/>
                  </p:oleObj>
                </mc:Choice>
                <mc:Fallback>
                  <p:oleObj name="公式" r:id="rId9" imgW="215713" imgH="20302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4" y="1584"/>
                          <a:ext cx="207" cy="1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8096252" y="1837605"/>
            <a:ext cx="1743075" cy="588963"/>
            <a:chOff x="4104" y="1165"/>
            <a:chExt cx="1098" cy="371"/>
          </a:xfrm>
        </p:grpSpPr>
        <p:graphicFrame>
          <p:nvGraphicFramePr>
            <p:cNvPr id="12305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19819078"/>
                </p:ext>
              </p:extLst>
            </p:nvPr>
          </p:nvGraphicFramePr>
          <p:xfrm>
            <a:off x="4423" y="1165"/>
            <a:ext cx="779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97" name="Equation" r:id="rId11" imgW="571320" imgH="203040" progId="Equation.DSMT4">
                    <p:embed/>
                  </p:oleObj>
                </mc:Choice>
                <mc:Fallback>
                  <p:oleObj name="Equation" r:id="rId11" imgW="57132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23" y="1165"/>
                          <a:ext cx="779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06" name="Line 10"/>
            <p:cNvSpPr>
              <a:spLocks noChangeShapeType="1"/>
            </p:cNvSpPr>
            <p:nvPr/>
          </p:nvSpPr>
          <p:spPr bwMode="auto">
            <a:xfrm flipV="1">
              <a:off x="4104" y="1419"/>
              <a:ext cx="615" cy="117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 type="triangle" w="sm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7179" name="Object 2"/>
          <p:cNvGraphicFramePr>
            <a:graphicFrameLocks noChangeAspect="1"/>
          </p:cNvGraphicFramePr>
          <p:nvPr/>
        </p:nvGraphicFramePr>
        <p:xfrm>
          <a:off x="2809875" y="5176838"/>
          <a:ext cx="5119688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98" name="公式" r:id="rId13" imgW="4813300" imgH="698500" progId="Equation.3">
                  <p:embed/>
                </p:oleObj>
              </mc:Choice>
              <mc:Fallback>
                <p:oleObj name="公式" r:id="rId13" imgW="4813300" imgH="698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9875" y="5176838"/>
                        <a:ext cx="5119688" cy="74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3" name="Text Box 12"/>
          <p:cNvSpPr txBox="1">
            <a:spLocks noChangeArrowheads="1"/>
          </p:cNvSpPr>
          <p:nvPr/>
        </p:nvSpPr>
        <p:spPr bwMode="auto">
          <a:xfrm>
            <a:off x="2547938" y="838200"/>
            <a:ext cx="7510462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1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二重积分化为二次积分的</a:t>
            </a:r>
            <a:r>
              <a:rPr lang="zh-CN" alt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公式</a:t>
            </a:r>
            <a:r>
              <a:rPr lang="en-US" altLang="zh-CN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(2)</a:t>
            </a:r>
            <a:endParaRPr lang="zh-CN" altLang="en-US" sz="3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anose="02010609060101010101" pitchFamily="49" charset="-122"/>
            </a:endParaRPr>
          </a:p>
        </p:txBody>
      </p:sp>
      <p:sp>
        <p:nvSpPr>
          <p:cNvPr id="7181" name="Text Box 13"/>
          <p:cNvSpPr txBox="1">
            <a:spLocks noChangeArrowheads="1"/>
          </p:cNvSpPr>
          <p:nvPr/>
        </p:nvSpPr>
        <p:spPr bwMode="auto">
          <a:xfrm>
            <a:off x="2547939" y="1828801"/>
            <a:ext cx="28527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1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区域特征如图</a:t>
            </a:r>
          </a:p>
        </p:txBody>
      </p:sp>
      <p:graphicFrame>
        <p:nvGraphicFramePr>
          <p:cNvPr id="718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4904755"/>
              </p:ext>
            </p:extLst>
          </p:nvPr>
        </p:nvGraphicFramePr>
        <p:xfrm>
          <a:off x="3116984" y="2759077"/>
          <a:ext cx="1676689" cy="4839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99" name="Equation" r:id="rId16" imgW="698400" imgH="203040" progId="Equation.DSMT4">
                  <p:embed/>
                </p:oleObj>
              </mc:Choice>
              <mc:Fallback>
                <p:oleObj name="Equation" r:id="rId16" imgW="6984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6984" y="2759077"/>
                        <a:ext cx="1676689" cy="4839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83" name="Object 4"/>
          <p:cNvGraphicFramePr>
            <a:graphicFrameLocks noChangeAspect="1"/>
          </p:cNvGraphicFramePr>
          <p:nvPr/>
        </p:nvGraphicFramePr>
        <p:xfrm>
          <a:off x="2987675" y="3403601"/>
          <a:ext cx="18923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00" name="公式" r:id="rId18" imgW="1892300" imgH="393700" progId="Equation.3">
                  <p:embed/>
                </p:oleObj>
              </mc:Choice>
              <mc:Fallback>
                <p:oleObj name="公式" r:id="rId18" imgW="18923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3403601"/>
                        <a:ext cx="1892300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84" name="Object 5"/>
          <p:cNvGraphicFramePr>
            <a:graphicFrameLocks noChangeAspect="1"/>
          </p:cNvGraphicFramePr>
          <p:nvPr/>
        </p:nvGraphicFramePr>
        <p:xfrm>
          <a:off x="2563813" y="4267201"/>
          <a:ext cx="3941762" cy="785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01" name="公式" r:id="rId20" imgW="3949700" imgH="787400" progId="Equation.3">
                  <p:embed/>
                </p:oleObj>
              </mc:Choice>
              <mc:Fallback>
                <p:oleObj name="公式" r:id="rId20" imgW="3949700" imgH="787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3813" y="4267201"/>
                        <a:ext cx="3941762" cy="785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6761164" y="3505200"/>
            <a:ext cx="554037" cy="274638"/>
            <a:chOff x="3695" y="2063"/>
            <a:chExt cx="229" cy="113"/>
          </a:xfrm>
        </p:grpSpPr>
        <p:sp>
          <p:nvSpPr>
            <p:cNvPr id="12303" name="Freeform 18"/>
            <p:cNvSpPr>
              <a:spLocks/>
            </p:cNvSpPr>
            <p:nvPr/>
          </p:nvSpPr>
          <p:spPr bwMode="auto">
            <a:xfrm>
              <a:off x="3695" y="2066"/>
              <a:ext cx="22" cy="110"/>
            </a:xfrm>
            <a:custGeom>
              <a:avLst/>
              <a:gdLst>
                <a:gd name="T0" fmla="*/ 0 w 48"/>
                <a:gd name="T1" fmla="*/ 0 h 144"/>
                <a:gd name="T2" fmla="*/ 0 w 48"/>
                <a:gd name="T3" fmla="*/ 28 h 144"/>
                <a:gd name="T4" fmla="*/ 0 60000 65536"/>
                <a:gd name="T5" fmla="*/ 0 60000 65536"/>
                <a:gd name="T6" fmla="*/ 0 w 48"/>
                <a:gd name="T7" fmla="*/ 0 h 144"/>
                <a:gd name="T8" fmla="*/ 48 w 48"/>
                <a:gd name="T9" fmla="*/ 144 h 14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8" h="144">
                  <a:moveTo>
                    <a:pt x="0" y="0"/>
                  </a:moveTo>
                  <a:cubicBezTo>
                    <a:pt x="20" y="52"/>
                    <a:pt x="40" y="104"/>
                    <a:pt x="48" y="144"/>
                  </a:cubicBezTo>
                </a:path>
              </a:pathLst>
            </a:custGeom>
            <a:noFill/>
            <a:ln w="28575" cmpd="sng">
              <a:solidFill>
                <a:srgbClr val="0000FF"/>
              </a:solidFill>
              <a:round/>
              <a:headEnd type="triangle" w="sm" len="sm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2304" name="Object 7"/>
            <p:cNvGraphicFramePr>
              <a:graphicFrameLocks noChangeAspect="1"/>
            </p:cNvGraphicFramePr>
            <p:nvPr/>
          </p:nvGraphicFramePr>
          <p:xfrm>
            <a:off x="3792" y="2063"/>
            <a:ext cx="132" cy="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02" name="公式" r:id="rId22" imgW="177492" imgH="164814" progId="Equation.3">
                    <p:embed/>
                  </p:oleObj>
                </mc:Choice>
                <mc:Fallback>
                  <p:oleObj name="公式" r:id="rId22" imgW="177492" imgH="16481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92" y="2063"/>
                          <a:ext cx="132" cy="1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20"/>
          <p:cNvGrpSpPr>
            <a:grpSpLocks/>
          </p:cNvGrpSpPr>
          <p:nvPr/>
        </p:nvGrpSpPr>
        <p:grpSpPr bwMode="auto">
          <a:xfrm>
            <a:off x="6438900" y="3352800"/>
            <a:ext cx="342900" cy="444500"/>
            <a:chOff x="3262" y="1896"/>
            <a:chExt cx="216" cy="280"/>
          </a:xfrm>
        </p:grpSpPr>
        <p:sp>
          <p:nvSpPr>
            <p:cNvPr id="12301" name="Freeform 21"/>
            <p:cNvSpPr>
              <a:spLocks/>
            </p:cNvSpPr>
            <p:nvPr/>
          </p:nvSpPr>
          <p:spPr bwMode="auto">
            <a:xfrm>
              <a:off x="3262" y="1956"/>
              <a:ext cx="80" cy="220"/>
            </a:xfrm>
            <a:custGeom>
              <a:avLst/>
              <a:gdLst>
                <a:gd name="T0" fmla="*/ 0 w 168"/>
                <a:gd name="T1" fmla="*/ 0 h 288"/>
                <a:gd name="T2" fmla="*/ 2 w 168"/>
                <a:gd name="T3" fmla="*/ 19 h 288"/>
                <a:gd name="T4" fmla="*/ 2 w 168"/>
                <a:gd name="T5" fmla="*/ 57 h 288"/>
                <a:gd name="T6" fmla="*/ 0 60000 65536"/>
                <a:gd name="T7" fmla="*/ 0 60000 65536"/>
                <a:gd name="T8" fmla="*/ 0 60000 65536"/>
                <a:gd name="T9" fmla="*/ 0 w 168"/>
                <a:gd name="T10" fmla="*/ 0 h 288"/>
                <a:gd name="T11" fmla="*/ 168 w 168"/>
                <a:gd name="T12" fmla="*/ 288 h 2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8" h="288">
                  <a:moveTo>
                    <a:pt x="0" y="0"/>
                  </a:moveTo>
                  <a:cubicBezTo>
                    <a:pt x="60" y="24"/>
                    <a:pt x="120" y="48"/>
                    <a:pt x="144" y="96"/>
                  </a:cubicBezTo>
                  <a:cubicBezTo>
                    <a:pt x="168" y="144"/>
                    <a:pt x="144" y="256"/>
                    <a:pt x="144" y="288"/>
                  </a:cubicBezTo>
                </a:path>
              </a:pathLst>
            </a:custGeom>
            <a:noFill/>
            <a:ln w="28575" cmpd="sng">
              <a:solidFill>
                <a:srgbClr val="0000FF"/>
              </a:solidFill>
              <a:round/>
              <a:headEnd type="triangle" w="sm" len="sm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2302" name="Object 6"/>
            <p:cNvGraphicFramePr>
              <a:graphicFrameLocks noChangeAspect="1"/>
            </p:cNvGraphicFramePr>
            <p:nvPr/>
          </p:nvGraphicFramePr>
          <p:xfrm>
            <a:off x="3329" y="1896"/>
            <a:ext cx="149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03" name="公式" r:id="rId24" imgW="203024" imgH="253780" progId="Equation.3">
                    <p:embed/>
                  </p:oleObj>
                </mc:Choice>
                <mc:Fallback>
                  <p:oleObj name="公式" r:id="rId24" imgW="203024" imgH="2537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29" y="1896"/>
                          <a:ext cx="149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300" name="AutoShape 48"/>
          <p:cNvSpPr>
            <a:spLocks noChangeArrowheads="1"/>
          </p:cNvSpPr>
          <p:nvPr/>
        </p:nvSpPr>
        <p:spPr bwMode="auto">
          <a:xfrm>
            <a:off x="6672263" y="4652963"/>
            <a:ext cx="3744912" cy="685800"/>
          </a:xfrm>
          <a:prstGeom prst="wedgeRectCallout">
            <a:avLst>
              <a:gd name="adj1" fmla="val -65315"/>
              <a:gd name="adj2" fmla="val -182176"/>
            </a:avLst>
          </a:prstGeom>
          <a:solidFill>
            <a:schemeClr val="accent1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Blip>
                <a:blip r:embed="rId1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rPr>
              <a:t>极点在积分区域的边界上</a:t>
            </a:r>
          </a:p>
        </p:txBody>
      </p:sp>
    </p:spTree>
    <p:extLst>
      <p:ext uri="{BB962C8B-B14F-4D97-AF65-F5344CB8AC3E}">
        <p14:creationId xmlns:p14="http://schemas.microsoft.com/office/powerpoint/2010/main" val="2927857610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7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2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7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81" grpId="0" autoUpdateAnimBg="0"/>
      <p:bldP spid="1230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4" name="Object 2"/>
          <p:cNvGraphicFramePr>
            <a:graphicFrameLocks noChangeAspect="1"/>
          </p:cNvGraphicFramePr>
          <p:nvPr/>
        </p:nvGraphicFramePr>
        <p:xfrm>
          <a:off x="2652714" y="3611564"/>
          <a:ext cx="4052887" cy="808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60" name="公式" r:id="rId3" imgW="3949700" imgH="787400" progId="Equation.3">
                  <p:embed/>
                </p:oleObj>
              </mc:Choice>
              <mc:Fallback>
                <p:oleObj name="公式" r:id="rId3" imgW="3949700" imgH="787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2714" y="3611564"/>
                        <a:ext cx="4052887" cy="808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5" name="Object 3"/>
          <p:cNvGraphicFramePr>
            <a:graphicFrameLocks noChangeAspect="1"/>
          </p:cNvGraphicFramePr>
          <p:nvPr/>
        </p:nvGraphicFramePr>
        <p:xfrm>
          <a:off x="2654300" y="4381500"/>
          <a:ext cx="5270500" cy="750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61" name="公式" r:id="rId5" imgW="4902200" imgH="698500" progId="Equation.3">
                  <p:embed/>
                </p:oleObj>
              </mc:Choice>
              <mc:Fallback>
                <p:oleObj name="公式" r:id="rId5" imgW="4902200" imgH="698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4300" y="4381500"/>
                        <a:ext cx="5270500" cy="750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2547938" y="5334001"/>
            <a:ext cx="44624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7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7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极坐标系下区域的面积</a:t>
            </a:r>
            <a:endParaRPr lang="zh-CN" altLang="en-US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8197" name="Object 4"/>
          <p:cNvGraphicFramePr>
            <a:graphicFrameLocks noChangeAspect="1"/>
          </p:cNvGraphicFramePr>
          <p:nvPr/>
        </p:nvGraphicFramePr>
        <p:xfrm>
          <a:off x="6400800" y="5314950"/>
          <a:ext cx="2171700" cy="884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62" name="公式" r:id="rId8" imgW="1993900" imgH="812800" progId="Equation.3">
                  <p:embed/>
                </p:oleObj>
              </mc:Choice>
              <mc:Fallback>
                <p:oleObj name="公式" r:id="rId8" imgW="1993900" imgH="812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5314950"/>
                        <a:ext cx="2171700" cy="884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8" name="Text Box 6"/>
          <p:cNvSpPr txBox="1">
            <a:spLocks noChangeArrowheads="1"/>
          </p:cNvSpPr>
          <p:nvPr/>
        </p:nvSpPr>
        <p:spPr bwMode="auto">
          <a:xfrm>
            <a:off x="2547938" y="914400"/>
            <a:ext cx="7510462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7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7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二重积分化为二次积分的</a:t>
            </a:r>
            <a:r>
              <a:rPr lang="zh-CN" alt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公式</a:t>
            </a:r>
            <a:r>
              <a:rPr lang="en-US" altLang="zh-CN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  <a:cs typeface="Times New Roman" panose="02020603050405020304" pitchFamily="18" charset="0"/>
              </a:rPr>
              <a:t>(3)</a:t>
            </a:r>
            <a:endParaRPr lang="zh-CN" altLang="en-US" sz="3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199" name="Text Box 7"/>
          <p:cNvSpPr txBox="1">
            <a:spLocks noChangeArrowheads="1"/>
          </p:cNvSpPr>
          <p:nvPr/>
        </p:nvSpPr>
        <p:spPr bwMode="auto">
          <a:xfrm>
            <a:off x="2547939" y="1828801"/>
            <a:ext cx="28527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7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7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区域特征如图</a:t>
            </a:r>
          </a:p>
        </p:txBody>
      </p:sp>
      <p:graphicFrame>
        <p:nvGraphicFramePr>
          <p:cNvPr id="8200" name="Object 5"/>
          <p:cNvGraphicFramePr>
            <a:graphicFrameLocks noChangeAspect="1"/>
          </p:cNvGraphicFramePr>
          <p:nvPr/>
        </p:nvGraphicFramePr>
        <p:xfrm>
          <a:off x="4813300" y="2679701"/>
          <a:ext cx="18923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63" name="公式" r:id="rId10" imgW="1892300" imgH="393700" progId="Equation.3">
                  <p:embed/>
                </p:oleObj>
              </mc:Choice>
              <mc:Fallback>
                <p:oleObj name="公式" r:id="rId10" imgW="18923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3300" y="2679701"/>
                        <a:ext cx="1892300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6629400" y="1828801"/>
            <a:ext cx="2965450" cy="1616076"/>
            <a:chOff x="3216" y="1152"/>
            <a:chExt cx="1868" cy="1018"/>
          </a:xfrm>
        </p:grpSpPr>
        <p:sp>
          <p:nvSpPr>
            <p:cNvPr id="13330" name="Freeform 10"/>
            <p:cNvSpPr>
              <a:spLocks/>
            </p:cNvSpPr>
            <p:nvPr/>
          </p:nvSpPr>
          <p:spPr bwMode="auto">
            <a:xfrm rot="2551064">
              <a:off x="3216" y="1152"/>
              <a:ext cx="1052" cy="973"/>
            </a:xfrm>
            <a:custGeom>
              <a:avLst/>
              <a:gdLst>
                <a:gd name="T0" fmla="*/ 542 w 1000"/>
                <a:gd name="T1" fmla="*/ 300 h 736"/>
                <a:gd name="T2" fmla="*/ 1257 w 1000"/>
                <a:gd name="T3" fmla="*/ 813 h 736"/>
                <a:gd name="T4" fmla="*/ 1128 w 1000"/>
                <a:gd name="T5" fmla="*/ 3630 h 736"/>
                <a:gd name="T6" fmla="*/ 86 w 1000"/>
                <a:gd name="T7" fmla="*/ 2606 h 736"/>
                <a:gd name="T8" fmla="*/ 542 w 1000"/>
                <a:gd name="T9" fmla="*/ 300 h 7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00"/>
                <a:gd name="T16" fmla="*/ 0 h 736"/>
                <a:gd name="T17" fmla="*/ 1000 w 1000"/>
                <a:gd name="T18" fmla="*/ 736 h 7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00" h="736">
                  <a:moveTo>
                    <a:pt x="400" y="56"/>
                  </a:moveTo>
                  <a:cubicBezTo>
                    <a:pt x="544" y="0"/>
                    <a:pt x="856" y="48"/>
                    <a:pt x="928" y="152"/>
                  </a:cubicBezTo>
                  <a:cubicBezTo>
                    <a:pt x="1000" y="256"/>
                    <a:pt x="976" y="624"/>
                    <a:pt x="832" y="680"/>
                  </a:cubicBezTo>
                  <a:cubicBezTo>
                    <a:pt x="688" y="736"/>
                    <a:pt x="128" y="592"/>
                    <a:pt x="64" y="488"/>
                  </a:cubicBezTo>
                  <a:cubicBezTo>
                    <a:pt x="0" y="384"/>
                    <a:pt x="256" y="112"/>
                    <a:pt x="400" y="56"/>
                  </a:cubicBezTo>
                  <a:close/>
                </a:path>
              </a:pathLst>
            </a:custGeom>
            <a:solidFill>
              <a:srgbClr val="F7D7F9"/>
            </a:solidFill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31" name="Line 11"/>
            <p:cNvSpPr>
              <a:spLocks noChangeShapeType="1"/>
            </p:cNvSpPr>
            <p:nvPr/>
          </p:nvSpPr>
          <p:spPr bwMode="auto">
            <a:xfrm>
              <a:off x="3903" y="1897"/>
              <a:ext cx="105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3332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91752788"/>
                </p:ext>
              </p:extLst>
            </p:nvPr>
          </p:nvGraphicFramePr>
          <p:xfrm>
            <a:off x="3697" y="1384"/>
            <a:ext cx="253" cy="2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964" name="Equation" r:id="rId12" imgW="164880" imgH="164880" progId="Equation.DSMT4">
                    <p:embed/>
                  </p:oleObj>
                </mc:Choice>
                <mc:Fallback>
                  <p:oleObj name="Equation" r:id="rId12" imgW="16488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7" y="1384"/>
                          <a:ext cx="253" cy="2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33" name="Object 10"/>
            <p:cNvGraphicFramePr>
              <a:graphicFrameLocks noChangeAspect="1"/>
            </p:cNvGraphicFramePr>
            <p:nvPr/>
          </p:nvGraphicFramePr>
          <p:xfrm>
            <a:off x="3825" y="1920"/>
            <a:ext cx="95" cy="1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965" name="公式" r:id="rId14" imgW="241195" imgH="253890" progId="Equation.3">
                    <p:embed/>
                  </p:oleObj>
                </mc:Choice>
                <mc:Fallback>
                  <p:oleObj name="公式" r:id="rId14" imgW="241195" imgH="25389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25" y="1920"/>
                          <a:ext cx="95" cy="1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34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49091857"/>
                </p:ext>
              </p:extLst>
            </p:nvPr>
          </p:nvGraphicFramePr>
          <p:xfrm>
            <a:off x="4863" y="1915"/>
            <a:ext cx="221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966" name="Equation" r:id="rId16" imgW="164880" imgH="164880" progId="Equation.DSMT4">
                    <p:embed/>
                  </p:oleObj>
                </mc:Choice>
                <mc:Fallback>
                  <p:oleObj name="Equation" r:id="rId16" imgW="16488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63" y="1915"/>
                          <a:ext cx="221" cy="2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207" name="Arc 15"/>
          <p:cNvSpPr>
            <a:spLocks/>
          </p:cNvSpPr>
          <p:nvPr/>
        </p:nvSpPr>
        <p:spPr bwMode="auto">
          <a:xfrm flipV="1">
            <a:off x="7523164" y="2809875"/>
            <a:ext cx="365125" cy="381000"/>
          </a:xfrm>
          <a:custGeom>
            <a:avLst/>
            <a:gdLst>
              <a:gd name="T0" fmla="*/ 2147483646 w 43200"/>
              <a:gd name="T1" fmla="*/ 2147483646 h 43200"/>
              <a:gd name="T2" fmla="*/ 2147483646 w 43200"/>
              <a:gd name="T3" fmla="*/ 2147483646 h 43200"/>
              <a:gd name="T4" fmla="*/ 2147483646 w 43200"/>
              <a:gd name="T5" fmla="*/ 2147483646 h 43200"/>
              <a:gd name="T6" fmla="*/ 0 60000 65536"/>
              <a:gd name="T7" fmla="*/ 0 60000 65536"/>
              <a:gd name="T8" fmla="*/ 0 60000 65536"/>
              <a:gd name="T9" fmla="*/ 0 w 43200"/>
              <a:gd name="T10" fmla="*/ 0 h 43200"/>
              <a:gd name="T11" fmla="*/ 43200 w 43200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00" h="43200" fill="none" extrusionOk="0">
                <a:moveTo>
                  <a:pt x="43100" y="19534"/>
                </a:moveTo>
                <a:cubicBezTo>
                  <a:pt x="43166" y="20220"/>
                  <a:pt x="43200" y="20910"/>
                  <a:pt x="43200" y="21600"/>
                </a:cubicBezTo>
                <a:cubicBezTo>
                  <a:pt x="43200" y="33529"/>
                  <a:pt x="33529" y="43200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2214" y="-1"/>
                  <a:pt x="41256" y="7712"/>
                  <a:pt x="42929" y="18194"/>
                </a:cubicBezTo>
              </a:path>
              <a:path w="43200" h="43200" stroke="0" extrusionOk="0">
                <a:moveTo>
                  <a:pt x="43100" y="19534"/>
                </a:moveTo>
                <a:cubicBezTo>
                  <a:pt x="43166" y="20220"/>
                  <a:pt x="43200" y="20910"/>
                  <a:pt x="43200" y="21600"/>
                </a:cubicBezTo>
                <a:cubicBezTo>
                  <a:pt x="43200" y="33529"/>
                  <a:pt x="33529" y="43200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2214" y="-1"/>
                  <a:pt x="41256" y="7712"/>
                  <a:pt x="42929" y="18194"/>
                </a:cubicBezTo>
                <a:lnTo>
                  <a:pt x="21600" y="21600"/>
                </a:lnTo>
                <a:lnTo>
                  <a:pt x="43100" y="19534"/>
                </a:lnTo>
                <a:close/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8153404" y="1597025"/>
            <a:ext cx="1793876" cy="688975"/>
            <a:chOff x="4104" y="1102"/>
            <a:chExt cx="1130" cy="434"/>
          </a:xfrm>
        </p:grpSpPr>
        <p:graphicFrame>
          <p:nvGraphicFramePr>
            <p:cNvPr id="13328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2121598"/>
                </p:ext>
              </p:extLst>
            </p:nvPr>
          </p:nvGraphicFramePr>
          <p:xfrm>
            <a:off x="4571" y="1102"/>
            <a:ext cx="663" cy="2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967" name="Equation" r:id="rId18" imgW="571320" imgH="203040" progId="Equation.DSMT4">
                    <p:embed/>
                  </p:oleObj>
                </mc:Choice>
                <mc:Fallback>
                  <p:oleObj name="Equation" r:id="rId18" imgW="57132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71" y="1102"/>
                          <a:ext cx="663" cy="2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29" name="Line 18"/>
            <p:cNvSpPr>
              <a:spLocks noChangeShapeType="1"/>
            </p:cNvSpPr>
            <p:nvPr/>
          </p:nvSpPr>
          <p:spPr bwMode="auto">
            <a:xfrm flipV="1">
              <a:off x="4104" y="1419"/>
              <a:ext cx="615" cy="117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 type="triangle" w="sm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19"/>
          <p:cNvGrpSpPr>
            <a:grpSpLocks/>
          </p:cNvGrpSpPr>
          <p:nvPr/>
        </p:nvGrpSpPr>
        <p:grpSpPr bwMode="auto">
          <a:xfrm>
            <a:off x="2660650" y="2686051"/>
            <a:ext cx="1644650" cy="354013"/>
            <a:chOff x="716" y="1692"/>
            <a:chExt cx="1036" cy="223"/>
          </a:xfrm>
        </p:grpSpPr>
        <p:graphicFrame>
          <p:nvGraphicFramePr>
            <p:cNvPr id="13326" name="Object 6"/>
            <p:cNvGraphicFramePr>
              <a:graphicFrameLocks noChangeAspect="1"/>
            </p:cNvGraphicFramePr>
            <p:nvPr/>
          </p:nvGraphicFramePr>
          <p:xfrm>
            <a:off x="1432" y="1692"/>
            <a:ext cx="320" cy="2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968" name="公式" r:id="rId20" imgW="507780" imgH="355446" progId="Equation.3">
                    <p:embed/>
                  </p:oleObj>
                </mc:Choice>
                <mc:Fallback>
                  <p:oleObj name="公式" r:id="rId20" imgW="507780" imgH="35544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32" y="1692"/>
                          <a:ext cx="320" cy="2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27" name="Object 7"/>
            <p:cNvGraphicFramePr>
              <a:graphicFrameLocks noChangeAspect="1"/>
            </p:cNvGraphicFramePr>
            <p:nvPr/>
          </p:nvGraphicFramePr>
          <p:xfrm>
            <a:off x="716" y="1696"/>
            <a:ext cx="672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969" name="公式" r:id="rId22" imgW="1066337" imgH="317362" progId="Equation.3">
                    <p:embed/>
                  </p:oleObj>
                </mc:Choice>
                <mc:Fallback>
                  <p:oleObj name="公式" r:id="rId22" imgW="1066337" imgH="31736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16" y="1696"/>
                          <a:ext cx="672" cy="1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325" name="AutoShape 48"/>
          <p:cNvSpPr>
            <a:spLocks noChangeArrowheads="1"/>
          </p:cNvSpPr>
          <p:nvPr/>
        </p:nvSpPr>
        <p:spPr bwMode="auto">
          <a:xfrm>
            <a:off x="8153404" y="3946992"/>
            <a:ext cx="2663825" cy="685800"/>
          </a:xfrm>
          <a:prstGeom prst="wedgeRectCallout">
            <a:avLst>
              <a:gd name="adj1" fmla="val -65315"/>
              <a:gd name="adj2" fmla="val -182176"/>
            </a:avLst>
          </a:prstGeom>
          <a:solidFill>
            <a:schemeClr val="accent1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Blip>
                <a:blip r:embed="rId7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7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rPr>
              <a:t>极点在积分区域内</a:t>
            </a:r>
          </a:p>
        </p:txBody>
      </p:sp>
    </p:spTree>
    <p:extLst>
      <p:ext uri="{BB962C8B-B14F-4D97-AF65-F5344CB8AC3E}">
        <p14:creationId xmlns:p14="http://schemas.microsoft.com/office/powerpoint/2010/main" val="3961438591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8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3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75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75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6" grpId="0" autoUpdateAnimBg="0"/>
      <p:bldP spid="8199" grpId="0" autoUpdateAnimBg="0"/>
      <p:bldP spid="8207" grpId="0" animBg="1"/>
      <p:bldP spid="1332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082" name="Text Box 2"/>
          <p:cNvSpPr txBox="1">
            <a:spLocks noChangeArrowheads="1"/>
          </p:cNvSpPr>
          <p:nvPr/>
        </p:nvSpPr>
        <p:spPr bwMode="auto">
          <a:xfrm>
            <a:off x="2063749" y="404812"/>
            <a:ext cx="8188615" cy="966790"/>
          </a:xfrm>
          <a:prstGeom prst="rect">
            <a:avLst/>
          </a:prstGeom>
          <a:gradFill rotWithShape="0">
            <a:gsLst>
              <a:gs pos="0">
                <a:srgbClr val="CCFFFF"/>
              </a:gs>
              <a:gs pos="100000">
                <a:srgbClr val="FFFFFF"/>
              </a:gs>
            </a:gsLst>
            <a:path path="rect">
              <a:fillToRect r="100000" b="100000"/>
            </a:path>
          </a:gra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思考</a:t>
            </a:r>
            <a:r>
              <a:rPr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:</a:t>
            </a:r>
            <a:r>
              <a:rPr lang="en-US" altLang="zh-CN" sz="2800" b="1" dirty="0">
                <a:ea typeface="楷体_GB2312" pitchFamily="49" charset="-122"/>
              </a:rPr>
              <a:t> </a:t>
            </a:r>
            <a:r>
              <a:rPr lang="zh-CN" alt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下列各图中区域 </a:t>
            </a:r>
            <a:r>
              <a:rPr lang="en-US" altLang="zh-CN" sz="2800" b="1" i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</a:t>
            </a:r>
            <a:r>
              <a:rPr lang="en-US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分别与</a:t>
            </a:r>
            <a:r>
              <a:rPr lang="zh-CN" alt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</a:t>
            </a:r>
            <a:r>
              <a:rPr lang="en-US" altLang="zh-CN" sz="2800" b="1" i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itchFamily="18" charset="2"/>
              </a:rPr>
              <a:t>x </a:t>
            </a:r>
            <a:r>
              <a:rPr lang="en-US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800" b="1" i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itchFamily="18" charset="2"/>
              </a:rPr>
              <a:t> y </a:t>
            </a:r>
            <a:r>
              <a:rPr lang="zh-CN" alt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Symbol" pitchFamily="18" charset="2"/>
              </a:rPr>
              <a:t>轴相切于原点</a:t>
            </a:r>
            <a:r>
              <a:rPr lang="en-US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  <a:sym typeface="Symbol" pitchFamily="18" charset="2"/>
              </a:rPr>
              <a:t>,</a:t>
            </a:r>
            <a:r>
              <a:rPr lang="zh-CN" alt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ea"/>
              </a:rPr>
              <a:t>试问</a:t>
            </a:r>
            <a:r>
              <a:rPr lang="zh-CN" alt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</a:t>
            </a:r>
            <a:r>
              <a:rPr lang="zh-CN" altLang="en-US" sz="2800" b="1" i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  <a:sym typeface="Symbol" pitchFamily="18" charset="2"/>
              </a:rPr>
              <a:t> </a:t>
            </a:r>
            <a:r>
              <a:rPr lang="zh-CN" alt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ea"/>
                <a:sym typeface="Symbol" pitchFamily="18" charset="2"/>
              </a:rPr>
              <a:t>的变化范围是什么</a:t>
            </a:r>
            <a:r>
              <a:rPr lang="en-US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itchFamily="18" charset="2"/>
              </a:rPr>
              <a:t>?</a:t>
            </a:r>
            <a:endParaRPr lang="en-US" altLang="zh-CN" sz="2800" b="1" dirty="0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342019" name="Text Box 3"/>
          <p:cNvSpPr txBox="1">
            <a:spLocks noChangeArrowheads="1"/>
          </p:cNvSpPr>
          <p:nvPr/>
        </p:nvSpPr>
        <p:spPr bwMode="auto">
          <a:xfrm>
            <a:off x="2424113" y="4652963"/>
            <a:ext cx="7493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CC3300"/>
                </a:solidFill>
                <a:ea typeface="楷体_GB2312" pitchFamily="49" charset="-122"/>
              </a:rPr>
              <a:t>答</a:t>
            </a:r>
            <a:r>
              <a:rPr lang="en-US" altLang="zh-CN" b="1" dirty="0">
                <a:solidFill>
                  <a:srgbClr val="CC3300"/>
                </a:solidFill>
                <a:ea typeface="楷体_GB2312" pitchFamily="49" charset="-122"/>
              </a:rPr>
              <a:t>: </a:t>
            </a:r>
          </a:p>
        </p:txBody>
      </p:sp>
      <p:graphicFrame>
        <p:nvGraphicFramePr>
          <p:cNvPr id="342020" name="Object 4"/>
          <p:cNvGraphicFramePr>
            <a:graphicFrameLocks noChangeAspect="1"/>
          </p:cNvGraphicFramePr>
          <p:nvPr/>
        </p:nvGraphicFramePr>
        <p:xfrm>
          <a:off x="3287714" y="4652964"/>
          <a:ext cx="2376487" cy="52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42" name="公式" r:id="rId4" imgW="866708" imgH="152334" progId="Equation.3">
                  <p:embed/>
                </p:oleObj>
              </mc:Choice>
              <mc:Fallback>
                <p:oleObj name="公式" r:id="rId4" imgW="866708" imgH="15233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7714" y="4652964"/>
                        <a:ext cx="2376487" cy="528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7388225" y="2255838"/>
            <a:ext cx="2451100" cy="1884363"/>
            <a:chOff x="3686" y="1933"/>
            <a:chExt cx="1544" cy="1187"/>
          </a:xfrm>
        </p:grpSpPr>
        <p:sp>
          <p:nvSpPr>
            <p:cNvPr id="14355" name="Freeform 6"/>
            <p:cNvSpPr>
              <a:spLocks/>
            </p:cNvSpPr>
            <p:nvPr/>
          </p:nvSpPr>
          <p:spPr bwMode="auto">
            <a:xfrm>
              <a:off x="3928" y="2208"/>
              <a:ext cx="968" cy="912"/>
            </a:xfrm>
            <a:custGeom>
              <a:avLst/>
              <a:gdLst>
                <a:gd name="T0" fmla="*/ 576 w 968"/>
                <a:gd name="T1" fmla="*/ 6 h 992"/>
                <a:gd name="T2" fmla="*/ 912 w 968"/>
                <a:gd name="T3" fmla="*/ 92 h 992"/>
                <a:gd name="T4" fmla="*/ 912 w 968"/>
                <a:gd name="T5" fmla="*/ 323 h 992"/>
                <a:gd name="T6" fmla="*/ 576 w 968"/>
                <a:gd name="T7" fmla="*/ 527 h 992"/>
                <a:gd name="T8" fmla="*/ 192 w 968"/>
                <a:gd name="T9" fmla="*/ 555 h 992"/>
                <a:gd name="T10" fmla="*/ 0 w 968"/>
                <a:gd name="T11" fmla="*/ 266 h 992"/>
                <a:gd name="T12" fmla="*/ 192 w 968"/>
                <a:gd name="T13" fmla="*/ 63 h 992"/>
                <a:gd name="T14" fmla="*/ 576 w 968"/>
                <a:gd name="T15" fmla="*/ 6 h 99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968"/>
                <a:gd name="T25" fmla="*/ 0 h 992"/>
                <a:gd name="T26" fmla="*/ 968 w 968"/>
                <a:gd name="T27" fmla="*/ 992 h 99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968" h="992">
                  <a:moveTo>
                    <a:pt x="576" y="8"/>
                  </a:moveTo>
                  <a:cubicBezTo>
                    <a:pt x="696" y="16"/>
                    <a:pt x="856" y="64"/>
                    <a:pt x="912" y="152"/>
                  </a:cubicBezTo>
                  <a:cubicBezTo>
                    <a:pt x="968" y="240"/>
                    <a:pt x="968" y="416"/>
                    <a:pt x="912" y="536"/>
                  </a:cubicBezTo>
                  <a:cubicBezTo>
                    <a:pt x="856" y="656"/>
                    <a:pt x="696" y="808"/>
                    <a:pt x="576" y="872"/>
                  </a:cubicBezTo>
                  <a:cubicBezTo>
                    <a:pt x="456" y="936"/>
                    <a:pt x="288" y="992"/>
                    <a:pt x="192" y="920"/>
                  </a:cubicBezTo>
                  <a:cubicBezTo>
                    <a:pt x="96" y="848"/>
                    <a:pt x="0" y="576"/>
                    <a:pt x="0" y="440"/>
                  </a:cubicBezTo>
                  <a:cubicBezTo>
                    <a:pt x="0" y="304"/>
                    <a:pt x="104" y="176"/>
                    <a:pt x="192" y="104"/>
                  </a:cubicBezTo>
                  <a:cubicBezTo>
                    <a:pt x="280" y="32"/>
                    <a:pt x="456" y="0"/>
                    <a:pt x="576" y="8"/>
                  </a:cubicBezTo>
                  <a:close/>
                </a:path>
              </a:pathLst>
            </a:cu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56" name="Line 7"/>
            <p:cNvSpPr>
              <a:spLocks noChangeShapeType="1"/>
            </p:cNvSpPr>
            <p:nvPr/>
          </p:nvSpPr>
          <p:spPr bwMode="auto">
            <a:xfrm flipV="1">
              <a:off x="3936" y="1968"/>
              <a:ext cx="0" cy="11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4357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24736448"/>
                </p:ext>
              </p:extLst>
            </p:nvPr>
          </p:nvGraphicFramePr>
          <p:xfrm>
            <a:off x="4358" y="1933"/>
            <a:ext cx="702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143" name="Equation" r:id="rId6" imgW="571320" imgH="203040" progId="Equation.DSMT4">
                    <p:embed/>
                  </p:oleObj>
                </mc:Choice>
                <mc:Fallback>
                  <p:oleObj name="Equation" r:id="rId6" imgW="57132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58" y="1933"/>
                          <a:ext cx="702" cy="2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58" name="Object 9"/>
            <p:cNvGraphicFramePr>
              <a:graphicFrameLocks noChangeAspect="1"/>
            </p:cNvGraphicFramePr>
            <p:nvPr/>
          </p:nvGraphicFramePr>
          <p:xfrm>
            <a:off x="4264" y="2400"/>
            <a:ext cx="200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144" name="Equation" r:id="rId8" imgW="266790" imgH="257354" progId="Equation.3">
                    <p:embed/>
                  </p:oleObj>
                </mc:Choice>
                <mc:Fallback>
                  <p:oleObj name="Equation" r:id="rId8" imgW="266790" imgH="25735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64" y="2400"/>
                          <a:ext cx="200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59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43718173"/>
                </p:ext>
              </p:extLst>
            </p:nvPr>
          </p:nvGraphicFramePr>
          <p:xfrm>
            <a:off x="3710" y="2681"/>
            <a:ext cx="192" cy="2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145" name="Equation" r:id="rId10" imgW="126720" imgH="139680" progId="Equation.DSMT4">
                    <p:embed/>
                  </p:oleObj>
                </mc:Choice>
                <mc:Fallback>
                  <p:oleObj name="Equation" r:id="rId10" imgW="126720" imgH="1396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10" y="2681"/>
                          <a:ext cx="192" cy="2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60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2034821"/>
                </p:ext>
              </p:extLst>
            </p:nvPr>
          </p:nvGraphicFramePr>
          <p:xfrm>
            <a:off x="3686" y="1968"/>
            <a:ext cx="242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146" name="Equation" r:id="rId12" imgW="139680" imgH="164880" progId="Equation.DSMT4">
                    <p:embed/>
                  </p:oleObj>
                </mc:Choice>
                <mc:Fallback>
                  <p:oleObj name="Equation" r:id="rId12" imgW="13968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86" y="1968"/>
                          <a:ext cx="242" cy="2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61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89289342"/>
                </p:ext>
              </p:extLst>
            </p:nvPr>
          </p:nvGraphicFramePr>
          <p:xfrm>
            <a:off x="4999" y="2681"/>
            <a:ext cx="231" cy="2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147" name="Equation" r:id="rId14" imgW="139680" imgH="139680" progId="Equation.DSMT4">
                    <p:embed/>
                  </p:oleObj>
                </mc:Choice>
                <mc:Fallback>
                  <p:oleObj name="Equation" r:id="rId14" imgW="139680" imgH="1396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99" y="2681"/>
                          <a:ext cx="231" cy="2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62" name="Line 13"/>
            <p:cNvSpPr>
              <a:spLocks noChangeShapeType="1"/>
            </p:cNvSpPr>
            <p:nvPr/>
          </p:nvSpPr>
          <p:spPr bwMode="auto">
            <a:xfrm>
              <a:off x="3744" y="2640"/>
              <a:ext cx="14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3517902" y="2052639"/>
            <a:ext cx="2530476" cy="2492376"/>
            <a:chOff x="1728" y="1685"/>
            <a:chExt cx="1594" cy="1570"/>
          </a:xfrm>
        </p:grpSpPr>
        <p:grpSp>
          <p:nvGrpSpPr>
            <p:cNvPr id="14346" name="Group 15"/>
            <p:cNvGrpSpPr>
              <a:grpSpLocks/>
            </p:cNvGrpSpPr>
            <p:nvPr/>
          </p:nvGrpSpPr>
          <p:grpSpPr bwMode="auto">
            <a:xfrm>
              <a:off x="1728" y="1776"/>
              <a:ext cx="1594" cy="1479"/>
              <a:chOff x="1584" y="2256"/>
              <a:chExt cx="1594" cy="1479"/>
            </a:xfrm>
          </p:grpSpPr>
          <p:sp>
            <p:nvSpPr>
              <p:cNvPr id="14349" name="Freeform 16"/>
              <p:cNvSpPr>
                <a:spLocks/>
              </p:cNvSpPr>
              <p:nvPr/>
            </p:nvSpPr>
            <p:spPr bwMode="auto">
              <a:xfrm flipH="1" flipV="1">
                <a:off x="1624" y="2496"/>
                <a:ext cx="968" cy="912"/>
              </a:xfrm>
              <a:custGeom>
                <a:avLst/>
                <a:gdLst>
                  <a:gd name="T0" fmla="*/ 576 w 968"/>
                  <a:gd name="T1" fmla="*/ 6 h 992"/>
                  <a:gd name="T2" fmla="*/ 912 w 968"/>
                  <a:gd name="T3" fmla="*/ 92 h 992"/>
                  <a:gd name="T4" fmla="*/ 912 w 968"/>
                  <a:gd name="T5" fmla="*/ 323 h 992"/>
                  <a:gd name="T6" fmla="*/ 576 w 968"/>
                  <a:gd name="T7" fmla="*/ 527 h 992"/>
                  <a:gd name="T8" fmla="*/ 192 w 968"/>
                  <a:gd name="T9" fmla="*/ 555 h 992"/>
                  <a:gd name="T10" fmla="*/ 0 w 968"/>
                  <a:gd name="T11" fmla="*/ 266 h 992"/>
                  <a:gd name="T12" fmla="*/ 192 w 968"/>
                  <a:gd name="T13" fmla="*/ 63 h 992"/>
                  <a:gd name="T14" fmla="*/ 576 w 968"/>
                  <a:gd name="T15" fmla="*/ 6 h 992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68"/>
                  <a:gd name="T25" fmla="*/ 0 h 992"/>
                  <a:gd name="T26" fmla="*/ 968 w 968"/>
                  <a:gd name="T27" fmla="*/ 992 h 992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68" h="992">
                    <a:moveTo>
                      <a:pt x="576" y="8"/>
                    </a:moveTo>
                    <a:cubicBezTo>
                      <a:pt x="696" y="16"/>
                      <a:pt x="856" y="64"/>
                      <a:pt x="912" y="152"/>
                    </a:cubicBezTo>
                    <a:cubicBezTo>
                      <a:pt x="968" y="240"/>
                      <a:pt x="968" y="416"/>
                      <a:pt x="912" y="536"/>
                    </a:cubicBezTo>
                    <a:cubicBezTo>
                      <a:pt x="856" y="656"/>
                      <a:pt x="696" y="808"/>
                      <a:pt x="576" y="872"/>
                    </a:cubicBezTo>
                    <a:cubicBezTo>
                      <a:pt x="456" y="936"/>
                      <a:pt x="288" y="992"/>
                      <a:pt x="192" y="920"/>
                    </a:cubicBezTo>
                    <a:cubicBezTo>
                      <a:pt x="96" y="848"/>
                      <a:pt x="0" y="576"/>
                      <a:pt x="0" y="440"/>
                    </a:cubicBezTo>
                    <a:cubicBezTo>
                      <a:pt x="0" y="304"/>
                      <a:pt x="104" y="176"/>
                      <a:pt x="192" y="104"/>
                    </a:cubicBezTo>
                    <a:cubicBezTo>
                      <a:pt x="280" y="32"/>
                      <a:pt x="456" y="0"/>
                      <a:pt x="576" y="8"/>
                    </a:cubicBezTo>
                    <a:close/>
                  </a:path>
                </a:pathLst>
              </a:cu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350" name="Line 17"/>
              <p:cNvSpPr>
                <a:spLocks noChangeShapeType="1"/>
              </p:cNvSpPr>
              <p:nvPr/>
            </p:nvSpPr>
            <p:spPr bwMode="auto">
              <a:xfrm>
                <a:off x="1584" y="3405"/>
                <a:ext cx="120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351" name="Line 18"/>
              <p:cNvSpPr>
                <a:spLocks noChangeShapeType="1"/>
              </p:cNvSpPr>
              <p:nvPr/>
            </p:nvSpPr>
            <p:spPr bwMode="auto">
              <a:xfrm flipV="1">
                <a:off x="2064" y="2256"/>
                <a:ext cx="0" cy="115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4352" name="Object 19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792380895"/>
                  </p:ext>
                </p:extLst>
              </p:nvPr>
            </p:nvGraphicFramePr>
            <p:xfrm>
              <a:off x="2412" y="2293"/>
              <a:ext cx="766" cy="29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148" name="Equation" r:id="rId16" imgW="571320" imgH="203040" progId="Equation.DSMT4">
                      <p:embed/>
                    </p:oleObj>
                  </mc:Choice>
                  <mc:Fallback>
                    <p:oleObj name="Equation" r:id="rId16" imgW="571320" imgH="20304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7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412" y="2293"/>
                            <a:ext cx="766" cy="29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/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353" name="Object 20"/>
              <p:cNvGraphicFramePr>
                <a:graphicFrameLocks noChangeAspect="1"/>
              </p:cNvGraphicFramePr>
              <p:nvPr/>
            </p:nvGraphicFramePr>
            <p:xfrm>
              <a:off x="2160" y="2784"/>
              <a:ext cx="200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149" name="Equation" r:id="rId18" imgW="266790" imgH="257354" progId="Equation.DSMT4">
                      <p:embed/>
                    </p:oleObj>
                  </mc:Choice>
                  <mc:Fallback>
                    <p:oleObj name="Equation" r:id="rId18" imgW="266790" imgH="257354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160" y="2784"/>
                            <a:ext cx="200" cy="19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354" name="Object 21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773346943"/>
                  </p:ext>
                </p:extLst>
              </p:nvPr>
            </p:nvGraphicFramePr>
            <p:xfrm>
              <a:off x="2041" y="3468"/>
              <a:ext cx="241" cy="26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150" name="Equation" r:id="rId20" imgW="126720" imgH="139680" progId="Equation.DSMT4">
                      <p:embed/>
                    </p:oleObj>
                  </mc:Choice>
                  <mc:Fallback>
                    <p:oleObj name="Equation" r:id="rId20" imgW="126720" imgH="13968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1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041" y="3468"/>
                            <a:ext cx="241" cy="26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14347" name="Object 2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71662067"/>
                </p:ext>
              </p:extLst>
            </p:nvPr>
          </p:nvGraphicFramePr>
          <p:xfrm>
            <a:off x="1911" y="1685"/>
            <a:ext cx="229" cy="2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151" name="Equation" r:id="rId22" imgW="139680" imgH="164880" progId="Equation.DSMT4">
                    <p:embed/>
                  </p:oleObj>
                </mc:Choice>
                <mc:Fallback>
                  <p:oleObj name="Equation" r:id="rId22" imgW="13968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11" y="1685"/>
                          <a:ext cx="229" cy="2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48" name="Object 2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30457358"/>
                </p:ext>
              </p:extLst>
            </p:nvPr>
          </p:nvGraphicFramePr>
          <p:xfrm>
            <a:off x="2848" y="2996"/>
            <a:ext cx="232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152" name="Equation" r:id="rId24" imgW="139680" imgH="139680" progId="Equation.DSMT4">
                    <p:embed/>
                  </p:oleObj>
                </mc:Choice>
                <mc:Fallback>
                  <p:oleObj name="Equation" r:id="rId24" imgW="139680" imgH="1396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48" y="2996"/>
                          <a:ext cx="232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42040" name="Text Box 24"/>
          <p:cNvSpPr txBox="1">
            <a:spLocks noChangeArrowheads="1"/>
          </p:cNvSpPr>
          <p:nvPr/>
        </p:nvSpPr>
        <p:spPr bwMode="auto">
          <a:xfrm>
            <a:off x="2832100" y="2133601"/>
            <a:ext cx="91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chemeClr val="tx1"/>
                </a:solidFill>
                <a:ea typeface="楷体_GB2312" pitchFamily="49" charset="-122"/>
              </a:rPr>
              <a:t>(1)</a:t>
            </a:r>
          </a:p>
        </p:txBody>
      </p:sp>
      <p:sp>
        <p:nvSpPr>
          <p:cNvPr id="342041" name="Text Box 25"/>
          <p:cNvSpPr txBox="1">
            <a:spLocks noChangeArrowheads="1"/>
          </p:cNvSpPr>
          <p:nvPr/>
        </p:nvSpPr>
        <p:spPr bwMode="auto">
          <a:xfrm>
            <a:off x="6718300" y="2133601"/>
            <a:ext cx="91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chemeClr val="tx1"/>
                </a:solidFill>
                <a:ea typeface="楷体_GB2312" pitchFamily="49" charset="-122"/>
              </a:rPr>
              <a:t>(2)</a:t>
            </a:r>
          </a:p>
        </p:txBody>
      </p:sp>
      <p:graphicFrame>
        <p:nvGraphicFramePr>
          <p:cNvPr id="342042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0851904"/>
              </p:ext>
            </p:extLst>
          </p:nvPr>
        </p:nvGraphicFramePr>
        <p:xfrm>
          <a:off x="7032624" y="4437063"/>
          <a:ext cx="2806701" cy="10440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53" name="公式" r:id="rId26" imgW="1047795" imgH="362016" progId="Equation.3">
                  <p:embed/>
                </p:oleObj>
              </mc:Choice>
              <mc:Fallback>
                <p:oleObj name="公式" r:id="rId26" imgW="1047795" imgH="36201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32624" y="4437063"/>
                        <a:ext cx="2806701" cy="104409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739288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20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420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42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42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42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2019" grpId="0" build="p" autoUpdateAnimBg="0"/>
      <p:bldP spid="342040" grpId="0" build="p" autoUpdateAnimBg="0"/>
      <p:bldP spid="342041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202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7935346"/>
              </p:ext>
            </p:extLst>
          </p:nvPr>
        </p:nvGraphicFramePr>
        <p:xfrm>
          <a:off x="1201400" y="2952451"/>
          <a:ext cx="4368800" cy="49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72" name="Equation" r:id="rId4" imgW="1809795" imgH="190327" progId="Equation.DSMT4">
                  <p:embed/>
                </p:oleObj>
              </mc:Choice>
              <mc:Fallback>
                <p:oleObj name="Equation" r:id="rId4" imgW="1809795" imgH="19032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1400" y="2952451"/>
                        <a:ext cx="4368800" cy="496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2040" name="Text Box 24"/>
          <p:cNvSpPr txBox="1">
            <a:spLocks noChangeArrowheads="1"/>
          </p:cNvSpPr>
          <p:nvPr/>
        </p:nvSpPr>
        <p:spPr bwMode="auto">
          <a:xfrm>
            <a:off x="1039613" y="298450"/>
            <a:ext cx="91440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6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6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chemeClr val="tx1"/>
                </a:solidFill>
                <a:ea typeface="楷体_GB2312" pitchFamily="49" charset="-122"/>
              </a:rPr>
              <a:t>(1)</a:t>
            </a:r>
          </a:p>
        </p:txBody>
      </p:sp>
      <p:sp>
        <p:nvSpPr>
          <p:cNvPr id="342041" name="Text Box 25"/>
          <p:cNvSpPr txBox="1">
            <a:spLocks noChangeArrowheads="1"/>
          </p:cNvSpPr>
          <p:nvPr/>
        </p:nvSpPr>
        <p:spPr bwMode="auto">
          <a:xfrm>
            <a:off x="6234113" y="242888"/>
            <a:ext cx="914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6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6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>
                <a:solidFill>
                  <a:schemeClr val="tx1"/>
                </a:solidFill>
                <a:ea typeface="楷体_GB2312" pitchFamily="49" charset="-122"/>
              </a:rPr>
              <a:t>(2)</a:t>
            </a:r>
          </a:p>
        </p:txBody>
      </p:sp>
      <p:graphicFrame>
        <p:nvGraphicFramePr>
          <p:cNvPr id="342042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7774460"/>
              </p:ext>
            </p:extLst>
          </p:nvPr>
        </p:nvGraphicFramePr>
        <p:xfrm>
          <a:off x="6592636" y="2594726"/>
          <a:ext cx="4379913" cy="922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73" name="Equation" r:id="rId7" imgW="1971518" imgH="400010" progId="Equation.DSMT4">
                  <p:embed/>
                </p:oleObj>
              </mc:Choice>
              <mc:Fallback>
                <p:oleObj name="Equation" r:id="rId7" imgW="1971518" imgH="40001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92636" y="2594726"/>
                        <a:ext cx="4379913" cy="922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" name="直接连接符 8"/>
          <p:cNvCxnSpPr>
            <a:cxnSpLocks noChangeShapeType="1"/>
            <a:stCxn id="15407" idx="0"/>
          </p:cNvCxnSpPr>
          <p:nvPr/>
        </p:nvCxnSpPr>
        <p:spPr bwMode="auto">
          <a:xfrm>
            <a:off x="2950659" y="682625"/>
            <a:ext cx="706437" cy="4953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弧形 9"/>
          <p:cNvSpPr/>
          <p:nvPr/>
        </p:nvSpPr>
        <p:spPr bwMode="auto">
          <a:xfrm>
            <a:off x="2791872" y="1781253"/>
            <a:ext cx="576262" cy="663575"/>
          </a:xfrm>
          <a:prstGeom prst="arc">
            <a:avLst>
              <a:gd name="adj1" fmla="val 17100635"/>
              <a:gd name="adj2" fmla="val 0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zh-CN" altLang="en-US">
              <a:latin typeface="Times New Roman" charset="0"/>
            </a:endParaRPr>
          </a:p>
        </p:txBody>
      </p:sp>
      <p:sp>
        <p:nvSpPr>
          <p:cNvPr id="11" name="弧形 10"/>
          <p:cNvSpPr/>
          <p:nvPr/>
        </p:nvSpPr>
        <p:spPr bwMode="auto">
          <a:xfrm>
            <a:off x="2471400" y="127000"/>
            <a:ext cx="914400" cy="914400"/>
          </a:xfrm>
          <a:prstGeom prst="arc">
            <a:avLst>
              <a:gd name="adj1" fmla="val 2698887"/>
              <a:gd name="adj2" fmla="val 5455807"/>
            </a:avLst>
          </a:prstGeom>
          <a:noFill/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zh-CN" altLang="en-US">
              <a:latin typeface="Times New Roman" charset="0"/>
            </a:endParaRPr>
          </a:p>
        </p:txBody>
      </p:sp>
      <p:cxnSp>
        <p:nvCxnSpPr>
          <p:cNvPr id="37" name="直接连接符 36"/>
          <p:cNvCxnSpPr>
            <a:cxnSpLocks noChangeShapeType="1"/>
          </p:cNvCxnSpPr>
          <p:nvPr/>
        </p:nvCxnSpPr>
        <p:spPr bwMode="auto">
          <a:xfrm flipH="1">
            <a:off x="2923871" y="1182688"/>
            <a:ext cx="722313" cy="947738"/>
          </a:xfrm>
          <a:prstGeom prst="line">
            <a:avLst/>
          </a:prstGeom>
          <a:noFill/>
          <a:ln w="222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9" name="组合 18"/>
          <p:cNvGrpSpPr>
            <a:grpSpLocks/>
          </p:cNvGrpSpPr>
          <p:nvPr/>
        </p:nvGrpSpPr>
        <p:grpSpPr bwMode="auto">
          <a:xfrm>
            <a:off x="7110414" y="336550"/>
            <a:ext cx="2949575" cy="1828800"/>
            <a:chOff x="5795963" y="738188"/>
            <a:chExt cx="2951162" cy="1828800"/>
          </a:xfrm>
        </p:grpSpPr>
        <p:grpSp>
          <p:nvGrpSpPr>
            <p:cNvPr id="15415" name="组合 7"/>
            <p:cNvGrpSpPr>
              <a:grpSpLocks/>
            </p:cNvGrpSpPr>
            <p:nvPr/>
          </p:nvGrpSpPr>
          <p:grpSpPr bwMode="auto">
            <a:xfrm>
              <a:off x="5795963" y="738188"/>
              <a:ext cx="2951162" cy="1828800"/>
              <a:chOff x="5862065" y="693704"/>
              <a:chExt cx="2951163" cy="1828800"/>
            </a:xfrm>
          </p:grpSpPr>
          <p:grpSp>
            <p:nvGrpSpPr>
              <p:cNvPr id="15417" name="Group 5"/>
              <p:cNvGrpSpPr>
                <a:grpSpLocks/>
              </p:cNvGrpSpPr>
              <p:nvPr/>
            </p:nvGrpSpPr>
            <p:grpSpPr bwMode="auto">
              <a:xfrm>
                <a:off x="5862065" y="693704"/>
                <a:ext cx="2951163" cy="1828800"/>
                <a:chOff x="3736" y="1968"/>
                <a:chExt cx="1859" cy="1152"/>
              </a:xfrm>
            </p:grpSpPr>
            <p:sp>
              <p:nvSpPr>
                <p:cNvPr id="15420" name="Line 7"/>
                <p:cNvSpPr>
                  <a:spLocks noChangeShapeType="1"/>
                </p:cNvSpPr>
                <p:nvPr/>
              </p:nvSpPr>
              <p:spPr bwMode="auto">
                <a:xfrm flipV="1">
                  <a:off x="3936" y="1968"/>
                  <a:ext cx="0" cy="1152"/>
                </a:xfrm>
                <a:prstGeom prst="line">
                  <a:avLst/>
                </a:prstGeom>
                <a:noFill/>
                <a:ln w="222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aphicFrame>
              <p:nvGraphicFramePr>
                <p:cNvPr id="15421" name="Object 8"/>
                <p:cNvGraphicFramePr>
                  <a:graphicFrameLocks noChangeAspect="1"/>
                </p:cNvGraphicFramePr>
                <p:nvPr/>
              </p:nvGraphicFramePr>
              <p:xfrm>
                <a:off x="4505" y="1983"/>
                <a:ext cx="1090" cy="30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53574" name="Equation" r:id="rId9" imgW="819016" imgH="209683" progId="Equation.DSMT4">
                        <p:embed/>
                      </p:oleObj>
                    </mc:Choice>
                    <mc:Fallback>
                      <p:oleObj name="Equation" r:id="rId9" imgW="819016" imgH="209683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0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505" y="1983"/>
                              <a:ext cx="1090" cy="304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5422" name="Object 10"/>
                <p:cNvGraphicFramePr>
                  <a:graphicFrameLocks noChangeAspect="1"/>
                </p:cNvGraphicFramePr>
                <p:nvPr/>
              </p:nvGraphicFramePr>
              <p:xfrm>
                <a:off x="3792" y="2680"/>
                <a:ext cx="136" cy="15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53575" name="Equation" r:id="rId11" imgW="171405" imgH="190327" progId="Equation.3">
                        <p:embed/>
                      </p:oleObj>
                    </mc:Choice>
                    <mc:Fallback>
                      <p:oleObj name="Equation" r:id="rId11" imgW="171405" imgH="190327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792" y="2680"/>
                              <a:ext cx="136" cy="15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5423" name="Object 11"/>
                <p:cNvGraphicFramePr>
                  <a:graphicFrameLocks noChangeAspect="1"/>
                </p:cNvGraphicFramePr>
                <p:nvPr/>
              </p:nvGraphicFramePr>
              <p:xfrm>
                <a:off x="3736" y="2008"/>
                <a:ext cx="152" cy="2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53576" name="Equation" r:id="rId13" imgW="190410" imgH="266673" progId="Equation.3">
                        <p:embed/>
                      </p:oleObj>
                    </mc:Choice>
                    <mc:Fallback>
                      <p:oleObj name="Equation" r:id="rId13" imgW="190410" imgH="266673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736" y="2008"/>
                              <a:ext cx="152" cy="20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5424" name="Object 12"/>
                <p:cNvGraphicFramePr>
                  <a:graphicFrameLocks noChangeAspect="1"/>
                </p:cNvGraphicFramePr>
                <p:nvPr/>
              </p:nvGraphicFramePr>
              <p:xfrm>
                <a:off x="5040" y="2688"/>
                <a:ext cx="144" cy="15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53577" name="Equation" r:id="rId15" imgW="181087" imgH="190327" progId="Equation.3">
                        <p:embed/>
                      </p:oleObj>
                    </mc:Choice>
                    <mc:Fallback>
                      <p:oleObj name="Equation" r:id="rId15" imgW="181087" imgH="190327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5040" y="2688"/>
                              <a:ext cx="144" cy="15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15425" name="Line 13"/>
                <p:cNvSpPr>
                  <a:spLocks noChangeShapeType="1"/>
                </p:cNvSpPr>
                <p:nvPr/>
              </p:nvSpPr>
              <p:spPr bwMode="auto">
                <a:xfrm>
                  <a:off x="3744" y="2640"/>
                  <a:ext cx="1440" cy="0"/>
                </a:xfrm>
                <a:prstGeom prst="line">
                  <a:avLst/>
                </a:prstGeom>
                <a:noFill/>
                <a:ln w="222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5418" name="椭圆 4"/>
              <p:cNvSpPr>
                <a:spLocks noChangeArrowheads="1"/>
              </p:cNvSpPr>
              <p:nvPr/>
            </p:nvSpPr>
            <p:spPr bwMode="auto">
              <a:xfrm>
                <a:off x="6180287" y="1095729"/>
                <a:ext cx="1420667" cy="1329549"/>
              </a:xfrm>
              <a:prstGeom prst="ellipse">
                <a:avLst/>
              </a:prstGeom>
              <a:noFill/>
              <a:ln w="222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Blip>
                    <a:blip r:embed="rId6"/>
                  </a:buBlip>
                  <a:defRPr kumimoji="1" sz="28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Blip>
                    <a:blip r:embed="rId6"/>
                  </a:buBlip>
                  <a:defRPr kumimoji="1" sz="24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Blip>
                    <a:blip r:embed="rId6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Blip>
                    <a:blip r:embed="rId6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Blip>
                    <a:blip r:embed="rId6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6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6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6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6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00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  <p:graphicFrame>
            <p:nvGraphicFramePr>
              <p:cNvPr id="15419" name="对象 29"/>
              <p:cNvGraphicFramePr>
                <a:graphicFrameLocks noChangeAspect="1"/>
              </p:cNvGraphicFramePr>
              <p:nvPr/>
            </p:nvGraphicFramePr>
            <p:xfrm>
              <a:off x="6721769" y="1804885"/>
              <a:ext cx="361083" cy="36108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3578" name="Equation" r:id="rId17" imgW="164885" imgH="164885" progId="Equation.DSMT4">
                      <p:embed/>
                    </p:oleObj>
                  </mc:Choice>
                  <mc:Fallback>
                    <p:oleObj name="Equation" r:id="rId17" imgW="164885" imgH="164885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721769" y="1804885"/>
                            <a:ext cx="361083" cy="36108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cxnSp>
          <p:nvCxnSpPr>
            <p:cNvPr id="15416" name="直接连接符 39"/>
            <p:cNvCxnSpPr>
              <a:cxnSpLocks noChangeShapeType="1"/>
              <a:stCxn id="15418" idx="6"/>
            </p:cNvCxnSpPr>
            <p:nvPr/>
          </p:nvCxnSpPr>
          <p:spPr bwMode="auto">
            <a:xfrm flipH="1" flipV="1">
              <a:off x="6114185" y="1797095"/>
              <a:ext cx="1420667" cy="7893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46" name="直接连接符 45"/>
          <p:cNvCxnSpPr>
            <a:cxnSpLocks noChangeShapeType="1"/>
          </p:cNvCxnSpPr>
          <p:nvPr/>
        </p:nvCxnSpPr>
        <p:spPr bwMode="auto">
          <a:xfrm flipH="1">
            <a:off x="7451725" y="784225"/>
            <a:ext cx="971550" cy="596900"/>
          </a:xfrm>
          <a:prstGeom prst="line">
            <a:avLst/>
          </a:prstGeom>
          <a:noFill/>
          <a:ln w="222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" name="直接连接符 51"/>
          <p:cNvCxnSpPr>
            <a:cxnSpLocks noChangeShapeType="1"/>
          </p:cNvCxnSpPr>
          <p:nvPr/>
        </p:nvCxnSpPr>
        <p:spPr bwMode="auto">
          <a:xfrm>
            <a:off x="8410576" y="781051"/>
            <a:ext cx="466725" cy="627063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6" name="弧形 55"/>
          <p:cNvSpPr/>
          <p:nvPr/>
        </p:nvSpPr>
        <p:spPr bwMode="auto">
          <a:xfrm>
            <a:off x="7275513" y="1077914"/>
            <a:ext cx="576262" cy="661987"/>
          </a:xfrm>
          <a:prstGeom prst="arc">
            <a:avLst>
              <a:gd name="adj1" fmla="val 18763978"/>
              <a:gd name="adj2" fmla="val 0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zh-CN" altLang="en-US">
              <a:latin typeface="Times New Roman" charset="0"/>
            </a:endParaRPr>
          </a:p>
        </p:txBody>
      </p:sp>
      <p:graphicFrame>
        <p:nvGraphicFramePr>
          <p:cNvPr id="29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5245245"/>
              </p:ext>
            </p:extLst>
          </p:nvPr>
        </p:nvGraphicFramePr>
        <p:xfrm>
          <a:off x="3277666" y="1611059"/>
          <a:ext cx="295275" cy="37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79" name="Equation" r:id="rId19" imgW="139579" imgH="177646" progId="Equation.DSMT4">
                  <p:embed/>
                </p:oleObj>
              </mc:Choice>
              <mc:Fallback>
                <p:oleObj name="Equation" r:id="rId19" imgW="139579" imgH="17764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7666" y="1611059"/>
                        <a:ext cx="295275" cy="376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对象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036461"/>
              </p:ext>
            </p:extLst>
          </p:nvPr>
        </p:nvGraphicFramePr>
        <p:xfrm>
          <a:off x="3110499" y="1081429"/>
          <a:ext cx="300038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80" name="Equation" r:id="rId21" imgW="139579" imgH="177646" progId="Equation.DSMT4">
                  <p:embed/>
                </p:oleObj>
              </mc:Choice>
              <mc:Fallback>
                <p:oleObj name="Equation" r:id="rId21" imgW="139579" imgH="17764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0499" y="1081429"/>
                        <a:ext cx="300038" cy="384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" name="对象 58"/>
          <p:cNvGraphicFramePr>
            <a:graphicFrameLocks noChangeAspect="1"/>
          </p:cNvGraphicFramePr>
          <p:nvPr/>
        </p:nvGraphicFramePr>
        <p:xfrm>
          <a:off x="7899401" y="1019175"/>
          <a:ext cx="301625" cy="38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81" name="Equation" r:id="rId23" imgW="139579" imgH="177646" progId="Equation.DSMT4">
                  <p:embed/>
                </p:oleObj>
              </mc:Choice>
              <mc:Fallback>
                <p:oleObj name="Equation" r:id="rId23" imgW="139579" imgH="17764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99401" y="1019175"/>
                        <a:ext cx="301625" cy="382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9" name="组合 48"/>
          <p:cNvGrpSpPr>
            <a:grpSpLocks/>
          </p:cNvGrpSpPr>
          <p:nvPr/>
        </p:nvGrpSpPr>
        <p:grpSpPr bwMode="auto">
          <a:xfrm>
            <a:off x="1982284" y="127000"/>
            <a:ext cx="3094037" cy="2344738"/>
            <a:chOff x="2138678" y="3635516"/>
            <a:chExt cx="3095184" cy="2343281"/>
          </a:xfrm>
        </p:grpSpPr>
        <p:grpSp>
          <p:nvGrpSpPr>
            <p:cNvPr id="15402" name="组合 37"/>
            <p:cNvGrpSpPr>
              <a:grpSpLocks/>
            </p:cNvGrpSpPr>
            <p:nvPr/>
          </p:nvGrpSpPr>
          <p:grpSpPr bwMode="auto">
            <a:xfrm>
              <a:off x="2138678" y="3635516"/>
              <a:ext cx="3095184" cy="2343281"/>
              <a:chOff x="3679425" y="4104413"/>
              <a:chExt cx="2974396" cy="2212206"/>
            </a:xfrm>
          </p:grpSpPr>
          <p:grpSp>
            <p:nvGrpSpPr>
              <p:cNvPr id="15404" name="组合 35"/>
              <p:cNvGrpSpPr>
                <a:grpSpLocks/>
              </p:cNvGrpSpPr>
              <p:nvPr/>
            </p:nvGrpSpPr>
            <p:grpSpPr bwMode="auto">
              <a:xfrm>
                <a:off x="3679425" y="4104413"/>
                <a:ext cx="2974396" cy="2212206"/>
                <a:chOff x="3679425" y="4104413"/>
                <a:chExt cx="2974396" cy="2212206"/>
              </a:xfrm>
            </p:grpSpPr>
            <p:grpSp>
              <p:nvGrpSpPr>
                <p:cNvPr id="15406" name="组合 33"/>
                <p:cNvGrpSpPr>
                  <a:grpSpLocks/>
                </p:cNvGrpSpPr>
                <p:nvPr/>
              </p:nvGrpSpPr>
              <p:grpSpPr bwMode="auto">
                <a:xfrm>
                  <a:off x="3679425" y="4104413"/>
                  <a:ext cx="2974396" cy="2212206"/>
                  <a:chOff x="2147388" y="3735914"/>
                  <a:chExt cx="2974396" cy="2212206"/>
                </a:xfrm>
              </p:grpSpPr>
              <p:grpSp>
                <p:nvGrpSpPr>
                  <p:cNvPr id="15408" name="Group 15"/>
                  <p:cNvGrpSpPr>
                    <a:grpSpLocks/>
                  </p:cNvGrpSpPr>
                  <p:nvPr/>
                </p:nvGrpSpPr>
                <p:grpSpPr bwMode="auto">
                  <a:xfrm>
                    <a:off x="2147388" y="3735914"/>
                    <a:ext cx="2974396" cy="2133814"/>
                    <a:chOff x="1488" y="2197"/>
                    <a:chExt cx="1840" cy="1361"/>
                  </a:xfrm>
                </p:grpSpPr>
                <p:sp>
                  <p:nvSpPr>
                    <p:cNvPr id="15411" name="Line 1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488" y="3407"/>
                      <a:ext cx="1200" cy="0"/>
                    </a:xfrm>
                    <a:prstGeom prst="line">
                      <a:avLst/>
                    </a:prstGeom>
                    <a:noFill/>
                    <a:ln w="22225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5412" name="Line 18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064" y="2256"/>
                      <a:ext cx="0" cy="1152"/>
                    </a:xfrm>
                    <a:prstGeom prst="line">
                      <a:avLst/>
                    </a:prstGeom>
                    <a:noFill/>
                    <a:ln w="22225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graphicFrame>
                  <p:nvGraphicFramePr>
                    <p:cNvPr id="15413" name="Object 19"/>
                    <p:cNvGraphicFramePr>
                      <a:graphicFrameLocks noChangeAspect="1"/>
                    </p:cNvGraphicFramePr>
                    <p:nvPr/>
                  </p:nvGraphicFramePr>
                  <p:xfrm>
                    <a:off x="2192" y="2197"/>
                    <a:ext cx="1136" cy="317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spid="_x0000_s53582" name="Equation" r:id="rId24" imgW="819016" imgH="209683" progId="Equation.DSMT4">
                            <p:embed/>
                          </p:oleObj>
                        </mc:Choice>
                        <mc:Fallback>
                          <p:oleObj name="Equation" r:id="rId24" imgW="819016" imgH="209683" progId="Equation.DSMT4">
                            <p:embed/>
                            <p:pic>
                              <p:nvPicPr>
                                <p:cNvPr id="0" name=""/>
                                <p:cNvPicPr>
                                  <a:picLocks noChangeAspect="1" noChangeArrowheads="1"/>
                                </p:cNvPicPr>
                                <p:nvPr/>
                              </p:nvPicPr>
                              <p:blipFill>
                                <a:blip r:embed="rId25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</a:extLst>
                                </a:blip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>
                                  <a:off x="2192" y="2197"/>
                                  <a:ext cx="1136" cy="317"/>
                                </a:xfrm>
                                <a:prstGeom prst="rect">
                                  <a:avLst/>
                                </a:prstGeom>
                                <a:noFill/>
                                <a:ln>
                                  <a:noFill/>
                                </a:ln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solidFill>
                                        <a:srgbClr val="FFFFFF"/>
                                      </a:solidFill>
                                    </a14:hiddenFill>
                                  </a:ext>
                                  <a:ext uri="{91240B29-F687-4F45-9708-019B960494DF}">
                                    <a14:hiddenLine xmlns:a14="http://schemas.microsoft.com/office/drawing/2010/main" w="9525">
                                      <a:solidFill>
                                        <a:srgbClr val="000000"/>
                                      </a:solidFill>
                                      <a:miter lim="800000"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  <p:graphicFrame>
                  <p:nvGraphicFramePr>
                    <p:cNvPr id="15414" name="Object 21"/>
                    <p:cNvGraphicFramePr>
                      <a:graphicFrameLocks noChangeAspect="1"/>
                    </p:cNvGraphicFramePr>
                    <p:nvPr/>
                  </p:nvGraphicFramePr>
                  <p:xfrm>
                    <a:off x="2087" y="3406"/>
                    <a:ext cx="136" cy="152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spid="_x0000_s53583" name="Equation" r:id="rId26" imgW="171405" imgH="190327" progId="Equation.3">
                            <p:embed/>
                          </p:oleObj>
                        </mc:Choice>
                        <mc:Fallback>
                          <p:oleObj name="Equation" r:id="rId26" imgW="171405" imgH="190327" progId="Equation.3">
                            <p:embed/>
                            <p:pic>
                              <p:nvPicPr>
                                <p:cNvPr id="0" name=""/>
                                <p:cNvPicPr>
                                  <a:picLocks noChangeAspect="1" noChangeArrowheads="1"/>
                                </p:cNvPicPr>
                                <p:nvPr/>
                              </p:nvPicPr>
                              <p:blipFill>
                                <a:blip r:embed="rId27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</a:extLst>
                                </a:blip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>
                                  <a:off x="2087" y="3406"/>
                                  <a:ext cx="136" cy="152"/>
                                </a:xfrm>
                                <a:prstGeom prst="rect">
                                  <a:avLst/>
                                </a:prstGeom>
                                <a:noFill/>
                                <a:ln>
                                  <a:noFill/>
                                </a:ln>
                                <a:effectLst/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solidFill>
                                        <a:srgbClr val="FFFFFF"/>
                                      </a:solidFill>
                                    </a14:hiddenFill>
                                  </a:ext>
                                  <a:ext uri="{91240B29-F687-4F45-9708-019B960494DF}">
                                    <a14:hiddenLine xmlns:a14="http://schemas.microsoft.com/office/drawing/2010/main" w="9525">
                                      <a:solidFill>
                                        <a:srgbClr val="000000"/>
                                      </a:solidFill>
                                      <a:miter lim="800000"/>
                                      <a:headEnd/>
                                      <a:tailEnd/>
                                    </a14:hiddenLine>
                                  </a:ext>
                                  <a:ext uri="{AF507438-7753-43E0-B8FC-AC1667EBCBE1}">
                                    <a14:hiddenEffects xmlns:a14="http://schemas.microsoft.com/office/drawing/2010/main">
                                      <a:effectLst>
                                        <a:outerShdw dist="35921" dir="2700000" algn="ctr" rotWithShape="0">
                                          <a:srgbClr val="808080"/>
                                        </a:outerShdw>
                                      </a:effectLst>
                                    </a14:hiddenEffects>
                                  </a:ext>
                                </a:extLst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</p:grpSp>
              <p:graphicFrame>
                <p:nvGraphicFramePr>
                  <p:cNvPr id="15409" name="Object 22"/>
                  <p:cNvGraphicFramePr>
                    <a:graphicFrameLocks noChangeAspect="1"/>
                  </p:cNvGraphicFramePr>
                  <p:nvPr/>
                </p:nvGraphicFramePr>
                <p:xfrm>
                  <a:off x="2755200" y="3828416"/>
                  <a:ext cx="245711" cy="313566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53584" name="Equation" r:id="rId28" imgW="190410" imgH="266673" progId="Equation.3">
                          <p:embed/>
                        </p:oleObj>
                      </mc:Choice>
                      <mc:Fallback>
                        <p:oleObj name="Equation" r:id="rId28" imgW="190410" imgH="266673" progId="Equation.3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29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2755200" y="3828416"/>
                                <a:ext cx="245711" cy="313566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rgbClr val="808080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15410" name="Object 23"/>
                  <p:cNvGraphicFramePr>
                    <a:graphicFrameLocks noChangeAspect="1"/>
                  </p:cNvGraphicFramePr>
                  <p:nvPr/>
                </p:nvGraphicFramePr>
                <p:xfrm>
                  <a:off x="4087212" y="5709810"/>
                  <a:ext cx="232779" cy="238310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53585" name="Equation" r:id="rId30" imgW="181087" imgH="190327" progId="Equation.3">
                          <p:embed/>
                        </p:oleObj>
                      </mc:Choice>
                      <mc:Fallback>
                        <p:oleObj name="Equation" r:id="rId30" imgW="181087" imgH="190327" progId="Equation.3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31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4087212" y="5709810"/>
                                <a:ext cx="232779" cy="238310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rgbClr val="808080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  <p:sp>
              <p:nvSpPr>
                <p:cNvPr id="15407" name="椭圆 3"/>
                <p:cNvSpPr>
                  <a:spLocks noChangeArrowheads="1"/>
                </p:cNvSpPr>
                <p:nvPr/>
              </p:nvSpPr>
              <p:spPr bwMode="auto">
                <a:xfrm>
                  <a:off x="3903147" y="4629070"/>
                  <a:ext cx="1414787" cy="1354604"/>
                </a:xfrm>
                <a:prstGeom prst="ellipse">
                  <a:avLst/>
                </a:prstGeom>
                <a:noFill/>
                <a:ln w="22225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Blip>
                      <a:blip r:embed="rId6"/>
                    </a:buBlip>
                    <a:defRPr kumimoji="1" sz="2800">
                      <a:solidFill>
                        <a:srgbClr val="000099"/>
                      </a:solidFill>
                      <a:latin typeface="Times New Roman" panose="02020603050405020304" pitchFamily="18" charset="0"/>
                      <a:ea typeface="华文中宋" panose="0201060004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Blip>
                      <a:blip r:embed="rId6"/>
                    </a:buBlip>
                    <a:defRPr kumimoji="1" sz="2400">
                      <a:solidFill>
                        <a:srgbClr val="000099"/>
                      </a:solidFill>
                      <a:latin typeface="Times New Roman" panose="02020603050405020304" pitchFamily="18" charset="0"/>
                      <a:ea typeface="华文中宋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Blip>
                      <a:blip r:embed="rId6"/>
                    </a:buBlip>
                    <a:defRPr kumimoji="1" sz="2000">
                      <a:solidFill>
                        <a:srgbClr val="000099"/>
                      </a:solidFill>
                      <a:latin typeface="Times New Roman" panose="02020603050405020304" pitchFamily="18" charset="0"/>
                      <a:ea typeface="华文中宋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Blip>
                      <a:blip r:embed="rId6"/>
                    </a:buBlip>
                    <a:defRPr kumimoji="1" sz="2000">
                      <a:solidFill>
                        <a:srgbClr val="000099"/>
                      </a:solidFill>
                      <a:latin typeface="Times New Roman" panose="02020603050405020304" pitchFamily="18" charset="0"/>
                      <a:ea typeface="华文中宋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Blip>
                      <a:blip r:embed="rId6"/>
                    </a:buBlip>
                    <a:defRPr kumimoji="1" sz="2000">
                      <a:solidFill>
                        <a:srgbClr val="000099"/>
                      </a:solidFill>
                      <a:latin typeface="Times New Roman" panose="02020603050405020304" pitchFamily="18" charset="0"/>
                      <a:ea typeface="华文中宋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kumimoji="1" sz="2000">
                      <a:solidFill>
                        <a:srgbClr val="000099"/>
                      </a:solidFill>
                      <a:latin typeface="Times New Roman" panose="02020603050405020304" pitchFamily="18" charset="0"/>
                      <a:ea typeface="华文中宋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kumimoji="1" sz="2000">
                      <a:solidFill>
                        <a:srgbClr val="000099"/>
                      </a:solidFill>
                      <a:latin typeface="Times New Roman" panose="02020603050405020304" pitchFamily="18" charset="0"/>
                      <a:ea typeface="华文中宋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kumimoji="1" sz="2000">
                      <a:solidFill>
                        <a:srgbClr val="000099"/>
                      </a:solidFill>
                      <a:latin typeface="Times New Roman" panose="02020603050405020304" pitchFamily="18" charset="0"/>
                      <a:ea typeface="华文中宋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kumimoji="1" sz="2000">
                      <a:solidFill>
                        <a:srgbClr val="000099"/>
                      </a:solidFill>
                      <a:latin typeface="Times New Roman" panose="02020603050405020304" pitchFamily="18" charset="0"/>
                      <a:ea typeface="华文中宋" panose="0201060004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000">
                    <a:solidFill>
                      <a:schemeClr val="tx1"/>
                    </a:solidFill>
                    <a:ea typeface="宋体" panose="02010600030101010101" pitchFamily="2" charset="-122"/>
                  </a:endParaRPr>
                </a:p>
              </p:txBody>
            </p:sp>
          </p:grpSp>
          <p:graphicFrame>
            <p:nvGraphicFramePr>
              <p:cNvPr id="15405" name="对象 5"/>
              <p:cNvGraphicFramePr>
                <a:graphicFrameLocks noChangeAspect="1"/>
              </p:cNvGraphicFramePr>
              <p:nvPr/>
            </p:nvGraphicFramePr>
            <p:xfrm>
              <a:off x="4084219" y="5026274"/>
              <a:ext cx="367684" cy="3676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3586" name="Equation" r:id="rId32" imgW="164885" imgH="164885" progId="Equation.DSMT4">
                      <p:embed/>
                    </p:oleObj>
                  </mc:Choice>
                  <mc:Fallback>
                    <p:oleObj name="Equation" r:id="rId32" imgW="164885" imgH="164885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84219" y="5026274"/>
                            <a:ext cx="367684" cy="36768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cxnSp>
          <p:nvCxnSpPr>
            <p:cNvPr id="15403" name="直接连接符 71"/>
            <p:cNvCxnSpPr>
              <a:cxnSpLocks noChangeShapeType="1"/>
              <a:stCxn id="15407" idx="0"/>
            </p:cNvCxnSpPr>
            <p:nvPr/>
          </p:nvCxnSpPr>
          <p:spPr bwMode="auto">
            <a:xfrm>
              <a:off x="3107606" y="4191258"/>
              <a:ext cx="1355" cy="1454333"/>
            </a:xfrm>
            <a:prstGeom prst="line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57" name="直接连接符 56"/>
          <p:cNvCxnSpPr>
            <a:cxnSpLocks noChangeShapeType="1"/>
          </p:cNvCxnSpPr>
          <p:nvPr/>
        </p:nvCxnSpPr>
        <p:spPr bwMode="auto">
          <a:xfrm flipV="1">
            <a:off x="203200" y="3574258"/>
            <a:ext cx="11868727" cy="56355"/>
          </a:xfrm>
          <a:prstGeom prst="line">
            <a:avLst/>
          </a:prstGeom>
          <a:noFill/>
          <a:ln w="222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0" name="直接连接符 89"/>
          <p:cNvCxnSpPr>
            <a:cxnSpLocks noChangeShapeType="1"/>
          </p:cNvCxnSpPr>
          <p:nvPr/>
        </p:nvCxnSpPr>
        <p:spPr bwMode="auto">
          <a:xfrm>
            <a:off x="6081714" y="0"/>
            <a:ext cx="0" cy="3613981"/>
          </a:xfrm>
          <a:prstGeom prst="line">
            <a:avLst/>
          </a:prstGeom>
          <a:noFill/>
          <a:ln w="222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1" name="直接连接符 90"/>
          <p:cNvCxnSpPr>
            <a:cxnSpLocks noChangeShapeType="1"/>
          </p:cNvCxnSpPr>
          <p:nvPr/>
        </p:nvCxnSpPr>
        <p:spPr bwMode="auto">
          <a:xfrm flipH="1">
            <a:off x="6065839" y="3597276"/>
            <a:ext cx="15875" cy="3260725"/>
          </a:xfrm>
          <a:prstGeom prst="line">
            <a:avLst/>
          </a:prstGeom>
          <a:noFill/>
          <a:ln w="222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94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8459478"/>
              </p:ext>
            </p:extLst>
          </p:nvPr>
        </p:nvGraphicFramePr>
        <p:xfrm>
          <a:off x="835315" y="4266408"/>
          <a:ext cx="43561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87" name="Equation" r:id="rId33" imgW="4356100" imgH="495300" progId="Equation.DSMT4">
                  <p:embed/>
                </p:oleObj>
              </mc:Choice>
              <mc:Fallback>
                <p:oleObj name="Equation" r:id="rId33" imgW="4356100" imgH="495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5315" y="4266408"/>
                        <a:ext cx="43561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" name="对象 6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7521146"/>
              </p:ext>
            </p:extLst>
          </p:nvPr>
        </p:nvGraphicFramePr>
        <p:xfrm>
          <a:off x="794907" y="4905670"/>
          <a:ext cx="2073275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88" name="Equation" r:id="rId35" imgW="850531" imgH="203112" progId="Equation.DSMT4">
                  <p:embed/>
                </p:oleObj>
              </mc:Choice>
              <mc:Fallback>
                <p:oleObj name="Equation" r:id="rId35" imgW="850531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4907" y="4905670"/>
                        <a:ext cx="2073275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" name="对象 6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3966593"/>
              </p:ext>
            </p:extLst>
          </p:nvPr>
        </p:nvGraphicFramePr>
        <p:xfrm>
          <a:off x="1996500" y="5386387"/>
          <a:ext cx="838200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89" name="Equation" r:id="rId37" imgW="342603" imgH="177646" progId="Equation.DSMT4">
                  <p:embed/>
                </p:oleObj>
              </mc:Choice>
              <mc:Fallback>
                <p:oleObj name="Equation" r:id="rId37" imgW="342603" imgH="17764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6500" y="5386387"/>
                        <a:ext cx="838200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84" name="对象 69"/>
          <p:cNvGraphicFramePr>
            <a:graphicFrameLocks noChangeAspect="1"/>
          </p:cNvGraphicFramePr>
          <p:nvPr/>
        </p:nvGraphicFramePr>
        <p:xfrm>
          <a:off x="7442200" y="3133725"/>
          <a:ext cx="9144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90" name="Equation" r:id="rId39" imgW="437454" imgH="680484" progId="Equation.DSMT4">
                  <p:embed/>
                </p:oleObj>
              </mc:Choice>
              <mc:Fallback>
                <p:oleObj name="Equation" r:id="rId39" imgW="437454" imgH="68048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42200" y="3133725"/>
                        <a:ext cx="914400" cy="20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" name="右大括号 70"/>
          <p:cNvSpPr>
            <a:spLocks/>
          </p:cNvSpPr>
          <p:nvPr/>
        </p:nvSpPr>
        <p:spPr bwMode="auto">
          <a:xfrm>
            <a:off x="2954556" y="4933519"/>
            <a:ext cx="168275" cy="787400"/>
          </a:xfrm>
          <a:prstGeom prst="rightBrace">
            <a:avLst>
              <a:gd name="adj1" fmla="val 8319"/>
              <a:gd name="adj2" fmla="val 50000"/>
            </a:avLst>
          </a:prstGeom>
          <a:noFill/>
          <a:ln w="222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6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6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73" name="对象 7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4932959"/>
              </p:ext>
            </p:extLst>
          </p:nvPr>
        </p:nvGraphicFramePr>
        <p:xfrm>
          <a:off x="3254666" y="5139535"/>
          <a:ext cx="549275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91" name="Equation" r:id="rId41" imgW="203112" imgH="139639" progId="Equation.DSMT4">
                  <p:embed/>
                </p:oleObj>
              </mc:Choice>
              <mc:Fallback>
                <p:oleObj name="Equation" r:id="rId41" imgW="203112" imgH="13963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4666" y="5139535"/>
                        <a:ext cx="549275" cy="377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1395083"/>
              </p:ext>
            </p:extLst>
          </p:nvPr>
        </p:nvGraphicFramePr>
        <p:xfrm>
          <a:off x="3827463" y="5078775"/>
          <a:ext cx="1711325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92" name="Equation" r:id="rId43" imgW="704984" imgH="190327" progId="Equation.DSMT4">
                  <p:embed/>
                </p:oleObj>
              </mc:Choice>
              <mc:Fallback>
                <p:oleObj name="Equation" r:id="rId43" imgW="704984" imgH="19032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7463" y="5078775"/>
                        <a:ext cx="1711325" cy="496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9844808"/>
              </p:ext>
            </p:extLst>
          </p:nvPr>
        </p:nvGraphicFramePr>
        <p:xfrm>
          <a:off x="934245" y="5916614"/>
          <a:ext cx="4400550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93" name="Equation" r:id="rId45" imgW="1819118" imgH="190327" progId="Equation.DSMT4">
                  <p:embed/>
                </p:oleObj>
              </mc:Choice>
              <mc:Fallback>
                <p:oleObj name="Equation" r:id="rId45" imgW="1819118" imgH="19032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4245" y="5916614"/>
                        <a:ext cx="4400550" cy="496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1249856"/>
              </p:ext>
            </p:extLst>
          </p:nvPr>
        </p:nvGraphicFramePr>
        <p:xfrm>
          <a:off x="6440488" y="4365420"/>
          <a:ext cx="44069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94" name="Equation" r:id="rId47" imgW="4406900" imgH="495300" progId="Equation.DSMT4">
                  <p:embed/>
                </p:oleObj>
              </mc:Choice>
              <mc:Fallback>
                <p:oleObj name="Equation" r:id="rId47" imgW="4406900" imgH="495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0488" y="4365420"/>
                        <a:ext cx="44069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" name="对象 10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5919039"/>
              </p:ext>
            </p:extLst>
          </p:nvPr>
        </p:nvGraphicFramePr>
        <p:xfrm>
          <a:off x="6382401" y="4853683"/>
          <a:ext cx="2105025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95" name="Equation" r:id="rId49" imgW="863225" imgH="203112" progId="Equation.DSMT4">
                  <p:embed/>
                </p:oleObj>
              </mc:Choice>
              <mc:Fallback>
                <p:oleObj name="Equation" r:id="rId49" imgW="863225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2401" y="4853683"/>
                        <a:ext cx="2105025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" name="对象 10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5387859"/>
              </p:ext>
            </p:extLst>
          </p:nvPr>
        </p:nvGraphicFramePr>
        <p:xfrm>
          <a:off x="7497568" y="5325166"/>
          <a:ext cx="838200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96" name="Equation" r:id="rId51" imgW="342603" imgH="177646" progId="Equation.DSMT4">
                  <p:embed/>
                </p:oleObj>
              </mc:Choice>
              <mc:Fallback>
                <p:oleObj name="Equation" r:id="rId51" imgW="342603" imgH="17764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97568" y="5325166"/>
                        <a:ext cx="838200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" name="右大括号 104"/>
          <p:cNvSpPr>
            <a:spLocks/>
          </p:cNvSpPr>
          <p:nvPr/>
        </p:nvSpPr>
        <p:spPr bwMode="auto">
          <a:xfrm>
            <a:off x="8567788" y="4949469"/>
            <a:ext cx="187036" cy="788987"/>
          </a:xfrm>
          <a:prstGeom prst="rightBrace">
            <a:avLst>
              <a:gd name="adj1" fmla="val 8335"/>
              <a:gd name="adj2" fmla="val 50000"/>
            </a:avLst>
          </a:prstGeom>
          <a:noFill/>
          <a:ln w="222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6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6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106" name="对象 10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2682900"/>
              </p:ext>
            </p:extLst>
          </p:nvPr>
        </p:nvGraphicFramePr>
        <p:xfrm>
          <a:off x="8802183" y="5136254"/>
          <a:ext cx="549275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97" name="Equation" r:id="rId53" imgW="203112" imgH="139639" progId="Equation.DSMT4">
                  <p:embed/>
                </p:oleObj>
              </mc:Choice>
              <mc:Fallback>
                <p:oleObj name="Equation" r:id="rId53" imgW="203112" imgH="13963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02183" y="5136254"/>
                        <a:ext cx="549275" cy="377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4713789"/>
              </p:ext>
            </p:extLst>
          </p:nvPr>
        </p:nvGraphicFramePr>
        <p:xfrm>
          <a:off x="9448006" y="4744681"/>
          <a:ext cx="2138363" cy="99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98" name="Equation" r:id="rId55" imgW="876390" imgH="400010" progId="Equation.DSMT4">
                  <p:embed/>
                </p:oleObj>
              </mc:Choice>
              <mc:Fallback>
                <p:oleObj name="Equation" r:id="rId55" imgW="876390" imgH="40001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48006" y="4744681"/>
                        <a:ext cx="2138363" cy="993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2518141"/>
              </p:ext>
            </p:extLst>
          </p:nvPr>
        </p:nvGraphicFramePr>
        <p:xfrm>
          <a:off x="6413934" y="5720919"/>
          <a:ext cx="4406900" cy="922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99" name="Equation" r:id="rId57" imgW="1981200" imgH="400010" progId="Equation.DSMT4">
                  <p:embed/>
                </p:oleObj>
              </mc:Choice>
              <mc:Fallback>
                <p:oleObj name="Equation" r:id="rId57" imgW="1981200" imgH="40001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13934" y="5720919"/>
                        <a:ext cx="4406900" cy="922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" name="文本框 75"/>
          <p:cNvSpPr txBox="1">
            <a:spLocks noChangeArrowheads="1"/>
          </p:cNvSpPr>
          <p:nvPr/>
        </p:nvSpPr>
        <p:spPr bwMode="auto">
          <a:xfrm>
            <a:off x="1329174" y="2286579"/>
            <a:ext cx="1979612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6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6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画图、观察</a:t>
            </a:r>
          </a:p>
        </p:txBody>
      </p:sp>
      <p:graphicFrame>
        <p:nvGraphicFramePr>
          <p:cNvPr id="77" name="对象 7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9327993"/>
              </p:ext>
            </p:extLst>
          </p:nvPr>
        </p:nvGraphicFramePr>
        <p:xfrm>
          <a:off x="3230072" y="2336163"/>
          <a:ext cx="658812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600" name="Equation" r:id="rId59" imgW="203112" imgH="139639" progId="Equation.DSMT4">
                  <p:embed/>
                </p:oleObj>
              </mc:Choice>
              <mc:Fallback>
                <p:oleObj name="Equation" r:id="rId59" imgW="203112" imgH="13963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0072" y="2336163"/>
                        <a:ext cx="658812" cy="452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" name="文本框 112"/>
          <p:cNvSpPr txBox="1">
            <a:spLocks noChangeArrowheads="1"/>
          </p:cNvSpPr>
          <p:nvPr/>
        </p:nvSpPr>
        <p:spPr bwMode="auto">
          <a:xfrm>
            <a:off x="6762752" y="2212184"/>
            <a:ext cx="19796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6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6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画图、观察</a:t>
            </a:r>
          </a:p>
        </p:txBody>
      </p:sp>
      <p:graphicFrame>
        <p:nvGraphicFramePr>
          <p:cNvPr id="114" name="对象 1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4386715"/>
              </p:ext>
            </p:extLst>
          </p:nvPr>
        </p:nvGraphicFramePr>
        <p:xfrm>
          <a:off x="8764927" y="2243930"/>
          <a:ext cx="658813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601" name="Equation" r:id="rId61" imgW="203112" imgH="139639" progId="Equation.DSMT4">
                  <p:embed/>
                </p:oleObj>
              </mc:Choice>
              <mc:Fallback>
                <p:oleObj name="Equation" r:id="rId61" imgW="203112" imgH="13963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64927" y="2243930"/>
                        <a:ext cx="658813" cy="452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" name="文本框 77"/>
          <p:cNvSpPr txBox="1">
            <a:spLocks noChangeArrowheads="1"/>
          </p:cNvSpPr>
          <p:nvPr/>
        </p:nvSpPr>
        <p:spPr bwMode="auto">
          <a:xfrm>
            <a:off x="620713" y="3731419"/>
            <a:ext cx="4513263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6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6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通过边界方程确定表达式：</a:t>
            </a:r>
          </a:p>
        </p:txBody>
      </p:sp>
      <p:sp>
        <p:nvSpPr>
          <p:cNvPr id="116" name="文本框 115"/>
          <p:cNvSpPr txBox="1">
            <a:spLocks noChangeArrowheads="1"/>
          </p:cNvSpPr>
          <p:nvPr/>
        </p:nvSpPr>
        <p:spPr bwMode="auto">
          <a:xfrm>
            <a:off x="6387307" y="3776622"/>
            <a:ext cx="45132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6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6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通过边界方程确定表达式：</a:t>
            </a:r>
          </a:p>
        </p:txBody>
      </p:sp>
    </p:spTree>
    <p:extLst>
      <p:ext uri="{BB962C8B-B14F-4D97-AF65-F5344CB8AC3E}">
        <p14:creationId xmlns:p14="http://schemas.microsoft.com/office/powerpoint/2010/main" val="355252753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20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42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420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342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 nodeType="clickPar">
                      <p:stCondLst>
                        <p:cond delay="indefinite"/>
                      </p:stCondLst>
                      <p:childTnLst>
                        <p:par>
                          <p:cTn id="1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 nodeType="clickPar">
                      <p:stCondLst>
                        <p:cond delay="indefinite"/>
                      </p:stCondLst>
                      <p:childTnLst>
                        <p:par>
                          <p:cTn id="1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 nodeType="clickPar">
                      <p:stCondLst>
                        <p:cond delay="indefinite"/>
                      </p:stCondLst>
                      <p:childTnLst>
                        <p:par>
                          <p:cTn id="1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 nodeType="clickPar">
                      <p:stCondLst>
                        <p:cond delay="indefinite"/>
                      </p:stCondLst>
                      <p:childTnLst>
                        <p:par>
                          <p:cTn id="1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 nodeType="clickPar">
                      <p:stCondLst>
                        <p:cond delay="indefinite"/>
                      </p:stCondLst>
                      <p:childTnLst>
                        <p:par>
                          <p:cTn id="1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 nodeType="clickPar">
                      <p:stCondLst>
                        <p:cond delay="indefinite"/>
                      </p:stCondLst>
                      <p:childTnLst>
                        <p:par>
                          <p:cTn id="1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 nodeType="clickPar">
                      <p:stCondLst>
                        <p:cond delay="indefinite"/>
                      </p:stCondLst>
                      <p:childTnLst>
                        <p:par>
                          <p:cTn id="1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 nodeType="clickPar">
                      <p:stCondLst>
                        <p:cond delay="indefinite"/>
                      </p:stCondLst>
                      <p:childTnLst>
                        <p:par>
                          <p:cTn id="1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2040" grpId="0" build="p" autoUpdateAnimBg="0"/>
      <p:bldP spid="342041" grpId="0" build="p" autoUpdateAnimBg="0"/>
      <p:bldP spid="71" grpId="0" animBg="1"/>
      <p:bldP spid="105" grpId="0" animBg="1"/>
      <p:bldP spid="76" grpId="0"/>
      <p:bldP spid="113" grpId="0"/>
      <p:bldP spid="78" grpId="0"/>
      <p:bldP spid="1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6E8C317-F6A1-418F-92F9-B14A6CCA904D}" type="slidenum">
              <a:rPr lang="en-US" altLang="zh-CN" sz="1200">
                <a:solidFill>
                  <a:schemeClr val="accent2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zh-CN" sz="120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17411" name="对象 2"/>
          <p:cNvGraphicFramePr>
            <a:graphicFrameLocks noChangeAspect="1"/>
          </p:cNvGraphicFramePr>
          <p:nvPr/>
        </p:nvGraphicFramePr>
        <p:xfrm>
          <a:off x="7670800" y="3352800"/>
          <a:ext cx="9144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19" name="Equation" r:id="rId4" imgW="437454" imgH="680484" progId="Equation.DSMT4">
                  <p:embed/>
                </p:oleObj>
              </mc:Choice>
              <mc:Fallback>
                <p:oleObj name="Equation" r:id="rId4" imgW="437454" imgH="68048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70800" y="3352800"/>
                        <a:ext cx="914400" cy="20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7430482"/>
              </p:ext>
            </p:extLst>
          </p:nvPr>
        </p:nvGraphicFramePr>
        <p:xfrm>
          <a:off x="329913" y="1156203"/>
          <a:ext cx="11557287" cy="4953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3109"/>
                <a:gridCol w="2009714"/>
                <a:gridCol w="1641373"/>
                <a:gridCol w="1607127"/>
                <a:gridCol w="1644073"/>
                <a:gridCol w="3121891"/>
              </a:tblGrid>
              <a:tr h="413691"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  </a:t>
                      </a:r>
                      <a:r>
                        <a:rPr lang="zh-CN" altLang="en-US" sz="2400" dirty="0" smtClean="0"/>
                        <a:t>坐标系</a:t>
                      </a:r>
                      <a:endParaRPr lang="zh-CN" altLang="en-US" sz="2400" dirty="0"/>
                    </a:p>
                  </a:txBody>
                  <a:tcPr marT="45713" marB="45713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D</a:t>
                      </a:r>
                      <a:r>
                        <a:rPr lang="zh-CN" altLang="en-US" sz="2400" dirty="0" smtClean="0"/>
                        <a:t>的形状</a:t>
                      </a:r>
                      <a:endParaRPr lang="zh-CN" altLang="en-US" sz="2400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 </a:t>
                      </a:r>
                      <a:r>
                        <a:rPr lang="zh-CN" altLang="en-US" sz="2400" dirty="0" smtClean="0"/>
                        <a:t>被积函数</a:t>
                      </a:r>
                      <a:endParaRPr lang="zh-CN" altLang="en-US" sz="2400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     </a:t>
                      </a:r>
                      <a:r>
                        <a:rPr lang="zh-CN" altLang="en-US" sz="2400" dirty="0" smtClean="0"/>
                        <a:t>面积元</a:t>
                      </a:r>
                      <a:endParaRPr lang="zh-CN" altLang="en-US" sz="2400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 变量替换</a:t>
                      </a:r>
                      <a:endParaRPr lang="zh-CN" altLang="en-US" sz="2400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         </a:t>
                      </a:r>
                      <a:r>
                        <a:rPr lang="zh-CN" altLang="en-US" sz="2400" dirty="0" smtClean="0"/>
                        <a:t>积分表达式</a:t>
                      </a:r>
                      <a:endParaRPr lang="zh-CN" altLang="en-US" sz="2400" dirty="0"/>
                    </a:p>
                  </a:txBody>
                  <a:tcPr marT="45713" marB="45713"/>
                </a:tc>
              </a:tr>
              <a:tr h="686620">
                <a:tc>
                  <a:txBody>
                    <a:bodyPr/>
                    <a:lstStyle/>
                    <a:p>
                      <a:r>
                        <a:rPr lang="zh-CN" altLang="en-US" sz="2000" b="1" dirty="0" smtClean="0"/>
                        <a:t>直角坐标系</a:t>
                      </a:r>
                      <a:endParaRPr lang="zh-CN" altLang="en-US" sz="2000" b="1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r>
                        <a:rPr lang="en-US" altLang="zh-CN" sz="2000" b="1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zh-CN" altLang="en-US" sz="2000" b="1" dirty="0" smtClean="0"/>
                        <a:t>为矩形、三角形或任意形</a:t>
                      </a:r>
                      <a:endParaRPr lang="zh-CN" altLang="en-US" sz="2000" b="1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13" marB="45713"/>
                </a:tc>
              </a:tr>
              <a:tr h="3795036">
                <a:tc>
                  <a:txBody>
                    <a:bodyPr/>
                    <a:lstStyle/>
                    <a:p>
                      <a:endParaRPr lang="en-US" altLang="zh-CN" sz="1800" dirty="0" smtClean="0"/>
                    </a:p>
                    <a:p>
                      <a:endParaRPr lang="en-US" altLang="zh-CN" sz="1800" dirty="0" smtClean="0"/>
                    </a:p>
                    <a:p>
                      <a:endParaRPr lang="en-US" altLang="zh-CN" sz="1800" dirty="0" smtClean="0"/>
                    </a:p>
                    <a:p>
                      <a:endParaRPr lang="en-US" altLang="zh-CN" sz="1800" dirty="0" smtClean="0"/>
                    </a:p>
                    <a:p>
                      <a:endParaRPr lang="en-US" altLang="zh-CN" sz="1800" dirty="0" smtClean="0"/>
                    </a:p>
                    <a:p>
                      <a:endParaRPr lang="en-US" altLang="zh-CN" sz="1800" dirty="0" smtClean="0"/>
                    </a:p>
                    <a:p>
                      <a:endParaRPr lang="en-US" altLang="zh-CN" sz="1800" dirty="0" smtClean="0"/>
                    </a:p>
                    <a:p>
                      <a:r>
                        <a:rPr lang="zh-CN" altLang="en-US" sz="2400" b="1" dirty="0" smtClean="0"/>
                        <a:t>极坐标</a:t>
                      </a:r>
                      <a:endParaRPr lang="zh-CN" altLang="en-US" sz="2400" b="1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r>
                        <a:rPr lang="en-US" altLang="zh-CN" sz="2400" b="1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zh-CN" altLang="en-US" sz="2400" b="1" dirty="0" smtClean="0"/>
                        <a:t>为圆域</a:t>
                      </a:r>
                      <a:endParaRPr lang="en-US" altLang="zh-CN" sz="2400" b="1" dirty="0" smtClean="0"/>
                    </a:p>
                    <a:p>
                      <a:endParaRPr lang="en-US" altLang="zh-CN" sz="1800" dirty="0" smtClean="0"/>
                    </a:p>
                    <a:p>
                      <a:endParaRPr lang="en-US" altLang="zh-CN" sz="1800" dirty="0" smtClean="0"/>
                    </a:p>
                    <a:p>
                      <a:r>
                        <a:rPr lang="zh-CN" altLang="en-US" sz="2400" b="1" dirty="0" smtClean="0"/>
                        <a:t>圆环</a:t>
                      </a:r>
                      <a:endParaRPr lang="en-US" altLang="zh-CN" sz="2400" b="1" dirty="0" smtClean="0"/>
                    </a:p>
                    <a:p>
                      <a:endParaRPr lang="en-US" altLang="zh-CN" sz="1800" dirty="0" smtClean="0"/>
                    </a:p>
                    <a:p>
                      <a:endParaRPr lang="en-US" altLang="zh-CN" sz="1800" dirty="0" smtClean="0"/>
                    </a:p>
                    <a:p>
                      <a:r>
                        <a:rPr lang="zh-CN" altLang="en-US" sz="2400" b="1" dirty="0" smtClean="0"/>
                        <a:t>扇域</a:t>
                      </a:r>
                      <a:endParaRPr lang="en-US" altLang="zh-CN" sz="2400" b="1" dirty="0" smtClean="0"/>
                    </a:p>
                    <a:p>
                      <a:endParaRPr lang="en-US" altLang="zh-CN" sz="1800" dirty="0" smtClean="0"/>
                    </a:p>
                    <a:p>
                      <a:endParaRPr lang="en-US" altLang="zh-CN" sz="1800" dirty="0" smtClean="0"/>
                    </a:p>
                    <a:p>
                      <a:r>
                        <a:rPr lang="zh-CN" altLang="en-US" sz="2400" b="1" dirty="0" smtClean="0"/>
                        <a:t>环扇域</a:t>
                      </a:r>
                      <a:endParaRPr lang="en-US" altLang="zh-CN" sz="2400" b="1" dirty="0" smtClean="0"/>
                    </a:p>
                    <a:p>
                      <a:endParaRPr lang="en-US" altLang="zh-CN" sz="1800" dirty="0" smtClean="0"/>
                    </a:p>
                    <a:p>
                      <a:endParaRPr lang="zh-CN" altLang="en-US" sz="1800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13" marB="45713"/>
                </a:tc>
              </a:tr>
            </a:tbl>
          </a:graphicData>
        </a:graphic>
      </p:graphicFrame>
      <p:graphicFrame>
        <p:nvGraphicFramePr>
          <p:cNvPr id="17442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4881961"/>
              </p:ext>
            </p:extLst>
          </p:nvPr>
        </p:nvGraphicFramePr>
        <p:xfrm>
          <a:off x="4061145" y="1722572"/>
          <a:ext cx="1145770" cy="4476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20" name="Equation" r:id="rId6" imgW="520474" imgH="203112" progId="Equation.DSMT4">
                  <p:embed/>
                </p:oleObj>
              </mc:Choice>
              <mc:Fallback>
                <p:oleObj name="Equation" r:id="rId6" imgW="520474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1145" y="1722572"/>
                        <a:ext cx="1145770" cy="4476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43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1101057"/>
              </p:ext>
            </p:extLst>
          </p:nvPr>
        </p:nvGraphicFramePr>
        <p:xfrm>
          <a:off x="5582443" y="1737812"/>
          <a:ext cx="1391012" cy="4324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21" name="Equation" r:id="rId8" imgW="723586" imgH="203112" progId="Equation.DSMT4">
                  <p:embed/>
                </p:oleObj>
              </mc:Choice>
              <mc:Fallback>
                <p:oleObj name="Equation" r:id="rId8" imgW="723586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2443" y="1737812"/>
                        <a:ext cx="1391012" cy="43241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44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8823089"/>
              </p:ext>
            </p:extLst>
          </p:nvPr>
        </p:nvGraphicFramePr>
        <p:xfrm>
          <a:off x="5521901" y="3728012"/>
          <a:ext cx="1599353" cy="3964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22" name="Equation" r:id="rId10" imgW="799753" imgH="177723" progId="Equation.DSMT4">
                  <p:embed/>
                </p:oleObj>
              </mc:Choice>
              <mc:Fallback>
                <p:oleObj name="Equation" r:id="rId10" imgW="799753" imgH="17772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1901" y="3728012"/>
                        <a:ext cx="1599353" cy="3964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7445" name="直接连接符 9"/>
          <p:cNvCxnSpPr>
            <a:cxnSpLocks noChangeShapeType="1"/>
          </p:cNvCxnSpPr>
          <p:nvPr/>
        </p:nvCxnSpPr>
        <p:spPr bwMode="auto">
          <a:xfrm flipV="1">
            <a:off x="7171891" y="1596162"/>
            <a:ext cx="1528764" cy="655781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17446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7074151"/>
              </p:ext>
            </p:extLst>
          </p:nvPr>
        </p:nvGraphicFramePr>
        <p:xfrm>
          <a:off x="7056436" y="3455698"/>
          <a:ext cx="1422546" cy="1025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23" name="Equation" r:id="rId12" imgW="787400" imgH="469900" progId="Equation.DSMT4">
                  <p:embed/>
                </p:oleObj>
              </mc:Choice>
              <mc:Fallback>
                <p:oleObj name="Equation" r:id="rId12" imgW="787400" imgH="469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56436" y="3455698"/>
                        <a:ext cx="1422546" cy="10255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47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9727236"/>
              </p:ext>
            </p:extLst>
          </p:nvPr>
        </p:nvGraphicFramePr>
        <p:xfrm>
          <a:off x="9076183" y="1528621"/>
          <a:ext cx="1965613" cy="7647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24" name="Equation" r:id="rId14" imgW="977900" imgH="381000" progId="Equation.DSMT4">
                  <p:embed/>
                </p:oleObj>
              </mc:Choice>
              <mc:Fallback>
                <p:oleObj name="Equation" r:id="rId14" imgW="977900" imgH="38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76183" y="1528621"/>
                        <a:ext cx="1965613" cy="7647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48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7477650"/>
              </p:ext>
            </p:extLst>
          </p:nvPr>
        </p:nvGraphicFramePr>
        <p:xfrm>
          <a:off x="3906521" y="2643426"/>
          <a:ext cx="1518117" cy="5262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25" name="Equation" r:id="rId16" imgW="660400" imgH="228600" progId="Equation.DSMT4">
                  <p:embed/>
                </p:oleObj>
              </mc:Choice>
              <mc:Fallback>
                <p:oleObj name="Equation" r:id="rId16" imgW="6604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6521" y="2643426"/>
                        <a:ext cx="1518117" cy="5262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49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9698651"/>
              </p:ext>
            </p:extLst>
          </p:nvPr>
        </p:nvGraphicFramePr>
        <p:xfrm>
          <a:off x="9199564" y="2765805"/>
          <a:ext cx="1981767" cy="7723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26" name="Equation" r:id="rId18" imgW="977900" imgH="381000" progId="Equation.DSMT4">
                  <p:embed/>
                </p:oleObj>
              </mc:Choice>
              <mc:Fallback>
                <p:oleObj name="Equation" r:id="rId18" imgW="977900" imgH="38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99564" y="2765805"/>
                        <a:ext cx="1981767" cy="7723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50" name="文本框 15"/>
          <p:cNvSpPr txBox="1">
            <a:spLocks noChangeArrowheads="1"/>
          </p:cNvSpPr>
          <p:nvPr/>
        </p:nvSpPr>
        <p:spPr bwMode="auto">
          <a:xfrm>
            <a:off x="9076183" y="3682319"/>
            <a:ext cx="8034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chemeClr val="tx1"/>
                </a:solidFill>
                <a:ea typeface="宋体" panose="02010600030101010101" pitchFamily="2" charset="-122"/>
              </a:rPr>
              <a:t>其中</a:t>
            </a:r>
          </a:p>
        </p:txBody>
      </p:sp>
      <p:graphicFrame>
        <p:nvGraphicFramePr>
          <p:cNvPr id="17451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234076"/>
              </p:ext>
            </p:extLst>
          </p:nvPr>
        </p:nvGraphicFramePr>
        <p:xfrm>
          <a:off x="9828931" y="3703425"/>
          <a:ext cx="1156855" cy="4209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27" name="Equation" r:id="rId20" imgW="558558" imgH="203112" progId="Equation.DSMT4">
                  <p:embed/>
                </p:oleObj>
              </mc:Choice>
              <mc:Fallback>
                <p:oleObj name="Equation" r:id="rId20" imgW="558558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28931" y="3703425"/>
                        <a:ext cx="1156855" cy="4209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52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3753792"/>
              </p:ext>
            </p:extLst>
          </p:nvPr>
        </p:nvGraphicFramePr>
        <p:xfrm>
          <a:off x="9241713" y="4250127"/>
          <a:ext cx="2112087" cy="4622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28" name="Equation" r:id="rId22" imgW="1104900" imgH="203200" progId="Equation.DSMT4">
                  <p:embed/>
                </p:oleObj>
              </mc:Choice>
              <mc:Fallback>
                <p:oleObj name="Equation" r:id="rId22" imgW="11049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1713" y="4250127"/>
                        <a:ext cx="2112087" cy="4622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53" name="文本框 18"/>
          <p:cNvSpPr txBox="1">
            <a:spLocks noChangeArrowheads="1"/>
          </p:cNvSpPr>
          <p:nvPr/>
        </p:nvSpPr>
        <p:spPr bwMode="auto">
          <a:xfrm>
            <a:off x="3515518" y="376710"/>
            <a:ext cx="41338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ea typeface="宋体" panose="02010600030101010101" pitchFamily="2" charset="-122"/>
              </a:rPr>
              <a:t>几种典型情况的选择方法</a:t>
            </a:r>
          </a:p>
        </p:txBody>
      </p:sp>
      <p:graphicFrame>
        <p:nvGraphicFramePr>
          <p:cNvPr id="17454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0618981"/>
              </p:ext>
            </p:extLst>
          </p:nvPr>
        </p:nvGraphicFramePr>
        <p:xfrm>
          <a:off x="3989244" y="3346450"/>
          <a:ext cx="1232122" cy="9036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29" name="Equation" r:id="rId24" imgW="609336" imgH="444307" progId="Equation.DSMT4">
                  <p:embed/>
                </p:oleObj>
              </mc:Choice>
              <mc:Fallback>
                <p:oleObj name="Equation" r:id="rId24" imgW="609336" imgH="44430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9244" y="3346450"/>
                        <a:ext cx="1232122" cy="9036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55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6841173"/>
              </p:ext>
            </p:extLst>
          </p:nvPr>
        </p:nvGraphicFramePr>
        <p:xfrm>
          <a:off x="3983495" y="4412075"/>
          <a:ext cx="1194787" cy="9259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30" name="Equation" r:id="rId26" imgW="609600" imgH="469900" progId="Equation.DSMT4">
                  <p:embed/>
                </p:oleObj>
              </mc:Choice>
              <mc:Fallback>
                <p:oleObj name="Equation" r:id="rId26" imgW="609600" imgH="469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3495" y="4412075"/>
                        <a:ext cx="1194787" cy="9259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56" name="椭圆 21"/>
          <p:cNvSpPr>
            <a:spLocks noChangeArrowheads="1"/>
          </p:cNvSpPr>
          <p:nvPr/>
        </p:nvSpPr>
        <p:spPr bwMode="auto">
          <a:xfrm>
            <a:off x="3240513" y="2649048"/>
            <a:ext cx="550862" cy="528638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pSp>
        <p:nvGrpSpPr>
          <p:cNvPr id="17457" name="组合 22"/>
          <p:cNvGrpSpPr>
            <a:grpSpLocks/>
          </p:cNvGrpSpPr>
          <p:nvPr/>
        </p:nvGrpSpPr>
        <p:grpSpPr bwMode="auto">
          <a:xfrm>
            <a:off x="3217861" y="3380414"/>
            <a:ext cx="536575" cy="504825"/>
            <a:chOff x="2123728" y="1988840"/>
            <a:chExt cx="1296144" cy="1368152"/>
          </a:xfrm>
        </p:grpSpPr>
        <p:sp>
          <p:nvSpPr>
            <p:cNvPr id="17462" name="椭圆 23"/>
            <p:cNvSpPr>
              <a:spLocks noChangeArrowheads="1"/>
            </p:cNvSpPr>
            <p:nvPr/>
          </p:nvSpPr>
          <p:spPr bwMode="auto">
            <a:xfrm>
              <a:off x="2123728" y="1988840"/>
              <a:ext cx="1296144" cy="1368152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7463" name="椭圆 24"/>
            <p:cNvSpPr>
              <a:spLocks noChangeArrowheads="1"/>
            </p:cNvSpPr>
            <p:nvPr/>
          </p:nvSpPr>
          <p:spPr bwMode="auto">
            <a:xfrm>
              <a:off x="2461450" y="2348880"/>
              <a:ext cx="620700" cy="648072"/>
            </a:xfrm>
            <a:prstGeom prst="ellipse">
              <a:avLst/>
            </a:prstGeom>
            <a:solidFill>
              <a:srgbClr val="DBE6F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26" name="弧形 25"/>
          <p:cNvSpPr/>
          <p:nvPr/>
        </p:nvSpPr>
        <p:spPr bwMode="auto">
          <a:xfrm>
            <a:off x="2511676" y="4084945"/>
            <a:ext cx="1223962" cy="1223962"/>
          </a:xfrm>
          <a:prstGeom prst="arc">
            <a:avLst>
              <a:gd name="adj1" fmla="val 18420260"/>
              <a:gd name="adj2" fmla="val 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zh-CN" altLang="en-US">
              <a:latin typeface="Times New Roman" charset="0"/>
            </a:endParaRPr>
          </a:p>
        </p:txBody>
      </p:sp>
      <p:grpSp>
        <p:nvGrpSpPr>
          <p:cNvPr id="17459" name="组合 26"/>
          <p:cNvGrpSpPr>
            <a:grpSpLocks/>
          </p:cNvGrpSpPr>
          <p:nvPr/>
        </p:nvGrpSpPr>
        <p:grpSpPr bwMode="auto">
          <a:xfrm>
            <a:off x="2511676" y="5071669"/>
            <a:ext cx="1241425" cy="1223962"/>
            <a:chOff x="4410720" y="2924944"/>
            <a:chExt cx="1241400" cy="1224136"/>
          </a:xfrm>
        </p:grpSpPr>
        <p:sp>
          <p:nvSpPr>
            <p:cNvPr id="28" name="弧形 27"/>
            <p:cNvSpPr/>
            <p:nvPr/>
          </p:nvSpPr>
          <p:spPr bwMode="auto">
            <a:xfrm>
              <a:off x="4410720" y="2924944"/>
              <a:ext cx="1241400" cy="1224136"/>
            </a:xfrm>
            <a:prstGeom prst="arc">
              <a:avLst>
                <a:gd name="adj1" fmla="val 18124627"/>
                <a:gd name="adj2" fmla="val 0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Times New Roman" charset="0"/>
              </a:endParaRPr>
            </a:p>
          </p:txBody>
        </p:sp>
        <p:sp>
          <p:nvSpPr>
            <p:cNvPr id="29" name="弧形 28"/>
            <p:cNvSpPr/>
            <p:nvPr/>
          </p:nvSpPr>
          <p:spPr bwMode="auto">
            <a:xfrm>
              <a:off x="4636140" y="3140875"/>
              <a:ext cx="790559" cy="792275"/>
            </a:xfrm>
            <a:prstGeom prst="arc">
              <a:avLst>
                <a:gd name="adj1" fmla="val 18116876"/>
                <a:gd name="adj2" fmla="val 0"/>
              </a:avLst>
            </a:prstGeom>
            <a:solidFill>
              <a:schemeClr val="bg1">
                <a:lumMod val="6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Times New Roman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1982550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FillBlank"/>
  <p:tag name="PROBLEMBLANKKEYWORD" val="填空"/>
  <p:tag name="PROBLEMHASREMARK" val="True"/>
  <p:tag name="PROBLEMREMARK" val="D在极坐标下对应区域"/>
  <p:tag name="PROBLEMSCORE" val="5.0"/>
  <p:tag name="PROBLEMBLANK" val="[{&quot;num&quot;:1,&quot;caseSensitive&quot;:false,&quot;fuzzyMatch&quot;:false,&quot;Score&quot;:5.0,&quot;answers&quot;:[&quot;𝜋&quot;]}]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FillBlank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FillBlank"/>
  <p:tag name="PROBLEMBLANKKEYWORD" val="填空"/>
  <p:tag name="PROBLEMHASREMARK" val="True"/>
  <p:tag name="PROBLEMSCORE" val="10.0"/>
  <p:tag name="PROBLEMBLANK" val="[{&quot;num&quot;:1,&quot;caseSensitive&quot;:false,&quot;fuzzyMatch&quot;:false,&quot;Score&quot;:10.0,&quot;answers&quot;:[&quot;1/48&quot;]}]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FillBlank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3" val="PRODUCTVERSIONTIP3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Board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p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FillBlank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FillBlank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3" val="PRODUCTVERSIONTIP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Board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p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7093</TotalTime>
  <Words>720</Words>
  <Application>Microsoft Office PowerPoint</Application>
  <PresentationFormat>宽屏</PresentationFormat>
  <Paragraphs>191</Paragraphs>
  <Slides>33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33</vt:i4>
      </vt:variant>
    </vt:vector>
  </HeadingPairs>
  <TitlesOfParts>
    <vt:vector size="50" baseType="lpstr">
      <vt:lpstr>Microsoft Yahei</vt:lpstr>
      <vt:lpstr>黑体</vt:lpstr>
      <vt:lpstr>楷体_GB2312</vt:lpstr>
      <vt:lpstr>宋体</vt:lpstr>
      <vt:lpstr>新宋体</vt:lpstr>
      <vt:lpstr>Arial</vt:lpstr>
      <vt:lpstr>Calibri</vt:lpstr>
      <vt:lpstr>Calibri Light</vt:lpstr>
      <vt:lpstr>Symbol</vt:lpstr>
      <vt:lpstr>Tahoma</vt:lpstr>
      <vt:lpstr>Times New Roman</vt:lpstr>
      <vt:lpstr>Office 主题</vt:lpstr>
      <vt:lpstr>Equation</vt:lpstr>
      <vt:lpstr>公式</vt:lpstr>
      <vt:lpstr>BMP 图象</vt:lpstr>
      <vt:lpstr>Document</vt:lpstr>
      <vt:lpstr>文档</vt:lpstr>
      <vt:lpstr>2、利用极坐标系计算二重积分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2、利用极坐标系计算二重积分</dc:title>
  <dc:creator>dell</dc:creator>
  <cp:lastModifiedBy>Microsoft 帐户</cp:lastModifiedBy>
  <cp:revision>138</cp:revision>
  <dcterms:created xsi:type="dcterms:W3CDTF">2020-02-21T15:21:47Z</dcterms:created>
  <dcterms:modified xsi:type="dcterms:W3CDTF">2022-03-12T16:46:44Z</dcterms:modified>
</cp:coreProperties>
</file>