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9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帐户" initials="M帐" lastIdx="2" clrIdx="0">
    <p:extLst>
      <p:ext uri="{19B8F6BF-5375-455C-9EA6-DF929625EA0E}">
        <p15:presenceInfo xmlns:p15="http://schemas.microsoft.com/office/powerpoint/2012/main" userId="c4a0dcfdfb881b7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4646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image" Target="../media/image79.wmf"/><Relationship Id="rId3" Type="http://schemas.openxmlformats.org/officeDocument/2006/relationships/image" Target="../media/image69.wmf"/><Relationship Id="rId7" Type="http://schemas.openxmlformats.org/officeDocument/2006/relationships/image" Target="../media/image73.wmf"/><Relationship Id="rId12" Type="http://schemas.openxmlformats.org/officeDocument/2006/relationships/image" Target="../media/image78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2.wmf"/><Relationship Id="rId11" Type="http://schemas.openxmlformats.org/officeDocument/2006/relationships/image" Target="../media/image77.wmf"/><Relationship Id="rId5" Type="http://schemas.openxmlformats.org/officeDocument/2006/relationships/image" Target="../media/image71.wmf"/><Relationship Id="rId10" Type="http://schemas.openxmlformats.org/officeDocument/2006/relationships/image" Target="../media/image76.wmf"/><Relationship Id="rId4" Type="http://schemas.openxmlformats.org/officeDocument/2006/relationships/image" Target="../media/image70.wmf"/><Relationship Id="rId9" Type="http://schemas.openxmlformats.org/officeDocument/2006/relationships/image" Target="../media/image75.wmf"/><Relationship Id="rId14" Type="http://schemas.openxmlformats.org/officeDocument/2006/relationships/image" Target="../media/image80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image" Target="../media/image88.wmf"/><Relationship Id="rId3" Type="http://schemas.openxmlformats.org/officeDocument/2006/relationships/image" Target="../media/image71.wmf"/><Relationship Id="rId7" Type="http://schemas.openxmlformats.org/officeDocument/2006/relationships/image" Target="../media/image82.wmf"/><Relationship Id="rId12" Type="http://schemas.openxmlformats.org/officeDocument/2006/relationships/image" Target="../media/image87.wmf"/><Relationship Id="rId2" Type="http://schemas.openxmlformats.org/officeDocument/2006/relationships/image" Target="../media/image81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11" Type="http://schemas.openxmlformats.org/officeDocument/2006/relationships/image" Target="../media/image86.wmf"/><Relationship Id="rId5" Type="http://schemas.openxmlformats.org/officeDocument/2006/relationships/image" Target="../media/image73.wmf"/><Relationship Id="rId15" Type="http://schemas.openxmlformats.org/officeDocument/2006/relationships/image" Target="../media/image90.wmf"/><Relationship Id="rId10" Type="http://schemas.openxmlformats.org/officeDocument/2006/relationships/image" Target="../media/image85.wmf"/><Relationship Id="rId4" Type="http://schemas.openxmlformats.org/officeDocument/2006/relationships/image" Target="../media/image72.wmf"/><Relationship Id="rId9" Type="http://schemas.openxmlformats.org/officeDocument/2006/relationships/image" Target="../media/image84.wmf"/><Relationship Id="rId14" Type="http://schemas.openxmlformats.org/officeDocument/2006/relationships/image" Target="../media/image89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13" Type="http://schemas.openxmlformats.org/officeDocument/2006/relationships/image" Target="../media/image98.wmf"/><Relationship Id="rId3" Type="http://schemas.openxmlformats.org/officeDocument/2006/relationships/image" Target="../media/image71.wmf"/><Relationship Id="rId7" Type="http://schemas.openxmlformats.org/officeDocument/2006/relationships/image" Target="../media/image92.wmf"/><Relationship Id="rId12" Type="http://schemas.openxmlformats.org/officeDocument/2006/relationships/image" Target="../media/image97.wmf"/><Relationship Id="rId2" Type="http://schemas.openxmlformats.org/officeDocument/2006/relationships/image" Target="../media/image91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11" Type="http://schemas.openxmlformats.org/officeDocument/2006/relationships/image" Target="../media/image96.wmf"/><Relationship Id="rId5" Type="http://schemas.openxmlformats.org/officeDocument/2006/relationships/image" Target="../media/image73.wmf"/><Relationship Id="rId10" Type="http://schemas.openxmlformats.org/officeDocument/2006/relationships/image" Target="../media/image95.wmf"/><Relationship Id="rId4" Type="http://schemas.openxmlformats.org/officeDocument/2006/relationships/image" Target="../media/image72.wmf"/><Relationship Id="rId9" Type="http://schemas.openxmlformats.org/officeDocument/2006/relationships/image" Target="../media/image9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image" Target="../media/image121.wmf"/><Relationship Id="rId3" Type="http://schemas.openxmlformats.org/officeDocument/2006/relationships/image" Target="../media/image111.wmf"/><Relationship Id="rId7" Type="http://schemas.openxmlformats.org/officeDocument/2006/relationships/image" Target="../media/image115.wmf"/><Relationship Id="rId12" Type="http://schemas.openxmlformats.org/officeDocument/2006/relationships/image" Target="../media/image120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6" Type="http://schemas.openxmlformats.org/officeDocument/2006/relationships/image" Target="../media/image114.wmf"/><Relationship Id="rId11" Type="http://schemas.openxmlformats.org/officeDocument/2006/relationships/image" Target="../media/image119.wmf"/><Relationship Id="rId5" Type="http://schemas.openxmlformats.org/officeDocument/2006/relationships/image" Target="../media/image113.wmf"/><Relationship Id="rId10" Type="http://schemas.openxmlformats.org/officeDocument/2006/relationships/image" Target="../media/image118.wmf"/><Relationship Id="rId4" Type="http://schemas.openxmlformats.org/officeDocument/2006/relationships/image" Target="../media/image112.wmf"/><Relationship Id="rId9" Type="http://schemas.openxmlformats.org/officeDocument/2006/relationships/image" Target="../media/image117.wmf"/><Relationship Id="rId14" Type="http://schemas.openxmlformats.org/officeDocument/2006/relationships/image" Target="../media/image1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image" Target="../media/image17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12" Type="http://schemas.openxmlformats.org/officeDocument/2006/relationships/image" Target="../media/image16.wmf"/><Relationship Id="rId2" Type="http://schemas.openxmlformats.org/officeDocument/2006/relationships/image" Target="../media/image6.wmf"/><Relationship Id="rId16" Type="http://schemas.openxmlformats.org/officeDocument/2006/relationships/image" Target="../media/image20.wmf"/><Relationship Id="rId1" Type="http://schemas.openxmlformats.org/officeDocument/2006/relationships/image" Target="../media/image5.emf"/><Relationship Id="rId6" Type="http://schemas.openxmlformats.org/officeDocument/2006/relationships/image" Target="../media/image10.wmf"/><Relationship Id="rId11" Type="http://schemas.openxmlformats.org/officeDocument/2006/relationships/image" Target="../media/image15.wmf"/><Relationship Id="rId5" Type="http://schemas.openxmlformats.org/officeDocument/2006/relationships/image" Target="../media/image9.wmf"/><Relationship Id="rId15" Type="http://schemas.openxmlformats.org/officeDocument/2006/relationships/image" Target="../media/image19.wmf"/><Relationship Id="rId10" Type="http://schemas.openxmlformats.org/officeDocument/2006/relationships/image" Target="../media/image14.wmf"/><Relationship Id="rId4" Type="http://schemas.openxmlformats.org/officeDocument/2006/relationships/image" Target="../media/image8.wmf"/><Relationship Id="rId9" Type="http://schemas.openxmlformats.org/officeDocument/2006/relationships/image" Target="../media/image13.wmf"/><Relationship Id="rId14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Relationship Id="rId9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image" Target="../media/image43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12" Type="http://schemas.openxmlformats.org/officeDocument/2006/relationships/image" Target="../media/image42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11" Type="http://schemas.openxmlformats.org/officeDocument/2006/relationships/image" Target="../media/image41.wmf"/><Relationship Id="rId5" Type="http://schemas.openxmlformats.org/officeDocument/2006/relationships/image" Target="../media/image35.wmf"/><Relationship Id="rId10" Type="http://schemas.openxmlformats.org/officeDocument/2006/relationships/image" Target="../media/image40.wmf"/><Relationship Id="rId4" Type="http://schemas.openxmlformats.org/officeDocument/2006/relationships/image" Target="../media/image34.wmf"/><Relationship Id="rId9" Type="http://schemas.openxmlformats.org/officeDocument/2006/relationships/image" Target="../media/image3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Relationship Id="rId9" Type="http://schemas.openxmlformats.org/officeDocument/2006/relationships/image" Target="../media/image5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emf"/><Relationship Id="rId4" Type="http://schemas.openxmlformats.org/officeDocument/2006/relationships/image" Target="../media/image6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4" Type="http://schemas.openxmlformats.org/officeDocument/2006/relationships/image" Target="../media/image6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47309-7E3A-47A4-91B1-06058BB4C888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DF42D-A96D-4D12-97D6-70F98174ED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60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16/15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DF42D-A96D-4D12-97D6-70F98174ED0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665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DF42D-A96D-4D12-97D6-70F98174ED0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053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115C-0569-4BF1-9E6B-8F71BAAE10C1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034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115C-0569-4BF1-9E6B-8F71BAAE10C1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398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115C-0569-4BF1-9E6B-8F71BAAE10C1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277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115C-0569-4BF1-9E6B-8F71BAAE10C1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97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115C-0569-4BF1-9E6B-8F71BAAE10C1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924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115C-0569-4BF1-9E6B-8F71BAAE10C1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578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115C-0569-4BF1-9E6B-8F71BAAE10C1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08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115C-0569-4BF1-9E6B-8F71BAAE10C1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104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115C-0569-4BF1-9E6B-8F71BAAE10C1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742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115C-0569-4BF1-9E6B-8F71BAAE10C1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147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115C-0569-4BF1-9E6B-8F71BAAE10C1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484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A115C-0569-4BF1-9E6B-8F71BAAE10C1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FD3D3-E7A1-42E7-84BA-D984C6BBC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070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13" Type="http://schemas.openxmlformats.org/officeDocument/2006/relationships/image" Target="../media/image71.wmf"/><Relationship Id="rId18" Type="http://schemas.openxmlformats.org/officeDocument/2006/relationships/oleObject" Target="../embeddings/oleObject73.bin"/><Relationship Id="rId26" Type="http://schemas.openxmlformats.org/officeDocument/2006/relationships/oleObject" Target="../embeddings/oleObject77.bin"/><Relationship Id="rId3" Type="http://schemas.openxmlformats.org/officeDocument/2006/relationships/image" Target="../media/image21.png"/><Relationship Id="rId21" Type="http://schemas.openxmlformats.org/officeDocument/2006/relationships/image" Target="../media/image75.wmf"/><Relationship Id="rId7" Type="http://schemas.openxmlformats.org/officeDocument/2006/relationships/image" Target="../media/image68.wmf"/><Relationship Id="rId12" Type="http://schemas.openxmlformats.org/officeDocument/2006/relationships/oleObject" Target="../embeddings/oleObject70.bin"/><Relationship Id="rId17" Type="http://schemas.openxmlformats.org/officeDocument/2006/relationships/image" Target="../media/image73.wmf"/><Relationship Id="rId25" Type="http://schemas.openxmlformats.org/officeDocument/2006/relationships/image" Target="../media/image7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2.bin"/><Relationship Id="rId20" Type="http://schemas.openxmlformats.org/officeDocument/2006/relationships/oleObject" Target="../embeddings/oleObject74.bin"/><Relationship Id="rId29" Type="http://schemas.openxmlformats.org/officeDocument/2006/relationships/image" Target="../media/image79.wmf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67.bin"/><Relationship Id="rId11" Type="http://schemas.openxmlformats.org/officeDocument/2006/relationships/image" Target="../media/image70.wmf"/><Relationship Id="rId24" Type="http://schemas.openxmlformats.org/officeDocument/2006/relationships/oleObject" Target="../embeddings/oleObject76.bin"/><Relationship Id="rId5" Type="http://schemas.openxmlformats.org/officeDocument/2006/relationships/image" Target="../media/image67.wmf"/><Relationship Id="rId15" Type="http://schemas.openxmlformats.org/officeDocument/2006/relationships/image" Target="../media/image72.wmf"/><Relationship Id="rId23" Type="http://schemas.openxmlformats.org/officeDocument/2006/relationships/image" Target="../media/image76.wmf"/><Relationship Id="rId28" Type="http://schemas.openxmlformats.org/officeDocument/2006/relationships/oleObject" Target="../embeddings/oleObject78.bin"/><Relationship Id="rId10" Type="http://schemas.openxmlformats.org/officeDocument/2006/relationships/oleObject" Target="../embeddings/oleObject69.bin"/><Relationship Id="rId19" Type="http://schemas.openxmlformats.org/officeDocument/2006/relationships/image" Target="../media/image74.wmf"/><Relationship Id="rId31" Type="http://schemas.openxmlformats.org/officeDocument/2006/relationships/image" Target="../media/image80.wmf"/><Relationship Id="rId4" Type="http://schemas.openxmlformats.org/officeDocument/2006/relationships/oleObject" Target="../embeddings/oleObject66.bin"/><Relationship Id="rId9" Type="http://schemas.openxmlformats.org/officeDocument/2006/relationships/image" Target="../media/image69.wmf"/><Relationship Id="rId14" Type="http://schemas.openxmlformats.org/officeDocument/2006/relationships/oleObject" Target="../embeddings/oleObject71.bin"/><Relationship Id="rId22" Type="http://schemas.openxmlformats.org/officeDocument/2006/relationships/oleObject" Target="../embeddings/oleObject75.bin"/><Relationship Id="rId27" Type="http://schemas.openxmlformats.org/officeDocument/2006/relationships/image" Target="../media/image78.wmf"/><Relationship Id="rId30" Type="http://schemas.openxmlformats.org/officeDocument/2006/relationships/oleObject" Target="../embeddings/oleObject79.bin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4.bin"/><Relationship Id="rId18" Type="http://schemas.openxmlformats.org/officeDocument/2006/relationships/image" Target="../media/image82.wmf"/><Relationship Id="rId26" Type="http://schemas.openxmlformats.org/officeDocument/2006/relationships/image" Target="../media/image86.wmf"/><Relationship Id="rId3" Type="http://schemas.openxmlformats.org/officeDocument/2006/relationships/notesSlide" Target="../notesSlides/notesSlide2.xml"/><Relationship Id="rId21" Type="http://schemas.openxmlformats.org/officeDocument/2006/relationships/oleObject" Target="../embeddings/oleObject88.bin"/><Relationship Id="rId34" Type="http://schemas.openxmlformats.org/officeDocument/2006/relationships/image" Target="../media/image90.wmf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72.wmf"/><Relationship Id="rId17" Type="http://schemas.openxmlformats.org/officeDocument/2006/relationships/oleObject" Target="../embeddings/oleObject86.bin"/><Relationship Id="rId25" Type="http://schemas.openxmlformats.org/officeDocument/2006/relationships/oleObject" Target="../embeddings/oleObject90.bin"/><Relationship Id="rId33" Type="http://schemas.openxmlformats.org/officeDocument/2006/relationships/oleObject" Target="../embeddings/oleObject9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4.wmf"/><Relationship Id="rId20" Type="http://schemas.openxmlformats.org/officeDocument/2006/relationships/image" Target="../media/image83.wmf"/><Relationship Id="rId29" Type="http://schemas.openxmlformats.org/officeDocument/2006/relationships/oleObject" Target="../embeddings/oleObject92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83.bin"/><Relationship Id="rId24" Type="http://schemas.openxmlformats.org/officeDocument/2006/relationships/image" Target="../media/image85.wmf"/><Relationship Id="rId32" Type="http://schemas.openxmlformats.org/officeDocument/2006/relationships/image" Target="../media/image89.wmf"/><Relationship Id="rId5" Type="http://schemas.openxmlformats.org/officeDocument/2006/relationships/oleObject" Target="../embeddings/oleObject80.bin"/><Relationship Id="rId15" Type="http://schemas.openxmlformats.org/officeDocument/2006/relationships/oleObject" Target="../embeddings/oleObject85.bin"/><Relationship Id="rId23" Type="http://schemas.openxmlformats.org/officeDocument/2006/relationships/oleObject" Target="../embeddings/oleObject89.bin"/><Relationship Id="rId28" Type="http://schemas.openxmlformats.org/officeDocument/2006/relationships/image" Target="../media/image87.wmf"/><Relationship Id="rId10" Type="http://schemas.openxmlformats.org/officeDocument/2006/relationships/image" Target="../media/image71.wmf"/><Relationship Id="rId19" Type="http://schemas.openxmlformats.org/officeDocument/2006/relationships/oleObject" Target="../embeddings/oleObject87.bin"/><Relationship Id="rId31" Type="http://schemas.openxmlformats.org/officeDocument/2006/relationships/oleObject" Target="../embeddings/oleObject93.bin"/><Relationship Id="rId4" Type="http://schemas.openxmlformats.org/officeDocument/2006/relationships/image" Target="../media/image21.png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73.wmf"/><Relationship Id="rId22" Type="http://schemas.openxmlformats.org/officeDocument/2006/relationships/image" Target="../media/image84.wmf"/><Relationship Id="rId27" Type="http://schemas.openxmlformats.org/officeDocument/2006/relationships/oleObject" Target="../embeddings/oleObject91.bin"/><Relationship Id="rId30" Type="http://schemas.openxmlformats.org/officeDocument/2006/relationships/image" Target="../media/image88.wmf"/><Relationship Id="rId8" Type="http://schemas.openxmlformats.org/officeDocument/2006/relationships/image" Target="../media/image81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7.bin"/><Relationship Id="rId13" Type="http://schemas.openxmlformats.org/officeDocument/2006/relationships/image" Target="../media/image73.wmf"/><Relationship Id="rId18" Type="http://schemas.openxmlformats.org/officeDocument/2006/relationships/oleObject" Target="../embeddings/oleObject102.bin"/><Relationship Id="rId26" Type="http://schemas.openxmlformats.org/officeDocument/2006/relationships/oleObject" Target="../embeddings/oleObject106.bin"/><Relationship Id="rId3" Type="http://schemas.openxmlformats.org/officeDocument/2006/relationships/image" Target="../media/image21.png"/><Relationship Id="rId21" Type="http://schemas.openxmlformats.org/officeDocument/2006/relationships/image" Target="../media/image94.wmf"/><Relationship Id="rId7" Type="http://schemas.openxmlformats.org/officeDocument/2006/relationships/image" Target="../media/image91.wmf"/><Relationship Id="rId12" Type="http://schemas.openxmlformats.org/officeDocument/2006/relationships/oleObject" Target="../embeddings/oleObject99.bin"/><Relationship Id="rId17" Type="http://schemas.openxmlformats.org/officeDocument/2006/relationships/image" Target="../media/image92.wmf"/><Relationship Id="rId25" Type="http://schemas.openxmlformats.org/officeDocument/2006/relationships/image" Target="../media/image9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1.bin"/><Relationship Id="rId20" Type="http://schemas.openxmlformats.org/officeDocument/2006/relationships/oleObject" Target="../embeddings/oleObject103.bin"/><Relationship Id="rId29" Type="http://schemas.openxmlformats.org/officeDocument/2006/relationships/image" Target="../media/image98.wmf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96.bin"/><Relationship Id="rId11" Type="http://schemas.openxmlformats.org/officeDocument/2006/relationships/image" Target="../media/image72.wmf"/><Relationship Id="rId24" Type="http://schemas.openxmlformats.org/officeDocument/2006/relationships/oleObject" Target="../embeddings/oleObject105.bin"/><Relationship Id="rId5" Type="http://schemas.openxmlformats.org/officeDocument/2006/relationships/image" Target="../media/image69.wmf"/><Relationship Id="rId15" Type="http://schemas.openxmlformats.org/officeDocument/2006/relationships/image" Target="../media/image74.wmf"/><Relationship Id="rId23" Type="http://schemas.openxmlformats.org/officeDocument/2006/relationships/image" Target="../media/image95.wmf"/><Relationship Id="rId28" Type="http://schemas.openxmlformats.org/officeDocument/2006/relationships/oleObject" Target="../embeddings/oleObject107.bin"/><Relationship Id="rId10" Type="http://schemas.openxmlformats.org/officeDocument/2006/relationships/oleObject" Target="../embeddings/oleObject98.bin"/><Relationship Id="rId19" Type="http://schemas.openxmlformats.org/officeDocument/2006/relationships/image" Target="../media/image93.wmf"/><Relationship Id="rId4" Type="http://schemas.openxmlformats.org/officeDocument/2006/relationships/oleObject" Target="../embeddings/oleObject95.bin"/><Relationship Id="rId9" Type="http://schemas.openxmlformats.org/officeDocument/2006/relationships/image" Target="../media/image71.wmf"/><Relationship Id="rId14" Type="http://schemas.openxmlformats.org/officeDocument/2006/relationships/oleObject" Target="../embeddings/oleObject100.bin"/><Relationship Id="rId22" Type="http://schemas.openxmlformats.org/officeDocument/2006/relationships/oleObject" Target="../embeddings/oleObject104.bin"/><Relationship Id="rId27" Type="http://schemas.openxmlformats.org/officeDocument/2006/relationships/image" Target="../media/image97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0.bin"/><Relationship Id="rId13" Type="http://schemas.openxmlformats.org/officeDocument/2006/relationships/image" Target="../media/image103.wmf"/><Relationship Id="rId3" Type="http://schemas.openxmlformats.org/officeDocument/2006/relationships/image" Target="../media/image21.png"/><Relationship Id="rId7" Type="http://schemas.openxmlformats.org/officeDocument/2006/relationships/image" Target="../media/image100.wmf"/><Relationship Id="rId12" Type="http://schemas.openxmlformats.org/officeDocument/2006/relationships/oleObject" Target="../embeddings/oleObject1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09.bin"/><Relationship Id="rId11" Type="http://schemas.openxmlformats.org/officeDocument/2006/relationships/image" Target="../media/image102.wmf"/><Relationship Id="rId5" Type="http://schemas.openxmlformats.org/officeDocument/2006/relationships/image" Target="../media/image99.wmf"/><Relationship Id="rId10" Type="http://schemas.openxmlformats.org/officeDocument/2006/relationships/oleObject" Target="../embeddings/oleObject111.bin"/><Relationship Id="rId4" Type="http://schemas.openxmlformats.org/officeDocument/2006/relationships/oleObject" Target="../embeddings/oleObject108.bin"/><Relationship Id="rId9" Type="http://schemas.openxmlformats.org/officeDocument/2006/relationships/image" Target="../media/image10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5.bin"/><Relationship Id="rId13" Type="http://schemas.openxmlformats.org/officeDocument/2006/relationships/image" Target="../media/image108.wmf"/><Relationship Id="rId3" Type="http://schemas.openxmlformats.org/officeDocument/2006/relationships/image" Target="../media/image21.png"/><Relationship Id="rId7" Type="http://schemas.openxmlformats.org/officeDocument/2006/relationships/image" Target="../media/image105.wmf"/><Relationship Id="rId12" Type="http://schemas.openxmlformats.org/officeDocument/2006/relationships/oleObject" Target="../embeddings/oleObject1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14.bin"/><Relationship Id="rId11" Type="http://schemas.openxmlformats.org/officeDocument/2006/relationships/image" Target="../media/image107.wmf"/><Relationship Id="rId5" Type="http://schemas.openxmlformats.org/officeDocument/2006/relationships/image" Target="../media/image104.wmf"/><Relationship Id="rId10" Type="http://schemas.openxmlformats.org/officeDocument/2006/relationships/oleObject" Target="../embeddings/oleObject116.bin"/><Relationship Id="rId4" Type="http://schemas.openxmlformats.org/officeDocument/2006/relationships/oleObject" Target="../embeddings/oleObject113.bin"/><Relationship Id="rId9" Type="http://schemas.openxmlformats.org/officeDocument/2006/relationships/image" Target="../media/image106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0.bin"/><Relationship Id="rId13" Type="http://schemas.openxmlformats.org/officeDocument/2006/relationships/image" Target="../media/image113.wmf"/><Relationship Id="rId18" Type="http://schemas.openxmlformats.org/officeDocument/2006/relationships/oleObject" Target="../embeddings/oleObject125.bin"/><Relationship Id="rId26" Type="http://schemas.openxmlformats.org/officeDocument/2006/relationships/oleObject" Target="../embeddings/oleObject129.bin"/><Relationship Id="rId3" Type="http://schemas.openxmlformats.org/officeDocument/2006/relationships/image" Target="../media/image21.png"/><Relationship Id="rId21" Type="http://schemas.openxmlformats.org/officeDocument/2006/relationships/image" Target="../media/image117.wmf"/><Relationship Id="rId7" Type="http://schemas.openxmlformats.org/officeDocument/2006/relationships/image" Target="../media/image110.wmf"/><Relationship Id="rId12" Type="http://schemas.openxmlformats.org/officeDocument/2006/relationships/oleObject" Target="../embeddings/oleObject122.bin"/><Relationship Id="rId17" Type="http://schemas.openxmlformats.org/officeDocument/2006/relationships/image" Target="../media/image115.wmf"/><Relationship Id="rId25" Type="http://schemas.openxmlformats.org/officeDocument/2006/relationships/image" Target="../media/image11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4.bin"/><Relationship Id="rId20" Type="http://schemas.openxmlformats.org/officeDocument/2006/relationships/oleObject" Target="../embeddings/oleObject126.bin"/><Relationship Id="rId29" Type="http://schemas.openxmlformats.org/officeDocument/2006/relationships/image" Target="../media/image121.wmf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19.bin"/><Relationship Id="rId11" Type="http://schemas.openxmlformats.org/officeDocument/2006/relationships/image" Target="../media/image112.wmf"/><Relationship Id="rId24" Type="http://schemas.openxmlformats.org/officeDocument/2006/relationships/oleObject" Target="../embeddings/oleObject128.bin"/><Relationship Id="rId5" Type="http://schemas.openxmlformats.org/officeDocument/2006/relationships/image" Target="../media/image109.wmf"/><Relationship Id="rId15" Type="http://schemas.openxmlformats.org/officeDocument/2006/relationships/image" Target="../media/image114.wmf"/><Relationship Id="rId23" Type="http://schemas.openxmlformats.org/officeDocument/2006/relationships/image" Target="../media/image118.wmf"/><Relationship Id="rId28" Type="http://schemas.openxmlformats.org/officeDocument/2006/relationships/oleObject" Target="../embeddings/oleObject130.bin"/><Relationship Id="rId10" Type="http://schemas.openxmlformats.org/officeDocument/2006/relationships/oleObject" Target="../embeddings/oleObject121.bin"/><Relationship Id="rId19" Type="http://schemas.openxmlformats.org/officeDocument/2006/relationships/image" Target="../media/image116.wmf"/><Relationship Id="rId31" Type="http://schemas.openxmlformats.org/officeDocument/2006/relationships/image" Target="../media/image122.wmf"/><Relationship Id="rId4" Type="http://schemas.openxmlformats.org/officeDocument/2006/relationships/oleObject" Target="../embeddings/oleObject118.bin"/><Relationship Id="rId9" Type="http://schemas.openxmlformats.org/officeDocument/2006/relationships/image" Target="../media/image111.wmf"/><Relationship Id="rId14" Type="http://schemas.openxmlformats.org/officeDocument/2006/relationships/oleObject" Target="../embeddings/oleObject123.bin"/><Relationship Id="rId22" Type="http://schemas.openxmlformats.org/officeDocument/2006/relationships/oleObject" Target="../embeddings/oleObject127.bin"/><Relationship Id="rId27" Type="http://schemas.openxmlformats.org/officeDocument/2006/relationships/image" Target="../media/image120.wmf"/><Relationship Id="rId30" Type="http://schemas.openxmlformats.org/officeDocument/2006/relationships/oleObject" Target="../embeddings/oleObject13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wmf"/><Relationship Id="rId18" Type="http://schemas.openxmlformats.org/officeDocument/2006/relationships/oleObject" Target="../embeddings/oleObject12.bin"/><Relationship Id="rId26" Type="http://schemas.openxmlformats.org/officeDocument/2006/relationships/oleObject" Target="../embeddings/oleObject16.bin"/><Relationship Id="rId3" Type="http://schemas.openxmlformats.org/officeDocument/2006/relationships/image" Target="../media/image21.png"/><Relationship Id="rId21" Type="http://schemas.openxmlformats.org/officeDocument/2006/relationships/image" Target="../media/image13.wmf"/><Relationship Id="rId34" Type="http://schemas.openxmlformats.org/officeDocument/2006/relationships/image" Target="../media/image19.wmf"/><Relationship Id="rId7" Type="http://schemas.openxmlformats.org/officeDocument/2006/relationships/image" Target="../media/image6.wmf"/><Relationship Id="rId12" Type="http://schemas.openxmlformats.org/officeDocument/2006/relationships/oleObject" Target="../embeddings/oleObject9.bin"/><Relationship Id="rId17" Type="http://schemas.openxmlformats.org/officeDocument/2006/relationships/image" Target="../media/image11.wmf"/><Relationship Id="rId25" Type="http://schemas.openxmlformats.org/officeDocument/2006/relationships/image" Target="../media/image15.wmf"/><Relationship Id="rId3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.bin"/><Relationship Id="rId20" Type="http://schemas.openxmlformats.org/officeDocument/2006/relationships/oleObject" Target="../embeddings/oleObject13.bin"/><Relationship Id="rId29" Type="http://schemas.openxmlformats.org/officeDocument/2006/relationships/oleObject" Target="../embeddings/oleObject18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8.wmf"/><Relationship Id="rId24" Type="http://schemas.openxmlformats.org/officeDocument/2006/relationships/oleObject" Target="../embeddings/oleObject15.bin"/><Relationship Id="rId32" Type="http://schemas.openxmlformats.org/officeDocument/2006/relationships/image" Target="../media/image18.wmf"/><Relationship Id="rId5" Type="http://schemas.openxmlformats.org/officeDocument/2006/relationships/image" Target="../media/image5.emf"/><Relationship Id="rId15" Type="http://schemas.openxmlformats.org/officeDocument/2006/relationships/image" Target="../media/image10.wmf"/><Relationship Id="rId23" Type="http://schemas.openxmlformats.org/officeDocument/2006/relationships/image" Target="../media/image14.wmf"/><Relationship Id="rId28" Type="http://schemas.openxmlformats.org/officeDocument/2006/relationships/oleObject" Target="../embeddings/oleObject17.bin"/><Relationship Id="rId36" Type="http://schemas.openxmlformats.org/officeDocument/2006/relationships/image" Target="../media/image20.wmf"/><Relationship Id="rId10" Type="http://schemas.openxmlformats.org/officeDocument/2006/relationships/oleObject" Target="../embeddings/oleObject8.bin"/><Relationship Id="rId19" Type="http://schemas.openxmlformats.org/officeDocument/2006/relationships/image" Target="../media/image12.wmf"/><Relationship Id="rId31" Type="http://schemas.openxmlformats.org/officeDocument/2006/relationships/oleObject" Target="../embeddings/oleObject19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7.wmf"/><Relationship Id="rId14" Type="http://schemas.openxmlformats.org/officeDocument/2006/relationships/oleObject" Target="../embeddings/oleObject10.bin"/><Relationship Id="rId22" Type="http://schemas.openxmlformats.org/officeDocument/2006/relationships/oleObject" Target="../embeddings/oleObject14.bin"/><Relationship Id="rId27" Type="http://schemas.openxmlformats.org/officeDocument/2006/relationships/image" Target="../media/image16.wmf"/><Relationship Id="rId30" Type="http://schemas.openxmlformats.org/officeDocument/2006/relationships/image" Target="../media/image17.wmf"/><Relationship Id="rId35" Type="http://schemas.openxmlformats.org/officeDocument/2006/relationships/oleObject" Target="../embeddings/oleObject21.bin"/><Relationship Id="rId8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26.wmf"/><Relationship Id="rId18" Type="http://schemas.openxmlformats.org/officeDocument/2006/relationships/oleObject" Target="../embeddings/oleObject29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30.wmf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26.bin"/><Relationship Id="rId17" Type="http://schemas.openxmlformats.org/officeDocument/2006/relationships/image" Target="../media/image2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8.bin"/><Relationship Id="rId20" Type="http://schemas.openxmlformats.org/officeDocument/2006/relationships/oleObject" Target="../embeddings/oleObject30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5" Type="http://schemas.openxmlformats.org/officeDocument/2006/relationships/image" Target="../media/image27.wmf"/><Relationship Id="rId10" Type="http://schemas.openxmlformats.org/officeDocument/2006/relationships/oleObject" Target="../embeddings/oleObject25.bin"/><Relationship Id="rId19" Type="http://schemas.openxmlformats.org/officeDocument/2006/relationships/image" Target="../media/image29.w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2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image" Target="../media/image35.wmf"/><Relationship Id="rId18" Type="http://schemas.openxmlformats.org/officeDocument/2006/relationships/oleObject" Target="../embeddings/oleObject38.bin"/><Relationship Id="rId26" Type="http://schemas.openxmlformats.org/officeDocument/2006/relationships/oleObject" Target="../embeddings/oleObject42.bin"/><Relationship Id="rId3" Type="http://schemas.openxmlformats.org/officeDocument/2006/relationships/image" Target="../media/image21.png"/><Relationship Id="rId21" Type="http://schemas.openxmlformats.org/officeDocument/2006/relationships/image" Target="../media/image39.wmf"/><Relationship Id="rId7" Type="http://schemas.openxmlformats.org/officeDocument/2006/relationships/image" Target="../media/image32.wmf"/><Relationship Id="rId12" Type="http://schemas.openxmlformats.org/officeDocument/2006/relationships/oleObject" Target="../embeddings/oleObject35.bin"/><Relationship Id="rId17" Type="http://schemas.openxmlformats.org/officeDocument/2006/relationships/image" Target="../media/image37.wmf"/><Relationship Id="rId25" Type="http://schemas.openxmlformats.org/officeDocument/2006/relationships/image" Target="../media/image4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7.bin"/><Relationship Id="rId20" Type="http://schemas.openxmlformats.org/officeDocument/2006/relationships/oleObject" Target="../embeddings/oleObject39.bin"/><Relationship Id="rId29" Type="http://schemas.openxmlformats.org/officeDocument/2006/relationships/image" Target="../media/image43.wmf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34.wmf"/><Relationship Id="rId24" Type="http://schemas.openxmlformats.org/officeDocument/2006/relationships/oleObject" Target="../embeddings/oleObject41.bin"/><Relationship Id="rId5" Type="http://schemas.openxmlformats.org/officeDocument/2006/relationships/image" Target="../media/image31.wmf"/><Relationship Id="rId15" Type="http://schemas.openxmlformats.org/officeDocument/2006/relationships/image" Target="../media/image36.wmf"/><Relationship Id="rId23" Type="http://schemas.openxmlformats.org/officeDocument/2006/relationships/image" Target="../media/image40.wmf"/><Relationship Id="rId28" Type="http://schemas.openxmlformats.org/officeDocument/2006/relationships/oleObject" Target="../embeddings/oleObject43.bin"/><Relationship Id="rId10" Type="http://schemas.openxmlformats.org/officeDocument/2006/relationships/oleObject" Target="../embeddings/oleObject34.bin"/><Relationship Id="rId19" Type="http://schemas.openxmlformats.org/officeDocument/2006/relationships/image" Target="../media/image38.wmf"/><Relationship Id="rId4" Type="http://schemas.openxmlformats.org/officeDocument/2006/relationships/oleObject" Target="../embeddings/oleObject31.bin"/><Relationship Id="rId9" Type="http://schemas.openxmlformats.org/officeDocument/2006/relationships/image" Target="../media/image33.wmf"/><Relationship Id="rId14" Type="http://schemas.openxmlformats.org/officeDocument/2006/relationships/oleObject" Target="../embeddings/oleObject36.bin"/><Relationship Id="rId22" Type="http://schemas.openxmlformats.org/officeDocument/2006/relationships/oleObject" Target="../embeddings/oleObject40.bin"/><Relationship Id="rId27" Type="http://schemas.openxmlformats.org/officeDocument/2006/relationships/image" Target="../media/image4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image" Target="../media/image48.wmf"/><Relationship Id="rId3" Type="http://schemas.openxmlformats.org/officeDocument/2006/relationships/image" Target="../media/image21.png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47.wmf"/><Relationship Id="rId5" Type="http://schemas.openxmlformats.org/officeDocument/2006/relationships/image" Target="../media/image44.wmf"/><Relationship Id="rId10" Type="http://schemas.openxmlformats.org/officeDocument/2006/relationships/oleObject" Target="../embeddings/oleObject47.bin"/><Relationship Id="rId4" Type="http://schemas.openxmlformats.org/officeDocument/2006/relationships/oleObject" Target="../embeddings/oleObject44.bin"/><Relationship Id="rId9" Type="http://schemas.openxmlformats.org/officeDocument/2006/relationships/image" Target="../media/image4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13" Type="http://schemas.openxmlformats.org/officeDocument/2006/relationships/image" Target="../media/image53.wmf"/><Relationship Id="rId18" Type="http://schemas.openxmlformats.org/officeDocument/2006/relationships/oleObject" Target="../embeddings/oleObject56.bin"/><Relationship Id="rId3" Type="http://schemas.openxmlformats.org/officeDocument/2006/relationships/image" Target="../media/image21.png"/><Relationship Id="rId21" Type="http://schemas.openxmlformats.org/officeDocument/2006/relationships/image" Target="../media/image57.wmf"/><Relationship Id="rId7" Type="http://schemas.openxmlformats.org/officeDocument/2006/relationships/image" Target="../media/image50.wmf"/><Relationship Id="rId12" Type="http://schemas.openxmlformats.org/officeDocument/2006/relationships/oleObject" Target="../embeddings/oleObject53.bin"/><Relationship Id="rId17" Type="http://schemas.openxmlformats.org/officeDocument/2006/relationships/image" Target="../media/image5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5.bin"/><Relationship Id="rId20" Type="http://schemas.openxmlformats.org/officeDocument/2006/relationships/oleObject" Target="../embeddings/oleObject57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0.bin"/><Relationship Id="rId11" Type="http://schemas.openxmlformats.org/officeDocument/2006/relationships/image" Target="../media/image52.wmf"/><Relationship Id="rId5" Type="http://schemas.openxmlformats.org/officeDocument/2006/relationships/image" Target="../media/image49.wmf"/><Relationship Id="rId15" Type="http://schemas.openxmlformats.org/officeDocument/2006/relationships/image" Target="../media/image54.wmf"/><Relationship Id="rId10" Type="http://schemas.openxmlformats.org/officeDocument/2006/relationships/oleObject" Target="../embeddings/oleObject52.bin"/><Relationship Id="rId19" Type="http://schemas.openxmlformats.org/officeDocument/2006/relationships/image" Target="../media/image56.wmf"/><Relationship Id="rId4" Type="http://schemas.openxmlformats.org/officeDocument/2006/relationships/oleObject" Target="../embeddings/oleObject49.bin"/><Relationship Id="rId9" Type="http://schemas.openxmlformats.org/officeDocument/2006/relationships/image" Target="../media/image51.wmf"/><Relationship Id="rId14" Type="http://schemas.openxmlformats.org/officeDocument/2006/relationships/oleObject" Target="../embeddings/oleObject54.bin"/><Relationship Id="rId22" Type="http://schemas.openxmlformats.org/officeDocument/2006/relationships/image" Target="../media/image5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image" Target="../media/image21.png"/><Relationship Id="rId7" Type="http://schemas.openxmlformats.org/officeDocument/2006/relationships/image" Target="../media/image6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62.wmf"/><Relationship Id="rId5" Type="http://schemas.openxmlformats.org/officeDocument/2006/relationships/image" Target="../media/image59.emf"/><Relationship Id="rId10" Type="http://schemas.openxmlformats.org/officeDocument/2006/relationships/oleObject" Target="../embeddings/oleObject61.bin"/><Relationship Id="rId4" Type="http://schemas.openxmlformats.org/officeDocument/2006/relationships/oleObject" Target="../embeddings/oleObject58.bin"/><Relationship Id="rId9" Type="http://schemas.openxmlformats.org/officeDocument/2006/relationships/image" Target="../media/image6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66.e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6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81000"/>
            <a:ext cx="6254750" cy="990600"/>
          </a:xfrm>
          <a:gradFill rotWithShape="0">
            <a:gsLst>
              <a:gs pos="0">
                <a:schemeClr val="accent2">
                  <a:lumMod val="75000"/>
                </a:schemeClr>
              </a:gs>
              <a:gs pos="50000">
                <a:schemeClr val="bg1"/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</p:spPr>
        <p:txBody>
          <a:bodyPr/>
          <a:lstStyle/>
          <a:p>
            <a:pPr algn="l">
              <a:defRPr/>
            </a:pPr>
            <a:r>
              <a:rPr lang="en-US" altLang="zh-CN" sz="40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三、二重积分的换元法</a:t>
            </a:r>
            <a:endParaRPr lang="zh-CN" altLang="en-US" sz="6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aphicFrame>
        <p:nvGraphicFramePr>
          <p:cNvPr id="37888" name="Object 2"/>
          <p:cNvGraphicFramePr>
            <a:graphicFrameLocks noChangeAspect="1"/>
          </p:cNvGraphicFramePr>
          <p:nvPr/>
        </p:nvGraphicFramePr>
        <p:xfrm>
          <a:off x="2439989" y="1524000"/>
          <a:ext cx="7367587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8" name="公式" r:id="rId3" imgW="7366000" imgH="1625600" progId="Equation.3">
                  <p:embed/>
                </p:oleObj>
              </mc:Choice>
              <mc:Fallback>
                <p:oleObj name="公式" r:id="rId3" imgW="7366000" imgH="162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9989" y="1524000"/>
                        <a:ext cx="7367587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8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077613"/>
              </p:ext>
            </p:extLst>
          </p:nvPr>
        </p:nvGraphicFramePr>
        <p:xfrm>
          <a:off x="2212976" y="3302000"/>
          <a:ext cx="7594600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9" name="Equation" r:id="rId5" imgW="3111480" imgH="457200" progId="Equation.DSMT4">
                  <p:embed/>
                </p:oleObj>
              </mc:Choice>
              <mc:Fallback>
                <p:oleObj name="Equation" r:id="rId5" imgW="31114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2976" y="3302000"/>
                        <a:ext cx="7594600" cy="111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9133689"/>
              </p:ext>
            </p:extLst>
          </p:nvPr>
        </p:nvGraphicFramePr>
        <p:xfrm>
          <a:off x="2270126" y="3860006"/>
          <a:ext cx="7480300" cy="172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0" name="Equation" r:id="rId7" imgW="3035160" imgH="698400" progId="Equation.DSMT4">
                  <p:embed/>
                </p:oleObj>
              </mc:Choice>
              <mc:Fallback>
                <p:oleObj name="Equation" r:id="rId7" imgW="303516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126" y="3860006"/>
                        <a:ext cx="7480300" cy="172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032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C9EBB4-30C6-458D-B535-09C70EF5DE24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40963" name="文本框 2"/>
          <p:cNvSpPr txBox="1">
            <a:spLocks noChangeArrowheads="1"/>
          </p:cNvSpPr>
          <p:nvPr/>
        </p:nvSpPr>
        <p:spPr bwMode="auto">
          <a:xfrm>
            <a:off x="1775618" y="615158"/>
            <a:ext cx="7248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5</a:t>
            </a:r>
            <a:endParaRPr lang="zh-CN" altLang="en-US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0964" name="对象 4"/>
          <p:cNvGraphicFramePr>
            <a:graphicFrameLocks noChangeAspect="1"/>
          </p:cNvGraphicFramePr>
          <p:nvPr/>
        </p:nvGraphicFramePr>
        <p:xfrm>
          <a:off x="2492375" y="520701"/>
          <a:ext cx="7564438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20" name="Equation" r:id="rId4" imgW="3238500" imgH="279400" progId="Equation.DSMT4">
                  <p:embed/>
                </p:oleObj>
              </mc:Choice>
              <mc:Fallback>
                <p:oleObj name="Equation" r:id="rId4" imgW="32385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75" y="520701"/>
                        <a:ext cx="7564438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对象 5"/>
          <p:cNvGraphicFramePr>
            <a:graphicFrameLocks noChangeAspect="1"/>
          </p:cNvGraphicFramePr>
          <p:nvPr/>
        </p:nvGraphicFramePr>
        <p:xfrm>
          <a:off x="2047875" y="1141414"/>
          <a:ext cx="4408488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21" name="Equation" r:id="rId6" imgW="1981200" imgH="381000" progId="Equation.DSMT4">
                  <p:embed/>
                </p:oleObj>
              </mc:Choice>
              <mc:Fallback>
                <p:oleObj name="Equation" r:id="rId6" imgW="19812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75" y="1141414"/>
                        <a:ext cx="4408488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文本框 6"/>
          <p:cNvSpPr txBox="1">
            <a:spLocks noChangeArrowheads="1"/>
          </p:cNvSpPr>
          <p:nvPr/>
        </p:nvSpPr>
        <p:spPr bwMode="auto">
          <a:xfrm>
            <a:off x="6527800" y="1268413"/>
            <a:ext cx="18938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dirty="0">
                <a:solidFill>
                  <a:srgbClr val="4646C5"/>
                </a:solidFill>
              </a:rPr>
              <a:t>(2018</a:t>
            </a:r>
            <a:r>
              <a:rPr lang="zh-CN" altLang="en-US" b="1" dirty="0">
                <a:solidFill>
                  <a:srgbClr val="4646C5"/>
                </a:solidFill>
              </a:rPr>
              <a:t>年考研题</a:t>
            </a:r>
            <a:r>
              <a:rPr lang="en-US" altLang="zh-CN" b="1" dirty="0">
                <a:solidFill>
                  <a:srgbClr val="4646C5"/>
                </a:solidFill>
              </a:rPr>
              <a:t>)</a:t>
            </a:r>
            <a:endParaRPr lang="zh-CN" altLang="en-US" b="1" dirty="0">
              <a:solidFill>
                <a:srgbClr val="4646C5"/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 bwMode="auto">
          <a:xfrm flipV="1">
            <a:off x="8518526" y="2127251"/>
            <a:ext cx="796925" cy="1312863"/>
          </a:xfrm>
          <a:prstGeom prst="line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弧形 15"/>
          <p:cNvSpPr/>
          <p:nvPr/>
        </p:nvSpPr>
        <p:spPr bwMode="auto">
          <a:xfrm>
            <a:off x="7673976" y="2251075"/>
            <a:ext cx="1724025" cy="2414588"/>
          </a:xfrm>
          <a:prstGeom prst="arc">
            <a:avLst>
              <a:gd name="adj1" fmla="val 16160496"/>
              <a:gd name="adj2" fmla="val 17912072"/>
            </a:avLst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Times New Roman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zh-CN" altLang="en-US" dirty="0">
              <a:latin typeface="Times New Roman" charset="0"/>
            </a:endParaRPr>
          </a:p>
        </p:txBody>
      </p:sp>
      <p:sp>
        <p:nvSpPr>
          <p:cNvPr id="22" name="弧形 21"/>
          <p:cNvSpPr/>
          <p:nvPr/>
        </p:nvSpPr>
        <p:spPr bwMode="auto">
          <a:xfrm>
            <a:off x="7905750" y="2220913"/>
            <a:ext cx="1409700" cy="2373312"/>
          </a:xfrm>
          <a:prstGeom prst="arc">
            <a:avLst>
              <a:gd name="adj1" fmla="val 17839607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Times New Roman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zh-CN" altLang="en-US" dirty="0">
              <a:latin typeface="Times New Roman" charset="0"/>
            </a:endParaRP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9247189" y="2105025"/>
          <a:ext cx="113347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22" name="Equation" r:id="rId8" imgW="571252" imgH="241195" progId="Equation.DSMT4">
                  <p:embed/>
                </p:oleObj>
              </mc:Choice>
              <mc:Fallback>
                <p:oleObj name="Equation" r:id="rId8" imgW="571252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9" y="2105025"/>
                        <a:ext cx="1133475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8574088" y="1657350"/>
          <a:ext cx="18034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23" name="Equation" r:id="rId10" imgW="952087" imgH="279279" progId="Equation.DSMT4">
                  <p:embed/>
                </p:oleObj>
              </mc:Choice>
              <mc:Fallback>
                <p:oleObj name="Equation" r:id="rId10" imgW="952087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4088" y="1657350"/>
                        <a:ext cx="1803400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组合 27"/>
          <p:cNvGrpSpPr>
            <a:grpSpLocks/>
          </p:cNvGrpSpPr>
          <p:nvPr/>
        </p:nvGrpSpPr>
        <p:grpSpPr bwMode="auto">
          <a:xfrm>
            <a:off x="7968529" y="1374631"/>
            <a:ext cx="2168525" cy="2470150"/>
            <a:chOff x="6601368" y="797870"/>
            <a:chExt cx="2168840" cy="2470427"/>
          </a:xfrm>
        </p:grpSpPr>
        <p:cxnSp>
          <p:nvCxnSpPr>
            <p:cNvPr id="40982" name="直接箭头连接符 8"/>
            <p:cNvCxnSpPr>
              <a:cxnSpLocks noChangeShapeType="1"/>
            </p:cNvCxnSpPr>
            <p:nvPr/>
          </p:nvCxnSpPr>
          <p:spPr bwMode="auto">
            <a:xfrm>
              <a:off x="6601368" y="2874572"/>
              <a:ext cx="2168840" cy="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3" name="直接箭头连接符 10"/>
            <p:cNvCxnSpPr>
              <a:cxnSpLocks noChangeShapeType="1"/>
            </p:cNvCxnSpPr>
            <p:nvPr/>
          </p:nvCxnSpPr>
          <p:spPr bwMode="auto">
            <a:xfrm flipV="1">
              <a:off x="7126872" y="850766"/>
              <a:ext cx="15773" cy="2417531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40984" name="对象 24"/>
            <p:cNvGraphicFramePr>
              <a:graphicFrameLocks noChangeAspect="1"/>
            </p:cNvGraphicFramePr>
            <p:nvPr/>
          </p:nvGraphicFramePr>
          <p:xfrm>
            <a:off x="6838755" y="2874572"/>
            <a:ext cx="243732" cy="2624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24" name="Equation" r:id="rId12" imgW="164814" imgH="177492" progId="Equation.DSMT4">
                    <p:embed/>
                  </p:oleObj>
                </mc:Choice>
                <mc:Fallback>
                  <p:oleObj name="Equation" r:id="rId12" imgW="164814" imgH="17749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38755" y="2874572"/>
                          <a:ext cx="243732" cy="2624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85" name="对象 25"/>
            <p:cNvGraphicFramePr>
              <a:graphicFrameLocks noChangeAspect="1"/>
            </p:cNvGraphicFramePr>
            <p:nvPr/>
          </p:nvGraphicFramePr>
          <p:xfrm>
            <a:off x="8465603" y="2963691"/>
            <a:ext cx="304605" cy="3046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25" name="Equation" r:id="rId14" imgW="139700" imgH="139700" progId="Equation.DSMT4">
                    <p:embed/>
                  </p:oleObj>
                </mc:Choice>
                <mc:Fallback>
                  <p:oleObj name="Equation" r:id="rId14" imgW="139700" imgH="139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65603" y="2963691"/>
                          <a:ext cx="304605" cy="3046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86" name="对象 26"/>
            <p:cNvGraphicFramePr>
              <a:graphicFrameLocks noChangeAspect="1"/>
            </p:cNvGraphicFramePr>
            <p:nvPr/>
          </p:nvGraphicFramePr>
          <p:xfrm>
            <a:off x="7193674" y="797870"/>
            <a:ext cx="304605" cy="359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26" name="Equation" r:id="rId16" imgW="139579" imgH="164957" progId="Equation.DSMT4">
                    <p:embed/>
                  </p:oleObj>
                </mc:Choice>
                <mc:Fallback>
                  <p:oleObj name="Equation" r:id="rId16" imgW="139579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93674" y="797870"/>
                          <a:ext cx="304605" cy="3599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30" name="直接连接符 29"/>
          <p:cNvCxnSpPr>
            <a:cxnSpLocks noChangeShapeType="1"/>
          </p:cNvCxnSpPr>
          <p:nvPr/>
        </p:nvCxnSpPr>
        <p:spPr bwMode="auto">
          <a:xfrm flipH="1">
            <a:off x="9078913" y="2600325"/>
            <a:ext cx="0" cy="825500"/>
          </a:xfrm>
          <a:prstGeom prst="line">
            <a:avLst/>
          </a:prstGeom>
          <a:noFill/>
          <a:ln w="25400" algn="ctr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31" name="对象 30"/>
          <p:cNvGraphicFramePr>
            <a:graphicFrameLocks noChangeAspect="1"/>
          </p:cNvGraphicFramePr>
          <p:nvPr/>
        </p:nvGraphicFramePr>
        <p:xfrm>
          <a:off x="8802688" y="3462339"/>
          <a:ext cx="4445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27" name="Equation" r:id="rId18" imgW="266469" imgH="431425" progId="Equation.DSMT4">
                  <p:embed/>
                </p:oleObj>
              </mc:Choice>
              <mc:Fallback>
                <p:oleObj name="Equation" r:id="rId18" imgW="266469" imgH="43142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02688" y="3462339"/>
                        <a:ext cx="4445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5" name="文本框 35"/>
          <p:cNvSpPr txBox="1">
            <a:spLocks noChangeArrowheads="1"/>
          </p:cNvSpPr>
          <p:nvPr/>
        </p:nvSpPr>
        <p:spPr bwMode="auto">
          <a:xfrm>
            <a:off x="1658939" y="1697039"/>
            <a:ext cx="1266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解法一</a:t>
            </a:r>
          </a:p>
        </p:txBody>
      </p:sp>
      <p:graphicFrame>
        <p:nvGraphicFramePr>
          <p:cNvPr id="40976" name="对象 36"/>
          <p:cNvGraphicFramePr>
            <a:graphicFrameLocks noChangeAspect="1"/>
          </p:cNvGraphicFramePr>
          <p:nvPr/>
        </p:nvGraphicFramePr>
        <p:xfrm>
          <a:off x="1638300" y="2135188"/>
          <a:ext cx="6216650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28" name="Equation" r:id="rId20" imgW="3035300" imgH="508000" progId="Equation.DSMT4">
                  <p:embed/>
                </p:oleObj>
              </mc:Choice>
              <mc:Fallback>
                <p:oleObj name="Equation" r:id="rId20" imgW="30353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2135188"/>
                        <a:ext cx="6216650" cy="103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7" name="对象 37"/>
          <p:cNvGraphicFramePr>
            <a:graphicFrameLocks noChangeAspect="1"/>
          </p:cNvGraphicFramePr>
          <p:nvPr/>
        </p:nvGraphicFramePr>
        <p:xfrm>
          <a:off x="1830389" y="3286126"/>
          <a:ext cx="3367087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29" name="Equation" r:id="rId22" imgW="1536033" imgH="393529" progId="Equation.DSMT4">
                  <p:embed/>
                </p:oleObj>
              </mc:Choice>
              <mc:Fallback>
                <p:oleObj name="Equation" r:id="rId22" imgW="1536033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0389" y="3286126"/>
                        <a:ext cx="3367087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8" name="对象 38"/>
          <p:cNvGraphicFramePr>
            <a:graphicFrameLocks noChangeAspect="1"/>
          </p:cNvGraphicFramePr>
          <p:nvPr/>
        </p:nvGraphicFramePr>
        <p:xfrm>
          <a:off x="2027238" y="4148139"/>
          <a:ext cx="4183062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0" name="Equation" r:id="rId24" imgW="1943100" imgH="381000" progId="Equation.DSMT4">
                  <p:embed/>
                </p:oleObj>
              </mc:Choice>
              <mc:Fallback>
                <p:oleObj name="Equation" r:id="rId24" imgW="19431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7238" y="4148139"/>
                        <a:ext cx="4183062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9" name="对象 39"/>
          <p:cNvGraphicFramePr>
            <a:graphicFrameLocks noChangeAspect="1"/>
          </p:cNvGraphicFramePr>
          <p:nvPr/>
        </p:nvGraphicFramePr>
        <p:xfrm>
          <a:off x="2047875" y="4968875"/>
          <a:ext cx="303530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1" name="Equation" r:id="rId26" imgW="1409088" imgH="380835" progId="Equation.DSMT4">
                  <p:embed/>
                </p:oleObj>
              </mc:Choice>
              <mc:Fallback>
                <p:oleObj name="Equation" r:id="rId26" imgW="1409088" imgH="38083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75" y="4968875"/>
                        <a:ext cx="3035300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0" name="对象 40"/>
          <p:cNvGraphicFramePr>
            <a:graphicFrameLocks noChangeAspect="1"/>
          </p:cNvGraphicFramePr>
          <p:nvPr/>
        </p:nvGraphicFramePr>
        <p:xfrm>
          <a:off x="5057776" y="4941888"/>
          <a:ext cx="199707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2" name="Equation" r:id="rId28" imgW="927100" imgH="381000" progId="Equation.DSMT4">
                  <p:embed/>
                </p:oleObj>
              </mc:Choice>
              <mc:Fallback>
                <p:oleObj name="Equation" r:id="rId28" imgW="9271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7776" y="4941888"/>
                        <a:ext cx="1997075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1" name="对象 42"/>
          <p:cNvGraphicFramePr>
            <a:graphicFrameLocks noChangeAspect="1"/>
          </p:cNvGraphicFramePr>
          <p:nvPr/>
        </p:nvGraphicFramePr>
        <p:xfrm>
          <a:off x="7046913" y="5164138"/>
          <a:ext cx="118586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3" name="Equation" r:id="rId30" imgW="520700" imgH="228600" progId="Equation.DSMT4">
                  <p:embed/>
                </p:oleObj>
              </mc:Choice>
              <mc:Fallback>
                <p:oleObj name="Equation" r:id="rId30" imgW="520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6913" y="5164138"/>
                        <a:ext cx="118586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291634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0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  <p:bldP spid="4097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850C4C-8826-4CCF-AEB7-5DA801FEB607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grpSp>
        <p:nvGrpSpPr>
          <p:cNvPr id="41987" name="组合 9"/>
          <p:cNvGrpSpPr>
            <a:grpSpLocks/>
          </p:cNvGrpSpPr>
          <p:nvPr/>
        </p:nvGrpSpPr>
        <p:grpSpPr bwMode="auto">
          <a:xfrm>
            <a:off x="7691439" y="620713"/>
            <a:ext cx="2706687" cy="3275012"/>
            <a:chOff x="5946364" y="321196"/>
            <a:chExt cx="2707616" cy="3275214"/>
          </a:xfrm>
        </p:grpSpPr>
        <p:cxnSp>
          <p:nvCxnSpPr>
            <p:cNvPr id="13" name="直接连接符 12"/>
            <p:cNvCxnSpPr/>
            <p:nvPr/>
          </p:nvCxnSpPr>
          <p:spPr bwMode="auto">
            <a:xfrm flipV="1">
              <a:off x="6800732" y="1021326"/>
              <a:ext cx="795610" cy="131294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1999" name="组合 7"/>
            <p:cNvGrpSpPr>
              <a:grpSpLocks/>
            </p:cNvGrpSpPr>
            <p:nvPr/>
          </p:nvGrpSpPr>
          <p:grpSpPr bwMode="auto">
            <a:xfrm>
              <a:off x="5946364" y="321196"/>
              <a:ext cx="2707616" cy="3275214"/>
              <a:chOff x="6149637" y="1390827"/>
              <a:chExt cx="2707616" cy="3275214"/>
            </a:xfrm>
          </p:grpSpPr>
          <p:sp>
            <p:nvSpPr>
              <p:cNvPr id="22" name="弧形 21"/>
              <p:cNvSpPr/>
              <p:nvPr/>
            </p:nvSpPr>
            <p:spPr bwMode="auto">
              <a:xfrm>
                <a:off x="6381492" y="2221140"/>
                <a:ext cx="1410184" cy="2373459"/>
              </a:xfrm>
              <a:prstGeom prst="arc">
                <a:avLst>
                  <a:gd name="adj1" fmla="val 17839607"/>
                  <a:gd name="adj2" fmla="val 0"/>
                </a:avLst>
              </a:prstGeom>
              <a:noFill/>
              <a:ln w="254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r>
                  <a:rPr lang="en-US" altLang="zh-CN" dirty="0">
                    <a:latin typeface="Times New Roman" charset="0"/>
                  </a:rPr>
    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  </a:r>
                <a:endParaRPr lang="zh-CN" altLang="en-US" dirty="0">
                  <a:latin typeface="Times New Roman" charset="0"/>
                </a:endParaRPr>
              </a:p>
            </p:txBody>
          </p:sp>
          <p:grpSp>
            <p:nvGrpSpPr>
              <p:cNvPr id="42001" name="组合 3"/>
              <p:cNvGrpSpPr>
                <a:grpSpLocks/>
              </p:cNvGrpSpPr>
              <p:nvPr/>
            </p:nvGrpSpPr>
            <p:grpSpPr bwMode="auto">
              <a:xfrm>
                <a:off x="6149637" y="1390827"/>
                <a:ext cx="2707616" cy="3275214"/>
                <a:chOff x="6149637" y="1390827"/>
                <a:chExt cx="2707616" cy="3275214"/>
              </a:xfrm>
            </p:grpSpPr>
            <p:sp>
              <p:nvSpPr>
                <p:cNvPr id="16" name="弧形 15"/>
                <p:cNvSpPr/>
                <p:nvPr/>
              </p:nvSpPr>
              <p:spPr bwMode="auto">
                <a:xfrm>
                  <a:off x="6149637" y="2251305"/>
                  <a:ext cx="1724617" cy="2414736"/>
                </a:xfrm>
                <a:prstGeom prst="arc">
                  <a:avLst>
                    <a:gd name="adj1" fmla="val 16160496"/>
                    <a:gd name="adj2" fmla="val 17912072"/>
                  </a:avLst>
                </a:prstGeom>
                <a:noFill/>
                <a:ln w="254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1" hangingPunct="1">
                    <a:defRPr/>
                  </a:pPr>
                  <a:r>
                    <a:rPr lang="en-US" altLang="zh-CN" dirty="0">
                      <a:latin typeface="Times New Roman" charset="0"/>
                    </a:rPr>
      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    </a:r>
                  <a:endParaRPr lang="zh-CN" altLang="en-US" dirty="0">
                    <a:latin typeface="Times New Roman" charset="0"/>
                  </a:endParaRPr>
                </a:p>
              </p:txBody>
            </p:sp>
            <p:graphicFrame>
              <p:nvGraphicFramePr>
                <p:cNvPr id="42003" name="对象 22"/>
                <p:cNvGraphicFramePr>
                  <a:graphicFrameLocks noChangeAspect="1"/>
                </p:cNvGraphicFramePr>
                <p:nvPr/>
              </p:nvGraphicFramePr>
              <p:xfrm>
                <a:off x="7723182" y="2104365"/>
                <a:ext cx="1134071" cy="47883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5688" name="Equation" r:id="rId5" imgW="571252" imgH="241195" progId="Equation.DSMT4">
                        <p:embed/>
                      </p:oleObj>
                    </mc:Choice>
                    <mc:Fallback>
                      <p:oleObj name="Equation" r:id="rId5" imgW="571252" imgH="241195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723182" y="2104365"/>
                              <a:ext cx="1134071" cy="47883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2004" name="对象 23"/>
                <p:cNvGraphicFramePr>
                  <a:graphicFrameLocks noChangeAspect="1"/>
                </p:cNvGraphicFramePr>
                <p:nvPr/>
              </p:nvGraphicFramePr>
              <p:xfrm>
                <a:off x="7021281" y="1616663"/>
                <a:ext cx="1802430" cy="52867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5689" name="Equation" r:id="rId7" imgW="952200" imgH="279360" progId="Equation.DSMT4">
                        <p:embed/>
                      </p:oleObj>
                    </mc:Choice>
                    <mc:Fallback>
                      <p:oleObj name="Equation" r:id="rId7" imgW="952200" imgH="27936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021281" y="1616663"/>
                              <a:ext cx="1802430" cy="52867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42005" name="组合 27"/>
                <p:cNvGrpSpPr>
                  <a:grpSpLocks/>
                </p:cNvGrpSpPr>
                <p:nvPr/>
              </p:nvGrpSpPr>
              <p:grpSpPr bwMode="auto">
                <a:xfrm>
                  <a:off x="6470636" y="1390827"/>
                  <a:ext cx="2168840" cy="2426049"/>
                  <a:chOff x="6601368" y="850766"/>
                  <a:chExt cx="2168840" cy="2426049"/>
                </a:xfrm>
              </p:grpSpPr>
              <p:cxnSp>
                <p:nvCxnSpPr>
                  <p:cNvPr id="42008" name="直接箭头连接符 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6601368" y="2874572"/>
                    <a:ext cx="2168840" cy="0"/>
                  </a:xfrm>
                  <a:prstGeom prst="straightConnector1">
                    <a:avLst/>
                  </a:prstGeom>
                  <a:noFill/>
                  <a:ln w="25400" algn="ctr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42009" name="直接箭头连接符 10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7111100" y="1030760"/>
                    <a:ext cx="40913" cy="2246055"/>
                  </a:xfrm>
                  <a:prstGeom prst="straightConnector1">
                    <a:avLst/>
                  </a:prstGeom>
                  <a:noFill/>
                  <a:ln w="25400" algn="ctr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graphicFrame>
                <p:nvGraphicFramePr>
                  <p:cNvPr id="42010" name="对象 24"/>
                  <p:cNvGraphicFramePr>
                    <a:graphicFrameLocks noChangeAspect="1"/>
                  </p:cNvGraphicFramePr>
                  <p:nvPr/>
                </p:nvGraphicFramePr>
                <p:xfrm>
                  <a:off x="6838755" y="2874572"/>
                  <a:ext cx="243732" cy="262481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5690" name="Equation" r:id="rId9" imgW="164814" imgH="177492" progId="Equation.DSMT4">
                          <p:embed/>
                        </p:oleObj>
                      </mc:Choice>
                      <mc:Fallback>
                        <p:oleObj name="Equation" r:id="rId9" imgW="164814" imgH="177492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838755" y="2874572"/>
                                <a:ext cx="243732" cy="262481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42011" name="对象 25"/>
                  <p:cNvGraphicFramePr>
                    <a:graphicFrameLocks noChangeAspect="1"/>
                  </p:cNvGraphicFramePr>
                  <p:nvPr/>
                </p:nvGraphicFramePr>
                <p:xfrm>
                  <a:off x="8465603" y="2963691"/>
                  <a:ext cx="304605" cy="30460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5691" name="Equation" r:id="rId11" imgW="139700" imgH="139700" progId="Equation.DSMT4">
                          <p:embed/>
                        </p:oleObj>
                      </mc:Choice>
                      <mc:Fallback>
                        <p:oleObj name="Equation" r:id="rId11" imgW="139700" imgH="139700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8465603" y="2963691"/>
                                <a:ext cx="304605" cy="30460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42012" name="对象 26"/>
                  <p:cNvGraphicFramePr>
                    <a:graphicFrameLocks noChangeAspect="1"/>
                  </p:cNvGraphicFramePr>
                  <p:nvPr/>
                </p:nvGraphicFramePr>
                <p:xfrm>
                  <a:off x="7201237" y="850766"/>
                  <a:ext cx="304605" cy="35998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5692" name="Equation" r:id="rId13" imgW="139579" imgH="164957" progId="Equation.DSMT4">
                          <p:embed/>
                        </p:oleObj>
                      </mc:Choice>
                      <mc:Fallback>
                        <p:oleObj name="Equation" r:id="rId13" imgW="139579" imgH="164957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7201237" y="850766"/>
                                <a:ext cx="304605" cy="359988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cxnSp>
              <p:nvCxnSpPr>
                <p:cNvPr id="42006" name="直接连接符 29"/>
                <p:cNvCxnSpPr>
                  <a:cxnSpLocks noChangeShapeType="1"/>
                </p:cNvCxnSpPr>
                <p:nvPr/>
              </p:nvCxnSpPr>
              <p:spPr bwMode="auto">
                <a:xfrm flipH="1">
                  <a:off x="7555056" y="2600715"/>
                  <a:ext cx="1" cy="825213"/>
                </a:xfrm>
                <a:prstGeom prst="line">
                  <a:avLst/>
                </a:prstGeom>
                <a:noFill/>
                <a:ln w="25400" algn="ctr">
                  <a:solidFill>
                    <a:schemeClr val="tx1"/>
                  </a:solidFill>
                  <a:prstDash val="sys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graphicFrame>
              <p:nvGraphicFramePr>
                <p:cNvPr id="42007" name="对象 30"/>
                <p:cNvGraphicFramePr>
                  <a:graphicFrameLocks noChangeAspect="1"/>
                </p:cNvGraphicFramePr>
                <p:nvPr/>
              </p:nvGraphicFramePr>
              <p:xfrm>
                <a:off x="7338704" y="3493186"/>
                <a:ext cx="444940" cy="72037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5693" name="Equation" r:id="rId15" imgW="266469" imgH="431425" progId="Equation.DSMT4">
                        <p:embed/>
                      </p:oleObj>
                    </mc:Choice>
                    <mc:Fallback>
                      <p:oleObj name="Equation" r:id="rId15" imgW="266469" imgH="431425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338704" y="3493186"/>
                              <a:ext cx="444940" cy="72037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2146300" y="757238"/>
          <a:ext cx="35179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94" name="Equation" r:id="rId17" imgW="1612900" imgH="381000" progId="Equation.DSMT4">
                  <p:embed/>
                </p:oleObj>
              </mc:Choice>
              <mc:Fallback>
                <p:oleObj name="Equation" r:id="rId17" imgW="16129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757238"/>
                        <a:ext cx="351790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2620963" y="1735138"/>
          <a:ext cx="3325812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95" name="Equation" r:id="rId19" imgW="1536700" imgH="368300" progId="Equation.DSMT4">
                  <p:embed/>
                </p:oleObj>
              </mc:Choice>
              <mc:Fallback>
                <p:oleObj name="Equation" r:id="rId19" imgW="1536700" imgH="368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0963" y="1735138"/>
                        <a:ext cx="3325812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5929314" y="1697039"/>
          <a:ext cx="2439987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96" name="Equation" r:id="rId21" imgW="1143000" imgH="431800" progId="Equation.DSMT4">
                  <p:embed/>
                </p:oleObj>
              </mc:Choice>
              <mc:Fallback>
                <p:oleObj name="Equation" r:id="rId21" imgW="11430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9314" y="1697039"/>
                        <a:ext cx="2439987" cy="92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/>
        </p:nvGraphicFramePr>
        <p:xfrm>
          <a:off x="2538414" y="2628901"/>
          <a:ext cx="29368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97" name="Equation" r:id="rId23" imgW="1346200" imgH="431800" progId="Equation.DSMT4">
                  <p:embed/>
                </p:oleObj>
              </mc:Choice>
              <mc:Fallback>
                <p:oleObj name="Equation" r:id="rId23" imgW="13462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8414" y="2628901"/>
                        <a:ext cx="2936875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5462589" y="2708276"/>
          <a:ext cx="1069975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98" name="Equation" r:id="rId25" imgW="520474" imgH="431613" progId="Equation.DSMT4">
                  <p:embed/>
                </p:oleObj>
              </mc:Choice>
              <mc:Fallback>
                <p:oleObj name="Equation" r:id="rId25" imgW="520474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2589" y="2708276"/>
                        <a:ext cx="1069975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2203451" y="3584576"/>
          <a:ext cx="244792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99" name="Equation" r:id="rId27" imgW="1143000" imgH="381000" progId="Equation.DSMT4">
                  <p:embed/>
                </p:oleObj>
              </mc:Choice>
              <mc:Fallback>
                <p:oleObj name="Equation" r:id="rId27" imgW="11430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451" y="3584576"/>
                        <a:ext cx="2447925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4565650" y="3551239"/>
          <a:ext cx="998538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00" name="Equation" r:id="rId29" imgW="431613" imgH="431613" progId="Equation.DSMT4">
                  <p:embed/>
                </p:oleObj>
              </mc:Choice>
              <mc:Fallback>
                <p:oleObj name="Equation" r:id="rId29" imgW="431613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5650" y="3551239"/>
                        <a:ext cx="998538" cy="99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2114551" y="4514850"/>
            <a:ext cx="5429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故</a:t>
            </a:r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/>
        </p:nvGraphicFramePr>
        <p:xfrm>
          <a:off x="2390775" y="5157788"/>
          <a:ext cx="14732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01" name="Equation" r:id="rId31" imgW="672808" imgH="228501" progId="Equation.DSMT4">
                  <p:embed/>
                </p:oleObj>
              </mc:Choice>
              <mc:Fallback>
                <p:oleObj name="Equation" r:id="rId31" imgW="672808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0775" y="5157788"/>
                        <a:ext cx="147320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3862389" y="4918076"/>
          <a:ext cx="190817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02" name="Equation" r:id="rId33" imgW="850531" imgH="431613" progId="Equation.DSMT4">
                  <p:embed/>
                </p:oleObj>
              </mc:Choice>
              <mc:Fallback>
                <p:oleObj name="Equation" r:id="rId33" imgW="850531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2389" y="4918076"/>
                        <a:ext cx="1908175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6000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57D5B3-AD9B-42BE-B224-6BA424FA4397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grpSp>
        <p:nvGrpSpPr>
          <p:cNvPr id="43011" name="组合 9"/>
          <p:cNvGrpSpPr>
            <a:grpSpLocks/>
          </p:cNvGrpSpPr>
          <p:nvPr/>
        </p:nvGrpSpPr>
        <p:grpSpPr bwMode="auto">
          <a:xfrm>
            <a:off x="7751764" y="115888"/>
            <a:ext cx="2708275" cy="3276600"/>
            <a:chOff x="5946364" y="321196"/>
            <a:chExt cx="2707616" cy="3275214"/>
          </a:xfrm>
        </p:grpSpPr>
        <p:cxnSp>
          <p:nvCxnSpPr>
            <p:cNvPr id="13" name="直接连接符 12"/>
            <p:cNvCxnSpPr/>
            <p:nvPr/>
          </p:nvCxnSpPr>
          <p:spPr bwMode="auto">
            <a:xfrm flipV="1">
              <a:off x="6800231" y="1020987"/>
              <a:ext cx="796731" cy="131389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3024" name="组合 7"/>
            <p:cNvGrpSpPr>
              <a:grpSpLocks/>
            </p:cNvGrpSpPr>
            <p:nvPr/>
          </p:nvGrpSpPr>
          <p:grpSpPr bwMode="auto">
            <a:xfrm>
              <a:off x="5946364" y="321196"/>
              <a:ext cx="2707616" cy="3275214"/>
              <a:chOff x="6149637" y="1390827"/>
              <a:chExt cx="2707616" cy="3275214"/>
            </a:xfrm>
          </p:grpSpPr>
          <p:sp>
            <p:nvSpPr>
              <p:cNvPr id="22" name="弧形 21"/>
              <p:cNvSpPr/>
              <p:nvPr/>
            </p:nvSpPr>
            <p:spPr bwMode="auto">
              <a:xfrm>
                <a:off x="6381356" y="2220738"/>
                <a:ext cx="1410944" cy="2373895"/>
              </a:xfrm>
              <a:prstGeom prst="arc">
                <a:avLst>
                  <a:gd name="adj1" fmla="val 17839607"/>
                  <a:gd name="adj2" fmla="val 0"/>
                </a:avLst>
              </a:prstGeom>
              <a:noFill/>
              <a:ln w="254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r>
                  <a:rPr lang="en-US" altLang="zh-CN" dirty="0">
                    <a:latin typeface="Times New Roman" charset="0"/>
                  </a:rPr>
    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  </a:r>
                <a:endParaRPr lang="zh-CN" altLang="en-US" dirty="0">
                  <a:latin typeface="Times New Roman" charset="0"/>
                </a:endParaRPr>
              </a:p>
            </p:txBody>
          </p:sp>
          <p:grpSp>
            <p:nvGrpSpPr>
              <p:cNvPr id="43026" name="组合 3"/>
              <p:cNvGrpSpPr>
                <a:grpSpLocks/>
              </p:cNvGrpSpPr>
              <p:nvPr/>
            </p:nvGrpSpPr>
            <p:grpSpPr bwMode="auto">
              <a:xfrm>
                <a:off x="6149637" y="1390827"/>
                <a:ext cx="2707616" cy="3275214"/>
                <a:chOff x="6149637" y="1390827"/>
                <a:chExt cx="2707616" cy="3275214"/>
              </a:xfrm>
            </p:grpSpPr>
            <p:sp>
              <p:nvSpPr>
                <p:cNvPr id="16" name="弧形 15"/>
                <p:cNvSpPr/>
                <p:nvPr/>
              </p:nvSpPr>
              <p:spPr bwMode="auto">
                <a:xfrm>
                  <a:off x="6149637" y="2250888"/>
                  <a:ext cx="1725192" cy="2415153"/>
                </a:xfrm>
                <a:prstGeom prst="arc">
                  <a:avLst>
                    <a:gd name="adj1" fmla="val 16160496"/>
                    <a:gd name="adj2" fmla="val 17912072"/>
                  </a:avLst>
                </a:prstGeom>
                <a:noFill/>
                <a:ln w="254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1" hangingPunct="1">
                    <a:defRPr/>
                  </a:pPr>
                  <a:r>
                    <a:rPr lang="en-US" altLang="zh-CN" dirty="0">
                      <a:latin typeface="Times New Roman" charset="0"/>
                    </a:rPr>
      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    </a:r>
                  <a:endParaRPr lang="zh-CN" altLang="en-US" dirty="0">
                    <a:latin typeface="Times New Roman" charset="0"/>
                  </a:endParaRPr>
                </a:p>
              </p:txBody>
            </p:sp>
            <p:graphicFrame>
              <p:nvGraphicFramePr>
                <p:cNvPr id="43028" name="对象 22"/>
                <p:cNvGraphicFramePr>
                  <a:graphicFrameLocks noChangeAspect="1"/>
                </p:cNvGraphicFramePr>
                <p:nvPr/>
              </p:nvGraphicFramePr>
              <p:xfrm>
                <a:off x="7723182" y="2104365"/>
                <a:ext cx="1134071" cy="47883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6596" name="Equation" r:id="rId4" imgW="571252" imgH="241195" progId="Equation.DSMT4">
                        <p:embed/>
                      </p:oleObj>
                    </mc:Choice>
                    <mc:Fallback>
                      <p:oleObj name="Equation" r:id="rId4" imgW="571252" imgH="241195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723182" y="2104365"/>
                              <a:ext cx="1134071" cy="47883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3029" name="对象 23"/>
                <p:cNvGraphicFramePr>
                  <a:graphicFrameLocks noChangeAspect="1"/>
                </p:cNvGraphicFramePr>
                <p:nvPr/>
              </p:nvGraphicFramePr>
              <p:xfrm>
                <a:off x="6986045" y="1643132"/>
                <a:ext cx="1801375" cy="52841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6597" name="Equation" r:id="rId6" imgW="952200" imgH="279360" progId="Equation.DSMT4">
                        <p:embed/>
                      </p:oleObj>
                    </mc:Choice>
                    <mc:Fallback>
                      <p:oleObj name="Equation" r:id="rId6" imgW="952200" imgH="27936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986045" y="1643132"/>
                              <a:ext cx="1801375" cy="52841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43030" name="组合 27"/>
                <p:cNvGrpSpPr>
                  <a:grpSpLocks/>
                </p:cNvGrpSpPr>
                <p:nvPr/>
              </p:nvGrpSpPr>
              <p:grpSpPr bwMode="auto">
                <a:xfrm>
                  <a:off x="6470636" y="1390827"/>
                  <a:ext cx="2168840" cy="2426049"/>
                  <a:chOff x="6601368" y="850766"/>
                  <a:chExt cx="2168840" cy="2426049"/>
                </a:xfrm>
              </p:grpSpPr>
              <p:cxnSp>
                <p:nvCxnSpPr>
                  <p:cNvPr id="43033" name="直接箭头连接符 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6601368" y="2874572"/>
                    <a:ext cx="2168840" cy="0"/>
                  </a:xfrm>
                  <a:prstGeom prst="straightConnector1">
                    <a:avLst/>
                  </a:prstGeom>
                  <a:noFill/>
                  <a:ln w="25400" algn="ctr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43034" name="直接箭头连接符 10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7111100" y="1030760"/>
                    <a:ext cx="40913" cy="2246055"/>
                  </a:xfrm>
                  <a:prstGeom prst="straightConnector1">
                    <a:avLst/>
                  </a:prstGeom>
                  <a:noFill/>
                  <a:ln w="25400" algn="ctr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graphicFrame>
                <p:nvGraphicFramePr>
                  <p:cNvPr id="43035" name="对象 24"/>
                  <p:cNvGraphicFramePr>
                    <a:graphicFrameLocks noChangeAspect="1"/>
                  </p:cNvGraphicFramePr>
                  <p:nvPr/>
                </p:nvGraphicFramePr>
                <p:xfrm>
                  <a:off x="6838755" y="2874572"/>
                  <a:ext cx="243732" cy="262481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6598" name="Equation" r:id="rId8" imgW="164814" imgH="177492" progId="Equation.DSMT4">
                          <p:embed/>
                        </p:oleObj>
                      </mc:Choice>
                      <mc:Fallback>
                        <p:oleObj name="Equation" r:id="rId8" imgW="164814" imgH="177492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9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838755" y="2874572"/>
                                <a:ext cx="243732" cy="262481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43036" name="对象 25"/>
                  <p:cNvGraphicFramePr>
                    <a:graphicFrameLocks noChangeAspect="1"/>
                  </p:cNvGraphicFramePr>
                  <p:nvPr/>
                </p:nvGraphicFramePr>
                <p:xfrm>
                  <a:off x="8465603" y="2963691"/>
                  <a:ext cx="304605" cy="30460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6599" name="Equation" r:id="rId10" imgW="139700" imgH="139700" progId="Equation.DSMT4">
                          <p:embed/>
                        </p:oleObj>
                      </mc:Choice>
                      <mc:Fallback>
                        <p:oleObj name="Equation" r:id="rId10" imgW="139700" imgH="139700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1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8465603" y="2963691"/>
                                <a:ext cx="304605" cy="30460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43037" name="对象 26"/>
                  <p:cNvGraphicFramePr>
                    <a:graphicFrameLocks noChangeAspect="1"/>
                  </p:cNvGraphicFramePr>
                  <p:nvPr/>
                </p:nvGraphicFramePr>
                <p:xfrm>
                  <a:off x="7201237" y="850766"/>
                  <a:ext cx="304605" cy="35998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6600" name="Equation" r:id="rId12" imgW="139579" imgH="164957" progId="Equation.DSMT4">
                          <p:embed/>
                        </p:oleObj>
                      </mc:Choice>
                      <mc:Fallback>
                        <p:oleObj name="Equation" r:id="rId12" imgW="139579" imgH="164957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3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7201237" y="850766"/>
                                <a:ext cx="304605" cy="359988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cxnSp>
              <p:nvCxnSpPr>
                <p:cNvPr id="43031" name="直接连接符 29"/>
                <p:cNvCxnSpPr>
                  <a:cxnSpLocks noChangeShapeType="1"/>
                </p:cNvCxnSpPr>
                <p:nvPr/>
              </p:nvCxnSpPr>
              <p:spPr bwMode="auto">
                <a:xfrm flipH="1">
                  <a:off x="7555056" y="2600715"/>
                  <a:ext cx="1" cy="825213"/>
                </a:xfrm>
                <a:prstGeom prst="line">
                  <a:avLst/>
                </a:prstGeom>
                <a:noFill/>
                <a:ln w="25400" algn="ctr">
                  <a:solidFill>
                    <a:schemeClr val="tx1"/>
                  </a:solidFill>
                  <a:prstDash val="sys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graphicFrame>
              <p:nvGraphicFramePr>
                <p:cNvPr id="43032" name="对象 30"/>
                <p:cNvGraphicFramePr>
                  <a:graphicFrameLocks noChangeAspect="1"/>
                </p:cNvGraphicFramePr>
                <p:nvPr/>
              </p:nvGraphicFramePr>
              <p:xfrm>
                <a:off x="7338704" y="3493186"/>
                <a:ext cx="444940" cy="72037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6601" name="Equation" r:id="rId14" imgW="266469" imgH="431425" progId="Equation.DSMT4">
                        <p:embed/>
                      </p:oleObj>
                    </mc:Choice>
                    <mc:Fallback>
                      <p:oleObj name="Equation" r:id="rId14" imgW="266469" imgH="431425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338704" y="3493186"/>
                              <a:ext cx="444940" cy="72037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sp>
        <p:nvSpPr>
          <p:cNvPr id="36" name="文本框 35"/>
          <p:cNvSpPr txBox="1">
            <a:spLocks noChangeArrowheads="1"/>
          </p:cNvSpPr>
          <p:nvPr/>
        </p:nvSpPr>
        <p:spPr bwMode="auto">
          <a:xfrm>
            <a:off x="1830389" y="549275"/>
            <a:ext cx="12668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解法二</a:t>
            </a:r>
          </a:p>
        </p:txBody>
      </p:sp>
      <p:graphicFrame>
        <p:nvGraphicFramePr>
          <p:cNvPr id="37" name="对象 36"/>
          <p:cNvGraphicFramePr>
            <a:graphicFrameLocks noChangeAspect="1"/>
          </p:cNvGraphicFramePr>
          <p:nvPr/>
        </p:nvGraphicFramePr>
        <p:xfrm>
          <a:off x="2363788" y="2371725"/>
          <a:ext cx="457835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02" name="Equation" r:id="rId16" imgW="2235200" imgH="444500" progId="Equation.DSMT4">
                  <p:embed/>
                </p:oleObj>
              </mc:Choice>
              <mc:Fallback>
                <p:oleObj name="Equation" r:id="rId16" imgW="22352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3788" y="2371725"/>
                        <a:ext cx="4578350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/>
        </p:nvGraphicFramePr>
        <p:xfrm>
          <a:off x="2024064" y="4652964"/>
          <a:ext cx="389572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03" name="Equation" r:id="rId18" imgW="1778000" imgH="381000" progId="Equation.DSMT4">
                  <p:embed/>
                </p:oleObj>
              </mc:Choice>
              <mc:Fallback>
                <p:oleObj name="Equation" r:id="rId18" imgW="17780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64" y="4652964"/>
                        <a:ext cx="3895725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024064" y="1206500"/>
          <a:ext cx="6326187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04" name="Equation" r:id="rId20" imgW="2692400" imgH="241300" progId="Equation.DSMT4">
                  <p:embed/>
                </p:oleObj>
              </mc:Choice>
              <mc:Fallback>
                <p:oleObj name="Equation" r:id="rId20" imgW="26924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64" y="1206500"/>
                        <a:ext cx="6326187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1952625" y="1843089"/>
            <a:ext cx="37671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则</a:t>
            </a:r>
            <a:r>
              <a:rPr lang="en-US" altLang="zh-CN" b="1" i="1">
                <a:solidFill>
                  <a:schemeClr val="tx1"/>
                </a:solidFill>
                <a:ea typeface="宋体" panose="02010600030101010101" pitchFamily="2" charset="-122"/>
              </a:rPr>
              <a:t>D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在新坐标系下对应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268538" y="3317876"/>
          <a:ext cx="2532062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05" name="Equation" r:id="rId22" imgW="1206500" imgH="431800" progId="Equation.DSMT4">
                  <p:embed/>
                </p:oleObj>
              </mc:Choice>
              <mc:Fallback>
                <p:oleObj name="Equation" r:id="rId22" imgW="12065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317876"/>
                        <a:ext cx="2532062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2063751" y="4129089"/>
            <a:ext cx="1262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所以，</a:t>
            </a:r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2259013" y="5473701"/>
          <a:ext cx="328295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06" name="Equation" r:id="rId24" imgW="1498600" imgH="381000" progId="Equation.DSMT4">
                  <p:embed/>
                </p:oleObj>
              </mc:Choice>
              <mc:Fallback>
                <p:oleObj name="Equation" r:id="rId24" imgW="14986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9013" y="5473701"/>
                        <a:ext cx="3282950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5448300" y="5400675"/>
          <a:ext cx="17907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07" name="Equation" r:id="rId26" imgW="850531" imgH="431613" progId="Equation.DSMT4">
                  <p:embed/>
                </p:oleObj>
              </mc:Choice>
              <mc:Fallback>
                <p:oleObj name="Equation" r:id="rId26" imgW="850531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0" y="5400675"/>
                        <a:ext cx="179070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接连接符 3"/>
          <p:cNvCxnSpPr>
            <a:cxnSpLocks noChangeShapeType="1"/>
          </p:cNvCxnSpPr>
          <p:nvPr/>
        </p:nvCxnSpPr>
        <p:spPr bwMode="auto">
          <a:xfrm>
            <a:off x="4008438" y="3263900"/>
            <a:ext cx="1439862" cy="0"/>
          </a:xfrm>
          <a:prstGeom prst="lin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1008669"/>
              </p:ext>
            </p:extLst>
          </p:nvPr>
        </p:nvGraphicFramePr>
        <p:xfrm>
          <a:off x="7365010" y="3312987"/>
          <a:ext cx="4365171" cy="1384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08" name="Equation" r:id="rId28" imgW="2082600" imgH="660240" progId="Equation.DSMT4">
                  <p:embed/>
                </p:oleObj>
              </mc:Choice>
              <mc:Fallback>
                <p:oleObj name="Equation" r:id="rId28" imgW="208260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5010" y="3312987"/>
                        <a:ext cx="4365171" cy="1384029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prstDash val="dash"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箭头连接符 8"/>
          <p:cNvCxnSpPr/>
          <p:nvPr/>
        </p:nvCxnSpPr>
        <p:spPr bwMode="auto">
          <a:xfrm>
            <a:off x="6046511" y="1739070"/>
            <a:ext cx="1687853" cy="147390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224057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5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AutoShape 2"/>
          <p:cNvSpPr>
            <a:spLocks noChangeArrowheads="1"/>
          </p:cNvSpPr>
          <p:nvPr/>
        </p:nvSpPr>
        <p:spPr bwMode="auto">
          <a:xfrm>
            <a:off x="2279650" y="1844675"/>
            <a:ext cx="7704138" cy="4248150"/>
          </a:xfrm>
          <a:prstGeom prst="horizontalScroll">
            <a:avLst>
              <a:gd name="adj" fmla="val 5606"/>
            </a:avLst>
          </a:prstGeom>
          <a:gradFill rotWithShape="0">
            <a:gsLst>
              <a:gs pos="0">
                <a:srgbClr val="767647"/>
              </a:gs>
              <a:gs pos="50000">
                <a:srgbClr val="FFFF99"/>
              </a:gs>
              <a:gs pos="100000">
                <a:srgbClr val="767647"/>
              </a:gs>
            </a:gsLst>
            <a:lin ang="5400000" scaled="1"/>
          </a:gra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3548063" y="660400"/>
            <a:ext cx="516731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zh-CN" sz="3200" b="1" dirty="0">
                <a:solidFill>
                  <a:srgbClr val="FF0000"/>
                </a:solidFill>
                <a:latin typeface="+mn-ea"/>
                <a:ea typeface="+mn-ea"/>
              </a:rPr>
              <a:t>二重积分的计算</a:t>
            </a:r>
            <a:r>
              <a:rPr lang="zh-CN" altLang="zh-CN" sz="3200" b="1" dirty="0" smtClean="0">
                <a:solidFill>
                  <a:srgbClr val="FF0000"/>
                </a:solidFill>
                <a:latin typeface="+mn-ea"/>
                <a:ea typeface="+mn-ea"/>
              </a:rPr>
              <a:t>规律</a:t>
            </a:r>
            <a:r>
              <a:rPr lang="en-US" altLang="zh-CN" sz="3200" b="1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(4)</a:t>
            </a:r>
            <a:endParaRPr lang="zh-CN" altLang="en-US" sz="3200" b="1" dirty="0">
              <a:solidFill>
                <a:srgbClr val="FF33CC"/>
              </a:solidFill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43014" name="对象 5"/>
          <p:cNvGraphicFramePr>
            <a:graphicFrameLocks noChangeAspect="1"/>
          </p:cNvGraphicFramePr>
          <p:nvPr/>
        </p:nvGraphicFramePr>
        <p:xfrm>
          <a:off x="2536826" y="2260601"/>
          <a:ext cx="731202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56" name="Equation" r:id="rId4" imgW="3111500" imgH="215900" progId="Equation.DSMT4">
                  <p:embed/>
                </p:oleObj>
              </mc:Choice>
              <mc:Fallback>
                <p:oleObj name="Equation" r:id="rId4" imgW="31115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6826" y="2260601"/>
                        <a:ext cx="7312025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5" name="对象 6"/>
          <p:cNvGraphicFramePr>
            <a:graphicFrameLocks noChangeAspect="1"/>
          </p:cNvGraphicFramePr>
          <p:nvPr/>
        </p:nvGraphicFramePr>
        <p:xfrm>
          <a:off x="3071814" y="2743200"/>
          <a:ext cx="60483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57" name="Equation" r:id="rId6" imgW="2451100" imgH="215900" progId="Equation.DSMT4">
                  <p:embed/>
                </p:oleObj>
              </mc:Choice>
              <mc:Fallback>
                <p:oleObj name="Equation" r:id="rId6" imgW="24511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4" y="2743200"/>
                        <a:ext cx="60483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2803525" y="3252788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基本要求</a:t>
            </a:r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4440238" y="3232151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变换后定限简便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26" name="Rectangle 14"/>
          <p:cNvSpPr>
            <a:spLocks noChangeArrowheads="1"/>
          </p:cNvSpPr>
          <p:nvPr/>
        </p:nvSpPr>
        <p:spPr bwMode="auto">
          <a:xfrm>
            <a:off x="7277101" y="3219451"/>
            <a:ext cx="1978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求积容易．</a:t>
            </a:r>
          </a:p>
        </p:txBody>
      </p:sp>
      <p:graphicFrame>
        <p:nvGraphicFramePr>
          <p:cNvPr id="37899" name="对象 7"/>
          <p:cNvGraphicFramePr>
            <a:graphicFrameLocks noChangeAspect="1"/>
          </p:cNvGraphicFramePr>
          <p:nvPr/>
        </p:nvGraphicFramePr>
        <p:xfrm>
          <a:off x="2636838" y="3965576"/>
          <a:ext cx="277971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58" name="Equation" r:id="rId8" imgW="1104421" imgH="215806" progId="Equation.DSMT4">
                  <p:embed/>
                </p:oleObj>
              </mc:Choice>
              <mc:Fallback>
                <p:oleObj name="Equation" r:id="rId8" imgW="1104421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6838" y="3965576"/>
                        <a:ext cx="2779712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0" name="对象 8"/>
          <p:cNvGraphicFramePr>
            <a:graphicFrameLocks noChangeAspect="1"/>
          </p:cNvGraphicFramePr>
          <p:nvPr/>
        </p:nvGraphicFramePr>
        <p:xfrm>
          <a:off x="5561013" y="3790951"/>
          <a:ext cx="16764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59" name="Equation" r:id="rId10" imgW="761669" imgH="431613" progId="Equation.DSMT4">
                  <p:embed/>
                </p:oleObj>
              </mc:Choice>
              <mc:Fallback>
                <p:oleObj name="Equation" r:id="rId10" imgW="761669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1013" y="3790951"/>
                        <a:ext cx="16764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1" name="对象 9"/>
          <p:cNvGraphicFramePr>
            <a:graphicFrameLocks noChangeAspect="1"/>
          </p:cNvGraphicFramePr>
          <p:nvPr/>
        </p:nvGraphicFramePr>
        <p:xfrm>
          <a:off x="7246939" y="3825875"/>
          <a:ext cx="1309687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60" name="Equation" r:id="rId12" imgW="634725" imgH="622030" progId="Equation.DSMT4">
                  <p:embed/>
                </p:oleObj>
              </mc:Choice>
              <mc:Fallback>
                <p:oleObj name="Equation" r:id="rId12" imgW="634725" imgH="62203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6939" y="3825875"/>
                        <a:ext cx="1309687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2" name="文本框 10"/>
          <p:cNvSpPr txBox="1">
            <a:spLocks noChangeArrowheads="1"/>
          </p:cNvSpPr>
          <p:nvPr/>
        </p:nvSpPr>
        <p:spPr bwMode="auto">
          <a:xfrm>
            <a:off x="3009900" y="4949825"/>
            <a:ext cx="24384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能够简化计算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4047" name="文本框 11"/>
          <p:cNvSpPr txBox="1">
            <a:spLocks noChangeArrowheads="1"/>
          </p:cNvSpPr>
          <p:nvPr/>
        </p:nvSpPr>
        <p:spPr bwMode="auto">
          <a:xfrm>
            <a:off x="4983164" y="1276351"/>
            <a:ext cx="1266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换元法</a:t>
            </a:r>
          </a:p>
        </p:txBody>
      </p:sp>
    </p:spTree>
    <p:extLst>
      <p:ext uri="{BB962C8B-B14F-4D97-AF65-F5344CB8AC3E}">
        <p14:creationId xmlns:p14="http://schemas.microsoft.com/office/powerpoint/2010/main" val="243769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421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0" grpId="0" animBg="1"/>
      <p:bldP spid="22" grpId="0" autoUpdateAnimBg="0"/>
      <p:bldP spid="23" grpId="0" autoUpdateAnimBg="0"/>
      <p:bldP spid="26" grpId="0" autoUpdateAnimBg="0"/>
      <p:bldP spid="3790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5257800" y="381001"/>
            <a:ext cx="502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(1994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年研究生考题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填空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 3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分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44419" name="Object 3"/>
          <p:cNvGraphicFramePr>
            <a:graphicFrameLocks noChangeAspect="1"/>
          </p:cNvGraphicFramePr>
          <p:nvPr/>
        </p:nvGraphicFramePr>
        <p:xfrm>
          <a:off x="2590800" y="990600"/>
          <a:ext cx="6858000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85" name="Equation" r:id="rId4" imgW="6553200" imgH="1016000" progId="Equation.3">
                  <p:embed/>
                </p:oleObj>
              </mc:Choice>
              <mc:Fallback>
                <p:oleObj name="Equation" r:id="rId4" imgW="6553200" imgH="1016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990600"/>
                        <a:ext cx="6858000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20" name="Object 4"/>
          <p:cNvGraphicFramePr>
            <a:graphicFrameLocks noChangeAspect="1"/>
          </p:cNvGraphicFramePr>
          <p:nvPr/>
        </p:nvGraphicFramePr>
        <p:xfrm>
          <a:off x="7486650" y="2209801"/>
          <a:ext cx="14287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86" name="公式" r:id="rId6" imgW="571252" imgH="203112" progId="Equation.3">
                  <p:embed/>
                </p:oleObj>
              </mc:Choice>
              <mc:Fallback>
                <p:oleObj name="公式" r:id="rId6" imgW="571252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6650" y="2209801"/>
                        <a:ext cx="14287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21" name="Object 5"/>
          <p:cNvGraphicFramePr>
            <a:graphicFrameLocks noChangeAspect="1"/>
          </p:cNvGraphicFramePr>
          <p:nvPr/>
        </p:nvGraphicFramePr>
        <p:xfrm>
          <a:off x="3235326" y="2514601"/>
          <a:ext cx="2708275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87" name="Equation" r:id="rId8" imgW="2590800" imgH="1016000" progId="Equation.3">
                  <p:embed/>
                </p:oleObj>
              </mc:Choice>
              <mc:Fallback>
                <p:oleObj name="Equation" r:id="rId8" imgW="2590800" imgH="1016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326" y="2514601"/>
                        <a:ext cx="2708275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4422" name="Text Box 6"/>
          <p:cNvSpPr txBox="1">
            <a:spLocks noChangeArrowheads="1"/>
          </p:cNvSpPr>
          <p:nvPr/>
        </p:nvSpPr>
        <p:spPr bwMode="auto">
          <a:xfrm>
            <a:off x="1847850" y="2667001"/>
            <a:ext cx="1352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解法一</a:t>
            </a:r>
            <a:endParaRPr lang="zh-CN" altLang="en-US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444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1590255"/>
              </p:ext>
            </p:extLst>
          </p:nvPr>
        </p:nvGraphicFramePr>
        <p:xfrm>
          <a:off x="2840973" y="3528218"/>
          <a:ext cx="5160027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88" name="Equation" r:id="rId10" imgW="2184120" imgH="482400" progId="Equation.DSMT4">
                  <p:embed/>
                </p:oleObj>
              </mc:Choice>
              <mc:Fallback>
                <p:oleObj name="Equation" r:id="rId10" imgW="21841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0973" y="3528218"/>
                        <a:ext cx="5160027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24" name="Object 8"/>
          <p:cNvGraphicFramePr>
            <a:graphicFrameLocks noChangeAspect="1"/>
          </p:cNvGraphicFramePr>
          <p:nvPr/>
        </p:nvGraphicFramePr>
        <p:xfrm>
          <a:off x="2895600" y="4572000"/>
          <a:ext cx="2717800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89" name="公式" r:id="rId12" imgW="1167893" imgH="444307" progId="Equation.3">
                  <p:embed/>
                </p:oleObj>
              </mc:Choice>
              <mc:Fallback>
                <p:oleObj name="公式" r:id="rId12" imgW="1167893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72000"/>
                        <a:ext cx="2717800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4425" name="Group 9"/>
          <p:cNvGrpSpPr>
            <a:grpSpLocks/>
          </p:cNvGrpSpPr>
          <p:nvPr/>
        </p:nvGrpSpPr>
        <p:grpSpPr bwMode="auto">
          <a:xfrm>
            <a:off x="6172200" y="2667000"/>
            <a:ext cx="1828800" cy="685800"/>
            <a:chOff x="4272" y="2976"/>
            <a:chExt cx="1152" cy="432"/>
          </a:xfrm>
        </p:grpSpPr>
        <p:sp>
          <p:nvSpPr>
            <p:cNvPr id="45072" name="AutoShape 10"/>
            <p:cNvSpPr>
              <a:spLocks noChangeArrowheads="1"/>
            </p:cNvSpPr>
            <p:nvPr/>
          </p:nvSpPr>
          <p:spPr bwMode="auto">
            <a:xfrm>
              <a:off x="4272" y="2976"/>
              <a:ext cx="1152" cy="432"/>
            </a:xfrm>
            <a:prstGeom prst="diamond">
              <a:avLst/>
            </a:prstGeom>
            <a:gradFill rotWithShape="0">
              <a:gsLst>
                <a:gs pos="0">
                  <a:srgbClr val="FFFF00"/>
                </a:gs>
                <a:gs pos="50000">
                  <a:srgbClr val="CCFF66"/>
                </a:gs>
                <a:gs pos="100000">
                  <a:srgbClr val="5E762F"/>
                </a:gs>
              </a:gsLst>
              <a:lin ang="0" scaled="1"/>
            </a:gra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5073" name="Text Box 11"/>
            <p:cNvSpPr txBox="1">
              <a:spLocks noChangeArrowheads="1"/>
            </p:cNvSpPr>
            <p:nvPr/>
          </p:nvSpPr>
          <p:spPr bwMode="auto">
            <a:xfrm>
              <a:off x="4464" y="3024"/>
              <a:ext cx="9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b="1" dirty="0">
                  <a:solidFill>
                    <a:srgbClr val="FF3300"/>
                  </a:solidFill>
                  <a:ea typeface="宋体" panose="02010600030101010101" pitchFamily="2" charset="-122"/>
                </a:rPr>
                <a:t>极坐标</a:t>
              </a:r>
            </a:p>
          </p:txBody>
        </p:sp>
      </p:grp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1799247" y="1189923"/>
            <a:ext cx="7248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6</a:t>
            </a:r>
            <a:endParaRPr lang="zh-CN" altLang="en-US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509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4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4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4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44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44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44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44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/>
      <p:bldP spid="44442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1D541B-DDB7-460B-88D8-0D6A35C4C79E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793875" y="441326"/>
            <a:ext cx="1352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解法二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189289" y="450851"/>
          <a:ext cx="53863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12" name="Equation" r:id="rId4" imgW="2298700" imgH="215900" progId="Equation.DSMT4">
                  <p:embed/>
                </p:oleObj>
              </mc:Choice>
              <mc:Fallback>
                <p:oleObj name="Equation" r:id="rId4" imgW="22987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9289" y="450851"/>
                        <a:ext cx="538638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8613776" y="406400"/>
            <a:ext cx="5429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得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695575" y="919164"/>
          <a:ext cx="3225800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13" name="Equation" r:id="rId6" imgW="1422400" imgH="381000" progId="Equation.DSMT4">
                  <p:embed/>
                </p:oleObj>
              </mc:Choice>
              <mc:Fallback>
                <p:oleObj name="Equation" r:id="rId6" imgW="14224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5575" y="919164"/>
                        <a:ext cx="3225800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883275" y="801688"/>
          <a:ext cx="296545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14" name="Equation" r:id="rId8" imgW="1307532" imgH="444307" progId="Equation.DSMT4">
                  <p:embed/>
                </p:oleObj>
              </mc:Choice>
              <mc:Fallback>
                <p:oleObj name="Equation" r:id="rId8" imgW="1307532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3275" y="801688"/>
                        <a:ext cx="2965450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210050" y="1576389"/>
          <a:ext cx="2725738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15" name="Equation" r:id="rId10" imgW="1168400" imgH="330200" progId="Equation.DSMT4">
                  <p:embed/>
                </p:oleObj>
              </mc:Choice>
              <mc:Fallback>
                <p:oleObj name="Equation" r:id="rId10" imgW="11684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0050" y="1576389"/>
                        <a:ext cx="2725738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6889750" y="1568450"/>
          <a:ext cx="100330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16" name="Equation" r:id="rId12" imgW="507780" imgH="406224" progId="Equation.DSMT4">
                  <p:embed/>
                </p:oleObj>
              </mc:Choice>
              <mc:Fallback>
                <p:oleObj name="Equation" r:id="rId12" imgW="507780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0" y="1568450"/>
                        <a:ext cx="1003300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1812926" y="1951039"/>
            <a:ext cx="12620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所以，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871664" y="2368551"/>
          <a:ext cx="485457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17" name="Equation" r:id="rId14" imgW="2184400" imgH="444500" progId="Equation.DSMT4">
                  <p:embed/>
                </p:oleObj>
              </mc:Choice>
              <mc:Fallback>
                <p:oleObj name="Equation" r:id="rId14" imgW="21844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664" y="2368551"/>
                        <a:ext cx="4854575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7307263" y="4821238"/>
          <a:ext cx="2303462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18" name="Equation" r:id="rId16" imgW="1167893" imgH="444307" progId="Equation.DSMT4">
                  <p:embed/>
                </p:oleObj>
              </mc:Choice>
              <mc:Fallback>
                <p:oleObj name="Equation" r:id="rId16" imgW="1167893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7263" y="4821238"/>
                        <a:ext cx="2303462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793875" y="3276601"/>
            <a:ext cx="1352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解法三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3259139" y="3324226"/>
          <a:ext cx="53863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19" name="Equation" r:id="rId18" imgW="2298700" imgH="215900" progId="Equation.DSMT4">
                  <p:embed/>
                </p:oleObj>
              </mc:Choice>
              <mc:Fallback>
                <p:oleObj name="Equation" r:id="rId18" imgW="22987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9139" y="3324226"/>
                        <a:ext cx="538638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"/>
          <p:cNvGraphicFramePr>
            <a:graphicFrameLocks noChangeAspect="1"/>
          </p:cNvGraphicFramePr>
          <p:nvPr/>
        </p:nvGraphicFramePr>
        <p:xfrm>
          <a:off x="2098675" y="3813175"/>
          <a:ext cx="2946400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20" name="Equation" r:id="rId20" imgW="1409088" imgH="482391" progId="Equation.DSMT4">
                  <p:embed/>
                </p:oleObj>
              </mc:Choice>
              <mc:Fallback>
                <p:oleObj name="Equation" r:id="rId20" imgW="1409088" imgH="4823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8675" y="3813175"/>
                        <a:ext cx="2946400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4992689" y="3795714"/>
          <a:ext cx="1855787" cy="119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21" name="Equation" r:id="rId22" imgW="787400" imgH="508000" progId="Equation.DSMT4">
                  <p:embed/>
                </p:oleObj>
              </mc:Choice>
              <mc:Fallback>
                <p:oleObj name="Equation" r:id="rId22" imgW="7874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2689" y="3795714"/>
                        <a:ext cx="1855787" cy="1195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5"/>
          <p:cNvGraphicFramePr>
            <a:graphicFrameLocks noChangeAspect="1"/>
          </p:cNvGraphicFramePr>
          <p:nvPr/>
        </p:nvGraphicFramePr>
        <p:xfrm>
          <a:off x="6778625" y="3813175"/>
          <a:ext cx="2439988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22" name="Equation" r:id="rId24" imgW="1167893" imgH="482391" progId="Equation.DSMT4">
                  <p:embed/>
                </p:oleObj>
              </mc:Choice>
              <mc:Fallback>
                <p:oleObj name="Equation" r:id="rId24" imgW="1167893" imgH="4823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25" y="3813175"/>
                        <a:ext cx="2439988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1879601" y="4643439"/>
            <a:ext cx="1266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所以，</a:t>
            </a:r>
          </a:p>
        </p:txBody>
      </p:sp>
      <p:graphicFrame>
        <p:nvGraphicFramePr>
          <p:cNvPr id="19" name="Object 5"/>
          <p:cNvGraphicFramePr>
            <a:graphicFrameLocks noChangeAspect="1"/>
          </p:cNvGraphicFramePr>
          <p:nvPr/>
        </p:nvGraphicFramePr>
        <p:xfrm>
          <a:off x="3094038" y="4759325"/>
          <a:ext cx="4271962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23" name="Equation" r:id="rId26" imgW="2044700" imgH="457200" progId="Equation.DSMT4">
                  <p:embed/>
                </p:oleObj>
              </mc:Choice>
              <mc:Fallback>
                <p:oleObj name="Equation" r:id="rId26" imgW="20447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4038" y="4759325"/>
                        <a:ext cx="4271962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6654801" y="2433638"/>
          <a:ext cx="23272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24" name="Equation" r:id="rId28" imgW="1180588" imgH="444307" progId="Equation.DSMT4">
                  <p:embed/>
                </p:oleObj>
              </mc:Choice>
              <mc:Fallback>
                <p:oleObj name="Equation" r:id="rId28" imgW="1180588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4801" y="2433638"/>
                        <a:ext cx="232727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3279776" y="5702300"/>
          <a:ext cx="251301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25" name="Equation" r:id="rId30" imgW="1256755" imgH="444307" progId="Equation.DSMT4">
                  <p:embed/>
                </p:oleObj>
              </mc:Choice>
              <mc:Fallback>
                <p:oleObj name="Equation" r:id="rId30" imgW="1256755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9776" y="5702300"/>
                        <a:ext cx="2513013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803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5" grpId="0"/>
      <p:bldP spid="10" grpId="0"/>
      <p:bldP spid="13" grpId="0" autoUpdateAnimBg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9233807"/>
              </p:ext>
            </p:extLst>
          </p:nvPr>
        </p:nvGraphicFramePr>
        <p:xfrm>
          <a:off x="1959430" y="603974"/>
          <a:ext cx="7726910" cy="5248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0" name="Equation" r:id="rId3" imgW="3288960" imgH="2234880" progId="Equation.DSMT4">
                  <p:embed/>
                </p:oleObj>
              </mc:Choice>
              <mc:Fallback>
                <p:oleObj name="Equation" r:id="rId3" imgW="3288960" imgH="223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9430" y="603974"/>
                        <a:ext cx="7726910" cy="52481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959430" y="60397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定理</a:t>
            </a:r>
          </a:p>
        </p:txBody>
      </p:sp>
    </p:spTree>
    <p:extLst>
      <p:ext uri="{BB962C8B-B14F-4D97-AF65-F5344CB8AC3E}">
        <p14:creationId xmlns:p14="http://schemas.microsoft.com/office/powerpoint/2010/main" val="198348106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2419350" y="990601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2419350" y="2614613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</a:p>
        </p:txBody>
      </p:sp>
      <p:graphicFrame>
        <p:nvGraphicFramePr>
          <p:cNvPr id="33796" name="Object 2"/>
          <p:cNvGraphicFramePr>
            <a:graphicFrameLocks noChangeAspect="1"/>
          </p:cNvGraphicFramePr>
          <p:nvPr/>
        </p:nvGraphicFramePr>
        <p:xfrm>
          <a:off x="3287714" y="762000"/>
          <a:ext cx="6389687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46" name="公式" r:id="rId4" imgW="6343784" imgH="1514375" progId="Equation.3">
                  <p:embed/>
                </p:oleObj>
              </mc:Choice>
              <mc:Fallback>
                <p:oleObj name="公式" r:id="rId4" imgW="6343784" imgH="15143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4" y="762000"/>
                        <a:ext cx="6389687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7" name="Object 3"/>
          <p:cNvGraphicFramePr>
            <a:graphicFrameLocks noChangeAspect="1"/>
          </p:cNvGraphicFramePr>
          <p:nvPr/>
        </p:nvGraphicFramePr>
        <p:xfrm>
          <a:off x="3124200" y="2681288"/>
          <a:ext cx="3962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47" name="公式" r:id="rId6" imgW="3962400" imgH="457200" progId="Equation.3">
                  <p:embed/>
                </p:oleObj>
              </mc:Choice>
              <mc:Fallback>
                <p:oleObj name="公式" r:id="rId6" imgW="3962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681288"/>
                        <a:ext cx="3962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8" name="Object 4"/>
          <p:cNvGraphicFramePr>
            <a:graphicFrameLocks noChangeAspect="1"/>
          </p:cNvGraphicFramePr>
          <p:nvPr/>
        </p:nvGraphicFramePr>
        <p:xfrm>
          <a:off x="2438400" y="3321050"/>
          <a:ext cx="3987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6" name="公式" r:id="rId8" imgW="3987800" imgH="889000" progId="Equation.3">
                  <p:embed/>
                </p:oleObj>
              </mc:Choice>
              <mc:Fallback>
                <p:oleObj name="公式" r:id="rId8" imgW="39878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321050"/>
                        <a:ext cx="3987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Object 5"/>
          <p:cNvGraphicFramePr>
            <a:graphicFrameLocks noChangeAspect="1"/>
          </p:cNvGraphicFramePr>
          <p:nvPr/>
        </p:nvGraphicFramePr>
        <p:xfrm>
          <a:off x="2374900" y="4419600"/>
          <a:ext cx="1282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7" name="公式" r:id="rId10" imgW="1282700" imgH="381000" progId="Equation.3">
                  <p:embed/>
                </p:oleObj>
              </mc:Choice>
              <mc:Fallback>
                <p:oleObj name="公式" r:id="rId10" imgW="12827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900" y="4419600"/>
                        <a:ext cx="12827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977188" y="2057401"/>
            <a:ext cx="1928812" cy="1839913"/>
            <a:chOff x="4065" y="1296"/>
            <a:chExt cx="1215" cy="1159"/>
          </a:xfrm>
        </p:grpSpPr>
        <p:sp>
          <p:nvSpPr>
            <p:cNvPr id="33814" name="Line 9"/>
            <p:cNvSpPr>
              <a:spLocks noChangeShapeType="1"/>
            </p:cNvSpPr>
            <p:nvPr/>
          </p:nvSpPr>
          <p:spPr bwMode="auto">
            <a:xfrm>
              <a:off x="4065" y="2256"/>
              <a:ext cx="1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5" name="Line 10"/>
            <p:cNvSpPr>
              <a:spLocks noChangeShapeType="1"/>
            </p:cNvSpPr>
            <p:nvPr/>
          </p:nvSpPr>
          <p:spPr bwMode="auto">
            <a:xfrm flipV="1">
              <a:off x="4257" y="1296"/>
              <a:ext cx="0" cy="11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6" name="AutoShape 11"/>
            <p:cNvSpPr>
              <a:spLocks noChangeArrowheads="1"/>
            </p:cNvSpPr>
            <p:nvPr/>
          </p:nvSpPr>
          <p:spPr bwMode="auto">
            <a:xfrm>
              <a:off x="4257" y="1584"/>
              <a:ext cx="672" cy="672"/>
            </a:xfrm>
            <a:prstGeom prst="rtTriangl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33817" name="Object 14"/>
            <p:cNvGraphicFramePr>
              <a:graphicFrameLocks noChangeAspect="1"/>
            </p:cNvGraphicFramePr>
            <p:nvPr/>
          </p:nvGraphicFramePr>
          <p:xfrm>
            <a:off x="4329" y="2002"/>
            <a:ext cx="168" cy="1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38" name="公式" r:id="rId12" imgW="317225" imgH="291847" progId="Equation.3">
                    <p:embed/>
                  </p:oleObj>
                </mc:Choice>
                <mc:Fallback>
                  <p:oleObj name="公式" r:id="rId12" imgW="317225" imgH="29184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9" y="2002"/>
                          <a:ext cx="168" cy="1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18" name="Object 15"/>
            <p:cNvGraphicFramePr>
              <a:graphicFrameLocks noChangeAspect="1"/>
            </p:cNvGraphicFramePr>
            <p:nvPr/>
          </p:nvGraphicFramePr>
          <p:xfrm>
            <a:off x="5121" y="2304"/>
            <a:ext cx="15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39" name="公式" r:id="rId14" imgW="253890" imgH="241195" progId="Equation.3">
                    <p:embed/>
                  </p:oleObj>
                </mc:Choice>
                <mc:Fallback>
                  <p:oleObj name="公式" r:id="rId14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1" y="2304"/>
                          <a:ext cx="159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19" name="Object 16"/>
            <p:cNvGraphicFramePr>
              <a:graphicFrameLocks noChangeAspect="1"/>
            </p:cNvGraphicFramePr>
            <p:nvPr/>
          </p:nvGraphicFramePr>
          <p:xfrm>
            <a:off x="4065" y="1344"/>
            <a:ext cx="15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40" name="公式" r:id="rId16" imgW="253780" imgH="317225" progId="Equation.3">
                    <p:embed/>
                  </p:oleObj>
                </mc:Choice>
                <mc:Fallback>
                  <p:oleObj name="公式" r:id="rId16" imgW="253780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5" y="1344"/>
                          <a:ext cx="159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20" name="Object 17"/>
            <p:cNvGraphicFramePr>
              <a:graphicFrameLocks noChangeAspect="1"/>
            </p:cNvGraphicFramePr>
            <p:nvPr/>
          </p:nvGraphicFramePr>
          <p:xfrm>
            <a:off x="4101" y="2280"/>
            <a:ext cx="135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41" name="公式" r:id="rId18" imgW="215713" imgH="241091" progId="Equation.3">
                    <p:embed/>
                  </p:oleObj>
                </mc:Choice>
                <mc:Fallback>
                  <p:oleObj name="公式" r:id="rId18" imgW="215713" imgH="2410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1" y="2280"/>
                          <a:ext cx="135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21" name="Object 18"/>
            <p:cNvGraphicFramePr>
              <a:graphicFrameLocks noChangeAspect="1"/>
            </p:cNvGraphicFramePr>
            <p:nvPr/>
          </p:nvGraphicFramePr>
          <p:xfrm>
            <a:off x="4532" y="1679"/>
            <a:ext cx="69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42" name="公式" r:id="rId20" imgW="1371600" imgH="393700" progId="Equation.3">
                    <p:embed/>
                  </p:oleObj>
                </mc:Choice>
                <mc:Fallback>
                  <p:oleObj name="公式" r:id="rId20" imgW="1371600" imgH="393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2" y="1679"/>
                          <a:ext cx="69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7391400" y="4256088"/>
            <a:ext cx="2743200" cy="1687512"/>
            <a:chOff x="3504" y="2585"/>
            <a:chExt cx="1728" cy="1063"/>
          </a:xfrm>
        </p:grpSpPr>
        <p:sp>
          <p:nvSpPr>
            <p:cNvPr id="33804" name="AutoShape 18"/>
            <p:cNvSpPr>
              <a:spLocks noChangeArrowheads="1"/>
            </p:cNvSpPr>
            <p:nvPr/>
          </p:nvSpPr>
          <p:spPr bwMode="auto">
            <a:xfrm rot="-2700000">
              <a:off x="3984" y="2633"/>
              <a:ext cx="672" cy="672"/>
            </a:xfrm>
            <a:prstGeom prst="rtTriangl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3805" name="Line 19"/>
            <p:cNvSpPr>
              <a:spLocks noChangeShapeType="1"/>
            </p:cNvSpPr>
            <p:nvPr/>
          </p:nvSpPr>
          <p:spPr bwMode="auto">
            <a:xfrm flipV="1">
              <a:off x="3648" y="3449"/>
              <a:ext cx="158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6" name="Line 20"/>
            <p:cNvSpPr>
              <a:spLocks noChangeShapeType="1"/>
            </p:cNvSpPr>
            <p:nvPr/>
          </p:nvSpPr>
          <p:spPr bwMode="auto">
            <a:xfrm flipV="1">
              <a:off x="4320" y="2585"/>
              <a:ext cx="0" cy="10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3807" name="Object 7"/>
            <p:cNvGraphicFramePr>
              <a:graphicFrameLocks noChangeAspect="1"/>
            </p:cNvGraphicFramePr>
            <p:nvPr/>
          </p:nvGraphicFramePr>
          <p:xfrm>
            <a:off x="4292" y="3085"/>
            <a:ext cx="220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43" name="公式" r:id="rId22" imgW="406048" imgH="317225" progId="Equation.3">
                    <p:embed/>
                  </p:oleObj>
                </mc:Choice>
                <mc:Fallback>
                  <p:oleObj name="公式" r:id="rId22" imgW="406048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2" y="3085"/>
                          <a:ext cx="220" cy="1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8" name="Object 8"/>
            <p:cNvGraphicFramePr>
              <a:graphicFrameLocks noChangeAspect="1"/>
            </p:cNvGraphicFramePr>
            <p:nvPr/>
          </p:nvGraphicFramePr>
          <p:xfrm>
            <a:off x="5088" y="3497"/>
            <a:ext cx="144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44" name="公式" r:id="rId24" imgW="228600" imgH="241300" progId="Equation.3">
                    <p:embed/>
                  </p:oleObj>
                </mc:Choice>
                <mc:Fallback>
                  <p:oleObj name="公式" r:id="rId24" imgW="2286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3497"/>
                          <a:ext cx="144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9" name="Object 9"/>
            <p:cNvGraphicFramePr>
              <a:graphicFrameLocks noChangeAspect="1"/>
            </p:cNvGraphicFramePr>
            <p:nvPr/>
          </p:nvGraphicFramePr>
          <p:xfrm>
            <a:off x="4144" y="2626"/>
            <a:ext cx="127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45" name="公式" r:id="rId26" imgW="203112" imgH="241195" progId="Equation.3">
                    <p:embed/>
                  </p:oleObj>
                </mc:Choice>
                <mc:Fallback>
                  <p:oleObj name="公式" r:id="rId26" imgW="203112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4" y="2626"/>
                          <a:ext cx="127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10" name="Object 10"/>
            <p:cNvGraphicFramePr>
              <a:graphicFrameLocks noChangeAspect="1"/>
            </p:cNvGraphicFramePr>
            <p:nvPr/>
          </p:nvGraphicFramePr>
          <p:xfrm>
            <a:off x="4164" y="3474"/>
            <a:ext cx="135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46" name="公式" r:id="rId28" imgW="215713" imgH="241091" progId="Equation.3">
                    <p:embed/>
                  </p:oleObj>
                </mc:Choice>
                <mc:Fallback>
                  <p:oleObj name="公式" r:id="rId28" imgW="215713" imgH="2410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4" y="3474"/>
                          <a:ext cx="135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11" name="Object 11"/>
            <p:cNvGraphicFramePr>
              <a:graphicFrameLocks noChangeAspect="1"/>
            </p:cNvGraphicFramePr>
            <p:nvPr/>
          </p:nvGraphicFramePr>
          <p:xfrm>
            <a:off x="4695" y="3161"/>
            <a:ext cx="393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47" name="公式" r:id="rId29" imgW="774364" imgH="241195" progId="Equation.3">
                    <p:embed/>
                  </p:oleObj>
                </mc:Choice>
                <mc:Fallback>
                  <p:oleObj name="公式" r:id="rId29" imgW="774364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5" y="3161"/>
                          <a:ext cx="393" cy="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12" name="Object 12"/>
            <p:cNvGraphicFramePr>
              <a:graphicFrameLocks noChangeAspect="1"/>
            </p:cNvGraphicFramePr>
            <p:nvPr/>
          </p:nvGraphicFramePr>
          <p:xfrm>
            <a:off x="3504" y="3161"/>
            <a:ext cx="504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48" name="公式" r:id="rId31" imgW="990170" imgH="241195" progId="Equation.3">
                    <p:embed/>
                  </p:oleObj>
                </mc:Choice>
                <mc:Fallback>
                  <p:oleObj name="公式" r:id="rId31" imgW="99017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3161"/>
                          <a:ext cx="504" cy="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13" name="Object 13"/>
            <p:cNvGraphicFramePr>
              <a:graphicFrameLocks noChangeAspect="1"/>
            </p:cNvGraphicFramePr>
            <p:nvPr/>
          </p:nvGraphicFramePr>
          <p:xfrm>
            <a:off x="4419" y="2758"/>
            <a:ext cx="388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49" name="公式" r:id="rId33" imgW="761669" imgH="317362" progId="Equation.3">
                    <p:embed/>
                  </p:oleObj>
                </mc:Choice>
                <mc:Fallback>
                  <p:oleObj name="公式" r:id="rId33" imgW="761669" imgH="3173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9" y="2758"/>
                          <a:ext cx="388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9940" name="Object 6"/>
          <p:cNvGraphicFramePr>
            <a:graphicFrameLocks noChangeAspect="1"/>
          </p:cNvGraphicFramePr>
          <p:nvPr/>
        </p:nvGraphicFramePr>
        <p:xfrm>
          <a:off x="3771900" y="4419600"/>
          <a:ext cx="30226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0" name="公式" r:id="rId35" imgW="3022600" imgH="1485900" progId="Equation.3">
                  <p:embed/>
                </p:oleObj>
              </mc:Choice>
              <mc:Fallback>
                <p:oleObj name="公式" r:id="rId35" imgW="3022600" imgH="148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1900" y="4419600"/>
                        <a:ext cx="3022600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9" name="AutoShape 29" descr="深色竖线"/>
          <p:cNvSpPr>
            <a:spLocks noChangeArrowheads="1"/>
          </p:cNvSpPr>
          <p:nvPr/>
        </p:nvSpPr>
        <p:spPr bwMode="auto">
          <a:xfrm>
            <a:off x="8534400" y="3733800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pattFill prst="dkVert">
            <a:fgClr>
              <a:schemeClr val="accent2"/>
            </a:fgClr>
            <a:bgClr>
              <a:srgbClr val="FFFFFF"/>
            </a:bgClr>
          </a:patt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123135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0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autoUpdateAnimBg="0"/>
      <p:bldP spid="307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24632"/>
              </p:ext>
            </p:extLst>
          </p:nvPr>
        </p:nvGraphicFramePr>
        <p:xfrm>
          <a:off x="2176505" y="817605"/>
          <a:ext cx="1663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8" name="公式" r:id="rId4" imgW="1663700" imgH="914400" progId="Equation.3">
                  <p:embed/>
                </p:oleObj>
              </mc:Choice>
              <mc:Fallback>
                <p:oleObj name="公式" r:id="rId4" imgW="16637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505" y="817605"/>
                        <a:ext cx="16637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368820"/>
              </p:ext>
            </p:extLst>
          </p:nvPr>
        </p:nvGraphicFramePr>
        <p:xfrm>
          <a:off x="3913188" y="430255"/>
          <a:ext cx="23622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9" name="公式" r:id="rId6" imgW="2362200" imgH="1689100" progId="Equation.3">
                  <p:embed/>
                </p:oleObj>
              </mc:Choice>
              <mc:Fallback>
                <p:oleObj name="公式" r:id="rId6" imgW="2362200" imgH="168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3188" y="430255"/>
                        <a:ext cx="2362200" cy="168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587869"/>
              </p:ext>
            </p:extLst>
          </p:nvPr>
        </p:nvGraphicFramePr>
        <p:xfrm>
          <a:off x="2176505" y="2073317"/>
          <a:ext cx="5200648" cy="117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70" name="Equation" r:id="rId8" imgW="2133360" imgH="482400" progId="Equation.DSMT4">
                  <p:embed/>
                </p:oleObj>
              </mc:Choice>
              <mc:Fallback>
                <p:oleObj name="Equation" r:id="rId8" imgW="21333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505" y="2073317"/>
                        <a:ext cx="5200648" cy="1176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62341"/>
              </p:ext>
            </p:extLst>
          </p:nvPr>
        </p:nvGraphicFramePr>
        <p:xfrm>
          <a:off x="2198345" y="3249654"/>
          <a:ext cx="22352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71" name="公式" r:id="rId10" imgW="2235200" imgH="1422400" progId="Equation.3">
                  <p:embed/>
                </p:oleObj>
              </mc:Choice>
              <mc:Fallback>
                <p:oleObj name="公式" r:id="rId10" imgW="2235200" imgH="142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345" y="3249654"/>
                        <a:ext cx="22352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0838262"/>
              </p:ext>
            </p:extLst>
          </p:nvPr>
        </p:nvGraphicFramePr>
        <p:xfrm>
          <a:off x="4515408" y="3270292"/>
          <a:ext cx="2565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72" name="公式" r:id="rId12" imgW="2565400" imgH="825500" progId="Equation.3">
                  <p:embed/>
                </p:oleObj>
              </mc:Choice>
              <mc:Fallback>
                <p:oleObj name="公式" r:id="rId12" imgW="25654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5408" y="3270292"/>
                        <a:ext cx="25654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7748706"/>
              </p:ext>
            </p:extLst>
          </p:nvPr>
        </p:nvGraphicFramePr>
        <p:xfrm>
          <a:off x="7162671" y="3486986"/>
          <a:ext cx="13335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73" name="公式" r:id="rId14" imgW="1333500" imgH="393700" progId="Equation.3">
                  <p:embed/>
                </p:oleObj>
              </mc:Choice>
              <mc:Fallback>
                <p:oleObj name="公式" r:id="rId14" imgW="13335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671" y="3486986"/>
                        <a:ext cx="13335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505125" y="5425585"/>
            <a:ext cx="5032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与两坐标轴所围成三角形区域</a:t>
            </a:r>
            <a:r>
              <a:rPr lang="en-US" altLang="zh-CN" sz="2800" b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en-US" sz="2800" b="1" dirty="0"/>
          </a:p>
        </p:txBody>
      </p:sp>
      <p:grpSp>
        <p:nvGrpSpPr>
          <p:cNvPr id="12" name="组合 11"/>
          <p:cNvGrpSpPr/>
          <p:nvPr/>
        </p:nvGrpSpPr>
        <p:grpSpPr>
          <a:xfrm>
            <a:off x="2102160" y="4111751"/>
            <a:ext cx="7755364" cy="1261184"/>
            <a:chOff x="2102160" y="4111751"/>
            <a:chExt cx="7755364" cy="1261184"/>
          </a:xfrm>
        </p:grpSpPr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89310976"/>
                </p:ext>
              </p:extLst>
            </p:nvPr>
          </p:nvGraphicFramePr>
          <p:xfrm>
            <a:off x="2885570" y="4111751"/>
            <a:ext cx="3259676" cy="1261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74" name="Equation" r:id="rId16" imgW="1600200" imgH="622080" progId="Equation.DSMT4">
                    <p:embed/>
                  </p:oleObj>
                </mc:Choice>
                <mc:Fallback>
                  <p:oleObj name="Equation" r:id="rId16" imgW="1600200" imgH="622080" progId="Equation.DSMT4">
                    <p:embed/>
                    <p:pic>
                      <p:nvPicPr>
                        <p:cNvPr id="0" name="Object 3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5570" y="4111751"/>
                          <a:ext cx="3259676" cy="126118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18350131"/>
                </p:ext>
              </p:extLst>
            </p:nvPr>
          </p:nvGraphicFramePr>
          <p:xfrm>
            <a:off x="7655373" y="4743592"/>
            <a:ext cx="348095" cy="3480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75" name="Equation" r:id="rId18" imgW="164880" imgH="164880" progId="Equation.DSMT4">
                    <p:embed/>
                  </p:oleObj>
                </mc:Choice>
                <mc:Fallback>
                  <p:oleObj name="Equation" r:id="rId18" imgW="164880" imgH="164880" progId="Equation.DSMT4">
                    <p:embed/>
                    <p:pic>
                      <p:nvPicPr>
                        <p:cNvPr id="0" name="Object 3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55373" y="4743592"/>
                          <a:ext cx="348095" cy="34809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91955902"/>
                </p:ext>
              </p:extLst>
            </p:nvPr>
          </p:nvGraphicFramePr>
          <p:xfrm>
            <a:off x="8560537" y="4717374"/>
            <a:ext cx="1296987" cy="434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76" name="Equation" r:id="rId20" imgW="596880" imgH="203040" progId="Equation.DSMT4">
                    <p:embed/>
                  </p:oleObj>
                </mc:Choice>
                <mc:Fallback>
                  <p:oleObj name="Equation" r:id="rId20" imgW="596880" imgH="203040" progId="Equation.DSMT4">
                    <p:embed/>
                    <p:pic>
                      <p:nvPicPr>
                        <p:cNvPr id="0" name="Object 3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60537" y="4717374"/>
                          <a:ext cx="1296987" cy="43497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文本框 8"/>
            <p:cNvSpPr txBox="1"/>
            <p:nvPr/>
          </p:nvSpPr>
          <p:spPr>
            <a:xfrm>
              <a:off x="2102160" y="4629129"/>
              <a:ext cx="10020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latin typeface="宋体" panose="02010600030101010101" pitchFamily="2" charset="-122"/>
                  <a:cs typeface="Times New Roman" panose="02020603050405020304" pitchFamily="18" charset="0"/>
                </a:rPr>
                <a:t>计算</a:t>
              </a:r>
              <a:endParaRPr lang="zh-CN" altLang="en-US" sz="2800" b="1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119017" y="463063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其中</a:t>
              </a:r>
              <a:r>
                <a:rPr lang="zh-CN" altLang="en-US" sz="2800" b="1" dirty="0" smtClean="0">
                  <a:latin typeface="宋体" panose="02010600030101010101" pitchFamily="2" charset="-122"/>
                  <a:cs typeface="Times New Roman" panose="02020603050405020304" pitchFamily="18" charset="0"/>
                </a:rPr>
                <a:t>区域</a:t>
              </a:r>
              <a:endParaRPr lang="zh-CN" altLang="en-US" sz="2800" b="1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995026" y="4656030"/>
              <a:ext cx="5453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为</a:t>
              </a:r>
              <a:endParaRPr lang="zh-CN" altLang="en-US" sz="2800" b="1" dirty="0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268387" y="4629129"/>
            <a:ext cx="1002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练习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13717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73E0DC-FE62-446E-A490-0410729F1EB3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35843" name="文本框 2"/>
          <p:cNvSpPr txBox="1">
            <a:spLocks noChangeArrowheads="1"/>
          </p:cNvSpPr>
          <p:nvPr/>
        </p:nvSpPr>
        <p:spPr bwMode="auto">
          <a:xfrm>
            <a:off x="2052638" y="395289"/>
            <a:ext cx="7248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endParaRPr lang="zh-CN" altLang="en-US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5844" name="对象 3"/>
          <p:cNvGraphicFramePr>
            <a:graphicFrameLocks noChangeAspect="1"/>
          </p:cNvGraphicFramePr>
          <p:nvPr/>
        </p:nvGraphicFramePr>
        <p:xfrm>
          <a:off x="2855914" y="406401"/>
          <a:ext cx="56165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28" name="Equation" r:id="rId4" imgW="2540000" imgH="228600" progId="Equation.DSMT4">
                  <p:embed/>
                </p:oleObj>
              </mc:Choice>
              <mc:Fallback>
                <p:oleObj name="Equation" r:id="rId4" imgW="2540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4" y="406401"/>
                        <a:ext cx="56165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对象 4"/>
          <p:cNvGraphicFramePr>
            <a:graphicFrameLocks noChangeAspect="1"/>
          </p:cNvGraphicFramePr>
          <p:nvPr/>
        </p:nvGraphicFramePr>
        <p:xfrm>
          <a:off x="1847851" y="1123951"/>
          <a:ext cx="88360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29" name="Equation" r:id="rId6" imgW="3784600" imgH="215900" progId="Equation.DSMT4">
                  <p:embed/>
                </p:oleObj>
              </mc:Choice>
              <mc:Fallback>
                <p:oleObj name="Equation" r:id="rId6" imgW="37846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1" y="1123951"/>
                        <a:ext cx="88360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1919288" y="1778001"/>
            <a:ext cx="5445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解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728914" y="1609725"/>
          <a:ext cx="5438775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30" name="Equation" r:id="rId8" imgW="2438400" imgH="419100" progId="Equation.DSMT4">
                  <p:embed/>
                </p:oleObj>
              </mc:Choice>
              <mc:Fallback>
                <p:oleObj name="Equation" r:id="rId8" imgW="24384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8914" y="1609725"/>
                        <a:ext cx="5438775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190751" y="2516188"/>
          <a:ext cx="534511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31" name="Equation" r:id="rId10" imgW="2146300" imgH="203200" progId="Equation.DSMT4">
                  <p:embed/>
                </p:oleObj>
              </mc:Choice>
              <mc:Fallback>
                <p:oleObj name="Equation" r:id="rId10" imgW="21463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1" y="2516188"/>
                        <a:ext cx="5345113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130426" y="2997201"/>
          <a:ext cx="1800225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32" name="Equation" r:id="rId12" imgW="761669" imgH="431613" progId="Equation.DSMT4">
                  <p:embed/>
                </p:oleObj>
              </mc:Choice>
              <mc:Fallback>
                <p:oleObj name="Equation" r:id="rId12" imgW="761669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0426" y="2997201"/>
                        <a:ext cx="1800225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886201" y="2968626"/>
          <a:ext cx="1584325" cy="155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33" name="Equation" r:id="rId14" imgW="634725" imgH="622030" progId="Equation.DSMT4">
                  <p:embed/>
                </p:oleObj>
              </mc:Choice>
              <mc:Fallback>
                <p:oleObj name="Equation" r:id="rId14" imgW="634725" imgH="62203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1" y="2968626"/>
                        <a:ext cx="1584325" cy="155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5484814" y="3036888"/>
          <a:ext cx="1944687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34" name="Equation" r:id="rId16" imgW="863225" imgH="863225" progId="Equation.DSMT4">
                  <p:embed/>
                </p:oleObj>
              </mc:Choice>
              <mc:Fallback>
                <p:oleObj name="Equation" r:id="rId16" imgW="863225" imgH="86322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4814" y="3036888"/>
                        <a:ext cx="1944687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7381876" y="3048000"/>
          <a:ext cx="122872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35" name="Equation" r:id="rId18" imgW="545863" imgH="609336" progId="Equation.DSMT4">
                  <p:embed/>
                </p:oleObj>
              </mc:Choice>
              <mc:Fallback>
                <p:oleObj name="Equation" r:id="rId18" imgW="545863" imgH="60933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76" y="3048000"/>
                        <a:ext cx="1228725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8656638" y="3089275"/>
          <a:ext cx="105886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36" name="Equation" r:id="rId20" imgW="469696" imgH="406224" progId="Equation.DSMT4">
                  <p:embed/>
                </p:oleObj>
              </mc:Choice>
              <mc:Fallback>
                <p:oleObj name="Equation" r:id="rId20" imgW="469696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6638" y="3089275"/>
                        <a:ext cx="105886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2052639" y="4497389"/>
            <a:ext cx="903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从而</a:t>
            </a: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2974976" y="4265613"/>
          <a:ext cx="134302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37" name="Equation" r:id="rId22" imgW="558558" imgH="406224" progId="Equation.DSMT4">
                  <p:embed/>
                </p:oleObj>
              </mc:Choice>
              <mc:Fallback>
                <p:oleObj name="Equation" r:id="rId22" imgW="558558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4976" y="4265613"/>
                        <a:ext cx="1343025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2139951" y="5216526"/>
          <a:ext cx="2105025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38" name="Equation" r:id="rId24" imgW="952087" imgH="444307" progId="Equation.DSMT4">
                  <p:embed/>
                </p:oleObj>
              </mc:Choice>
              <mc:Fallback>
                <p:oleObj name="Equation" r:id="rId24" imgW="952087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51" y="5216526"/>
                        <a:ext cx="2105025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4244976" y="5248275"/>
          <a:ext cx="17557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39" name="Equation" r:id="rId26" imgW="825142" imgH="406224" progId="Equation.DSMT4">
                  <p:embed/>
                </p:oleObj>
              </mc:Choice>
              <mc:Fallback>
                <p:oleObj name="Equation" r:id="rId26" imgW="825142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4976" y="5248275"/>
                        <a:ext cx="175577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5961063" y="5214939"/>
          <a:ext cx="2481262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40" name="Equation" r:id="rId28" imgW="1180588" imgH="469696" progId="Equation.DSMT4">
                  <p:embed/>
                </p:oleObj>
              </mc:Choice>
              <mc:Fallback>
                <p:oleObj name="Equation" r:id="rId28" imgW="1180588" imgH="46969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1063" y="5214939"/>
                        <a:ext cx="2481262" cy="98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5100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BAB37E-BE94-41F9-8384-5584331E7CE0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36867" name="文本框 9"/>
          <p:cNvSpPr txBox="1">
            <a:spLocks noChangeArrowheads="1"/>
          </p:cNvSpPr>
          <p:nvPr/>
        </p:nvSpPr>
        <p:spPr bwMode="auto">
          <a:xfrm>
            <a:off x="1847851" y="620714"/>
            <a:ext cx="9064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注：</a:t>
            </a:r>
          </a:p>
        </p:txBody>
      </p: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1847851" y="666750"/>
            <a:ext cx="8512175" cy="1073150"/>
            <a:chOff x="323528" y="667431"/>
            <a:chExt cx="8513292" cy="1073023"/>
          </a:xfrm>
        </p:grpSpPr>
        <p:graphicFrame>
          <p:nvGraphicFramePr>
            <p:cNvPr id="36880" name="对象 10"/>
            <p:cNvGraphicFramePr>
              <a:graphicFrameLocks noChangeAspect="1"/>
            </p:cNvGraphicFramePr>
            <p:nvPr/>
          </p:nvGraphicFramePr>
          <p:xfrm>
            <a:off x="971600" y="667431"/>
            <a:ext cx="3811812" cy="4764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88" name="Equation" r:id="rId4" imgW="1726451" imgH="215806" progId="Equation.DSMT4">
                    <p:embed/>
                  </p:oleObj>
                </mc:Choice>
                <mc:Fallback>
                  <p:oleObj name="Equation" r:id="rId4" imgW="1726451" imgH="21580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1600" y="667431"/>
                          <a:ext cx="3811812" cy="4764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81" name="对象 11"/>
            <p:cNvGraphicFramePr>
              <a:graphicFrameLocks noChangeAspect="1"/>
            </p:cNvGraphicFramePr>
            <p:nvPr/>
          </p:nvGraphicFramePr>
          <p:xfrm>
            <a:off x="4783412" y="685417"/>
            <a:ext cx="4053408" cy="5119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89" name="Equation" r:id="rId6" imgW="1803400" imgH="228600" progId="Equation.DSMT4">
                    <p:embed/>
                  </p:oleObj>
                </mc:Choice>
                <mc:Fallback>
                  <p:oleObj name="Equation" r:id="rId6" imgW="18034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3412" y="685417"/>
                          <a:ext cx="4053408" cy="5119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82" name="文本框 12"/>
            <p:cNvSpPr txBox="1">
              <a:spLocks noChangeArrowheads="1"/>
            </p:cNvSpPr>
            <p:nvPr/>
          </p:nvSpPr>
          <p:spPr bwMode="auto">
            <a:xfrm>
              <a:off x="323528" y="1217234"/>
              <a:ext cx="198804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>
                  <a:solidFill>
                    <a:schemeClr val="tx1"/>
                  </a:solidFill>
                  <a:ea typeface="宋体" panose="02010600030101010101" pitchFamily="2" charset="-122"/>
                </a:rPr>
                <a:t>隐式给出，</a:t>
              </a:r>
            </a:p>
          </p:txBody>
        </p:sp>
      </p:grp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4727575" y="1217614"/>
            <a:ext cx="58039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没有必要一定先解出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x, y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的表达式，</a:t>
            </a:r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3446463" y="1200151"/>
            <a:ext cx="1625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求 </a:t>
            </a:r>
            <a:r>
              <a:rPr lang="en-US" altLang="zh-CN" b="1" i="1">
                <a:solidFill>
                  <a:schemeClr val="tx1"/>
                </a:solidFill>
                <a:ea typeface="宋体" panose="02010600030101010101" pitchFamily="2" charset="-122"/>
              </a:rPr>
              <a:t>J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时，</a:t>
            </a: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1843088" y="1781176"/>
            <a:ext cx="37893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再由</a:t>
            </a:r>
            <a:r>
              <a:rPr lang="en-US" altLang="zh-CN" b="1" i="1">
                <a:solidFill>
                  <a:schemeClr val="tx1"/>
                </a:solidFill>
                <a:ea typeface="宋体" panose="02010600030101010101" pitchFamily="2" charset="-122"/>
              </a:rPr>
              <a:t>J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的表达式来计算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5519739" y="1781176"/>
            <a:ext cx="3057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我们可以应用公式</a:t>
            </a:r>
          </a:p>
        </p:txBody>
      </p: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1895476" y="2400301"/>
            <a:ext cx="5083175" cy="2200275"/>
            <a:chOff x="370976" y="2400911"/>
            <a:chExt cx="5083035" cy="2199381"/>
          </a:xfrm>
        </p:grpSpPr>
        <p:graphicFrame>
          <p:nvGraphicFramePr>
            <p:cNvPr id="36878" name="对象 8"/>
            <p:cNvGraphicFramePr>
              <a:graphicFrameLocks noChangeAspect="1"/>
            </p:cNvGraphicFramePr>
            <p:nvPr/>
          </p:nvGraphicFramePr>
          <p:xfrm>
            <a:off x="2213923" y="2400911"/>
            <a:ext cx="3240088" cy="1470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90" name="Equation" r:id="rId8" imgW="1371600" imgH="622300" progId="Equation.DSMT4">
                    <p:embed/>
                  </p:oleObj>
                </mc:Choice>
                <mc:Fallback>
                  <p:oleObj name="Equation" r:id="rId8" imgW="1371600" imgH="622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3923" y="2400911"/>
                          <a:ext cx="3240088" cy="1470025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rgbClr val="FFCC66"/>
                            </a:gs>
                            <a:gs pos="50000">
                              <a:schemeClr val="bg1"/>
                            </a:gs>
                            <a:gs pos="100000">
                              <a:srgbClr val="FFCC66"/>
                            </a:gs>
                          </a:gsLst>
                          <a:lin ang="5400000" scaled="1"/>
                        </a:gra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79" name="文本框 17"/>
            <p:cNvSpPr txBox="1">
              <a:spLocks noChangeArrowheads="1"/>
            </p:cNvSpPr>
            <p:nvPr/>
          </p:nvSpPr>
          <p:spPr bwMode="auto">
            <a:xfrm>
              <a:off x="370976" y="4077072"/>
              <a:ext cx="171713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直接计算</a:t>
              </a:r>
              <a:r>
                <a:rPr lang="en-US" altLang="zh-CN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.</a:t>
              </a:r>
              <a:endParaRPr lang="zh-CN" altLang="en-US" b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3835635" y="4077143"/>
            <a:ext cx="63818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b="1" dirty="0">
                <a:solidFill>
                  <a:srgbClr val="C00000"/>
                </a:solidFill>
              </a:rPr>
              <a:t>此方法特别适合 </a:t>
            </a:r>
            <a:r>
              <a:rPr lang="en-US" altLang="zh-CN" sz="2800" b="1" i="1" dirty="0">
                <a:solidFill>
                  <a:srgbClr val="C00000"/>
                </a:solidFill>
              </a:rPr>
              <a:t>x, y </a:t>
            </a:r>
            <a:r>
              <a:rPr lang="zh-CN" altLang="en-US" sz="2800" b="1" dirty="0">
                <a:solidFill>
                  <a:srgbClr val="C00000"/>
                </a:solidFill>
              </a:rPr>
              <a:t>不太好解出的情况</a:t>
            </a:r>
            <a:r>
              <a:rPr lang="en-US" altLang="zh-CN" sz="2800" b="1" dirty="0">
                <a:solidFill>
                  <a:srgbClr val="C00000"/>
                </a:solidFill>
              </a:rPr>
              <a:t>.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23" name="文本框 22"/>
          <p:cNvSpPr txBox="1">
            <a:spLocks noChangeArrowheads="1"/>
          </p:cNvSpPr>
          <p:nvPr/>
        </p:nvSpPr>
        <p:spPr bwMode="auto">
          <a:xfrm>
            <a:off x="1938339" y="4868864"/>
            <a:ext cx="1266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练习：</a:t>
            </a: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3078163" y="4802188"/>
          <a:ext cx="3213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91" name="Equation" r:id="rId10" imgW="1320227" imgH="380835" progId="Equation.DSMT4">
                  <p:embed/>
                </p:oleObj>
              </mc:Choice>
              <mc:Fallback>
                <p:oleObj name="Equation" r:id="rId10" imgW="1320227" imgH="38083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8163" y="4802188"/>
                        <a:ext cx="32131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2117725" y="5765801"/>
          <a:ext cx="77724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92" name="Equation" r:id="rId12" imgW="3543300" imgH="228600" progId="Equation.DSMT4">
                  <p:embed/>
                </p:oleObj>
              </mc:Choice>
              <mc:Fallback>
                <p:oleObj name="Equation" r:id="rId12" imgW="35433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725" y="5765801"/>
                        <a:ext cx="77724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0411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21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2025650" y="476251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1919288" y="2028826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</a:p>
        </p:txBody>
      </p:sp>
      <p:graphicFrame>
        <p:nvGraphicFramePr>
          <p:cNvPr id="3789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485256"/>
              </p:ext>
            </p:extLst>
          </p:nvPr>
        </p:nvGraphicFramePr>
        <p:xfrm>
          <a:off x="2025650" y="76995"/>
          <a:ext cx="8674100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3" name="Equation" r:id="rId4" imgW="3644640" imgH="761760" progId="Equation.DSMT4">
                  <p:embed/>
                </p:oleObj>
              </mc:Choice>
              <mc:Fallback>
                <p:oleObj name="Equation" r:id="rId4" imgW="364464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650" y="76995"/>
                        <a:ext cx="8674100" cy="184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7" name="Object 3"/>
          <p:cNvGraphicFramePr>
            <a:graphicFrameLocks noChangeAspect="1"/>
          </p:cNvGraphicFramePr>
          <p:nvPr/>
        </p:nvGraphicFramePr>
        <p:xfrm>
          <a:off x="2711450" y="1746251"/>
          <a:ext cx="422275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4" name="Equation" r:id="rId6" imgW="1662978" imgH="406224" progId="Equation.DSMT4">
                  <p:embed/>
                </p:oleObj>
              </mc:Choice>
              <mc:Fallback>
                <p:oleObj name="Equation" r:id="rId6" imgW="1662978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1746251"/>
                        <a:ext cx="4222750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497786"/>
              </p:ext>
            </p:extLst>
          </p:nvPr>
        </p:nvGraphicFramePr>
        <p:xfrm>
          <a:off x="1963306" y="2646401"/>
          <a:ext cx="6357821" cy="5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5" name="Equation" r:id="rId8" imgW="2641600" imgH="215900" progId="Equation.DSMT4">
                  <p:embed/>
                </p:oleObj>
              </mc:Choice>
              <mc:Fallback>
                <p:oleObj name="Equation" r:id="rId8" imgW="26416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306" y="2646401"/>
                        <a:ext cx="6357821" cy="51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1930401" y="3395664"/>
            <a:ext cx="12620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注意到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699921"/>
              </p:ext>
            </p:extLst>
          </p:nvPr>
        </p:nvGraphicFramePr>
        <p:xfrm>
          <a:off x="1930401" y="3446502"/>
          <a:ext cx="3317010" cy="2001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6" name="Equation" r:id="rId10" imgW="1473200" imgH="889000" progId="Equation.DSMT4">
                  <p:embed/>
                </p:oleObj>
              </mc:Choice>
              <mc:Fallback>
                <p:oleObj name="Equation" r:id="rId10" imgW="1473200" imgH="889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1" y="3446502"/>
                        <a:ext cx="3317010" cy="20012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964878"/>
              </p:ext>
            </p:extLst>
          </p:nvPr>
        </p:nvGraphicFramePr>
        <p:xfrm>
          <a:off x="5296960" y="3911258"/>
          <a:ext cx="3024475" cy="1009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7" name="Equation" r:id="rId12" imgW="1218671" imgH="406224" progId="Equation.DSMT4">
                  <p:embed/>
                </p:oleObj>
              </mc:Choice>
              <mc:Fallback>
                <p:oleObj name="Equation" r:id="rId12" imgW="1218671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6960" y="3911258"/>
                        <a:ext cx="3024475" cy="10093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3183239"/>
              </p:ext>
            </p:extLst>
          </p:nvPr>
        </p:nvGraphicFramePr>
        <p:xfrm>
          <a:off x="8279743" y="3917951"/>
          <a:ext cx="1501565" cy="1021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8" name="Equation" r:id="rId14" imgW="596641" imgH="406224" progId="Equation.DSMT4">
                  <p:embed/>
                </p:oleObj>
              </mc:Choice>
              <mc:Fallback>
                <p:oleObj name="Equation" r:id="rId14" imgW="596641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9743" y="3917951"/>
                        <a:ext cx="1501565" cy="10212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1992314" y="5346701"/>
            <a:ext cx="903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从而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826224"/>
              </p:ext>
            </p:extLst>
          </p:nvPr>
        </p:nvGraphicFramePr>
        <p:xfrm>
          <a:off x="3164827" y="5434800"/>
          <a:ext cx="1857663" cy="1075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9" name="Equation" r:id="rId16" imgW="723586" imgH="418918" progId="Equation.DSMT4">
                  <p:embed/>
                </p:oleObj>
              </mc:Choice>
              <mc:Fallback>
                <p:oleObj name="Equation" r:id="rId16" imgW="723586" imgH="41891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4827" y="5434800"/>
                        <a:ext cx="1857663" cy="10755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748718"/>
              </p:ext>
            </p:extLst>
          </p:nvPr>
        </p:nvGraphicFramePr>
        <p:xfrm>
          <a:off x="5266564" y="5447788"/>
          <a:ext cx="2898323" cy="864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0" name="Equation" r:id="rId18" imgW="1104900" imgH="330200" progId="Equation.DSMT4">
                  <p:embed/>
                </p:oleObj>
              </mc:Choice>
              <mc:Fallback>
                <p:oleObj name="Equation" r:id="rId18" imgW="11049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6564" y="5447788"/>
                        <a:ext cx="2898323" cy="8646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0442263"/>
              </p:ext>
            </p:extLst>
          </p:nvPr>
        </p:nvGraphicFramePr>
        <p:xfrm>
          <a:off x="8032565" y="5379895"/>
          <a:ext cx="997960" cy="1065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1" name="Equation" r:id="rId20" imgW="380835" imgH="406224" progId="Equation.DSMT4">
                  <p:embed/>
                </p:oleObj>
              </mc:Choice>
              <mc:Fallback>
                <p:oleObj name="Equation" r:id="rId20" imgW="380835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2565" y="5379895"/>
                        <a:ext cx="997960" cy="10656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8648051" y="4137978"/>
            <a:ext cx="1022421" cy="707886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>
                <a:solidFill>
                  <a:schemeClr val="tx1"/>
                </a:solidFill>
                <a:ea typeface="宋体" panose="02010600030101010101" pitchFamily="2" charset="-122"/>
              </a:rPr>
              <a:t>   </a:t>
            </a:r>
            <a:endParaRPr lang="zh-CN" altLang="en-US" sz="4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9372485" y="2288382"/>
            <a:ext cx="1793875" cy="1016000"/>
            <a:chOff x="7256971" y="2231587"/>
            <a:chExt cx="1793831" cy="1015663"/>
          </a:xfrm>
        </p:grpSpPr>
        <p:sp>
          <p:nvSpPr>
            <p:cNvPr id="13" name="矩形标注 12"/>
            <p:cNvSpPr/>
            <p:nvPr/>
          </p:nvSpPr>
          <p:spPr bwMode="auto">
            <a:xfrm>
              <a:off x="7268083" y="2237935"/>
              <a:ext cx="1771607" cy="1002967"/>
            </a:xfrm>
            <a:prstGeom prst="wedgeRectCallout">
              <a:avLst>
                <a:gd name="adj1" fmla="val -52228"/>
                <a:gd name="adj2" fmla="val 134427"/>
              </a:avLst>
            </a:prstGeom>
            <a:gradFill>
              <a:gsLst>
                <a:gs pos="0">
                  <a:srgbClr val="FFCC66"/>
                </a:gs>
                <a:gs pos="50000">
                  <a:schemeClr val="bg1"/>
                </a:gs>
                <a:gs pos="100000">
                  <a:srgbClr val="FFCC66"/>
                </a:gs>
              </a:gsLst>
              <a:lin ang="5400000" scaled="1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Times New Roman" charset="0"/>
              </a:endParaRPr>
            </a:p>
          </p:txBody>
        </p:sp>
        <p:sp>
          <p:nvSpPr>
            <p:cNvPr id="14" name="文本框 13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256971" y="2231587"/>
              <a:ext cx="1793831" cy="1015663"/>
            </a:xfrm>
            <a:prstGeom prst="rect">
              <a:avLst/>
            </a:prstGeom>
            <a:blipFill rotWithShape="0">
              <a:blip r:embed="rId22"/>
              <a:stretch>
                <a:fillRect l="-3030" t="-3550" b="-7692"/>
              </a:stretch>
            </a:blipFill>
            <a:ln>
              <a:solidFill>
                <a:schemeClr val="tx1"/>
              </a:solidFill>
            </a:ln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521415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autoUpdateAnimBg="0"/>
      <p:bldP spid="4" grpId="0"/>
      <p:bldP spid="8" grpId="0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2419350" y="10810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2350226" y="3309143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</a:p>
        </p:txBody>
      </p:sp>
      <p:graphicFrame>
        <p:nvGraphicFramePr>
          <p:cNvPr id="3891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4340679"/>
              </p:ext>
            </p:extLst>
          </p:nvPr>
        </p:nvGraphicFramePr>
        <p:xfrm>
          <a:off x="2203450" y="799306"/>
          <a:ext cx="6796087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8" name="公式" r:id="rId4" imgW="6743610" imgH="2057400" progId="Equation.3">
                  <p:embed/>
                </p:oleObj>
              </mc:Choice>
              <mc:Fallback>
                <p:oleObj name="公式" r:id="rId4" imgW="6743610" imgH="2057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450" y="799306"/>
                        <a:ext cx="6796087" cy="210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5" name="Object 3"/>
          <p:cNvGraphicFramePr>
            <a:graphicFrameLocks noChangeAspect="1"/>
          </p:cNvGraphicFramePr>
          <p:nvPr/>
        </p:nvGraphicFramePr>
        <p:xfrm>
          <a:off x="2474913" y="4370388"/>
          <a:ext cx="625316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9" name="公式" r:id="rId6" imgW="6438900" imgH="457200" progId="Equation.3">
                  <p:embed/>
                </p:oleObj>
              </mc:Choice>
              <mc:Fallback>
                <p:oleObj name="公式" r:id="rId6" imgW="6438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4913" y="4370388"/>
                        <a:ext cx="625316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6" name="Object 4"/>
          <p:cNvGraphicFramePr>
            <a:graphicFrameLocks noChangeAspect="1"/>
          </p:cNvGraphicFramePr>
          <p:nvPr/>
        </p:nvGraphicFramePr>
        <p:xfrm>
          <a:off x="2514600" y="3048000"/>
          <a:ext cx="5945188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0" name="公式" r:id="rId8" imgW="5943600" imgH="1041400" progId="Equation.3">
                  <p:embed/>
                </p:oleObj>
              </mc:Choice>
              <mc:Fallback>
                <p:oleObj name="公式" r:id="rId8" imgW="5943600" imgH="1041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048000"/>
                        <a:ext cx="5945188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Object 5"/>
          <p:cNvGraphicFramePr>
            <a:graphicFrameLocks noChangeAspect="1"/>
          </p:cNvGraphicFramePr>
          <p:nvPr/>
        </p:nvGraphicFramePr>
        <p:xfrm>
          <a:off x="2489200" y="5059363"/>
          <a:ext cx="7519988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1" name="公式" r:id="rId10" imgW="7518400" imgH="482600" progId="Equation.3">
                  <p:embed/>
                </p:oleObj>
              </mc:Choice>
              <mc:Fallback>
                <p:oleObj name="公式" r:id="rId10" imgW="75184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0" y="5059363"/>
                        <a:ext cx="7519988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760431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2971800" y="1295400"/>
          <a:ext cx="2654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8" name="公式" r:id="rId3" imgW="2654300" imgH="914400" progId="Equation.3">
                  <p:embed/>
                </p:oleObj>
              </mc:Choice>
              <mc:Fallback>
                <p:oleObj name="公式" r:id="rId3" imgW="26543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295400"/>
                        <a:ext cx="26543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09" name="Object 3"/>
          <p:cNvGraphicFramePr>
            <a:graphicFrameLocks noChangeAspect="1"/>
          </p:cNvGraphicFramePr>
          <p:nvPr/>
        </p:nvGraphicFramePr>
        <p:xfrm>
          <a:off x="2514600" y="2368550"/>
          <a:ext cx="4572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9" name="公式" r:id="rId5" imgW="4572000" imgH="990600" progId="Equation.3">
                  <p:embed/>
                </p:oleObj>
              </mc:Choice>
              <mc:Fallback>
                <p:oleObj name="公式" r:id="rId5" imgW="4572000" imgH="990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368550"/>
                        <a:ext cx="45720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0" name="Object 4"/>
          <p:cNvGraphicFramePr>
            <a:graphicFrameLocks noChangeAspect="1"/>
          </p:cNvGraphicFramePr>
          <p:nvPr/>
        </p:nvGraphicFramePr>
        <p:xfrm>
          <a:off x="2438400" y="3657601"/>
          <a:ext cx="6186488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0" name="公式" r:id="rId7" imgW="6134010" imgH="952354" progId="Equation.3">
                  <p:embed/>
                </p:oleObj>
              </mc:Choice>
              <mc:Fallback>
                <p:oleObj name="公式" r:id="rId7" imgW="6134010" imgH="95235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657601"/>
                        <a:ext cx="6186488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Object 5"/>
          <p:cNvGraphicFramePr>
            <a:graphicFrameLocks noChangeAspect="1"/>
          </p:cNvGraphicFramePr>
          <p:nvPr/>
        </p:nvGraphicFramePr>
        <p:xfrm>
          <a:off x="8667750" y="3727450"/>
          <a:ext cx="1219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1" name="公式" r:id="rId9" imgW="1171508" imgH="790701" progId="Equation.3">
                  <p:embed/>
                </p:oleObj>
              </mc:Choice>
              <mc:Fallback>
                <p:oleObj name="公式" r:id="rId9" imgW="1171508" imgH="7907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7750" y="3727450"/>
                        <a:ext cx="1219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371547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5285</TotalTime>
  <Words>182</Words>
  <Application>Microsoft Office PowerPoint</Application>
  <PresentationFormat>宽屏</PresentationFormat>
  <Paragraphs>66</Paragraphs>
  <Slides>15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黑体</vt:lpstr>
      <vt:lpstr>楷体_GB2312</vt:lpstr>
      <vt:lpstr>宋体</vt:lpstr>
      <vt:lpstr>Arial</vt:lpstr>
      <vt:lpstr>Calibri</vt:lpstr>
      <vt:lpstr>Calibri Light</vt:lpstr>
      <vt:lpstr>Times New Roman</vt:lpstr>
      <vt:lpstr>Office 主题</vt:lpstr>
      <vt:lpstr>公式</vt:lpstr>
      <vt:lpstr>Equation</vt:lpstr>
      <vt:lpstr>MathType 6.0 Equation</vt:lpstr>
      <vt:lpstr> 三、二重积分的换元法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2、利用极坐标系计算二重积分</dc:title>
  <dc:creator>dell</dc:creator>
  <cp:lastModifiedBy>Microsoft 帐户</cp:lastModifiedBy>
  <cp:revision>100</cp:revision>
  <dcterms:created xsi:type="dcterms:W3CDTF">2020-02-21T15:21:47Z</dcterms:created>
  <dcterms:modified xsi:type="dcterms:W3CDTF">2022-03-11T05:10:14Z</dcterms:modified>
</cp:coreProperties>
</file>