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wmf"/><Relationship Id="rId21" Type="http://schemas.openxmlformats.org/officeDocument/2006/relationships/image" Target="../media/image21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20" Type="http://schemas.openxmlformats.org/officeDocument/2006/relationships/image" Target="../media/image20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e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10" Type="http://schemas.openxmlformats.org/officeDocument/2006/relationships/image" Target="../media/image71.wmf"/><Relationship Id="rId4" Type="http://schemas.openxmlformats.org/officeDocument/2006/relationships/image" Target="../media/image65.wmf"/><Relationship Id="rId9" Type="http://schemas.openxmlformats.org/officeDocument/2006/relationships/image" Target="../media/image7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73.emf"/><Relationship Id="rId6" Type="http://schemas.openxmlformats.org/officeDocument/2006/relationships/image" Target="../media/image78.wmf"/><Relationship Id="rId11" Type="http://schemas.openxmlformats.org/officeDocument/2006/relationships/image" Target="../media/image83.wmf"/><Relationship Id="rId5" Type="http://schemas.openxmlformats.org/officeDocument/2006/relationships/image" Target="../media/image77.wmf"/><Relationship Id="rId10" Type="http://schemas.openxmlformats.org/officeDocument/2006/relationships/image" Target="../media/image82.wmf"/><Relationship Id="rId4" Type="http://schemas.openxmlformats.org/officeDocument/2006/relationships/image" Target="../media/image76.wmf"/><Relationship Id="rId9" Type="http://schemas.openxmlformats.org/officeDocument/2006/relationships/image" Target="../media/image8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86.wmf"/><Relationship Id="rId7" Type="http://schemas.openxmlformats.org/officeDocument/2006/relationships/image" Target="../media/image81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87.wmf"/><Relationship Id="rId9" Type="http://schemas.openxmlformats.org/officeDocument/2006/relationships/image" Target="../media/image8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2" Type="http://schemas.openxmlformats.org/officeDocument/2006/relationships/image" Target="../media/image89.wmf"/><Relationship Id="rId1" Type="http://schemas.openxmlformats.org/officeDocument/2006/relationships/image" Target="../media/image88.e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wmf"/><Relationship Id="rId1" Type="http://schemas.openxmlformats.org/officeDocument/2006/relationships/image" Target="../media/image47.emf"/><Relationship Id="rId4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e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38937-562D-4F81-B113-D95FFE8A0A5A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BD41E-7C46-4BDA-B14E-42706B484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05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BD41E-7C46-4BDA-B14E-42706B48410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50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BD41E-7C46-4BDA-B14E-42706B48410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36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8301-8BE8-4EBA-8216-01CBB280F123}" type="datetime1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97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7CE-3B01-487C-8D43-6ACC09DA21E0}" type="datetime1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06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1B9AA-2CB8-49D7-9B29-EC314EC92CA1}" type="datetime1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571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7813"/>
            <a:ext cx="10972800" cy="585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7A545C8-9192-4B92-9D91-BBB1DC0255E9}" type="datetime1">
              <a:rPr lang="zh-CN" altLang="en-US" smtClean="0"/>
              <a:t>2022/3/20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14F49-929D-4F05-89E8-66031DDD09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570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0E04-BE57-4431-8DE7-26ED33D41762}" type="datetime1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73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489E-D741-482E-AB31-0E1D36CFF37B}" type="datetime1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13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80B5-63C4-41F5-8B47-EDA74DCA67B6}" type="datetime1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37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3177-7233-4E00-A002-994E75AF9B5B}" type="datetime1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13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2EE3-338E-47B0-BE29-1CAB297A46E9}" type="datetime1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8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B111-0AA1-4FBA-BCE0-0B2544A7C27D}" type="datetime1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61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1AE8-8656-499F-89B9-944D3FB7843E}" type="datetime1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7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CC58-9C26-4215-A311-18C9C2FF4386}" type="datetime1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80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4C390-7032-4D4A-AA75-C1BF28598E64}" type="datetime1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362F1-D990-4209-94F7-E0FFBC9CF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91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9" Type="http://schemas.openxmlformats.org/officeDocument/2006/relationships/image" Target="../media/image18.wmf"/><Relationship Id="rId21" Type="http://schemas.openxmlformats.org/officeDocument/2006/relationships/image" Target="../media/image9.wmf"/><Relationship Id="rId34" Type="http://schemas.openxmlformats.org/officeDocument/2006/relationships/oleObject" Target="../embeddings/oleObject16.bin"/><Relationship Id="rId42" Type="http://schemas.openxmlformats.org/officeDocument/2006/relationships/oleObject" Target="../embeddings/oleObject20.bin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.bin"/><Relationship Id="rId29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24" Type="http://schemas.openxmlformats.org/officeDocument/2006/relationships/oleObject" Target="../embeddings/oleObject11.bin"/><Relationship Id="rId32" Type="http://schemas.openxmlformats.org/officeDocument/2006/relationships/oleObject" Target="../embeddings/oleObject15.bin"/><Relationship Id="rId37" Type="http://schemas.openxmlformats.org/officeDocument/2006/relationships/image" Target="../media/image17.wmf"/><Relationship Id="rId40" Type="http://schemas.openxmlformats.org/officeDocument/2006/relationships/oleObject" Target="../embeddings/oleObject19.bin"/><Relationship Id="rId45" Type="http://schemas.openxmlformats.org/officeDocument/2006/relationships/image" Target="../media/image21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23" Type="http://schemas.openxmlformats.org/officeDocument/2006/relationships/image" Target="../media/image10.wmf"/><Relationship Id="rId28" Type="http://schemas.openxmlformats.org/officeDocument/2006/relationships/oleObject" Target="../embeddings/oleObject13.bin"/><Relationship Id="rId36" Type="http://schemas.openxmlformats.org/officeDocument/2006/relationships/oleObject" Target="../embeddings/oleObject17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31" Type="http://schemas.openxmlformats.org/officeDocument/2006/relationships/image" Target="../media/image14.wmf"/><Relationship Id="rId44" Type="http://schemas.openxmlformats.org/officeDocument/2006/relationships/oleObject" Target="../embeddings/oleObject21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2.wmf"/><Relationship Id="rId30" Type="http://schemas.openxmlformats.org/officeDocument/2006/relationships/oleObject" Target="../embeddings/oleObject14.bin"/><Relationship Id="rId35" Type="http://schemas.openxmlformats.org/officeDocument/2006/relationships/image" Target="../media/image16.wmf"/><Relationship Id="rId43" Type="http://schemas.openxmlformats.org/officeDocument/2006/relationships/image" Target="../media/image20.wmf"/><Relationship Id="rId8" Type="http://schemas.openxmlformats.org/officeDocument/2006/relationships/oleObject" Target="../embeddings/oleObject3.bin"/><Relationship Id="rId3" Type="http://schemas.openxmlformats.org/officeDocument/2006/relationships/image" Target="../media/image22.png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5" Type="http://schemas.openxmlformats.org/officeDocument/2006/relationships/image" Target="../media/image11.wmf"/><Relationship Id="rId33" Type="http://schemas.openxmlformats.org/officeDocument/2006/relationships/image" Target="../media/image15.wmf"/><Relationship Id="rId38" Type="http://schemas.openxmlformats.org/officeDocument/2006/relationships/oleObject" Target="../embeddings/oleObject18.bin"/><Relationship Id="rId20" Type="http://schemas.openxmlformats.org/officeDocument/2006/relationships/oleObject" Target="../embeddings/oleObject9.bin"/><Relationship Id="rId41" Type="http://schemas.openxmlformats.org/officeDocument/2006/relationships/image" Target="../media/image19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68.wmf"/><Relationship Id="rId26" Type="http://schemas.openxmlformats.org/officeDocument/2006/relationships/image" Target="../media/image72.png"/><Relationship Id="rId3" Type="http://schemas.openxmlformats.org/officeDocument/2006/relationships/oleObject" Target="../embeddings/oleObject59.bin"/><Relationship Id="rId21" Type="http://schemas.openxmlformats.org/officeDocument/2006/relationships/oleObject" Target="../embeddings/oleObject67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65.bin"/><Relationship Id="rId25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.wmf"/><Relationship Id="rId20" Type="http://schemas.openxmlformats.org/officeDocument/2006/relationships/image" Target="../media/image69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png"/><Relationship Id="rId11" Type="http://schemas.openxmlformats.org/officeDocument/2006/relationships/oleObject" Target="../embeddings/oleObject62.bin"/><Relationship Id="rId24" Type="http://schemas.openxmlformats.org/officeDocument/2006/relationships/image" Target="../media/image71.wmf"/><Relationship Id="rId5" Type="http://schemas.openxmlformats.org/officeDocument/2006/relationships/image" Target="../media/image62.emf"/><Relationship Id="rId15" Type="http://schemas.openxmlformats.org/officeDocument/2006/relationships/oleObject" Target="../embeddings/oleObject64.bin"/><Relationship Id="rId23" Type="http://schemas.openxmlformats.org/officeDocument/2006/relationships/oleObject" Target="../embeddings/oleObject68.bin"/><Relationship Id="rId10" Type="http://schemas.openxmlformats.org/officeDocument/2006/relationships/image" Target="../media/image64.wmf"/><Relationship Id="rId19" Type="http://schemas.openxmlformats.org/officeDocument/2006/relationships/oleObject" Target="../embeddings/oleObject66.bin"/><Relationship Id="rId4" Type="http://schemas.openxmlformats.org/officeDocument/2006/relationships/oleObject" Target="../embeddings/Microsoft_Word_97_-_2003___2.doc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6.wmf"/><Relationship Id="rId22" Type="http://schemas.openxmlformats.org/officeDocument/2006/relationships/image" Target="../media/image7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77.wmf"/><Relationship Id="rId18" Type="http://schemas.openxmlformats.org/officeDocument/2006/relationships/oleObject" Target="../embeddings/oleObject76.bin"/><Relationship Id="rId26" Type="http://schemas.openxmlformats.org/officeDocument/2006/relationships/image" Target="../media/image83.wmf"/><Relationship Id="rId3" Type="http://schemas.openxmlformats.org/officeDocument/2006/relationships/oleObject" Target="../embeddings/oleObject69.bin"/><Relationship Id="rId21" Type="http://schemas.openxmlformats.org/officeDocument/2006/relationships/image" Target="../media/image81.wmf"/><Relationship Id="rId7" Type="http://schemas.openxmlformats.org/officeDocument/2006/relationships/image" Target="../media/image74.wmf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79.wmf"/><Relationship Id="rId25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5.bin"/><Relationship Id="rId20" Type="http://schemas.openxmlformats.org/officeDocument/2006/relationships/oleObject" Target="../embeddings/oleObject77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76.wmf"/><Relationship Id="rId24" Type="http://schemas.openxmlformats.org/officeDocument/2006/relationships/image" Target="../media/image22.png"/><Relationship Id="rId5" Type="http://schemas.openxmlformats.org/officeDocument/2006/relationships/image" Target="../media/image73.emf"/><Relationship Id="rId15" Type="http://schemas.openxmlformats.org/officeDocument/2006/relationships/image" Target="../media/image78.wmf"/><Relationship Id="rId23" Type="http://schemas.openxmlformats.org/officeDocument/2006/relationships/image" Target="../media/image82.wmf"/><Relationship Id="rId28" Type="http://schemas.openxmlformats.org/officeDocument/2006/relationships/oleObject" Target="../embeddings/oleObject81.bin"/><Relationship Id="rId10" Type="http://schemas.openxmlformats.org/officeDocument/2006/relationships/oleObject" Target="../embeddings/oleObject72.bin"/><Relationship Id="rId19" Type="http://schemas.openxmlformats.org/officeDocument/2006/relationships/image" Target="../media/image80.wmf"/><Relationship Id="rId4" Type="http://schemas.openxmlformats.org/officeDocument/2006/relationships/oleObject" Target="../embeddings/Microsoft_Word_97_-_2003___3.doc"/><Relationship Id="rId9" Type="http://schemas.openxmlformats.org/officeDocument/2006/relationships/image" Target="../media/image75.wmf"/><Relationship Id="rId14" Type="http://schemas.openxmlformats.org/officeDocument/2006/relationships/oleObject" Target="../embeddings/oleObject74.bin"/><Relationship Id="rId22" Type="http://schemas.openxmlformats.org/officeDocument/2006/relationships/oleObject" Target="../embeddings/oleObject78.bin"/><Relationship Id="rId27" Type="http://schemas.openxmlformats.org/officeDocument/2006/relationships/oleObject" Target="../embeddings/oleObject8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82.wmf"/><Relationship Id="rId3" Type="http://schemas.openxmlformats.org/officeDocument/2006/relationships/oleObject" Target="../embeddings/oleObject82.bin"/><Relationship Id="rId21" Type="http://schemas.openxmlformats.org/officeDocument/2006/relationships/image" Target="../media/image83.wmf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79.wmf"/><Relationship Id="rId17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1.wmf"/><Relationship Id="rId20" Type="http://schemas.openxmlformats.org/officeDocument/2006/relationships/oleObject" Target="../embeddings/oleObject90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23" Type="http://schemas.openxmlformats.org/officeDocument/2006/relationships/oleObject" Target="../embeddings/oleObject92.bin"/><Relationship Id="rId10" Type="http://schemas.openxmlformats.org/officeDocument/2006/relationships/image" Target="../media/image87.wmf"/><Relationship Id="rId19" Type="http://schemas.openxmlformats.org/officeDocument/2006/relationships/image" Target="../media/image22.png"/><Relationship Id="rId4" Type="http://schemas.openxmlformats.org/officeDocument/2006/relationships/image" Target="../media/image84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80.wmf"/><Relationship Id="rId22" Type="http://schemas.openxmlformats.org/officeDocument/2006/relationships/oleObject" Target="../embeddings/oleObject9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94.wmf"/><Relationship Id="rId3" Type="http://schemas.openxmlformats.org/officeDocument/2006/relationships/oleObject" Target="../embeddings/oleObject93.bin"/><Relationship Id="rId7" Type="http://schemas.openxmlformats.org/officeDocument/2006/relationships/image" Target="../media/image89.wmf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3.wmf"/><Relationship Id="rId20" Type="http://schemas.openxmlformats.org/officeDocument/2006/relationships/image" Target="../media/image95.e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4.bin"/><Relationship Id="rId11" Type="http://schemas.openxmlformats.org/officeDocument/2006/relationships/oleObject" Target="../embeddings/oleObject96.bin"/><Relationship Id="rId5" Type="http://schemas.openxmlformats.org/officeDocument/2006/relationships/image" Target="../media/image88.emf"/><Relationship Id="rId15" Type="http://schemas.openxmlformats.org/officeDocument/2006/relationships/oleObject" Target="../embeddings/oleObject98.bin"/><Relationship Id="rId10" Type="http://schemas.openxmlformats.org/officeDocument/2006/relationships/image" Target="../media/image22.png"/><Relationship Id="rId19" Type="http://schemas.openxmlformats.org/officeDocument/2006/relationships/oleObject" Target="../embeddings/oleObject100.bin"/><Relationship Id="rId4" Type="http://schemas.openxmlformats.org/officeDocument/2006/relationships/oleObject" Target="../embeddings/Microsoft_Word_97_-_2003___4.doc"/><Relationship Id="rId9" Type="http://schemas.openxmlformats.org/officeDocument/2006/relationships/image" Target="../media/image90.wmf"/><Relationship Id="rId14" Type="http://schemas.openxmlformats.org/officeDocument/2006/relationships/image" Target="../media/image9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image" Target="../media/image22.png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0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0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110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0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103.wmf"/><Relationship Id="rId4" Type="http://schemas.openxmlformats.org/officeDocument/2006/relationships/image" Target="../media/image22.png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0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image" Target="../media/image110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7.wmf"/><Relationship Id="rId12" Type="http://schemas.openxmlformats.org/officeDocument/2006/relationships/oleObject" Target="../embeddings/oleObject115.bin"/><Relationship Id="rId17" Type="http://schemas.openxmlformats.org/officeDocument/2006/relationships/image" Target="../media/image11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7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109.wmf"/><Relationship Id="rId5" Type="http://schemas.openxmlformats.org/officeDocument/2006/relationships/image" Target="../media/image106.wmf"/><Relationship Id="rId15" Type="http://schemas.openxmlformats.org/officeDocument/2006/relationships/image" Target="../media/image111.wmf"/><Relationship Id="rId10" Type="http://schemas.openxmlformats.org/officeDocument/2006/relationships/oleObject" Target="../embeddings/oleObject114.bin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08.wmf"/><Relationship Id="rId14" Type="http://schemas.openxmlformats.org/officeDocument/2006/relationships/oleObject" Target="../embeddings/oleObject11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22.png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7.wmf"/><Relationship Id="rId17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image" Target="../media/image28.wmf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5.bin"/><Relationship Id="rId14" Type="http://schemas.openxmlformats.org/officeDocument/2006/relationships/oleObject" Target="../embeddings/oleObject2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22.png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2.png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image" Target="../media/image22.png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oleObject" Target="../embeddings/oleObject35.bin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22.png"/><Relationship Id="rId4" Type="http://schemas.openxmlformats.org/officeDocument/2006/relationships/image" Target="../media/image38.wmf"/><Relationship Id="rId9" Type="http://schemas.openxmlformats.org/officeDocument/2006/relationships/image" Target="../media/image4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22.png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image" Target="../media/image22.png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50.wmf"/><Relationship Id="rId5" Type="http://schemas.openxmlformats.org/officeDocument/2006/relationships/image" Target="../media/image47.e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png"/><Relationship Id="rId11" Type="http://schemas.openxmlformats.org/officeDocument/2006/relationships/oleObject" Target="../embeddings/oleObject51.bin"/><Relationship Id="rId5" Type="http://schemas.openxmlformats.org/officeDocument/2006/relationships/image" Target="../media/image51.emf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53.wmf"/><Relationship Id="rId4" Type="http://schemas.openxmlformats.org/officeDocument/2006/relationships/oleObject" Target="../embeddings/Microsoft_Word_97_-_2003___1.doc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Text Box 2"/>
          <p:cNvSpPr txBox="1">
            <a:spLocks noChangeArrowheads="1"/>
          </p:cNvSpPr>
          <p:nvPr/>
        </p:nvSpPr>
        <p:spPr bwMode="auto">
          <a:xfrm>
            <a:off x="1370383" y="1224589"/>
            <a:ext cx="6630619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方法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：“先一后二”法（也称为投影法）</a:t>
            </a:r>
            <a:endParaRPr lang="zh-CN" altLang="en-US" sz="20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1394233" y="393358"/>
            <a:ext cx="6578008" cy="6988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2.2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在直角坐标系下计算三重积分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0" y="2625725"/>
            <a:ext cx="76200" cy="2692400"/>
            <a:chOff x="3168" y="1680"/>
            <a:chExt cx="48" cy="1696"/>
          </a:xfrm>
        </p:grpSpPr>
        <p:sp>
          <p:nvSpPr>
            <p:cNvPr id="19522" name="Oval 5"/>
            <p:cNvSpPr>
              <a:spLocks noChangeArrowheads="1"/>
            </p:cNvSpPr>
            <p:nvPr/>
          </p:nvSpPr>
          <p:spPr bwMode="auto">
            <a:xfrm>
              <a:off x="3168" y="2544"/>
              <a:ext cx="48" cy="4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523" name="Oval 6"/>
            <p:cNvSpPr>
              <a:spLocks noChangeArrowheads="1"/>
            </p:cNvSpPr>
            <p:nvPr/>
          </p:nvSpPr>
          <p:spPr bwMode="auto">
            <a:xfrm>
              <a:off x="3168" y="2016"/>
              <a:ext cx="48" cy="4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524" name="Line 7"/>
            <p:cNvSpPr>
              <a:spLocks noChangeShapeType="1"/>
            </p:cNvSpPr>
            <p:nvPr/>
          </p:nvSpPr>
          <p:spPr bwMode="auto">
            <a:xfrm flipV="1">
              <a:off x="3192" y="2704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5" name="Line 8"/>
            <p:cNvSpPr>
              <a:spLocks noChangeShapeType="1"/>
            </p:cNvSpPr>
            <p:nvPr/>
          </p:nvSpPr>
          <p:spPr bwMode="auto">
            <a:xfrm flipV="1">
              <a:off x="3192" y="2032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6" name="Line 9"/>
            <p:cNvSpPr>
              <a:spLocks noChangeShapeType="1"/>
            </p:cNvSpPr>
            <p:nvPr/>
          </p:nvSpPr>
          <p:spPr bwMode="auto">
            <a:xfrm flipV="1">
              <a:off x="3192" y="168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867400" y="2376489"/>
            <a:ext cx="4419600" cy="3676651"/>
            <a:chOff x="2448" y="1497"/>
            <a:chExt cx="2784" cy="2316"/>
          </a:xfrm>
        </p:grpSpPr>
        <p:sp>
          <p:nvSpPr>
            <p:cNvPr id="19488" name="Line 11"/>
            <p:cNvSpPr>
              <a:spLocks noChangeShapeType="1"/>
            </p:cNvSpPr>
            <p:nvPr/>
          </p:nvSpPr>
          <p:spPr bwMode="auto">
            <a:xfrm>
              <a:off x="3552" y="2684"/>
              <a:ext cx="0" cy="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9" name="Line 12"/>
            <p:cNvSpPr>
              <a:spLocks noChangeShapeType="1"/>
            </p:cNvSpPr>
            <p:nvPr/>
          </p:nvSpPr>
          <p:spPr bwMode="auto">
            <a:xfrm>
              <a:off x="4368" y="2636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0" name="Line 13"/>
            <p:cNvSpPr>
              <a:spLocks noChangeShapeType="1"/>
            </p:cNvSpPr>
            <p:nvPr/>
          </p:nvSpPr>
          <p:spPr bwMode="auto">
            <a:xfrm>
              <a:off x="4560" y="2380"/>
              <a:ext cx="0" cy="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1" name="Line 14"/>
            <p:cNvSpPr>
              <a:spLocks noChangeShapeType="1"/>
            </p:cNvSpPr>
            <p:nvPr/>
          </p:nvSpPr>
          <p:spPr bwMode="auto">
            <a:xfrm>
              <a:off x="3824" y="2446"/>
              <a:ext cx="0" cy="7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492" name="Group 15"/>
            <p:cNvGrpSpPr>
              <a:grpSpLocks/>
            </p:cNvGrpSpPr>
            <p:nvPr/>
          </p:nvGrpSpPr>
          <p:grpSpPr bwMode="auto">
            <a:xfrm>
              <a:off x="2448" y="1497"/>
              <a:ext cx="2784" cy="2316"/>
              <a:chOff x="1584" y="1523"/>
              <a:chExt cx="2784" cy="2316"/>
            </a:xfrm>
          </p:grpSpPr>
          <p:sp>
            <p:nvSpPr>
              <p:cNvPr id="19515" name="Line 16"/>
              <p:cNvSpPr>
                <a:spLocks noChangeShapeType="1"/>
              </p:cNvSpPr>
              <p:nvPr/>
            </p:nvSpPr>
            <p:spPr bwMode="auto">
              <a:xfrm flipV="1">
                <a:off x="2256" y="1584"/>
                <a:ext cx="0" cy="14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16" name="Line 17"/>
              <p:cNvSpPr>
                <a:spLocks noChangeShapeType="1"/>
              </p:cNvSpPr>
              <p:nvPr/>
            </p:nvSpPr>
            <p:spPr bwMode="auto">
              <a:xfrm>
                <a:off x="2256" y="3072"/>
                <a:ext cx="2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17" name="Line 18"/>
              <p:cNvSpPr>
                <a:spLocks noChangeShapeType="1"/>
              </p:cNvSpPr>
              <p:nvPr/>
            </p:nvSpPr>
            <p:spPr bwMode="auto">
              <a:xfrm flipH="1">
                <a:off x="1584" y="3072"/>
                <a:ext cx="672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9518" name="Object 19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656" y="3679"/>
              <a:ext cx="168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2" name="公式" r:id="rId4" imgW="253890" imgH="241195" progId="Equation.3">
                      <p:embed/>
                    </p:oleObj>
                  </mc:Choice>
                  <mc:Fallback>
                    <p:oleObj name="公式" r:id="rId4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56" y="3679"/>
                            <a:ext cx="168" cy="1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519" name="Object 20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188" y="3111"/>
              <a:ext cx="180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3" name="公式" r:id="rId6" imgW="253780" imgH="317225" progId="Equation.3">
                      <p:embed/>
                    </p:oleObj>
                  </mc:Choice>
                  <mc:Fallback>
                    <p:oleObj name="公式" r:id="rId6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88" y="3111"/>
                            <a:ext cx="180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520" name="Object 21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110" y="1523"/>
              <a:ext cx="146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4" name="公式" r:id="rId8" imgW="203024" imgH="253780" progId="Equation.3">
                      <p:embed/>
                    </p:oleObj>
                  </mc:Choice>
                  <mc:Fallback>
                    <p:oleObj name="公式" r:id="rId8" imgW="203024" imgH="2537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0" y="1523"/>
                            <a:ext cx="146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521" name="Object 2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062" y="2926"/>
              <a:ext cx="169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5" name="公式" r:id="rId10" imgW="215713" imgH="241091" progId="Equation.3">
                      <p:embed/>
                    </p:oleObj>
                  </mc:Choice>
                  <mc:Fallback>
                    <p:oleObj name="公式" r:id="rId10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2" y="2926"/>
                            <a:ext cx="169" cy="1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493" name="Group 23"/>
            <p:cNvGrpSpPr>
              <a:grpSpLocks/>
            </p:cNvGrpSpPr>
            <p:nvPr/>
          </p:nvGrpSpPr>
          <p:grpSpPr bwMode="auto">
            <a:xfrm>
              <a:off x="3472" y="1846"/>
              <a:ext cx="1176" cy="869"/>
              <a:chOff x="2608" y="1872"/>
              <a:chExt cx="1176" cy="869"/>
            </a:xfrm>
          </p:grpSpPr>
          <p:grpSp>
            <p:nvGrpSpPr>
              <p:cNvPr id="19501" name="Group 24"/>
              <p:cNvGrpSpPr>
                <a:grpSpLocks/>
              </p:cNvGrpSpPr>
              <p:nvPr/>
            </p:nvGrpSpPr>
            <p:grpSpPr bwMode="auto">
              <a:xfrm>
                <a:off x="2608" y="1872"/>
                <a:ext cx="1176" cy="869"/>
                <a:chOff x="2608" y="1610"/>
                <a:chExt cx="1176" cy="869"/>
              </a:xfrm>
            </p:grpSpPr>
            <p:sp>
              <p:nvSpPr>
                <p:cNvPr id="19503" name="Arc 25"/>
                <p:cNvSpPr>
                  <a:spLocks/>
                </p:cNvSpPr>
                <p:nvPr/>
              </p:nvSpPr>
              <p:spPr bwMode="auto">
                <a:xfrm rot="409037" flipV="1">
                  <a:off x="2632" y="2240"/>
                  <a:ext cx="872" cy="239"/>
                </a:xfrm>
                <a:custGeom>
                  <a:avLst/>
                  <a:gdLst>
                    <a:gd name="T0" fmla="*/ 0 w 20634"/>
                    <a:gd name="T1" fmla="*/ 0 h 21505"/>
                    <a:gd name="T2" fmla="*/ 0 w 20634"/>
                    <a:gd name="T3" fmla="*/ 0 h 21505"/>
                    <a:gd name="T4" fmla="*/ 0 w 20634"/>
                    <a:gd name="T5" fmla="*/ 0 h 21505"/>
                    <a:gd name="T6" fmla="*/ 0 60000 65536"/>
                    <a:gd name="T7" fmla="*/ 0 60000 65536"/>
                    <a:gd name="T8" fmla="*/ 0 60000 65536"/>
                    <a:gd name="T9" fmla="*/ 0 w 20634"/>
                    <a:gd name="T10" fmla="*/ 0 h 21505"/>
                    <a:gd name="T11" fmla="*/ 20634 w 20634"/>
                    <a:gd name="T12" fmla="*/ 21505 h 2150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0634" h="21505" fill="none" extrusionOk="0">
                      <a:moveTo>
                        <a:pt x="2023" y="-1"/>
                      </a:moveTo>
                      <a:cubicBezTo>
                        <a:pt x="10710" y="817"/>
                        <a:pt x="18052" y="6780"/>
                        <a:pt x="20633" y="15116"/>
                      </a:cubicBezTo>
                    </a:path>
                    <a:path w="20634" h="21505" stroke="0" extrusionOk="0">
                      <a:moveTo>
                        <a:pt x="2023" y="-1"/>
                      </a:moveTo>
                      <a:cubicBezTo>
                        <a:pt x="10710" y="817"/>
                        <a:pt x="18052" y="6780"/>
                        <a:pt x="20633" y="15116"/>
                      </a:cubicBezTo>
                      <a:lnTo>
                        <a:pt x="0" y="21505"/>
                      </a:lnTo>
                      <a:lnTo>
                        <a:pt x="2023" y="-1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04" name="Arc 26"/>
                <p:cNvSpPr>
                  <a:spLocks/>
                </p:cNvSpPr>
                <p:nvPr/>
              </p:nvSpPr>
              <p:spPr bwMode="auto">
                <a:xfrm rot="11050177" flipV="1">
                  <a:off x="2688" y="1872"/>
                  <a:ext cx="912" cy="239"/>
                </a:xfrm>
                <a:custGeom>
                  <a:avLst/>
                  <a:gdLst>
                    <a:gd name="T0" fmla="*/ 0 w 21600"/>
                    <a:gd name="T1" fmla="*/ 0 h 21505"/>
                    <a:gd name="T2" fmla="*/ 0 w 21600"/>
                    <a:gd name="T3" fmla="*/ 0 h 21505"/>
                    <a:gd name="T4" fmla="*/ 0 w 21600"/>
                    <a:gd name="T5" fmla="*/ 0 h 2150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505"/>
                    <a:gd name="T11" fmla="*/ 21600 w 21600"/>
                    <a:gd name="T12" fmla="*/ 21505 h 2150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505" fill="none" extrusionOk="0">
                      <a:moveTo>
                        <a:pt x="2023" y="-1"/>
                      </a:moveTo>
                      <a:cubicBezTo>
                        <a:pt x="13119" y="1043"/>
                        <a:pt x="21600" y="10359"/>
                        <a:pt x="21600" y="21505"/>
                      </a:cubicBezTo>
                    </a:path>
                    <a:path w="21600" h="21505" stroke="0" extrusionOk="0">
                      <a:moveTo>
                        <a:pt x="2023" y="-1"/>
                      </a:moveTo>
                      <a:cubicBezTo>
                        <a:pt x="13119" y="1043"/>
                        <a:pt x="21600" y="10359"/>
                        <a:pt x="21600" y="21505"/>
                      </a:cubicBezTo>
                      <a:lnTo>
                        <a:pt x="0" y="21505"/>
                      </a:lnTo>
                      <a:lnTo>
                        <a:pt x="2023" y="-1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05" name="Arc 27"/>
                <p:cNvSpPr>
                  <a:spLocks/>
                </p:cNvSpPr>
                <p:nvPr/>
              </p:nvSpPr>
              <p:spPr bwMode="auto">
                <a:xfrm rot="7834302" flipV="1">
                  <a:off x="2615" y="1779"/>
                  <a:ext cx="463" cy="237"/>
                </a:xfrm>
                <a:custGeom>
                  <a:avLst/>
                  <a:gdLst>
                    <a:gd name="T0" fmla="*/ 0 w 29702"/>
                    <a:gd name="T1" fmla="*/ 0 h 21600"/>
                    <a:gd name="T2" fmla="*/ 0 w 29702"/>
                    <a:gd name="T3" fmla="*/ 0 h 21600"/>
                    <a:gd name="T4" fmla="*/ 0 w 29702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9702"/>
                    <a:gd name="T10" fmla="*/ 0 h 21600"/>
                    <a:gd name="T11" fmla="*/ 29702 w 2970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9702" h="21600" fill="none" extrusionOk="0">
                      <a:moveTo>
                        <a:pt x="-1" y="3332"/>
                      </a:moveTo>
                      <a:cubicBezTo>
                        <a:pt x="3450" y="1155"/>
                        <a:pt x="7446" y="-1"/>
                        <a:pt x="11527" y="0"/>
                      </a:cubicBezTo>
                      <a:cubicBezTo>
                        <a:pt x="18880" y="0"/>
                        <a:pt x="25728" y="3740"/>
                        <a:pt x="29701" y="9928"/>
                      </a:cubicBezTo>
                    </a:path>
                    <a:path w="29702" h="21600" stroke="0" extrusionOk="0">
                      <a:moveTo>
                        <a:pt x="-1" y="3332"/>
                      </a:moveTo>
                      <a:cubicBezTo>
                        <a:pt x="3450" y="1155"/>
                        <a:pt x="7446" y="-1"/>
                        <a:pt x="11527" y="0"/>
                      </a:cubicBezTo>
                      <a:cubicBezTo>
                        <a:pt x="18880" y="0"/>
                        <a:pt x="25728" y="3740"/>
                        <a:pt x="29701" y="9928"/>
                      </a:cubicBezTo>
                      <a:lnTo>
                        <a:pt x="11527" y="21600"/>
                      </a:lnTo>
                      <a:lnTo>
                        <a:pt x="-1" y="3332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06" name="Arc 28"/>
                <p:cNvSpPr>
                  <a:spLocks/>
                </p:cNvSpPr>
                <p:nvPr/>
              </p:nvSpPr>
              <p:spPr bwMode="auto">
                <a:xfrm rot="11183256" flipV="1">
                  <a:off x="2905" y="1610"/>
                  <a:ext cx="775" cy="240"/>
                </a:xfrm>
                <a:custGeom>
                  <a:avLst/>
                  <a:gdLst>
                    <a:gd name="T0" fmla="*/ 0 w 19374"/>
                    <a:gd name="T1" fmla="*/ 0 h 21600"/>
                    <a:gd name="T2" fmla="*/ 0 w 19374"/>
                    <a:gd name="T3" fmla="*/ 0 h 21600"/>
                    <a:gd name="T4" fmla="*/ 0 w 1937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9374"/>
                    <a:gd name="T10" fmla="*/ 0 h 21600"/>
                    <a:gd name="T11" fmla="*/ 19374 w 1937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374" h="21600" fill="none" extrusionOk="0">
                      <a:moveTo>
                        <a:pt x="0" y="10"/>
                      </a:moveTo>
                      <a:cubicBezTo>
                        <a:pt x="222" y="3"/>
                        <a:pt x="445" y="-1"/>
                        <a:pt x="668" y="0"/>
                      </a:cubicBezTo>
                      <a:cubicBezTo>
                        <a:pt x="8384" y="0"/>
                        <a:pt x="15515" y="4116"/>
                        <a:pt x="19374" y="10799"/>
                      </a:cubicBezTo>
                    </a:path>
                    <a:path w="19374" h="21600" stroke="0" extrusionOk="0">
                      <a:moveTo>
                        <a:pt x="0" y="10"/>
                      </a:moveTo>
                      <a:cubicBezTo>
                        <a:pt x="222" y="3"/>
                        <a:pt x="445" y="-1"/>
                        <a:pt x="668" y="0"/>
                      </a:cubicBezTo>
                      <a:cubicBezTo>
                        <a:pt x="8384" y="0"/>
                        <a:pt x="15515" y="4116"/>
                        <a:pt x="19374" y="10799"/>
                      </a:cubicBezTo>
                      <a:lnTo>
                        <a:pt x="668" y="2160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07" name="Arc 29"/>
                <p:cNvSpPr>
                  <a:spLocks/>
                </p:cNvSpPr>
                <p:nvPr/>
              </p:nvSpPr>
              <p:spPr bwMode="auto">
                <a:xfrm rot="8986032" flipV="1">
                  <a:off x="3472" y="1706"/>
                  <a:ext cx="312" cy="203"/>
                </a:xfrm>
                <a:custGeom>
                  <a:avLst/>
                  <a:gdLst>
                    <a:gd name="T0" fmla="*/ 0 w 19975"/>
                    <a:gd name="T1" fmla="*/ 0 h 21505"/>
                    <a:gd name="T2" fmla="*/ 0 w 19975"/>
                    <a:gd name="T3" fmla="*/ 0 h 21505"/>
                    <a:gd name="T4" fmla="*/ 0 w 19975"/>
                    <a:gd name="T5" fmla="*/ 0 h 21505"/>
                    <a:gd name="T6" fmla="*/ 0 60000 65536"/>
                    <a:gd name="T7" fmla="*/ 0 60000 65536"/>
                    <a:gd name="T8" fmla="*/ 0 60000 65536"/>
                    <a:gd name="T9" fmla="*/ 0 w 19975"/>
                    <a:gd name="T10" fmla="*/ 0 h 21505"/>
                    <a:gd name="T11" fmla="*/ 19975 w 19975"/>
                    <a:gd name="T12" fmla="*/ 21505 h 2150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975" h="21505" fill="none" extrusionOk="0">
                      <a:moveTo>
                        <a:pt x="2023" y="-1"/>
                      </a:moveTo>
                      <a:cubicBezTo>
                        <a:pt x="10009" y="751"/>
                        <a:pt x="16922" y="5867"/>
                        <a:pt x="19975" y="13285"/>
                      </a:cubicBezTo>
                    </a:path>
                    <a:path w="19975" h="21505" stroke="0" extrusionOk="0">
                      <a:moveTo>
                        <a:pt x="2023" y="-1"/>
                      </a:moveTo>
                      <a:cubicBezTo>
                        <a:pt x="10009" y="751"/>
                        <a:pt x="16922" y="5867"/>
                        <a:pt x="19975" y="13285"/>
                      </a:cubicBezTo>
                      <a:lnTo>
                        <a:pt x="0" y="21505"/>
                      </a:lnTo>
                      <a:lnTo>
                        <a:pt x="2023" y="-1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08" name="Line 30"/>
                <p:cNvSpPr>
                  <a:spLocks noChangeShapeType="1"/>
                </p:cNvSpPr>
                <p:nvPr/>
              </p:nvSpPr>
              <p:spPr bwMode="auto">
                <a:xfrm>
                  <a:off x="2688" y="206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09" name="Line 31"/>
                <p:cNvSpPr>
                  <a:spLocks noChangeShapeType="1"/>
                </p:cNvSpPr>
                <p:nvPr/>
              </p:nvSpPr>
              <p:spPr bwMode="auto">
                <a:xfrm>
                  <a:off x="3504" y="1896"/>
                  <a:ext cx="0" cy="48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10" name="Line 32"/>
                <p:cNvSpPr>
                  <a:spLocks noChangeShapeType="1"/>
                </p:cNvSpPr>
                <p:nvPr/>
              </p:nvSpPr>
              <p:spPr bwMode="auto">
                <a:xfrm>
                  <a:off x="3688" y="1680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11" name="Arc 33"/>
                <p:cNvSpPr>
                  <a:spLocks/>
                </p:cNvSpPr>
                <p:nvPr/>
              </p:nvSpPr>
              <p:spPr bwMode="auto">
                <a:xfrm rot="19760709" flipV="1">
                  <a:off x="3408" y="2096"/>
                  <a:ext cx="312" cy="203"/>
                </a:xfrm>
                <a:custGeom>
                  <a:avLst/>
                  <a:gdLst>
                    <a:gd name="T0" fmla="*/ 0 w 19975"/>
                    <a:gd name="T1" fmla="*/ 0 h 21505"/>
                    <a:gd name="T2" fmla="*/ 0 w 19975"/>
                    <a:gd name="T3" fmla="*/ 0 h 21505"/>
                    <a:gd name="T4" fmla="*/ 0 w 19975"/>
                    <a:gd name="T5" fmla="*/ 0 h 21505"/>
                    <a:gd name="T6" fmla="*/ 0 60000 65536"/>
                    <a:gd name="T7" fmla="*/ 0 60000 65536"/>
                    <a:gd name="T8" fmla="*/ 0 60000 65536"/>
                    <a:gd name="T9" fmla="*/ 0 w 19975"/>
                    <a:gd name="T10" fmla="*/ 0 h 21505"/>
                    <a:gd name="T11" fmla="*/ 19975 w 19975"/>
                    <a:gd name="T12" fmla="*/ 21505 h 2150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975" h="21505" fill="none" extrusionOk="0">
                      <a:moveTo>
                        <a:pt x="2023" y="-1"/>
                      </a:moveTo>
                      <a:cubicBezTo>
                        <a:pt x="10009" y="751"/>
                        <a:pt x="16922" y="5867"/>
                        <a:pt x="19975" y="13285"/>
                      </a:cubicBezTo>
                    </a:path>
                    <a:path w="19975" h="21505" stroke="0" extrusionOk="0">
                      <a:moveTo>
                        <a:pt x="2023" y="-1"/>
                      </a:moveTo>
                      <a:cubicBezTo>
                        <a:pt x="10009" y="751"/>
                        <a:pt x="16922" y="5867"/>
                        <a:pt x="19975" y="13285"/>
                      </a:cubicBezTo>
                      <a:lnTo>
                        <a:pt x="0" y="21505"/>
                      </a:lnTo>
                      <a:lnTo>
                        <a:pt x="2023" y="-1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12" name="Arc 34"/>
                <p:cNvSpPr>
                  <a:spLocks/>
                </p:cNvSpPr>
                <p:nvPr/>
              </p:nvSpPr>
              <p:spPr bwMode="auto">
                <a:xfrm rot="168657" flipV="1">
                  <a:off x="2948" y="1969"/>
                  <a:ext cx="748" cy="240"/>
                </a:xfrm>
                <a:custGeom>
                  <a:avLst/>
                  <a:gdLst>
                    <a:gd name="T0" fmla="*/ 0 w 18706"/>
                    <a:gd name="T1" fmla="*/ 0 h 21599"/>
                    <a:gd name="T2" fmla="*/ 0 w 18706"/>
                    <a:gd name="T3" fmla="*/ 0 h 21599"/>
                    <a:gd name="T4" fmla="*/ 0 w 18706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18706"/>
                    <a:gd name="T10" fmla="*/ 0 h 21599"/>
                    <a:gd name="T11" fmla="*/ 18706 w 18706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706" h="21599" fill="none" extrusionOk="0">
                      <a:moveTo>
                        <a:pt x="243" y="0"/>
                      </a:moveTo>
                      <a:cubicBezTo>
                        <a:pt x="7873" y="86"/>
                        <a:pt x="14891" y="4191"/>
                        <a:pt x="18706" y="10798"/>
                      </a:cubicBezTo>
                    </a:path>
                    <a:path w="18706" h="21599" stroke="0" extrusionOk="0">
                      <a:moveTo>
                        <a:pt x="243" y="0"/>
                      </a:moveTo>
                      <a:cubicBezTo>
                        <a:pt x="7873" y="86"/>
                        <a:pt x="14891" y="4191"/>
                        <a:pt x="18706" y="10798"/>
                      </a:cubicBezTo>
                      <a:lnTo>
                        <a:pt x="0" y="21599"/>
                      </a:lnTo>
                      <a:lnTo>
                        <a:pt x="243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13" name="Arc 35"/>
                <p:cNvSpPr>
                  <a:spLocks/>
                </p:cNvSpPr>
                <p:nvPr/>
              </p:nvSpPr>
              <p:spPr bwMode="auto">
                <a:xfrm rot="19852443" flipV="1">
                  <a:off x="2608" y="2125"/>
                  <a:ext cx="385" cy="237"/>
                </a:xfrm>
                <a:custGeom>
                  <a:avLst/>
                  <a:gdLst>
                    <a:gd name="T0" fmla="*/ 0 w 24663"/>
                    <a:gd name="T1" fmla="*/ 0 h 21600"/>
                    <a:gd name="T2" fmla="*/ 0 w 24663"/>
                    <a:gd name="T3" fmla="*/ 0 h 21600"/>
                    <a:gd name="T4" fmla="*/ 0 w 24663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4663"/>
                    <a:gd name="T10" fmla="*/ 0 h 21600"/>
                    <a:gd name="T11" fmla="*/ 24663 w 24663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663" h="21600" fill="none" extrusionOk="0">
                      <a:moveTo>
                        <a:pt x="-1" y="1082"/>
                      </a:moveTo>
                      <a:cubicBezTo>
                        <a:pt x="2179" y="365"/>
                        <a:pt x="4458" y="-1"/>
                        <a:pt x="6753" y="0"/>
                      </a:cubicBezTo>
                      <a:cubicBezTo>
                        <a:pt x="13935" y="0"/>
                        <a:pt x="20648" y="3570"/>
                        <a:pt x="24663" y="9525"/>
                      </a:cubicBezTo>
                    </a:path>
                    <a:path w="24663" h="21600" stroke="0" extrusionOk="0">
                      <a:moveTo>
                        <a:pt x="-1" y="1082"/>
                      </a:moveTo>
                      <a:cubicBezTo>
                        <a:pt x="2179" y="365"/>
                        <a:pt x="4458" y="-1"/>
                        <a:pt x="6753" y="0"/>
                      </a:cubicBezTo>
                      <a:cubicBezTo>
                        <a:pt x="13935" y="0"/>
                        <a:pt x="20648" y="3570"/>
                        <a:pt x="24663" y="9525"/>
                      </a:cubicBezTo>
                      <a:lnTo>
                        <a:pt x="6753" y="21600"/>
                      </a:lnTo>
                      <a:lnTo>
                        <a:pt x="-1" y="1082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14" name="Line 36"/>
                <p:cNvSpPr>
                  <a:spLocks noChangeShapeType="1"/>
                </p:cNvSpPr>
                <p:nvPr/>
              </p:nvSpPr>
              <p:spPr bwMode="auto">
                <a:xfrm>
                  <a:off x="2960" y="1672"/>
                  <a:ext cx="0" cy="52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9502" name="Object 37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980" y="2159"/>
              <a:ext cx="179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6" name="公式" r:id="rId12" imgW="317225" imgH="291847" progId="Equation.3">
                      <p:embed/>
                    </p:oleObj>
                  </mc:Choice>
                  <mc:Fallback>
                    <p:oleObj name="公式" r:id="rId12" imgW="317225" imgH="29184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80" y="2159"/>
                            <a:ext cx="179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494" name="Group 38"/>
            <p:cNvGrpSpPr>
              <a:grpSpLocks/>
            </p:cNvGrpSpPr>
            <p:nvPr/>
          </p:nvGrpSpPr>
          <p:grpSpPr bwMode="auto">
            <a:xfrm>
              <a:off x="3552" y="3165"/>
              <a:ext cx="1065" cy="431"/>
              <a:chOff x="2688" y="3191"/>
              <a:chExt cx="1065" cy="431"/>
            </a:xfrm>
          </p:grpSpPr>
          <p:grpSp>
            <p:nvGrpSpPr>
              <p:cNvPr id="19495" name="Group 39"/>
              <p:cNvGrpSpPr>
                <a:grpSpLocks/>
              </p:cNvGrpSpPr>
              <p:nvPr/>
            </p:nvGrpSpPr>
            <p:grpSpPr bwMode="auto">
              <a:xfrm>
                <a:off x="2688" y="3191"/>
                <a:ext cx="1065" cy="431"/>
                <a:chOff x="2688" y="3191"/>
                <a:chExt cx="1065" cy="431"/>
              </a:xfrm>
            </p:grpSpPr>
            <p:sp>
              <p:nvSpPr>
                <p:cNvPr id="19497" name="Arc 40"/>
                <p:cNvSpPr>
                  <a:spLocks/>
                </p:cNvSpPr>
                <p:nvPr/>
              </p:nvSpPr>
              <p:spPr bwMode="auto">
                <a:xfrm rot="7834302" flipV="1">
                  <a:off x="2659" y="3288"/>
                  <a:ext cx="431" cy="237"/>
                </a:xfrm>
                <a:custGeom>
                  <a:avLst/>
                  <a:gdLst>
                    <a:gd name="T0" fmla="*/ 0 w 27639"/>
                    <a:gd name="T1" fmla="*/ 0 h 21600"/>
                    <a:gd name="T2" fmla="*/ 0 w 27639"/>
                    <a:gd name="T3" fmla="*/ 0 h 21600"/>
                    <a:gd name="T4" fmla="*/ 0 w 2763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7639"/>
                    <a:gd name="T10" fmla="*/ 0 h 21600"/>
                    <a:gd name="T11" fmla="*/ 27639 w 2763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7639" h="21600" fill="none" extrusionOk="0">
                      <a:moveTo>
                        <a:pt x="0" y="4948"/>
                      </a:moveTo>
                      <a:cubicBezTo>
                        <a:pt x="3871" y="1749"/>
                        <a:pt x="8736" y="-1"/>
                        <a:pt x="13758" y="0"/>
                      </a:cubicBezTo>
                      <a:cubicBezTo>
                        <a:pt x="18834" y="0"/>
                        <a:pt x="23749" y="1788"/>
                        <a:pt x="27639" y="5050"/>
                      </a:cubicBezTo>
                    </a:path>
                    <a:path w="27639" h="21600" stroke="0" extrusionOk="0">
                      <a:moveTo>
                        <a:pt x="0" y="4948"/>
                      </a:moveTo>
                      <a:cubicBezTo>
                        <a:pt x="3871" y="1749"/>
                        <a:pt x="8736" y="-1"/>
                        <a:pt x="13758" y="0"/>
                      </a:cubicBezTo>
                      <a:cubicBezTo>
                        <a:pt x="18834" y="0"/>
                        <a:pt x="23749" y="1788"/>
                        <a:pt x="27639" y="5050"/>
                      </a:cubicBezTo>
                      <a:lnTo>
                        <a:pt x="13758" y="21600"/>
                      </a:lnTo>
                      <a:lnTo>
                        <a:pt x="0" y="4948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98" name="Arc 41"/>
                <p:cNvSpPr>
                  <a:spLocks/>
                </p:cNvSpPr>
                <p:nvPr/>
              </p:nvSpPr>
              <p:spPr bwMode="auto">
                <a:xfrm rot="19339490" flipV="1">
                  <a:off x="3413" y="3241"/>
                  <a:ext cx="340" cy="204"/>
                </a:xfrm>
                <a:custGeom>
                  <a:avLst/>
                  <a:gdLst>
                    <a:gd name="T0" fmla="*/ 0 w 21761"/>
                    <a:gd name="T1" fmla="*/ 0 h 21600"/>
                    <a:gd name="T2" fmla="*/ 0 w 21761"/>
                    <a:gd name="T3" fmla="*/ 0 h 21600"/>
                    <a:gd name="T4" fmla="*/ 0 w 2176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761"/>
                    <a:gd name="T10" fmla="*/ 0 h 21600"/>
                    <a:gd name="T11" fmla="*/ 21761 w 2176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61" h="21600" fill="none" extrusionOk="0">
                      <a:moveTo>
                        <a:pt x="-1" y="42"/>
                      </a:moveTo>
                      <a:cubicBezTo>
                        <a:pt x="452" y="14"/>
                        <a:pt x="905" y="-1"/>
                        <a:pt x="1359" y="0"/>
                      </a:cubicBezTo>
                      <a:cubicBezTo>
                        <a:pt x="10553" y="0"/>
                        <a:pt x="18741" y="5821"/>
                        <a:pt x="21760" y="14506"/>
                      </a:cubicBezTo>
                    </a:path>
                    <a:path w="21761" h="21600" stroke="0" extrusionOk="0">
                      <a:moveTo>
                        <a:pt x="-1" y="42"/>
                      </a:moveTo>
                      <a:cubicBezTo>
                        <a:pt x="452" y="14"/>
                        <a:pt x="905" y="-1"/>
                        <a:pt x="1359" y="0"/>
                      </a:cubicBezTo>
                      <a:cubicBezTo>
                        <a:pt x="10553" y="0"/>
                        <a:pt x="18741" y="5821"/>
                        <a:pt x="21760" y="14506"/>
                      </a:cubicBezTo>
                      <a:lnTo>
                        <a:pt x="1359" y="21600"/>
                      </a:lnTo>
                      <a:lnTo>
                        <a:pt x="-1" y="42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99" name="Line 42"/>
                <p:cNvSpPr>
                  <a:spLocks noChangeShapeType="1"/>
                </p:cNvSpPr>
                <p:nvPr/>
              </p:nvSpPr>
              <p:spPr bwMode="auto">
                <a:xfrm>
                  <a:off x="2688" y="3520"/>
                  <a:ext cx="81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00" name="Line 43"/>
                <p:cNvSpPr>
                  <a:spLocks noChangeShapeType="1"/>
                </p:cNvSpPr>
                <p:nvPr/>
              </p:nvSpPr>
              <p:spPr bwMode="auto">
                <a:xfrm>
                  <a:off x="2952" y="3208"/>
                  <a:ext cx="75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9496" name="Object 44"/>
              <p:cNvGraphicFramePr>
                <a:graphicFrameLocks noChangeAspect="1"/>
              </p:cNvGraphicFramePr>
              <p:nvPr/>
            </p:nvGraphicFramePr>
            <p:xfrm>
              <a:off x="3312" y="3216"/>
              <a:ext cx="144" cy="1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7" name="公式" r:id="rId14" imgW="317225" imgH="291847" progId="Equation.3">
                      <p:embed/>
                    </p:oleObj>
                  </mc:Choice>
                  <mc:Fallback>
                    <p:oleObj name="公式" r:id="rId14" imgW="317225" imgH="29184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3216"/>
                            <a:ext cx="144" cy="1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9" name="Group 45"/>
          <p:cNvGrpSpPr>
            <a:grpSpLocks/>
          </p:cNvGrpSpPr>
          <p:nvPr/>
        </p:nvGrpSpPr>
        <p:grpSpPr bwMode="auto">
          <a:xfrm>
            <a:off x="8047044" y="2938465"/>
            <a:ext cx="736601" cy="1209676"/>
            <a:chOff x="2957" y="1877"/>
            <a:chExt cx="464" cy="762"/>
          </a:xfrm>
        </p:grpSpPr>
        <p:graphicFrame>
          <p:nvGraphicFramePr>
            <p:cNvPr id="19486" name="Object 46"/>
            <p:cNvGraphicFramePr>
              <a:graphicFrameLocks noChangeAspect="1"/>
            </p:cNvGraphicFramePr>
            <p:nvPr>
              <p:extLst/>
            </p:nvPr>
          </p:nvGraphicFramePr>
          <p:xfrm>
            <a:off x="2957" y="2360"/>
            <a:ext cx="187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" name="公式" r:id="rId16" imgW="279400" imgH="419100" progId="Equation.3">
                    <p:embed/>
                  </p:oleObj>
                </mc:Choice>
                <mc:Fallback>
                  <p:oleObj name="公式" r:id="rId16" imgW="2794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7" y="2360"/>
                          <a:ext cx="187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7" name="Object 47"/>
            <p:cNvGraphicFramePr>
              <a:graphicFrameLocks noChangeAspect="1"/>
            </p:cNvGraphicFramePr>
            <p:nvPr>
              <p:extLst/>
            </p:nvPr>
          </p:nvGraphicFramePr>
          <p:xfrm>
            <a:off x="3235" y="1877"/>
            <a:ext cx="18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9" name="公式" r:id="rId18" imgW="304668" imgH="418918" progId="Equation.3">
                    <p:embed/>
                  </p:oleObj>
                </mc:Choice>
                <mc:Fallback>
                  <p:oleObj name="公式" r:id="rId18" imgW="304668" imgH="4189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5" y="1877"/>
                          <a:ext cx="18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48"/>
          <p:cNvGrpSpPr>
            <a:grpSpLocks/>
          </p:cNvGrpSpPr>
          <p:nvPr/>
        </p:nvGrpSpPr>
        <p:grpSpPr bwMode="auto">
          <a:xfrm>
            <a:off x="8615367" y="2954652"/>
            <a:ext cx="596553" cy="1251583"/>
            <a:chOff x="3315" y="1920"/>
            <a:chExt cx="269" cy="754"/>
          </a:xfrm>
        </p:grpSpPr>
        <p:graphicFrame>
          <p:nvGraphicFramePr>
            <p:cNvPr id="19484" name="Object 49"/>
            <p:cNvGraphicFramePr>
              <a:graphicFrameLocks noChangeAspect="1"/>
            </p:cNvGraphicFramePr>
            <p:nvPr>
              <p:extLst/>
            </p:nvPr>
          </p:nvGraphicFramePr>
          <p:xfrm>
            <a:off x="3394" y="1920"/>
            <a:ext cx="19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0" name="公式" r:id="rId20" imgW="368300" imgH="419100" progId="Equation.3">
                    <p:embed/>
                  </p:oleObj>
                </mc:Choice>
                <mc:Fallback>
                  <p:oleObj name="公式" r:id="rId20" imgW="3683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4" y="1920"/>
                          <a:ext cx="19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5" name="Object 50"/>
            <p:cNvGraphicFramePr>
              <a:graphicFrameLocks noChangeAspect="1"/>
            </p:cNvGraphicFramePr>
            <p:nvPr>
              <p:extLst/>
            </p:nvPr>
          </p:nvGraphicFramePr>
          <p:xfrm>
            <a:off x="3315" y="2448"/>
            <a:ext cx="190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1" name="公式" r:id="rId22" imgW="355446" imgH="418918" progId="Equation.3">
                    <p:embed/>
                  </p:oleObj>
                </mc:Choice>
                <mc:Fallback>
                  <p:oleObj name="公式" r:id="rId22" imgW="355446" imgH="4189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5" y="2448"/>
                          <a:ext cx="190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51"/>
          <p:cNvGrpSpPr>
            <a:grpSpLocks/>
          </p:cNvGrpSpPr>
          <p:nvPr/>
        </p:nvGrpSpPr>
        <p:grpSpPr bwMode="auto">
          <a:xfrm>
            <a:off x="8458198" y="2509203"/>
            <a:ext cx="2002128" cy="2205279"/>
            <a:chOff x="3216" y="1612"/>
            <a:chExt cx="1049" cy="1323"/>
          </a:xfrm>
        </p:grpSpPr>
        <p:graphicFrame>
          <p:nvGraphicFramePr>
            <p:cNvPr id="19482" name="Object 52"/>
            <p:cNvGraphicFramePr>
              <a:graphicFrameLocks noChangeAspect="1"/>
            </p:cNvGraphicFramePr>
            <p:nvPr>
              <p:extLst/>
            </p:nvPr>
          </p:nvGraphicFramePr>
          <p:xfrm>
            <a:off x="3216" y="2696"/>
            <a:ext cx="958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2" name="公式" r:id="rId24" imgW="1663700" imgH="419100" progId="Equation.3">
                    <p:embed/>
                  </p:oleObj>
                </mc:Choice>
                <mc:Fallback>
                  <p:oleObj name="公式" r:id="rId24" imgW="16637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696"/>
                          <a:ext cx="958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3" name="Object 53"/>
            <p:cNvGraphicFramePr>
              <a:graphicFrameLocks noChangeAspect="1"/>
            </p:cNvGraphicFramePr>
            <p:nvPr>
              <p:extLst/>
            </p:nvPr>
          </p:nvGraphicFramePr>
          <p:xfrm>
            <a:off x="3244" y="1612"/>
            <a:ext cx="1021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3" name="公式" r:id="rId26" imgW="1689100" imgH="419100" progId="Equation.3">
                    <p:embed/>
                  </p:oleObj>
                </mc:Choice>
                <mc:Fallback>
                  <p:oleObj name="公式" r:id="rId26" imgW="16891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4" y="1612"/>
                          <a:ext cx="1021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54"/>
          <p:cNvGrpSpPr>
            <a:grpSpLocks/>
          </p:cNvGrpSpPr>
          <p:nvPr/>
        </p:nvGrpSpPr>
        <p:grpSpPr bwMode="auto">
          <a:xfrm>
            <a:off x="6015039" y="4835526"/>
            <a:ext cx="1985963" cy="722312"/>
            <a:chOff x="2829" y="3046"/>
            <a:chExt cx="1251" cy="455"/>
          </a:xfrm>
        </p:grpSpPr>
        <p:sp>
          <p:nvSpPr>
            <p:cNvPr id="19478" name="Line 55"/>
            <p:cNvSpPr>
              <a:spLocks noChangeShapeType="1"/>
            </p:cNvSpPr>
            <p:nvPr/>
          </p:nvSpPr>
          <p:spPr bwMode="auto">
            <a:xfrm flipH="1">
              <a:off x="2976" y="3478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9" name="Line 56"/>
            <p:cNvSpPr>
              <a:spLocks noChangeShapeType="1"/>
            </p:cNvSpPr>
            <p:nvPr/>
          </p:nvSpPr>
          <p:spPr bwMode="auto">
            <a:xfrm flipH="1">
              <a:off x="3264" y="3190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80" name="Object 57"/>
            <p:cNvGraphicFramePr>
              <a:graphicFrameLocks noChangeAspect="1"/>
            </p:cNvGraphicFramePr>
            <p:nvPr>
              <p:extLst/>
            </p:nvPr>
          </p:nvGraphicFramePr>
          <p:xfrm>
            <a:off x="3091" y="3046"/>
            <a:ext cx="173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4" name="公式" r:id="rId28" imgW="228600" imgH="241300" progId="Equation.3">
                    <p:embed/>
                  </p:oleObj>
                </mc:Choice>
                <mc:Fallback>
                  <p:oleObj name="公式" r:id="rId28" imgW="228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1" y="3046"/>
                          <a:ext cx="173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1" name="Object 58"/>
            <p:cNvGraphicFramePr>
              <a:graphicFrameLocks noChangeAspect="1"/>
            </p:cNvGraphicFramePr>
            <p:nvPr>
              <p:extLst/>
            </p:nvPr>
          </p:nvGraphicFramePr>
          <p:xfrm>
            <a:off x="2829" y="3303"/>
            <a:ext cx="135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5" name="公式" r:id="rId30" imgW="215619" imgH="317087" progId="Equation.3">
                    <p:embed/>
                  </p:oleObj>
                </mc:Choice>
                <mc:Fallback>
                  <p:oleObj name="公式" r:id="rId30" imgW="215619" imgH="3170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9" y="3303"/>
                          <a:ext cx="135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59"/>
          <p:cNvGrpSpPr>
            <a:grpSpLocks/>
          </p:cNvGrpSpPr>
          <p:nvPr/>
        </p:nvGrpSpPr>
        <p:grpSpPr bwMode="auto">
          <a:xfrm>
            <a:off x="7670797" y="5292727"/>
            <a:ext cx="1261910" cy="950120"/>
            <a:chOff x="2720" y="3360"/>
            <a:chExt cx="546" cy="399"/>
          </a:xfrm>
        </p:grpSpPr>
        <p:sp>
          <p:nvSpPr>
            <p:cNvPr id="19476" name="Arc 60"/>
            <p:cNvSpPr>
              <a:spLocks/>
            </p:cNvSpPr>
            <p:nvPr/>
          </p:nvSpPr>
          <p:spPr bwMode="auto">
            <a:xfrm rot="20086826" flipV="1">
              <a:off x="2720" y="3360"/>
              <a:ext cx="112" cy="267"/>
            </a:xfrm>
            <a:custGeom>
              <a:avLst/>
              <a:gdLst>
                <a:gd name="T0" fmla="*/ 0 w 21600"/>
                <a:gd name="T1" fmla="*/ 0 h 20043"/>
                <a:gd name="T2" fmla="*/ 0 w 21600"/>
                <a:gd name="T3" fmla="*/ 0 h 20043"/>
                <a:gd name="T4" fmla="*/ 0 w 21600"/>
                <a:gd name="T5" fmla="*/ 0 h 2004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043"/>
                <a:gd name="T11" fmla="*/ 21600 w 21600"/>
                <a:gd name="T12" fmla="*/ 20043 h 200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043" fill="none" extrusionOk="0">
                  <a:moveTo>
                    <a:pt x="8052" y="0"/>
                  </a:moveTo>
                  <a:cubicBezTo>
                    <a:pt x="16237" y="3288"/>
                    <a:pt x="21600" y="11222"/>
                    <a:pt x="21600" y="20043"/>
                  </a:cubicBezTo>
                </a:path>
                <a:path w="21600" h="20043" stroke="0" extrusionOk="0">
                  <a:moveTo>
                    <a:pt x="8052" y="0"/>
                  </a:moveTo>
                  <a:cubicBezTo>
                    <a:pt x="16237" y="3288"/>
                    <a:pt x="21600" y="11222"/>
                    <a:pt x="21600" y="20043"/>
                  </a:cubicBezTo>
                  <a:lnTo>
                    <a:pt x="0" y="20043"/>
                  </a:lnTo>
                  <a:lnTo>
                    <a:pt x="8052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77" name="Object 61"/>
            <p:cNvGraphicFramePr>
              <a:graphicFrameLocks noChangeAspect="1"/>
            </p:cNvGraphicFramePr>
            <p:nvPr>
              <p:extLst/>
            </p:nvPr>
          </p:nvGraphicFramePr>
          <p:xfrm>
            <a:off x="2723" y="3600"/>
            <a:ext cx="543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6" name="公式" r:id="rId32" imgW="1422400" imgH="419100" progId="Equation.3">
                    <p:embed/>
                  </p:oleObj>
                </mc:Choice>
                <mc:Fallback>
                  <p:oleObj name="公式" r:id="rId32" imgW="14224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3" y="3600"/>
                          <a:ext cx="543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5038" name="Object 62"/>
          <p:cNvGraphicFramePr>
            <a:graphicFrameLocks noChangeAspect="1"/>
          </p:cNvGraphicFramePr>
          <p:nvPr>
            <p:extLst/>
          </p:nvPr>
        </p:nvGraphicFramePr>
        <p:xfrm>
          <a:off x="9286220" y="5278873"/>
          <a:ext cx="1386154" cy="397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" name="公式" r:id="rId34" imgW="1447800" imgH="419100" progId="Equation.3">
                  <p:embed/>
                </p:oleObj>
              </mc:Choice>
              <mc:Fallback>
                <p:oleObj name="公式" r:id="rId34" imgW="14478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220" y="5278873"/>
                        <a:ext cx="1386154" cy="397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63"/>
          <p:cNvGrpSpPr>
            <a:grpSpLocks/>
          </p:cNvGrpSpPr>
          <p:nvPr/>
        </p:nvGrpSpPr>
        <p:grpSpPr bwMode="auto">
          <a:xfrm>
            <a:off x="8398993" y="5300726"/>
            <a:ext cx="762008" cy="346310"/>
            <a:chOff x="3168" y="3360"/>
            <a:chExt cx="413" cy="168"/>
          </a:xfrm>
        </p:grpSpPr>
        <p:sp>
          <p:nvSpPr>
            <p:cNvPr id="19474" name="Oval 64"/>
            <p:cNvSpPr>
              <a:spLocks noChangeArrowheads="1"/>
            </p:cNvSpPr>
            <p:nvPr/>
          </p:nvSpPr>
          <p:spPr bwMode="auto">
            <a:xfrm>
              <a:off x="3168" y="3360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19475" name="Object 65"/>
            <p:cNvGraphicFramePr>
              <a:graphicFrameLocks noChangeAspect="1"/>
            </p:cNvGraphicFramePr>
            <p:nvPr>
              <p:extLst/>
            </p:nvPr>
          </p:nvGraphicFramePr>
          <p:xfrm>
            <a:off x="3216" y="3360"/>
            <a:ext cx="365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8" name="公式" r:id="rId36" imgW="837836" imgH="393529" progId="Equation.3">
                    <p:embed/>
                  </p:oleObj>
                </mc:Choice>
                <mc:Fallback>
                  <p:oleObj name="公式" r:id="rId36" imgW="837836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360"/>
                          <a:ext cx="365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5042" name="Text Box 66"/>
          <p:cNvSpPr txBox="1">
            <a:spLocks noChangeArrowheads="1"/>
          </p:cNvSpPr>
          <p:nvPr/>
        </p:nvSpPr>
        <p:spPr bwMode="auto">
          <a:xfrm>
            <a:off x="1487488" y="1945051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如图，</a:t>
            </a:r>
          </a:p>
        </p:txBody>
      </p:sp>
      <p:graphicFrame>
        <p:nvGraphicFramePr>
          <p:cNvPr id="255043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474030"/>
              </p:ext>
            </p:extLst>
          </p:nvPr>
        </p:nvGraphicFramePr>
        <p:xfrm>
          <a:off x="1484820" y="2006965"/>
          <a:ext cx="376872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" name="Equation" r:id="rId38" imgW="1625400" imgH="457200" progId="Equation.DSMT4">
                  <p:embed/>
                </p:oleObj>
              </mc:Choice>
              <mc:Fallback>
                <p:oleObj name="Equation" r:id="rId38" imgW="1625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820" y="2006965"/>
                        <a:ext cx="3768725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44" name="Object 68"/>
          <p:cNvGraphicFramePr>
            <a:graphicFrameLocks noChangeAspect="1"/>
          </p:cNvGraphicFramePr>
          <p:nvPr>
            <p:extLst/>
          </p:nvPr>
        </p:nvGraphicFramePr>
        <p:xfrm>
          <a:off x="1268415" y="3180848"/>
          <a:ext cx="431958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" name="公式" r:id="rId40" imgW="1816100" imgH="457200" progId="Equation.3">
                  <p:embed/>
                </p:oleObj>
              </mc:Choice>
              <mc:Fallback>
                <p:oleObj name="公式" r:id="rId40" imgW="1816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5" y="3180848"/>
                        <a:ext cx="4319587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45" name="Object 69"/>
          <p:cNvGraphicFramePr>
            <a:graphicFrameLocks noChangeAspect="1"/>
          </p:cNvGraphicFramePr>
          <p:nvPr>
            <p:extLst/>
          </p:nvPr>
        </p:nvGraphicFramePr>
        <p:xfrm>
          <a:off x="1443038" y="4344988"/>
          <a:ext cx="34448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" name="Equation" r:id="rId42" imgW="1523880" imgH="215640" progId="Equation.DSMT4">
                  <p:embed/>
                </p:oleObj>
              </mc:Choice>
              <mc:Fallback>
                <p:oleObj name="Equation" r:id="rId42" imgW="1523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4344988"/>
                        <a:ext cx="34448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46" name="Object 70"/>
          <p:cNvGraphicFramePr>
            <a:graphicFrameLocks noChangeAspect="1"/>
          </p:cNvGraphicFramePr>
          <p:nvPr>
            <p:extLst/>
          </p:nvPr>
        </p:nvGraphicFramePr>
        <p:xfrm>
          <a:off x="1469559" y="5018234"/>
          <a:ext cx="35179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2" name="公式" r:id="rId44" imgW="3517900" imgH="431800" progId="Equation.3">
                  <p:embed/>
                </p:oleObj>
              </mc:Choice>
              <mc:Fallback>
                <p:oleObj name="公式" r:id="rId44" imgW="3517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9559" y="5018234"/>
                        <a:ext cx="35179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44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5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5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8" grpId="0" autoUpdateAnimBg="0"/>
      <p:bldP spid="25504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90509"/>
              </p:ext>
            </p:extLst>
          </p:nvPr>
        </p:nvGraphicFramePr>
        <p:xfrm>
          <a:off x="2416175" y="534988"/>
          <a:ext cx="4367213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2" name="Equation" r:id="rId3" imgW="1714320" imgH="380880" progId="Equation.DSMT4">
                  <p:embed/>
                </p:oleObj>
              </mc:Choice>
              <mc:Fallback>
                <p:oleObj name="Equation" r:id="rId3" imgW="17143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175" y="534988"/>
                        <a:ext cx="4367213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639017"/>
              </p:ext>
            </p:extLst>
          </p:nvPr>
        </p:nvGraphicFramePr>
        <p:xfrm>
          <a:off x="4257358" y="1485969"/>
          <a:ext cx="2978150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3" name="Equation" r:id="rId5" imgW="1168200" imgH="431640" progId="Equation.DSMT4">
                  <p:embed/>
                </p:oleObj>
              </mc:Choice>
              <mc:Fallback>
                <p:oleObj name="Equation" r:id="rId5" imgW="1168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358" y="1485969"/>
                        <a:ext cx="2978150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164432"/>
              </p:ext>
            </p:extLst>
          </p:nvPr>
        </p:nvGraphicFramePr>
        <p:xfrm>
          <a:off x="4257358" y="2720174"/>
          <a:ext cx="398145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4" name="Equation" r:id="rId7" imgW="1562040" imgH="380880" progId="Equation.DSMT4">
                  <p:embed/>
                </p:oleObj>
              </mc:Choice>
              <mc:Fallback>
                <p:oleObj name="Equation" r:id="rId7" imgW="15620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358" y="2720174"/>
                        <a:ext cx="3981450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493304"/>
              </p:ext>
            </p:extLst>
          </p:nvPr>
        </p:nvGraphicFramePr>
        <p:xfrm>
          <a:off x="4257358" y="3771501"/>
          <a:ext cx="362585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5" name="公式" r:id="rId9" imgW="1422400" imgH="330200" progId="Equation.3">
                  <p:embed/>
                </p:oleObj>
              </mc:Choice>
              <mc:Fallback>
                <p:oleObj name="公式" r:id="rId9" imgW="14224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358" y="3771501"/>
                        <a:ext cx="3625850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290381"/>
              </p:ext>
            </p:extLst>
          </p:nvPr>
        </p:nvGraphicFramePr>
        <p:xfrm>
          <a:off x="4257358" y="4692652"/>
          <a:ext cx="4564062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6" name="Equation" r:id="rId11" imgW="1790640" imgH="482400" progId="Equation.DSMT4">
                  <p:embed/>
                </p:oleObj>
              </mc:Choice>
              <mc:Fallback>
                <p:oleObj name="Equation" r:id="rId11" imgW="17906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358" y="4692652"/>
                        <a:ext cx="4564062" cy="122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667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52619" y="3380762"/>
            <a:ext cx="7147505" cy="91440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63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197381"/>
              </p:ext>
            </p:extLst>
          </p:nvPr>
        </p:nvGraphicFramePr>
        <p:xfrm>
          <a:off x="1500682" y="983272"/>
          <a:ext cx="7063736" cy="2278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6" name="Document" r:id="rId4" imgW="7499069" imgH="2419857" progId="Word.Document.8">
                  <p:embed/>
                </p:oleObj>
              </mc:Choice>
              <mc:Fallback>
                <p:oleObj name="Document" r:id="rId4" imgW="7499069" imgH="24198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682" y="983272"/>
                        <a:ext cx="7063736" cy="22789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75" name="Text Box 7"/>
          <p:cNvSpPr txBox="1">
            <a:spLocks noChangeArrowheads="1"/>
          </p:cNvSpPr>
          <p:nvPr/>
        </p:nvSpPr>
        <p:spPr bwMode="auto">
          <a:xfrm>
            <a:off x="1199141" y="472389"/>
            <a:ext cx="639473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方法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：“先二后一”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法 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或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称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截面法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631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37848"/>
              </p:ext>
            </p:extLst>
          </p:nvPr>
        </p:nvGraphicFramePr>
        <p:xfrm>
          <a:off x="1462652" y="3380762"/>
          <a:ext cx="330041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7" name="Equation" r:id="rId7" imgW="1295280" imgH="380880" progId="Equation.DSMT4">
                  <p:embed/>
                </p:oleObj>
              </mc:Choice>
              <mc:Fallback>
                <p:oleObj name="Equation" r:id="rId7" imgW="12952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652" y="3380762"/>
                        <a:ext cx="3300413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8897793" y="668555"/>
            <a:ext cx="2700338" cy="3530600"/>
            <a:chOff x="3923" y="1915"/>
            <a:chExt cx="1701" cy="2224"/>
          </a:xfrm>
        </p:grpSpPr>
        <p:sp>
          <p:nvSpPr>
            <p:cNvPr id="29703" name="Freeform 10"/>
            <p:cNvSpPr>
              <a:spLocks/>
            </p:cNvSpPr>
            <p:nvPr/>
          </p:nvSpPr>
          <p:spPr bwMode="auto">
            <a:xfrm>
              <a:off x="4336" y="2158"/>
              <a:ext cx="1288" cy="1327"/>
            </a:xfrm>
            <a:custGeom>
              <a:avLst/>
              <a:gdLst>
                <a:gd name="T0" fmla="*/ 0 w 1131"/>
                <a:gd name="T1" fmla="*/ 848 h 1311"/>
                <a:gd name="T2" fmla="*/ 144 w 1131"/>
                <a:gd name="T3" fmla="*/ 257 h 1311"/>
                <a:gd name="T4" fmla="*/ 346 w 1131"/>
                <a:gd name="T5" fmla="*/ 56 h 1311"/>
                <a:gd name="T6" fmla="*/ 821 w 1131"/>
                <a:gd name="T7" fmla="*/ 41 h 1311"/>
                <a:gd name="T8" fmla="*/ 1109 w 1131"/>
                <a:gd name="T9" fmla="*/ 300 h 1311"/>
                <a:gd name="T10" fmla="*/ 951 w 1131"/>
                <a:gd name="T11" fmla="*/ 1092 h 1311"/>
                <a:gd name="T12" fmla="*/ 591 w 1131"/>
                <a:gd name="T13" fmla="*/ 1294 h 1311"/>
                <a:gd name="T14" fmla="*/ 130 w 1131"/>
                <a:gd name="T15" fmla="*/ 1193 h 1311"/>
                <a:gd name="T16" fmla="*/ 0 w 1131"/>
                <a:gd name="T17" fmla="*/ 848 h 13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31"/>
                <a:gd name="T28" fmla="*/ 0 h 1311"/>
                <a:gd name="T29" fmla="*/ 1131 w 1131"/>
                <a:gd name="T30" fmla="*/ 1311 h 131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31" h="1311">
                  <a:moveTo>
                    <a:pt x="0" y="848"/>
                  </a:moveTo>
                  <a:cubicBezTo>
                    <a:pt x="2" y="685"/>
                    <a:pt x="86" y="389"/>
                    <a:pt x="144" y="257"/>
                  </a:cubicBezTo>
                  <a:cubicBezTo>
                    <a:pt x="202" y="125"/>
                    <a:pt x="233" y="92"/>
                    <a:pt x="346" y="56"/>
                  </a:cubicBezTo>
                  <a:cubicBezTo>
                    <a:pt x="459" y="20"/>
                    <a:pt x="694" y="0"/>
                    <a:pt x="821" y="41"/>
                  </a:cubicBezTo>
                  <a:cubicBezTo>
                    <a:pt x="948" y="82"/>
                    <a:pt x="1087" y="125"/>
                    <a:pt x="1109" y="300"/>
                  </a:cubicBezTo>
                  <a:cubicBezTo>
                    <a:pt x="1131" y="475"/>
                    <a:pt x="1037" y="926"/>
                    <a:pt x="951" y="1092"/>
                  </a:cubicBezTo>
                  <a:cubicBezTo>
                    <a:pt x="865" y="1258"/>
                    <a:pt x="728" y="1277"/>
                    <a:pt x="591" y="1294"/>
                  </a:cubicBezTo>
                  <a:cubicBezTo>
                    <a:pt x="454" y="1311"/>
                    <a:pt x="228" y="1267"/>
                    <a:pt x="130" y="1193"/>
                  </a:cubicBezTo>
                  <a:cubicBezTo>
                    <a:pt x="32" y="1119"/>
                    <a:pt x="27" y="920"/>
                    <a:pt x="0" y="848"/>
                  </a:cubicBezTo>
                  <a:close/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7" name="Oval 12"/>
            <p:cNvSpPr>
              <a:spLocks noChangeArrowheads="1"/>
            </p:cNvSpPr>
            <p:nvPr/>
          </p:nvSpPr>
          <p:spPr bwMode="auto">
            <a:xfrm>
              <a:off x="4336" y="2713"/>
              <a:ext cx="1224" cy="387"/>
            </a:xfrm>
            <a:prstGeom prst="ellipse">
              <a:avLst/>
            </a:prstGeom>
            <a:solidFill>
              <a:schemeClr val="accent1"/>
            </a:solidFill>
            <a:ln w="25400" algn="ctr">
              <a:solidFill>
                <a:schemeClr val="tx1"/>
              </a:solidFill>
              <a:prstDash val="dash"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6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6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29705" name="Object 14"/>
            <p:cNvGraphicFramePr>
              <a:graphicFrameLocks noChangeAspect="1"/>
            </p:cNvGraphicFramePr>
            <p:nvPr/>
          </p:nvGraphicFramePr>
          <p:xfrm>
            <a:off x="4791" y="2723"/>
            <a:ext cx="266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8" name="公式" r:id="rId9" imgW="203112" imgH="228501" progId="Equation.3">
                    <p:embed/>
                  </p:oleObj>
                </mc:Choice>
                <mc:Fallback>
                  <p:oleObj name="公式" r:id="rId9" imgW="20311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1" y="2723"/>
                          <a:ext cx="266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6" name="Line 15"/>
            <p:cNvSpPr>
              <a:spLocks noChangeShapeType="1"/>
            </p:cNvSpPr>
            <p:nvPr/>
          </p:nvSpPr>
          <p:spPr bwMode="auto">
            <a:xfrm>
              <a:off x="4241" y="3702"/>
              <a:ext cx="13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07" name="Line 16"/>
            <p:cNvSpPr>
              <a:spLocks noChangeShapeType="1"/>
            </p:cNvSpPr>
            <p:nvPr/>
          </p:nvSpPr>
          <p:spPr bwMode="auto">
            <a:xfrm flipV="1">
              <a:off x="4241" y="1933"/>
              <a:ext cx="0" cy="17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708" name="Line 17"/>
            <p:cNvSpPr>
              <a:spLocks noChangeShapeType="1"/>
            </p:cNvSpPr>
            <p:nvPr/>
          </p:nvSpPr>
          <p:spPr bwMode="auto">
            <a:xfrm flipH="1">
              <a:off x="3923" y="3702"/>
              <a:ext cx="318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9709" name="Object 18"/>
            <p:cNvGraphicFramePr>
              <a:graphicFrameLocks noChangeAspect="1"/>
            </p:cNvGraphicFramePr>
            <p:nvPr/>
          </p:nvGraphicFramePr>
          <p:xfrm>
            <a:off x="5378" y="3762"/>
            <a:ext cx="18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9" name="公式" r:id="rId11" imgW="139579" imgH="164957" progId="Equation.3">
                    <p:embed/>
                  </p:oleObj>
                </mc:Choice>
                <mc:Fallback>
                  <p:oleObj name="公式" r:id="rId11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8" y="3762"/>
                          <a:ext cx="18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0" name="Object 19"/>
            <p:cNvGraphicFramePr>
              <a:graphicFrameLocks noChangeAspect="1"/>
            </p:cNvGraphicFramePr>
            <p:nvPr/>
          </p:nvGraphicFramePr>
          <p:xfrm>
            <a:off x="4059" y="3956"/>
            <a:ext cx="182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0" name="公式" r:id="rId13" imgW="139700" imgH="139700" progId="Equation.3">
                    <p:embed/>
                  </p:oleObj>
                </mc:Choice>
                <mc:Fallback>
                  <p:oleObj name="公式" r:id="rId13" imgW="1397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3956"/>
                          <a:ext cx="182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1" name="Object 20"/>
            <p:cNvGraphicFramePr>
              <a:graphicFrameLocks noChangeAspect="1"/>
            </p:cNvGraphicFramePr>
            <p:nvPr/>
          </p:nvGraphicFramePr>
          <p:xfrm>
            <a:off x="4179" y="3705"/>
            <a:ext cx="215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1" name="公式" r:id="rId15" imgW="164814" imgH="177492" progId="Equation.3">
                    <p:embed/>
                  </p:oleObj>
                </mc:Choice>
                <mc:Fallback>
                  <p:oleObj name="公式" r:id="rId15" imgW="164814" imgH="1774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9" y="3705"/>
                          <a:ext cx="215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2" name="Object 21"/>
            <p:cNvGraphicFramePr>
              <a:graphicFrameLocks noChangeAspect="1"/>
            </p:cNvGraphicFramePr>
            <p:nvPr/>
          </p:nvGraphicFramePr>
          <p:xfrm>
            <a:off x="4347" y="1915"/>
            <a:ext cx="149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2" name="公式" r:id="rId17" imgW="114201" imgH="139579" progId="Equation.3">
                    <p:embed/>
                  </p:oleObj>
                </mc:Choice>
                <mc:Fallback>
                  <p:oleObj name="公式" r:id="rId17" imgW="114201" imgH="1395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7" y="1915"/>
                          <a:ext cx="149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3" name="Line 22"/>
            <p:cNvSpPr>
              <a:spLocks noChangeShapeType="1"/>
            </p:cNvSpPr>
            <p:nvPr/>
          </p:nvSpPr>
          <p:spPr bwMode="auto">
            <a:xfrm>
              <a:off x="4241" y="3475"/>
              <a:ext cx="7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4" name="Line 23"/>
            <p:cNvSpPr>
              <a:spLocks noChangeShapeType="1"/>
            </p:cNvSpPr>
            <p:nvPr/>
          </p:nvSpPr>
          <p:spPr bwMode="auto">
            <a:xfrm>
              <a:off x="4216" y="2177"/>
              <a:ext cx="8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9715" name="Object 24"/>
            <p:cNvGraphicFramePr>
              <a:graphicFrameLocks noChangeAspect="1"/>
            </p:cNvGraphicFramePr>
            <p:nvPr/>
          </p:nvGraphicFramePr>
          <p:xfrm>
            <a:off x="4067" y="3446"/>
            <a:ext cx="165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3" name="公式" r:id="rId19" imgW="126835" imgH="139518" progId="Equation.3">
                    <p:embed/>
                  </p:oleObj>
                </mc:Choice>
                <mc:Fallback>
                  <p:oleObj name="公式" r:id="rId19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7" y="3446"/>
                          <a:ext cx="165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6" name="Object 25"/>
            <p:cNvGraphicFramePr>
              <a:graphicFrameLocks noChangeAspect="1"/>
            </p:cNvGraphicFramePr>
            <p:nvPr/>
          </p:nvGraphicFramePr>
          <p:xfrm>
            <a:off x="4059" y="2088"/>
            <a:ext cx="165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4" name="公式" r:id="rId21" imgW="126725" imgH="177415" progId="Equation.3">
                    <p:embed/>
                  </p:oleObj>
                </mc:Choice>
                <mc:Fallback>
                  <p:oleObj name="公式" r:id="rId21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2088"/>
                          <a:ext cx="165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319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291315"/>
              </p:ext>
            </p:extLst>
          </p:nvPr>
        </p:nvGraphicFramePr>
        <p:xfrm>
          <a:off x="4674959" y="3369535"/>
          <a:ext cx="3716121" cy="1027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5" name="Equation" r:id="rId23" imgW="1562040" imgH="431640" progId="Equation.DSMT4">
                  <p:embed/>
                </p:oleObj>
              </mc:Choice>
              <mc:Fallback>
                <p:oleObj name="Equation" r:id="rId23" imgW="15620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4959" y="3369535"/>
                        <a:ext cx="3716121" cy="1027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图片 20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16200000">
            <a:off x="2331238" y="4689338"/>
            <a:ext cx="2428098" cy="1773568"/>
          </a:xfrm>
          <a:prstGeom prst="rect">
            <a:avLst/>
          </a:prstGeom>
        </p:spPr>
      </p:pic>
      <p:sp>
        <p:nvSpPr>
          <p:cNvPr id="22" name="右箭头 21"/>
          <p:cNvSpPr/>
          <p:nvPr/>
        </p:nvSpPr>
        <p:spPr>
          <a:xfrm>
            <a:off x="4913947" y="5407636"/>
            <a:ext cx="739135" cy="3048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5400000">
            <a:off x="5811210" y="4685819"/>
            <a:ext cx="2428098" cy="178060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4965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6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26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3175" grpId="0" autoUpdateAnimBg="0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227610"/>
              </p:ext>
            </p:extLst>
          </p:nvPr>
        </p:nvGraphicFramePr>
        <p:xfrm>
          <a:off x="2435225" y="989013"/>
          <a:ext cx="7681913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5" name="Document" r:id="rId4" imgW="7724437" imgH="1468402" progId="Word.Document.8">
                  <p:embed/>
                </p:oleObj>
              </mc:Choice>
              <mc:Fallback>
                <p:oleObj name="Document" r:id="rId4" imgW="7724437" imgH="14684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225" y="989013"/>
                        <a:ext cx="7681913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196" name="Object 4"/>
          <p:cNvGraphicFramePr>
            <a:graphicFrameLocks noChangeAspect="1"/>
          </p:cNvGraphicFramePr>
          <p:nvPr/>
        </p:nvGraphicFramePr>
        <p:xfrm>
          <a:off x="3810000" y="2570164"/>
          <a:ext cx="167640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6" name="公式" r:id="rId6" imgW="1726451" imgH="774364" progId="Equation.3">
                  <p:embed/>
                </p:oleObj>
              </mc:Choice>
              <mc:Fallback>
                <p:oleObj name="公式" r:id="rId6" imgW="1726451" imgH="7743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570164"/>
                        <a:ext cx="1676400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197" name="Object 5"/>
          <p:cNvGraphicFramePr>
            <a:graphicFrameLocks noChangeAspect="1"/>
          </p:cNvGraphicFramePr>
          <p:nvPr/>
        </p:nvGraphicFramePr>
        <p:xfrm>
          <a:off x="5573714" y="2438400"/>
          <a:ext cx="2198687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7" name="公式" r:id="rId8" imgW="2273300" imgH="927100" progId="Equation.3">
                  <p:embed/>
                </p:oleObj>
              </mc:Choice>
              <mc:Fallback>
                <p:oleObj name="公式" r:id="rId8" imgW="22733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3714" y="2438400"/>
                        <a:ext cx="2198687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198" name="Object 6"/>
          <p:cNvGraphicFramePr>
            <a:graphicFrameLocks noChangeAspect="1"/>
          </p:cNvGraphicFramePr>
          <p:nvPr/>
        </p:nvGraphicFramePr>
        <p:xfrm>
          <a:off x="2819401" y="3495676"/>
          <a:ext cx="39782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8" name="公式" r:id="rId10" imgW="4102100" imgH="482600" progId="Equation.3">
                  <p:embed/>
                </p:oleObj>
              </mc:Choice>
              <mc:Fallback>
                <p:oleObj name="公式" r:id="rId10" imgW="41021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3495676"/>
                        <a:ext cx="39782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199" name="Object 7"/>
          <p:cNvGraphicFramePr>
            <a:graphicFrameLocks noChangeAspect="1"/>
          </p:cNvGraphicFramePr>
          <p:nvPr/>
        </p:nvGraphicFramePr>
        <p:xfrm>
          <a:off x="3048000" y="4084638"/>
          <a:ext cx="350520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9" name="公式" r:id="rId12" imgW="3619500" imgH="1054100" progId="Equation.3">
                  <p:embed/>
                </p:oleObj>
              </mc:Choice>
              <mc:Fallback>
                <p:oleObj name="公式" r:id="rId12" imgW="3619500" imgH="1054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084638"/>
                        <a:ext cx="3505200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00" name="Object 8"/>
          <p:cNvGraphicFramePr>
            <a:graphicFrameLocks noChangeAspect="1"/>
          </p:cNvGraphicFramePr>
          <p:nvPr/>
        </p:nvGraphicFramePr>
        <p:xfrm>
          <a:off x="2895600" y="5008564"/>
          <a:ext cx="5467350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0" name="文档" r:id="rId14" imgW="5486400" imgH="1168400" progId="Word.Document.8">
                  <p:embed/>
                </p:oleObj>
              </mc:Choice>
              <mc:Fallback>
                <p:oleObj name="文档" r:id="rId14" imgW="5486400" imgH="1168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008564"/>
                        <a:ext cx="5467350" cy="116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7315200" y="2743200"/>
            <a:ext cx="2819400" cy="2286000"/>
            <a:chOff x="1344" y="1728"/>
            <a:chExt cx="1584" cy="1240"/>
          </a:xfrm>
        </p:grpSpPr>
        <p:sp>
          <p:nvSpPr>
            <p:cNvPr id="30735" name="Line 10"/>
            <p:cNvSpPr>
              <a:spLocks noChangeShapeType="1"/>
            </p:cNvSpPr>
            <p:nvPr/>
          </p:nvSpPr>
          <p:spPr bwMode="auto">
            <a:xfrm rot="8483042">
              <a:off x="1344" y="2677"/>
              <a:ext cx="650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6" name="Line 11"/>
            <p:cNvSpPr>
              <a:spLocks noChangeShapeType="1"/>
            </p:cNvSpPr>
            <p:nvPr/>
          </p:nvSpPr>
          <p:spPr bwMode="auto">
            <a:xfrm flipV="1">
              <a:off x="1923" y="1728"/>
              <a:ext cx="0" cy="7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7" name="Line 12"/>
            <p:cNvSpPr>
              <a:spLocks noChangeShapeType="1"/>
            </p:cNvSpPr>
            <p:nvPr/>
          </p:nvSpPr>
          <p:spPr bwMode="auto">
            <a:xfrm>
              <a:off x="1923" y="2503"/>
              <a:ext cx="90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38" name="Object 13"/>
            <p:cNvGraphicFramePr>
              <a:graphicFrameLocks noChangeAspect="1"/>
            </p:cNvGraphicFramePr>
            <p:nvPr/>
          </p:nvGraphicFramePr>
          <p:xfrm>
            <a:off x="1442" y="2892"/>
            <a:ext cx="75" cy="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41" name="公式" r:id="rId16" imgW="152268" imgH="164957" progId="Equation.3">
                    <p:embed/>
                  </p:oleObj>
                </mc:Choice>
                <mc:Fallback>
                  <p:oleObj name="公式" r:id="rId16" imgW="152268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2" y="2892"/>
                          <a:ext cx="75" cy="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9" name="Object 14"/>
            <p:cNvGraphicFramePr>
              <a:graphicFrameLocks noChangeAspect="1"/>
            </p:cNvGraphicFramePr>
            <p:nvPr/>
          </p:nvGraphicFramePr>
          <p:xfrm>
            <a:off x="1903" y="2521"/>
            <a:ext cx="76" cy="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42" name="公式" r:id="rId18" imgW="152268" imgH="164957" progId="Equation.3">
                    <p:embed/>
                  </p:oleObj>
                </mc:Choice>
                <mc:Fallback>
                  <p:oleObj name="公式" r:id="rId18" imgW="152268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3" y="2521"/>
                          <a:ext cx="76" cy="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0" name="Object 15"/>
            <p:cNvGraphicFramePr>
              <a:graphicFrameLocks noChangeAspect="1"/>
            </p:cNvGraphicFramePr>
            <p:nvPr/>
          </p:nvGraphicFramePr>
          <p:xfrm>
            <a:off x="1806" y="1728"/>
            <a:ext cx="75" cy="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43" name="公式" r:id="rId20" imgW="152268" imgH="152268" progId="Equation.3">
                    <p:embed/>
                  </p:oleObj>
                </mc:Choice>
                <mc:Fallback>
                  <p:oleObj name="公式" r:id="rId20" imgW="152268" imgH="1522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6" y="1728"/>
                          <a:ext cx="75" cy="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1" name="Object 16"/>
            <p:cNvGraphicFramePr>
              <a:graphicFrameLocks noChangeAspect="1"/>
            </p:cNvGraphicFramePr>
            <p:nvPr/>
          </p:nvGraphicFramePr>
          <p:xfrm>
            <a:off x="2846" y="2466"/>
            <a:ext cx="82" cy="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44" name="公式" r:id="rId22" imgW="164957" imgH="203024" progId="Equation.3">
                    <p:embed/>
                  </p:oleObj>
                </mc:Choice>
                <mc:Fallback>
                  <p:oleObj name="公式" r:id="rId22" imgW="164957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6" y="2466"/>
                          <a:ext cx="82" cy="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7540626" y="2895601"/>
            <a:ext cx="1984375" cy="1979613"/>
            <a:chOff x="3790" y="1824"/>
            <a:chExt cx="1250" cy="1247"/>
          </a:xfrm>
        </p:grpSpPr>
        <p:sp>
          <p:nvSpPr>
            <p:cNvPr id="30731" name="AutoShape 18"/>
            <p:cNvSpPr>
              <a:spLocks noChangeArrowheads="1"/>
            </p:cNvSpPr>
            <p:nvPr/>
          </p:nvSpPr>
          <p:spPr bwMode="auto">
            <a:xfrm rot="20696700">
              <a:off x="3790" y="1932"/>
              <a:ext cx="1082" cy="851"/>
            </a:xfrm>
            <a:prstGeom prst="triangle">
              <a:avLst>
                <a:gd name="adj" fmla="val 57412"/>
              </a:avLst>
            </a:prstGeom>
            <a:solidFill>
              <a:schemeClr val="accent1">
                <a:alpha val="50195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30732" name="Object 19"/>
            <p:cNvGraphicFramePr>
              <a:graphicFrameLocks noChangeAspect="1"/>
            </p:cNvGraphicFramePr>
            <p:nvPr/>
          </p:nvGraphicFramePr>
          <p:xfrm>
            <a:off x="4957" y="2652"/>
            <a:ext cx="83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45" name="公式" r:id="rId25" imgW="177569" imgH="304404" progId="Equation.3">
                    <p:embed/>
                  </p:oleObj>
                </mc:Choice>
                <mc:Fallback>
                  <p:oleObj name="公式" r:id="rId25" imgW="177569" imgH="30440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7" y="2652"/>
                          <a:ext cx="83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3" name="Object 20"/>
            <p:cNvGraphicFramePr>
              <a:graphicFrameLocks noChangeAspect="1"/>
            </p:cNvGraphicFramePr>
            <p:nvPr/>
          </p:nvGraphicFramePr>
          <p:xfrm>
            <a:off x="4368" y="1824"/>
            <a:ext cx="83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46" name="公式" r:id="rId27" imgW="177569" imgH="304404" progId="Equation.3">
                    <p:embed/>
                  </p:oleObj>
                </mc:Choice>
                <mc:Fallback>
                  <p:oleObj name="公式" r:id="rId27" imgW="177569" imgH="30440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83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4" name="Object 21"/>
            <p:cNvGraphicFramePr>
              <a:graphicFrameLocks noChangeAspect="1"/>
            </p:cNvGraphicFramePr>
            <p:nvPr/>
          </p:nvGraphicFramePr>
          <p:xfrm>
            <a:off x="3936" y="2928"/>
            <a:ext cx="83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47" name="公式" r:id="rId28" imgW="177569" imgH="304404" progId="Equation.3">
                    <p:embed/>
                  </p:oleObj>
                </mc:Choice>
                <mc:Fallback>
                  <p:oleObj name="公式" r:id="rId28" imgW="177569" imgH="30440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928"/>
                          <a:ext cx="83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矩形 3"/>
          <p:cNvSpPr/>
          <p:nvPr/>
        </p:nvSpPr>
        <p:spPr>
          <a:xfrm>
            <a:off x="2321519" y="1021417"/>
            <a:ext cx="726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22453" y="2605545"/>
            <a:ext cx="1146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800" b="1" dirty="0" smtClean="0">
                <a:solidFill>
                  <a:srgbClr val="FF0000"/>
                </a:solidFill>
                <a:latin typeface="+mn-ea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一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zh-CN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825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218" name="Object 2"/>
          <p:cNvGraphicFramePr>
            <a:graphicFrameLocks noChangeAspect="1"/>
          </p:cNvGraphicFramePr>
          <p:nvPr/>
        </p:nvGraphicFramePr>
        <p:xfrm>
          <a:off x="2667001" y="2057400"/>
          <a:ext cx="229076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7" name="文档" r:id="rId3" imgW="2527236" imgH="896020" progId="Word.Document.8">
                  <p:embed/>
                </p:oleObj>
              </mc:Choice>
              <mc:Fallback>
                <p:oleObj name="文档" r:id="rId3" imgW="2527236" imgH="8960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2057400"/>
                        <a:ext cx="229076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0" name="Object 4"/>
          <p:cNvGraphicFramePr>
            <a:graphicFrameLocks noChangeAspect="1"/>
          </p:cNvGraphicFramePr>
          <p:nvPr/>
        </p:nvGraphicFramePr>
        <p:xfrm>
          <a:off x="4572001" y="1981200"/>
          <a:ext cx="32353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8" name="公式" r:id="rId5" imgW="3327400" imgH="660400" progId="Equation.3">
                  <p:embed/>
                </p:oleObj>
              </mc:Choice>
              <mc:Fallback>
                <p:oleObj name="公式" r:id="rId5" imgW="33274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1981200"/>
                        <a:ext cx="3235325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1" name="Object 5"/>
          <p:cNvGraphicFramePr>
            <a:graphicFrameLocks noChangeAspect="1"/>
          </p:cNvGraphicFramePr>
          <p:nvPr/>
        </p:nvGraphicFramePr>
        <p:xfrm>
          <a:off x="2895601" y="3048001"/>
          <a:ext cx="3548063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9" name="公式" r:id="rId7" imgW="3632200" imgH="660400" progId="Equation.3">
                  <p:embed/>
                </p:oleObj>
              </mc:Choice>
              <mc:Fallback>
                <p:oleObj name="公式" r:id="rId7" imgW="36322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3048001"/>
                        <a:ext cx="3548063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2" name="Object 6"/>
          <p:cNvGraphicFramePr>
            <a:graphicFrameLocks noChangeAspect="1"/>
          </p:cNvGraphicFramePr>
          <p:nvPr/>
        </p:nvGraphicFramePr>
        <p:xfrm>
          <a:off x="2890838" y="3995739"/>
          <a:ext cx="3814762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0" name="文档" r:id="rId9" imgW="4121692" imgH="1176314" progId="Word.Document.8">
                  <p:embed/>
                </p:oleObj>
              </mc:Choice>
              <mc:Fallback>
                <p:oleObj name="文档" r:id="rId9" imgW="4121692" imgH="11763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3995739"/>
                        <a:ext cx="3814762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51" name="Group 7"/>
          <p:cNvGrpSpPr>
            <a:grpSpLocks/>
          </p:cNvGrpSpPr>
          <p:nvPr/>
        </p:nvGrpSpPr>
        <p:grpSpPr bwMode="auto">
          <a:xfrm>
            <a:off x="7996670" y="1412875"/>
            <a:ext cx="2984500" cy="2698750"/>
            <a:chOff x="3538" y="1118"/>
            <a:chExt cx="1880" cy="1700"/>
          </a:xfrm>
        </p:grpSpPr>
        <p:grpSp>
          <p:nvGrpSpPr>
            <p:cNvPr id="31752" name="Group 8"/>
            <p:cNvGrpSpPr>
              <a:grpSpLocks/>
            </p:cNvGrpSpPr>
            <p:nvPr/>
          </p:nvGrpSpPr>
          <p:grpSpPr bwMode="auto">
            <a:xfrm>
              <a:off x="3538" y="1118"/>
              <a:ext cx="1880" cy="1700"/>
              <a:chOff x="1332" y="1616"/>
              <a:chExt cx="1677" cy="1464"/>
            </a:xfrm>
          </p:grpSpPr>
          <p:sp>
            <p:nvSpPr>
              <p:cNvPr id="31757" name="Line 9"/>
              <p:cNvSpPr>
                <a:spLocks noChangeShapeType="1"/>
              </p:cNvSpPr>
              <p:nvPr/>
            </p:nvSpPr>
            <p:spPr bwMode="auto">
              <a:xfrm rot="8483042">
                <a:off x="1344" y="2677"/>
                <a:ext cx="650" cy="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58" name="Line 10"/>
              <p:cNvSpPr>
                <a:spLocks noChangeShapeType="1"/>
              </p:cNvSpPr>
              <p:nvPr/>
            </p:nvSpPr>
            <p:spPr bwMode="auto">
              <a:xfrm flipV="1">
                <a:off x="1923" y="1728"/>
                <a:ext cx="0" cy="7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59" name="Line 11"/>
              <p:cNvSpPr>
                <a:spLocks noChangeShapeType="1"/>
              </p:cNvSpPr>
              <p:nvPr/>
            </p:nvSpPr>
            <p:spPr bwMode="auto">
              <a:xfrm>
                <a:off x="1923" y="2503"/>
                <a:ext cx="90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1760" name="Object 12"/>
              <p:cNvGraphicFramePr>
                <a:graphicFrameLocks noChangeAspect="1"/>
              </p:cNvGraphicFramePr>
              <p:nvPr/>
            </p:nvGraphicFramePr>
            <p:xfrm>
              <a:off x="1332" y="2892"/>
              <a:ext cx="185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11" name="公式" r:id="rId11" imgW="152268" imgH="164957" progId="Equation.3">
                      <p:embed/>
                    </p:oleObj>
                  </mc:Choice>
                  <mc:Fallback>
                    <p:oleObj name="公式" r:id="rId11" imgW="152268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32" y="2892"/>
                            <a:ext cx="185" cy="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61" name="Object 13"/>
              <p:cNvGraphicFramePr>
                <a:graphicFrameLocks noChangeAspect="1"/>
              </p:cNvGraphicFramePr>
              <p:nvPr/>
            </p:nvGraphicFramePr>
            <p:xfrm>
              <a:off x="1903" y="2521"/>
              <a:ext cx="76" cy="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12" name="公式" r:id="rId13" imgW="152268" imgH="164957" progId="Equation.3">
                      <p:embed/>
                    </p:oleObj>
                  </mc:Choice>
                  <mc:Fallback>
                    <p:oleObj name="公式" r:id="rId13" imgW="152268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03" y="2521"/>
                            <a:ext cx="76" cy="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62" name="Object 14"/>
              <p:cNvGraphicFramePr>
                <a:graphicFrameLocks noChangeAspect="1"/>
              </p:cNvGraphicFramePr>
              <p:nvPr/>
            </p:nvGraphicFramePr>
            <p:xfrm>
              <a:off x="1686" y="1616"/>
              <a:ext cx="195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13" name="公式" r:id="rId15" imgW="152268" imgH="152268" progId="Equation.3">
                      <p:embed/>
                    </p:oleObj>
                  </mc:Choice>
                  <mc:Fallback>
                    <p:oleObj name="公式" r:id="rId15" imgW="152268" imgH="15226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6" y="1616"/>
                            <a:ext cx="195" cy="1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63" name="Object 15"/>
              <p:cNvGraphicFramePr>
                <a:graphicFrameLocks noChangeAspect="1"/>
              </p:cNvGraphicFramePr>
              <p:nvPr/>
            </p:nvGraphicFramePr>
            <p:xfrm>
              <a:off x="2846" y="2466"/>
              <a:ext cx="163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14" name="公式" r:id="rId17" imgW="164957" imgH="203024" progId="Equation.3">
                      <p:embed/>
                    </p:oleObj>
                  </mc:Choice>
                  <mc:Fallback>
                    <p:oleObj name="公式" r:id="rId17" imgW="164957" imgH="2030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6" y="2466"/>
                            <a:ext cx="163" cy="1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1753" name="AutoShape 16"/>
            <p:cNvSpPr>
              <a:spLocks noChangeArrowheads="1"/>
            </p:cNvSpPr>
            <p:nvPr/>
          </p:nvSpPr>
          <p:spPr bwMode="auto">
            <a:xfrm rot="20696700">
              <a:off x="3674" y="1468"/>
              <a:ext cx="1082" cy="851"/>
            </a:xfrm>
            <a:prstGeom prst="triangle">
              <a:avLst>
                <a:gd name="adj" fmla="val 57412"/>
              </a:avLst>
            </a:prstGeom>
            <a:solidFill>
              <a:schemeClr val="accent1">
                <a:alpha val="50195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1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31754" name="Object 17"/>
            <p:cNvGraphicFramePr>
              <a:graphicFrameLocks noChangeAspect="1"/>
            </p:cNvGraphicFramePr>
            <p:nvPr/>
          </p:nvGraphicFramePr>
          <p:xfrm>
            <a:off x="4848" y="2220"/>
            <a:ext cx="83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15" name="公式" r:id="rId20" imgW="177569" imgH="304404" progId="Equation.3">
                    <p:embed/>
                  </p:oleObj>
                </mc:Choice>
                <mc:Fallback>
                  <p:oleObj name="公式" r:id="rId20" imgW="177569" imgH="30440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220"/>
                          <a:ext cx="83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5" name="Object 18"/>
            <p:cNvGraphicFramePr>
              <a:graphicFrameLocks noChangeAspect="1"/>
            </p:cNvGraphicFramePr>
            <p:nvPr/>
          </p:nvGraphicFramePr>
          <p:xfrm>
            <a:off x="4272" y="1344"/>
            <a:ext cx="83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16" name="公式" r:id="rId22" imgW="177569" imgH="304404" progId="Equation.3">
                    <p:embed/>
                  </p:oleObj>
                </mc:Choice>
                <mc:Fallback>
                  <p:oleObj name="公式" r:id="rId22" imgW="177569" imgH="30440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344"/>
                          <a:ext cx="83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6" name="Object 19"/>
            <p:cNvGraphicFramePr>
              <a:graphicFrameLocks noChangeAspect="1"/>
            </p:cNvGraphicFramePr>
            <p:nvPr/>
          </p:nvGraphicFramePr>
          <p:xfrm>
            <a:off x="3853" y="2460"/>
            <a:ext cx="83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17" name="公式" r:id="rId23" imgW="177569" imgH="304404" progId="Equation.3">
                    <p:embed/>
                  </p:oleObj>
                </mc:Choice>
                <mc:Fallback>
                  <p:oleObj name="公式" r:id="rId23" imgW="177569" imgH="30440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3" y="2460"/>
                          <a:ext cx="83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矩形 1"/>
          <p:cNvSpPr/>
          <p:nvPr/>
        </p:nvSpPr>
        <p:spPr>
          <a:xfrm>
            <a:off x="2740838" y="1043543"/>
            <a:ext cx="12073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800" b="1" dirty="0" smtClean="0">
                <a:solidFill>
                  <a:srgbClr val="FF0000"/>
                </a:solidFill>
                <a:latin typeface="+mn-ea"/>
              </a:rPr>
              <a:t>解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二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zh-CN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8332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97614"/>
              </p:ext>
            </p:extLst>
          </p:nvPr>
        </p:nvGraphicFramePr>
        <p:xfrm>
          <a:off x="1695450" y="773113"/>
          <a:ext cx="9210675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4" name="Document" r:id="rId4" imgW="9176110" imgH="1847285" progId="Word.Document.8">
                  <p:embed/>
                </p:oleObj>
              </mc:Choice>
              <mc:Fallback>
                <p:oleObj name="Document" r:id="rId4" imgW="9176110" imgH="18472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773113"/>
                        <a:ext cx="9210675" cy="184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839794"/>
              </p:ext>
            </p:extLst>
          </p:nvPr>
        </p:nvGraphicFramePr>
        <p:xfrm>
          <a:off x="2926196" y="3072030"/>
          <a:ext cx="4591050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5" name="文档" r:id="rId6" imgW="4800600" imgH="1534160" progId="Word.Document.8">
                  <p:embed/>
                </p:oleObj>
              </mc:Choice>
              <mc:Fallback>
                <p:oleObj name="文档" r:id="rId6" imgW="4800600" imgH="15341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6196" y="3072030"/>
                        <a:ext cx="4591050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4" name="Object 4"/>
          <p:cNvGraphicFramePr>
            <a:graphicFrameLocks noChangeAspect="1"/>
          </p:cNvGraphicFramePr>
          <p:nvPr/>
        </p:nvGraphicFramePr>
        <p:xfrm>
          <a:off x="2570018" y="4870450"/>
          <a:ext cx="39433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6" name="文档" r:id="rId8" imgW="3657600" imgH="1259840" progId="Word.Document.8">
                  <p:embed/>
                </p:oleObj>
              </mc:Choice>
              <mc:Fallback>
                <p:oleObj name="文档" r:id="rId8" imgW="3657600" imgH="12598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018" y="4870450"/>
                        <a:ext cx="3943350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749146" y="3249037"/>
            <a:ext cx="2719388" cy="2043112"/>
            <a:chOff x="3840" y="2352"/>
            <a:chExt cx="1713" cy="1287"/>
          </a:xfrm>
        </p:grpSpPr>
        <p:sp>
          <p:nvSpPr>
            <p:cNvPr id="32775" name="Oval 6"/>
            <p:cNvSpPr>
              <a:spLocks noChangeArrowheads="1"/>
            </p:cNvSpPr>
            <p:nvPr/>
          </p:nvSpPr>
          <p:spPr bwMode="auto">
            <a:xfrm>
              <a:off x="3888" y="2592"/>
              <a:ext cx="1392" cy="8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10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0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776" name="Oval 7"/>
            <p:cNvSpPr>
              <a:spLocks noChangeArrowheads="1"/>
            </p:cNvSpPr>
            <p:nvPr/>
          </p:nvSpPr>
          <p:spPr bwMode="auto">
            <a:xfrm>
              <a:off x="3888" y="2928"/>
              <a:ext cx="1392" cy="240"/>
            </a:xfrm>
            <a:prstGeom prst="ellipse">
              <a:avLst/>
            </a:prstGeom>
            <a:solidFill>
              <a:srgbClr val="66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10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0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777" name="Oval 8"/>
            <p:cNvSpPr>
              <a:spLocks noChangeArrowheads="1"/>
            </p:cNvSpPr>
            <p:nvPr/>
          </p:nvSpPr>
          <p:spPr bwMode="auto">
            <a:xfrm>
              <a:off x="4032" y="2688"/>
              <a:ext cx="1104" cy="192"/>
            </a:xfrm>
            <a:prstGeom prst="ellipse">
              <a:avLst/>
            </a:prstGeom>
            <a:solidFill>
              <a:srgbClr val="FFCC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10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0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32778" name="Group 9"/>
            <p:cNvGrpSpPr>
              <a:grpSpLocks/>
            </p:cNvGrpSpPr>
            <p:nvPr/>
          </p:nvGrpSpPr>
          <p:grpSpPr bwMode="auto">
            <a:xfrm>
              <a:off x="3888" y="2400"/>
              <a:ext cx="1632" cy="1056"/>
              <a:chOff x="3888" y="2400"/>
              <a:chExt cx="1632" cy="1056"/>
            </a:xfrm>
          </p:grpSpPr>
          <p:grpSp>
            <p:nvGrpSpPr>
              <p:cNvPr id="32786" name="Group 10"/>
              <p:cNvGrpSpPr>
                <a:grpSpLocks/>
              </p:cNvGrpSpPr>
              <p:nvPr/>
            </p:nvGrpSpPr>
            <p:grpSpPr bwMode="auto">
              <a:xfrm>
                <a:off x="4560" y="2400"/>
                <a:ext cx="0" cy="624"/>
                <a:chOff x="4560" y="2400"/>
                <a:chExt cx="0" cy="624"/>
              </a:xfrm>
            </p:grpSpPr>
            <p:sp>
              <p:nvSpPr>
                <p:cNvPr id="32789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4560" y="2400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79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4560" y="2880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2787" name="Line 13"/>
              <p:cNvSpPr>
                <a:spLocks noChangeShapeType="1"/>
              </p:cNvSpPr>
              <p:nvPr/>
            </p:nvSpPr>
            <p:spPr bwMode="auto">
              <a:xfrm>
                <a:off x="4560" y="3024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88" name="Line 14"/>
              <p:cNvSpPr>
                <a:spLocks noChangeShapeType="1"/>
              </p:cNvSpPr>
              <p:nvPr/>
            </p:nvSpPr>
            <p:spPr bwMode="auto">
              <a:xfrm flipH="1">
                <a:off x="3888" y="3024"/>
                <a:ext cx="672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2779" name="Object 15"/>
            <p:cNvGraphicFramePr>
              <a:graphicFrameLocks noChangeAspect="1"/>
            </p:cNvGraphicFramePr>
            <p:nvPr/>
          </p:nvGraphicFramePr>
          <p:xfrm>
            <a:off x="3840" y="3456"/>
            <a:ext cx="192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7" name="公式" r:id="rId11" imgW="266469" imgH="253780" progId="Equation.3">
                    <p:embed/>
                  </p:oleObj>
                </mc:Choice>
                <mc:Fallback>
                  <p:oleObj name="公式" r:id="rId11" imgW="266469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456"/>
                          <a:ext cx="192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0" name="Object 16"/>
            <p:cNvGraphicFramePr>
              <a:graphicFrameLocks noChangeAspect="1"/>
            </p:cNvGraphicFramePr>
            <p:nvPr/>
          </p:nvGraphicFramePr>
          <p:xfrm>
            <a:off x="5404" y="3072"/>
            <a:ext cx="149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8" name="公式" r:id="rId13" imgW="266584" imgH="330057" progId="Equation.3">
                    <p:embed/>
                  </p:oleObj>
                </mc:Choice>
                <mc:Fallback>
                  <p:oleObj name="公式" r:id="rId13" imgW="266584" imgH="3300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4" y="3072"/>
                          <a:ext cx="149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1" name="Object 17"/>
            <p:cNvGraphicFramePr>
              <a:graphicFrameLocks noChangeAspect="1"/>
            </p:cNvGraphicFramePr>
            <p:nvPr/>
          </p:nvGraphicFramePr>
          <p:xfrm>
            <a:off x="4608" y="2352"/>
            <a:ext cx="144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9" name="公式" r:id="rId15" imgW="215619" imgH="266353" progId="Equation.3">
                    <p:embed/>
                  </p:oleObj>
                </mc:Choice>
                <mc:Fallback>
                  <p:oleObj name="公式" r:id="rId15" imgW="215619" imgH="26635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352"/>
                          <a:ext cx="144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2" name="Object 18"/>
            <p:cNvGraphicFramePr>
              <a:graphicFrameLocks noChangeAspect="1"/>
            </p:cNvGraphicFramePr>
            <p:nvPr/>
          </p:nvGraphicFramePr>
          <p:xfrm>
            <a:off x="4512" y="3041"/>
            <a:ext cx="115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60" name="公式" r:id="rId17" imgW="228501" imgH="253890" progId="Equation.3">
                    <p:embed/>
                  </p:oleObj>
                </mc:Choice>
                <mc:Fallback>
                  <p:oleObj name="公式" r:id="rId17" imgW="228501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3041"/>
                          <a:ext cx="115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783" name="Group 19"/>
            <p:cNvGrpSpPr>
              <a:grpSpLocks/>
            </p:cNvGrpSpPr>
            <p:nvPr/>
          </p:nvGrpSpPr>
          <p:grpSpPr bwMode="auto">
            <a:xfrm>
              <a:off x="4800" y="2448"/>
              <a:ext cx="672" cy="336"/>
              <a:chOff x="4800" y="2448"/>
              <a:chExt cx="672" cy="336"/>
            </a:xfrm>
          </p:grpSpPr>
          <p:graphicFrame>
            <p:nvGraphicFramePr>
              <p:cNvPr id="32784" name="Object 20"/>
              <p:cNvGraphicFramePr>
                <a:graphicFrameLocks noChangeAspect="1"/>
              </p:cNvGraphicFramePr>
              <p:nvPr/>
            </p:nvGraphicFramePr>
            <p:xfrm>
              <a:off x="5248" y="2448"/>
              <a:ext cx="224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61" name="公式" r:id="rId19" imgW="361816" imgH="400010" progId="Equation.3">
                      <p:embed/>
                    </p:oleObj>
                  </mc:Choice>
                  <mc:Fallback>
                    <p:oleObj name="公式" r:id="rId19" imgW="361816" imgH="40001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48" y="2448"/>
                            <a:ext cx="224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785" name="Line 21"/>
              <p:cNvSpPr>
                <a:spLocks noChangeShapeType="1"/>
              </p:cNvSpPr>
              <p:nvPr/>
            </p:nvSpPr>
            <p:spPr bwMode="auto">
              <a:xfrm flipH="1">
                <a:off x="4800" y="2544"/>
                <a:ext cx="432" cy="240"/>
              </a:xfrm>
              <a:prstGeom prst="line">
                <a:avLst/>
              </a:prstGeom>
              <a:noFill/>
              <a:ln w="19050">
                <a:solidFill>
                  <a:srgbClr val="3366FF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66262" name="Text Box 22"/>
          <p:cNvSpPr txBox="1">
            <a:spLocks noChangeArrowheads="1"/>
          </p:cNvSpPr>
          <p:nvPr/>
        </p:nvSpPr>
        <p:spPr bwMode="auto">
          <a:xfrm>
            <a:off x="1694296" y="3001242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0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0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sp>
        <p:nvSpPr>
          <p:cNvPr id="3" name="矩形 2"/>
          <p:cNvSpPr/>
          <p:nvPr/>
        </p:nvSpPr>
        <p:spPr>
          <a:xfrm>
            <a:off x="1694296" y="865476"/>
            <a:ext cx="7825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314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6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266" name="Object 2"/>
          <p:cNvGraphicFramePr>
            <a:graphicFrameLocks noChangeAspect="1"/>
          </p:cNvGraphicFramePr>
          <p:nvPr/>
        </p:nvGraphicFramePr>
        <p:xfrm>
          <a:off x="2524126" y="2435225"/>
          <a:ext cx="5954713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2" name="公式" r:id="rId3" imgW="5816600" imgH="1130300" progId="Equation.3">
                  <p:embed/>
                </p:oleObj>
              </mc:Choice>
              <mc:Fallback>
                <p:oleObj name="公式" r:id="rId3" imgW="5816600" imgH="1130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6" y="2435225"/>
                        <a:ext cx="5954713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67" name="Object 3"/>
          <p:cNvGraphicFramePr>
            <a:graphicFrameLocks noChangeAspect="1"/>
          </p:cNvGraphicFramePr>
          <p:nvPr/>
        </p:nvGraphicFramePr>
        <p:xfrm>
          <a:off x="3887789" y="3668713"/>
          <a:ext cx="223678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3" name="公式" r:id="rId5" imgW="2171700" imgH="927100" progId="Equation.3">
                  <p:embed/>
                </p:oleObj>
              </mc:Choice>
              <mc:Fallback>
                <p:oleObj name="公式" r:id="rId5" imgW="21717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89" y="3668713"/>
                        <a:ext cx="2236787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68" name="Object 4"/>
          <p:cNvGraphicFramePr>
            <a:graphicFrameLocks noChangeAspect="1"/>
          </p:cNvGraphicFramePr>
          <p:nvPr/>
        </p:nvGraphicFramePr>
        <p:xfrm>
          <a:off x="3527425" y="4773613"/>
          <a:ext cx="324008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4" name="公式" r:id="rId7" imgW="3149600" imgH="927100" progId="Equation.3">
                  <p:embed/>
                </p:oleObj>
              </mc:Choice>
              <mc:Fallback>
                <p:oleObj name="公式" r:id="rId7" imgW="31496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4773613"/>
                        <a:ext cx="324008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69" name="Object 5"/>
          <p:cNvGraphicFramePr>
            <a:graphicFrameLocks noChangeAspect="1"/>
          </p:cNvGraphicFramePr>
          <p:nvPr/>
        </p:nvGraphicFramePr>
        <p:xfrm>
          <a:off x="6840539" y="4784725"/>
          <a:ext cx="18430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5" name="公式" r:id="rId9" imgW="1790700" imgH="889000" progId="Equation.3">
                  <p:embed/>
                </p:oleObj>
              </mc:Choice>
              <mc:Fallback>
                <p:oleObj name="公式" r:id="rId9" imgW="17907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0539" y="4784725"/>
                        <a:ext cx="184308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2492375" y="1050925"/>
          <a:ext cx="5562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6" name="文档" r:id="rId11" imgW="5486400" imgH="1092200" progId="Word.Document.8">
                  <p:embed/>
                </p:oleObj>
              </mc:Choice>
              <mc:Fallback>
                <p:oleObj name="文档" r:id="rId11" imgW="5486400" imgH="1092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1050925"/>
                        <a:ext cx="55626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71" name="Text Box 7"/>
          <p:cNvSpPr txBox="1">
            <a:spLocks noChangeArrowheads="1"/>
          </p:cNvSpPr>
          <p:nvPr/>
        </p:nvSpPr>
        <p:spPr bwMode="auto">
          <a:xfrm>
            <a:off x="2682875" y="4994276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原式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451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7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1532708" y="958372"/>
            <a:ext cx="8551818" cy="4720046"/>
          </a:xfrm>
          <a:prstGeom prst="horizontalScroll">
            <a:avLst>
              <a:gd name="adj" fmla="val 5606"/>
            </a:avLst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143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893798"/>
              </p:ext>
            </p:extLst>
          </p:nvPr>
        </p:nvGraphicFramePr>
        <p:xfrm>
          <a:off x="2219279" y="3055664"/>
          <a:ext cx="69850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3" name="Equation" r:id="rId5" imgW="2895480" imgH="228600" progId="Equation.DSMT4">
                  <p:embed/>
                </p:oleObj>
              </mc:Choice>
              <mc:Fallback>
                <p:oleObj name="Equation" r:id="rId5" imgW="2895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279" y="3055664"/>
                        <a:ext cx="69850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600150"/>
              </p:ext>
            </p:extLst>
          </p:nvPr>
        </p:nvGraphicFramePr>
        <p:xfrm>
          <a:off x="2219279" y="3741067"/>
          <a:ext cx="47101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4" name="Equation" r:id="rId7" imgW="2273040" imgH="215640" progId="Equation.DSMT4">
                  <p:embed/>
                </p:oleObj>
              </mc:Choice>
              <mc:Fallback>
                <p:oleObj name="Equation" r:id="rId7" imgW="22730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279" y="3741067"/>
                        <a:ext cx="471011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16</a:t>
            </a:fld>
            <a:endParaRPr lang="zh-CN" altLang="en-US"/>
          </a:p>
        </p:txBody>
      </p:sp>
      <p:graphicFrame>
        <p:nvGraphicFramePr>
          <p:cNvPr id="8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57021"/>
              </p:ext>
            </p:extLst>
          </p:nvPr>
        </p:nvGraphicFramePr>
        <p:xfrm>
          <a:off x="2323782" y="1571747"/>
          <a:ext cx="4694237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5" name="Equation" r:id="rId9" imgW="2158920" imgH="380880" progId="Equation.DSMT4">
                  <p:embed/>
                </p:oleObj>
              </mc:Choice>
              <mc:Fallback>
                <p:oleObj name="Equation" r:id="rId9" imgW="21589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3782" y="1571747"/>
                        <a:ext cx="4694237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705911"/>
              </p:ext>
            </p:extLst>
          </p:nvPr>
        </p:nvGraphicFramePr>
        <p:xfrm>
          <a:off x="2451847" y="4300882"/>
          <a:ext cx="6519863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6" name="Equation" r:id="rId11" imgW="3390840" imgH="431640" progId="Equation.DSMT4">
                  <p:embed/>
                </p:oleObj>
              </mc:Choice>
              <mc:Fallback>
                <p:oleObj name="Equation" r:id="rId11" imgW="33908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847" y="4300882"/>
                        <a:ext cx="6519863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479564"/>
              </p:ext>
            </p:extLst>
          </p:nvPr>
        </p:nvGraphicFramePr>
        <p:xfrm>
          <a:off x="2219279" y="2398835"/>
          <a:ext cx="541178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" name="Equation" r:id="rId13" imgW="2489040" imgH="228600" progId="Equation.DSMT4">
                  <p:embed/>
                </p:oleObj>
              </mc:Choice>
              <mc:Fallback>
                <p:oleObj name="Equation" r:id="rId13" imgW="2489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279" y="2398835"/>
                        <a:ext cx="5411787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10656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8" name="Freeform 20"/>
          <p:cNvSpPr>
            <a:spLocks/>
          </p:cNvSpPr>
          <p:nvPr/>
        </p:nvSpPr>
        <p:spPr bwMode="auto">
          <a:xfrm>
            <a:off x="1318189" y="2743201"/>
            <a:ext cx="1795603" cy="2825554"/>
          </a:xfrm>
          <a:custGeom>
            <a:avLst/>
            <a:gdLst>
              <a:gd name="T0" fmla="*/ 546 w 1320"/>
              <a:gd name="T1" fmla="*/ 0 h 2054"/>
              <a:gd name="T2" fmla="*/ 0 w 1320"/>
              <a:gd name="T3" fmla="*/ 2054 h 2054"/>
              <a:gd name="T4" fmla="*/ 1320 w 1320"/>
              <a:gd name="T5" fmla="*/ 1510 h 2054"/>
              <a:gd name="T6" fmla="*/ 546 w 1320"/>
              <a:gd name="T7" fmla="*/ 0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0" h="2054">
                <a:moveTo>
                  <a:pt x="546" y="0"/>
                </a:moveTo>
                <a:lnTo>
                  <a:pt x="0" y="2054"/>
                </a:lnTo>
                <a:lnTo>
                  <a:pt x="1320" y="1510"/>
                </a:lnTo>
                <a:lnTo>
                  <a:pt x="546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ap="flat" cmpd="sng">
            <a:solidFill>
              <a:srgbClr val="009900"/>
            </a:solidFill>
            <a:prstDash val="solid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135190" name="Group 22"/>
          <p:cNvGrpSpPr>
            <a:grpSpLocks/>
          </p:cNvGrpSpPr>
          <p:nvPr/>
        </p:nvGrpSpPr>
        <p:grpSpPr bwMode="auto">
          <a:xfrm>
            <a:off x="531860" y="1706308"/>
            <a:ext cx="3783013" cy="4362450"/>
            <a:chOff x="336" y="1217"/>
            <a:chExt cx="2383" cy="2748"/>
          </a:xfrm>
        </p:grpSpPr>
        <p:grpSp>
          <p:nvGrpSpPr>
            <p:cNvPr id="135191" name="Group 23"/>
            <p:cNvGrpSpPr>
              <a:grpSpLocks/>
            </p:cNvGrpSpPr>
            <p:nvPr/>
          </p:nvGrpSpPr>
          <p:grpSpPr bwMode="auto">
            <a:xfrm>
              <a:off x="336" y="1217"/>
              <a:ext cx="2383" cy="2748"/>
              <a:chOff x="336" y="1217"/>
              <a:chExt cx="2383" cy="2748"/>
            </a:xfrm>
          </p:grpSpPr>
          <p:sp>
            <p:nvSpPr>
              <p:cNvPr id="135192" name="Text Box 24"/>
              <p:cNvSpPr txBox="1">
                <a:spLocks noChangeArrowheads="1"/>
              </p:cNvSpPr>
              <p:nvPr/>
            </p:nvSpPr>
            <p:spPr bwMode="auto">
              <a:xfrm>
                <a:off x="336" y="3674"/>
                <a:ext cx="24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dash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r"/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193" name="Text Box 25"/>
              <p:cNvSpPr txBox="1">
                <a:spLocks noChangeArrowheads="1"/>
              </p:cNvSpPr>
              <p:nvPr/>
            </p:nvSpPr>
            <p:spPr bwMode="auto">
              <a:xfrm>
                <a:off x="1008" y="2999"/>
                <a:ext cx="29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dash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194" name="Line 26"/>
              <p:cNvSpPr>
                <a:spLocks noChangeShapeType="1"/>
              </p:cNvSpPr>
              <p:nvPr/>
            </p:nvSpPr>
            <p:spPr bwMode="auto">
              <a:xfrm flipV="1">
                <a:off x="1300" y="3153"/>
                <a:ext cx="1305" cy="6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195" name="Text Box 27"/>
              <p:cNvSpPr txBox="1">
                <a:spLocks noChangeArrowheads="1"/>
              </p:cNvSpPr>
              <p:nvPr/>
            </p:nvSpPr>
            <p:spPr bwMode="auto">
              <a:xfrm>
                <a:off x="1002" y="1217"/>
                <a:ext cx="26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dash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r"/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zh-CN" dirty="0"/>
                  <a:t> </a:t>
                </a:r>
              </a:p>
            </p:txBody>
          </p:sp>
          <p:sp>
            <p:nvSpPr>
              <p:cNvPr id="135196" name="Text Box 28"/>
              <p:cNvSpPr txBox="1">
                <a:spLocks noChangeArrowheads="1"/>
              </p:cNvSpPr>
              <p:nvPr/>
            </p:nvSpPr>
            <p:spPr bwMode="auto">
              <a:xfrm>
                <a:off x="2543" y="3153"/>
                <a:ext cx="17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dash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r"/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197" name="Freeform 29"/>
              <p:cNvSpPr>
                <a:spLocks/>
              </p:cNvSpPr>
              <p:nvPr/>
            </p:nvSpPr>
            <p:spPr bwMode="auto">
              <a:xfrm>
                <a:off x="1280" y="1259"/>
                <a:ext cx="29" cy="1908"/>
              </a:xfrm>
              <a:custGeom>
                <a:avLst/>
                <a:gdLst>
                  <a:gd name="T0" fmla="*/ 0 w 1"/>
                  <a:gd name="T1" fmla="*/ 1926 h 1926"/>
                  <a:gd name="T2" fmla="*/ 1 w 1"/>
                  <a:gd name="T3" fmla="*/ 0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926">
                    <a:moveTo>
                      <a:pt x="0" y="1926"/>
                    </a:moveTo>
                    <a:lnTo>
                      <a:pt x="1" y="0"/>
                    </a:lnTo>
                  </a:path>
                </a:pathLst>
              </a:custGeom>
              <a:noFill/>
              <a:ln w="38100" cap="rnd" cmpd="sng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198" name="Line 30"/>
            <p:cNvSpPr>
              <a:spLocks noChangeShapeType="1"/>
            </p:cNvSpPr>
            <p:nvPr/>
          </p:nvSpPr>
          <p:spPr bwMode="auto">
            <a:xfrm flipH="1">
              <a:off x="535" y="3162"/>
              <a:ext cx="773" cy="773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5199" name="Text Box 31"/>
          <p:cNvSpPr txBox="1">
            <a:spLocks noChangeArrowheads="1"/>
          </p:cNvSpPr>
          <p:nvPr/>
        </p:nvSpPr>
        <p:spPr bwMode="auto">
          <a:xfrm>
            <a:off x="2182130" y="2522479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5200" name="Text Box 32"/>
          <p:cNvSpPr txBox="1">
            <a:spLocks noChangeArrowheads="1"/>
          </p:cNvSpPr>
          <p:nvPr/>
        </p:nvSpPr>
        <p:spPr bwMode="auto">
          <a:xfrm>
            <a:off x="1373289" y="5502049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135201" name="Object 33"/>
          <p:cNvGraphicFramePr>
            <a:graphicFrameLocks noChangeAspect="1"/>
          </p:cNvGraphicFramePr>
          <p:nvPr>
            <p:extLst/>
          </p:nvPr>
        </p:nvGraphicFramePr>
        <p:xfrm>
          <a:off x="3234442" y="4868991"/>
          <a:ext cx="151082" cy="250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" name="公式" r:id="rId4" imgW="177480" imgH="291960" progId="Equation.3">
                  <p:embed/>
                </p:oleObj>
              </mc:Choice>
              <mc:Fallback>
                <p:oleObj name="公式" r:id="rId4" imgW="1774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4442" y="4868991"/>
                        <a:ext cx="151082" cy="2504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03" name="Text Box 35"/>
          <p:cNvSpPr txBox="1">
            <a:spLocks noChangeArrowheads="1"/>
          </p:cNvSpPr>
          <p:nvPr/>
        </p:nvSpPr>
        <p:spPr bwMode="auto">
          <a:xfrm>
            <a:off x="2231177" y="4188188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  <a:endParaRPr lang="en-US" altLang="zh-CN" sz="1600" b="1" i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5212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729700"/>
              </p:ext>
            </p:extLst>
          </p:nvPr>
        </p:nvGraphicFramePr>
        <p:xfrm>
          <a:off x="5073650" y="4434374"/>
          <a:ext cx="4881563" cy="683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4" name="Equation" r:id="rId6" imgW="2336760" imgH="266400" progId="Equation.DSMT4">
                  <p:embed/>
                </p:oleObj>
              </mc:Choice>
              <mc:Fallback>
                <p:oleObj name="Equation" r:id="rId6" imgW="23367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4434374"/>
                        <a:ext cx="4881563" cy="6837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13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670372"/>
              </p:ext>
            </p:extLst>
          </p:nvPr>
        </p:nvGraphicFramePr>
        <p:xfrm>
          <a:off x="8698865" y="5335255"/>
          <a:ext cx="6508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5" name="公式" r:id="rId8" imgW="698400" imgH="838080" progId="Equation.3">
                  <p:embed/>
                </p:oleObj>
              </mc:Choice>
              <mc:Fallback>
                <p:oleObj name="公式" r:id="rId8" imgW="6984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8865" y="5335255"/>
                        <a:ext cx="6508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14" name="Text Box 46"/>
          <p:cNvSpPr txBox="1">
            <a:spLocks noChangeArrowheads="1"/>
          </p:cNvSpPr>
          <p:nvPr/>
        </p:nvSpPr>
        <p:spPr bwMode="auto">
          <a:xfrm>
            <a:off x="10183813" y="2525714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35215" name="Text Box 47"/>
          <p:cNvSpPr txBox="1">
            <a:spLocks noChangeArrowheads="1"/>
          </p:cNvSpPr>
          <p:nvPr/>
        </p:nvSpPr>
        <p:spPr bwMode="auto">
          <a:xfrm>
            <a:off x="10336213" y="2678114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35216" name="Text Box 48"/>
          <p:cNvSpPr txBox="1">
            <a:spLocks noChangeArrowheads="1"/>
          </p:cNvSpPr>
          <p:nvPr/>
        </p:nvSpPr>
        <p:spPr bwMode="auto">
          <a:xfrm>
            <a:off x="10456863" y="2830514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35217" name="Rectangle 49"/>
          <p:cNvSpPr>
            <a:spLocks noGrp="1" noChangeArrowheads="1"/>
          </p:cNvSpPr>
          <p:nvPr>
            <p:ph type="title" idx="4294967295"/>
          </p:nvPr>
        </p:nvSpPr>
        <p:spPr>
          <a:xfrm>
            <a:off x="2081213" y="367138"/>
            <a:ext cx="1585913" cy="533400"/>
          </a:xfrm>
        </p:spPr>
        <p:txBody>
          <a:bodyPr/>
          <a:lstStyle/>
          <a:p>
            <a:pPr algn="l"/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5219" name="Text Box 51"/>
          <p:cNvSpPr txBox="1">
            <a:spLocks noChangeArrowheads="1"/>
          </p:cNvSpPr>
          <p:nvPr/>
        </p:nvSpPr>
        <p:spPr bwMode="auto">
          <a:xfrm>
            <a:off x="2614206" y="3074989"/>
            <a:ext cx="22304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</p:txBody>
      </p:sp>
      <p:graphicFrame>
        <p:nvGraphicFramePr>
          <p:cNvPr id="135221" name="Object 53"/>
          <p:cNvGraphicFramePr>
            <a:graphicFrameLocks noChangeAspect="1"/>
          </p:cNvGraphicFramePr>
          <p:nvPr>
            <p:extLst/>
          </p:nvPr>
        </p:nvGraphicFramePr>
        <p:xfrm>
          <a:off x="2636135" y="371901"/>
          <a:ext cx="5187859" cy="133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6" name="Equation" r:id="rId10" imgW="2501640" imgH="622080" progId="Equation.DSMT4">
                  <p:embed/>
                </p:oleObj>
              </mc:Choice>
              <mc:Fallback>
                <p:oleObj name="Equation" r:id="rId10" imgW="250164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135" y="371901"/>
                        <a:ext cx="5187859" cy="133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22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193941"/>
              </p:ext>
            </p:extLst>
          </p:nvPr>
        </p:nvGraphicFramePr>
        <p:xfrm>
          <a:off x="5697207" y="2439799"/>
          <a:ext cx="4324778" cy="1062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7" name="Equation" r:id="rId12" imgW="1942920" imgH="444240" progId="Equation.DSMT4">
                  <p:embed/>
                </p:oleObj>
              </mc:Choice>
              <mc:Fallback>
                <p:oleObj name="Equation" r:id="rId12" imgW="19429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7207" y="2439799"/>
                        <a:ext cx="4324778" cy="1062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23" name="Text Box 55"/>
          <p:cNvSpPr txBox="1">
            <a:spLocks noChangeArrowheads="1"/>
          </p:cNvSpPr>
          <p:nvPr/>
        </p:nvSpPr>
        <p:spPr bwMode="auto">
          <a:xfrm>
            <a:off x="4841471" y="2597502"/>
            <a:ext cx="7954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35225" name="Text Box 57"/>
          <p:cNvSpPr txBox="1">
            <a:spLocks noChangeArrowheads="1"/>
          </p:cNvSpPr>
          <p:nvPr/>
        </p:nvSpPr>
        <p:spPr bwMode="auto">
          <a:xfrm>
            <a:off x="3667126" y="1973264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006600"/>
                </a:solidFill>
                <a:ea typeface="黑体" panose="02010609060101010101" pitchFamily="49" charset="-122"/>
              </a:rPr>
              <a:t> 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解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5229" name="Text Box 61"/>
          <p:cNvSpPr txBox="1">
            <a:spLocks noChangeArrowheads="1"/>
          </p:cNvSpPr>
          <p:nvPr/>
        </p:nvSpPr>
        <p:spPr bwMode="auto">
          <a:xfrm>
            <a:off x="2286000" y="2743201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6600"/>
                </a:solidFill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35231" name="Text Box 63"/>
          <p:cNvSpPr txBox="1">
            <a:spLocks noChangeArrowheads="1"/>
          </p:cNvSpPr>
          <p:nvPr/>
        </p:nvSpPr>
        <p:spPr bwMode="auto">
          <a:xfrm>
            <a:off x="4708525" y="1936751"/>
            <a:ext cx="570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latin typeface="Arial" panose="020B0604020202020204" pitchFamily="34" charset="0"/>
              </a:rPr>
              <a:t>直接积分困难，考虑改变积分次序</a:t>
            </a:r>
          </a:p>
        </p:txBody>
      </p:sp>
      <p:graphicFrame>
        <p:nvGraphicFramePr>
          <p:cNvPr id="135232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082561"/>
              </p:ext>
            </p:extLst>
          </p:nvPr>
        </p:nvGraphicFramePr>
        <p:xfrm>
          <a:off x="5127625" y="3502025"/>
          <a:ext cx="48704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8" name="公式" r:id="rId14" imgW="5232240" imgH="698400" progId="Equation.3">
                  <p:embed/>
                </p:oleObj>
              </mc:Choice>
              <mc:Fallback>
                <p:oleObj name="公式" r:id="rId14" imgW="523224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25" y="3502025"/>
                        <a:ext cx="48704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33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923750"/>
              </p:ext>
            </p:extLst>
          </p:nvPr>
        </p:nvGraphicFramePr>
        <p:xfrm>
          <a:off x="5073650" y="5335255"/>
          <a:ext cx="348297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9" name="Equation" r:id="rId16" imgW="1587240" imgH="406080" progId="Equation.DSMT4">
                  <p:embed/>
                </p:oleObj>
              </mc:Choice>
              <mc:Fallback>
                <p:oleObj name="Equation" r:id="rId16" imgW="15872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5335255"/>
                        <a:ext cx="348297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00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5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5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5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5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35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135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135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5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5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5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13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52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2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52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2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52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52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2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52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2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88" grpId="0" animBg="1"/>
      <p:bldP spid="135199" grpId="0" autoUpdateAnimBg="0"/>
      <p:bldP spid="135200" grpId="0" autoUpdateAnimBg="0"/>
      <p:bldP spid="135203" grpId="0" autoUpdateAnimBg="0"/>
      <p:bldP spid="135219" grpId="0" autoUpdateAnimBg="0"/>
      <p:bldP spid="135223" grpId="0" autoUpdateAnimBg="0"/>
      <p:bldP spid="135225" grpId="0" autoUpdateAnimBg="0"/>
      <p:bldP spid="135229" grpId="0" autoUpdateAnimBg="0"/>
      <p:bldP spid="1352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902558"/>
              </p:ext>
            </p:extLst>
          </p:nvPr>
        </p:nvGraphicFramePr>
        <p:xfrm>
          <a:off x="1928813" y="830263"/>
          <a:ext cx="817245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" name="公式" r:id="rId3" imgW="7531100" imgH="927100" progId="Equation.3">
                  <p:embed/>
                </p:oleObj>
              </mc:Choice>
              <mc:Fallback>
                <p:oleObj name="公式" r:id="rId3" imgW="75311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830263"/>
                        <a:ext cx="817245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407424"/>
              </p:ext>
            </p:extLst>
          </p:nvPr>
        </p:nvGraphicFramePr>
        <p:xfrm>
          <a:off x="3755593" y="1603376"/>
          <a:ext cx="4140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" name="公式" r:id="rId5" imgW="4140200" imgH="736600" progId="Equation.3">
                  <p:embed/>
                </p:oleObj>
              </mc:Choice>
              <mc:Fallback>
                <p:oleObj name="公式" r:id="rId5" imgW="41402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5593" y="1603376"/>
                        <a:ext cx="41402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063984"/>
              </p:ext>
            </p:extLst>
          </p:nvPr>
        </p:nvGraphicFramePr>
        <p:xfrm>
          <a:off x="1928813" y="2395538"/>
          <a:ext cx="77374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9" name="Equation" r:id="rId7" imgW="3073320" imgH="215640" progId="Equation.DSMT4">
                  <p:embed/>
                </p:oleObj>
              </mc:Choice>
              <mc:Fallback>
                <p:oleObj name="Equation" r:id="rId7" imgW="3073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2395538"/>
                        <a:ext cx="77374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113426"/>
              </p:ext>
            </p:extLst>
          </p:nvPr>
        </p:nvGraphicFramePr>
        <p:xfrm>
          <a:off x="2089944" y="3035777"/>
          <a:ext cx="785018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0" name="Equation" r:id="rId9" imgW="3720960" imgH="406080" progId="Equation.DSMT4">
                  <p:embed/>
                </p:oleObj>
              </mc:Choice>
              <mc:Fallback>
                <p:oleObj name="Equation" r:id="rId9" imgW="3720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944" y="3035777"/>
                        <a:ext cx="7850187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627788"/>
              </p:ext>
            </p:extLst>
          </p:nvPr>
        </p:nvGraphicFramePr>
        <p:xfrm>
          <a:off x="1928813" y="4004541"/>
          <a:ext cx="6626225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1" name="Equation" r:id="rId11" imgW="2514600" imgH="228600" progId="Equation.DSMT4">
                  <p:embed/>
                </p:oleObj>
              </mc:Choice>
              <mc:Fallback>
                <p:oleObj name="Equation" r:id="rId11" imgW="2514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4004541"/>
                        <a:ext cx="6626225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07" name="Text Box 7"/>
          <p:cNvSpPr txBox="1">
            <a:spLocks noChangeArrowheads="1"/>
          </p:cNvSpPr>
          <p:nvPr/>
        </p:nvSpPr>
        <p:spPr bwMode="auto">
          <a:xfrm>
            <a:off x="8782772" y="4004541"/>
            <a:ext cx="61061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878415"/>
              </p:ext>
            </p:extLst>
          </p:nvPr>
        </p:nvGraphicFramePr>
        <p:xfrm>
          <a:off x="2089944" y="5032376"/>
          <a:ext cx="2303463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" name="Equation" r:id="rId14" imgW="1066680" imgH="380880" progId="Equation.DSMT4">
                  <p:embed/>
                </p:oleObj>
              </mc:Choice>
              <mc:Fallback>
                <p:oleObj name="Equation" r:id="rId14" imgW="10666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944" y="5032376"/>
                        <a:ext cx="2303463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186942"/>
              </p:ext>
            </p:extLst>
          </p:nvPr>
        </p:nvGraphicFramePr>
        <p:xfrm>
          <a:off x="4393407" y="4932435"/>
          <a:ext cx="4920960" cy="812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" name="Equation" r:id="rId16" imgW="2158920" imgH="355320" progId="Equation.DSMT4">
                  <p:embed/>
                </p:oleObj>
              </mc:Choice>
              <mc:Fallback>
                <p:oleObj name="Equation" r:id="rId16" imgW="21589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3407" y="4932435"/>
                        <a:ext cx="4920960" cy="812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740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8" name="Text Box 4"/>
          <p:cNvSpPr txBox="1">
            <a:spLocks noChangeArrowheads="1"/>
          </p:cNvSpPr>
          <p:nvPr/>
        </p:nvSpPr>
        <p:spPr bwMode="auto">
          <a:xfrm>
            <a:off x="1747519" y="767197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accent2"/>
                </a:solidFill>
                <a:ea typeface="黑体" panose="02010609060101010101" pitchFamily="49" charset="-122"/>
              </a:rPr>
              <a:t>注意</a:t>
            </a:r>
          </a:p>
        </p:txBody>
      </p:sp>
      <p:graphicFrame>
        <p:nvGraphicFramePr>
          <p:cNvPr id="2570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800104"/>
              </p:ext>
            </p:extLst>
          </p:nvPr>
        </p:nvGraphicFramePr>
        <p:xfrm>
          <a:off x="1747520" y="1432121"/>
          <a:ext cx="9136063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Equation" r:id="rId4" imgW="3911400" imgH="698400" progId="Equation.DSMT4">
                  <p:embed/>
                </p:oleObj>
              </mc:Choice>
              <mc:Fallback>
                <p:oleObj name="Equation" r:id="rId4" imgW="391140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520" y="1432121"/>
                        <a:ext cx="9136063" cy="163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7107046" y="3739433"/>
            <a:ext cx="3098959" cy="22208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2121806" y="3688084"/>
            <a:ext cx="3188889" cy="2413462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5975701" y="4664363"/>
            <a:ext cx="739135" cy="3048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089582"/>
              </p:ext>
            </p:extLst>
          </p:nvPr>
        </p:nvGraphicFramePr>
        <p:xfrm>
          <a:off x="4654118" y="203350"/>
          <a:ext cx="672623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Equation" r:id="rId8" imgW="3187440" imgH="406080" progId="Equation.DSMT4">
                  <p:embed/>
                </p:oleObj>
              </mc:Choice>
              <mc:Fallback>
                <p:oleObj name="Equation" r:id="rId8" imgW="31874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118" y="203350"/>
                        <a:ext cx="6726237" cy="857250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  <a:ln w="19050">
                        <a:solidFill>
                          <a:srgbClr val="FF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525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8" grpId="0" autoUpdateAnimBg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Text Box 2"/>
          <p:cNvSpPr txBox="1">
            <a:spLocks noChangeArrowheads="1"/>
          </p:cNvSpPr>
          <p:nvPr/>
        </p:nvSpPr>
        <p:spPr bwMode="auto">
          <a:xfrm>
            <a:off x="1992313" y="196851"/>
            <a:ext cx="8424862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设有一物体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Ω=[0,1;0,1;0,1](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即长方体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它在点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x,y,z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处的密度为点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到原点距离的平方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求物体的质量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M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303107" name="Object 3"/>
          <p:cNvGraphicFramePr>
            <a:graphicFrameLocks/>
          </p:cNvGraphicFramePr>
          <p:nvPr/>
        </p:nvGraphicFramePr>
        <p:xfrm>
          <a:off x="2293938" y="2298700"/>
          <a:ext cx="8259762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" name="Equation" r:id="rId4" imgW="3593880" imgH="406080" progId="Equation.DSMT4">
                  <p:embed/>
                </p:oleObj>
              </mc:Choice>
              <mc:Fallback>
                <p:oleObj name="Equation" r:id="rId4" imgW="3593880" imgH="4060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2298700"/>
                        <a:ext cx="8259762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09" name="Object 5"/>
          <p:cNvGraphicFramePr>
            <a:graphicFrameLocks/>
          </p:cNvGraphicFramePr>
          <p:nvPr/>
        </p:nvGraphicFramePr>
        <p:xfrm>
          <a:off x="2898775" y="3254375"/>
          <a:ext cx="679926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" name="Equation" r:id="rId6" imgW="2958840" imgH="457200" progId="Equation.DSMT4">
                  <p:embed/>
                </p:oleObj>
              </mc:Choice>
              <mc:Fallback>
                <p:oleObj name="Equation" r:id="rId6" imgW="2958840" imgH="457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775" y="3254375"/>
                        <a:ext cx="6799263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0" name="Object 6"/>
          <p:cNvGraphicFramePr>
            <a:graphicFrameLocks noChangeAspect="1"/>
          </p:cNvGraphicFramePr>
          <p:nvPr/>
        </p:nvGraphicFramePr>
        <p:xfrm>
          <a:off x="2927350" y="4221164"/>
          <a:ext cx="5494338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" name="公式" r:id="rId8" imgW="2235200" imgH="469900" progId="Equation.3">
                  <p:embed/>
                </p:oleObj>
              </mc:Choice>
              <mc:Fallback>
                <p:oleObj name="公式" r:id="rId8" imgW="2235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4221164"/>
                        <a:ext cx="5494338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11" name="Text Box 7"/>
          <p:cNvSpPr txBox="1">
            <a:spLocks noChangeArrowheads="1"/>
          </p:cNvSpPr>
          <p:nvPr/>
        </p:nvSpPr>
        <p:spPr bwMode="auto">
          <a:xfrm>
            <a:off x="1774825" y="2349501"/>
            <a:ext cx="781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303112" name="Object 8"/>
          <p:cNvGraphicFramePr>
            <a:graphicFrameLocks noChangeAspect="1"/>
          </p:cNvGraphicFramePr>
          <p:nvPr/>
        </p:nvGraphicFramePr>
        <p:xfrm>
          <a:off x="2903538" y="5575300"/>
          <a:ext cx="42449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" name="Equation" r:id="rId10" imgW="1726920" imgH="215640" progId="Equation.DSMT4">
                  <p:embed/>
                </p:oleObj>
              </mc:Choice>
              <mc:Fallback>
                <p:oleObj name="Equation" r:id="rId10" imgW="17269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538" y="5575300"/>
                        <a:ext cx="42449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2454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3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6" grpId="0" build="p" autoUpdateAnimBg="0"/>
      <p:bldP spid="30311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130" name="Object 2"/>
          <p:cNvGraphicFramePr>
            <a:graphicFrameLocks/>
          </p:cNvGraphicFramePr>
          <p:nvPr/>
        </p:nvGraphicFramePr>
        <p:xfrm>
          <a:off x="2973388" y="1916114"/>
          <a:ext cx="56435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公式" r:id="rId3" imgW="2679700" imgH="406400" progId="Equation.3">
                  <p:embed/>
                </p:oleObj>
              </mc:Choice>
              <mc:Fallback>
                <p:oleObj name="公式" r:id="rId3" imgW="2679700" imgH="406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1916114"/>
                        <a:ext cx="564356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1" name="Text Box 3"/>
          <p:cNvSpPr txBox="1">
            <a:spLocks noChangeArrowheads="1"/>
          </p:cNvSpPr>
          <p:nvPr/>
        </p:nvSpPr>
        <p:spPr bwMode="auto">
          <a:xfrm>
            <a:off x="2208213" y="5546724"/>
            <a:ext cx="7129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即把一个三重积分化为三个定积分的积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304136" name="Object 8"/>
          <p:cNvGraphicFramePr>
            <a:graphicFrameLocks/>
          </p:cNvGraphicFramePr>
          <p:nvPr/>
        </p:nvGraphicFramePr>
        <p:xfrm>
          <a:off x="2366963" y="2965450"/>
          <a:ext cx="5297487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" name="Equation" r:id="rId6" imgW="2108160" imgH="457200" progId="Equation.DSMT4">
                  <p:embed/>
                </p:oleObj>
              </mc:Choice>
              <mc:Fallback>
                <p:oleObj name="Equation" r:id="rId6" imgW="2108160" imgH="457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2965450"/>
                        <a:ext cx="5297487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7" name="Object 9"/>
          <p:cNvGraphicFramePr>
            <a:graphicFrameLocks/>
          </p:cNvGraphicFramePr>
          <p:nvPr/>
        </p:nvGraphicFramePr>
        <p:xfrm>
          <a:off x="2566989" y="4352925"/>
          <a:ext cx="65627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Equation" r:id="rId8" imgW="3200400" imgH="406400" progId="Equation.DSMT4">
                  <p:embed/>
                </p:oleObj>
              </mc:Choice>
              <mc:Fallback>
                <p:oleObj name="Equation" r:id="rId8" imgW="3200400" imgH="4064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4352925"/>
                        <a:ext cx="65627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8" name="Text Box 10"/>
          <p:cNvSpPr txBox="1">
            <a:spLocks noChangeArrowheads="1"/>
          </p:cNvSpPr>
          <p:nvPr/>
        </p:nvSpPr>
        <p:spPr bwMode="auto">
          <a:xfrm>
            <a:off x="2208213" y="455614"/>
            <a:ext cx="78486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当积分区域是长方体的时候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三重积分的积分限最容易安排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7783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4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1" grpId="0" build="p" autoUpdateAnimBg="0"/>
      <p:bldP spid="304138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4" name="Text Box 4"/>
          <p:cNvSpPr txBox="1">
            <a:spLocks noChangeArrowheads="1"/>
          </p:cNvSpPr>
          <p:nvPr/>
        </p:nvSpPr>
        <p:spPr bwMode="auto">
          <a:xfrm>
            <a:off x="1705111" y="771657"/>
            <a:ext cx="3348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计算三重积分</a:t>
            </a:r>
          </a:p>
        </p:txBody>
      </p:sp>
      <p:graphicFrame>
        <p:nvGraphicFramePr>
          <p:cNvPr id="307205" name="Object 5"/>
          <p:cNvGraphicFramePr>
            <a:graphicFrameLocks/>
          </p:cNvGraphicFramePr>
          <p:nvPr/>
        </p:nvGraphicFramePr>
        <p:xfrm>
          <a:off x="4662814" y="670822"/>
          <a:ext cx="1938337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Equation" r:id="rId4" imgW="825480" imgH="380880" progId="Equation.DSMT4">
                  <p:embed/>
                </p:oleObj>
              </mc:Choice>
              <mc:Fallback>
                <p:oleObj name="Equation" r:id="rId4" imgW="825480" imgH="3808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2814" y="670822"/>
                        <a:ext cx="1938337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06" name="Text Box 6"/>
          <p:cNvSpPr txBox="1">
            <a:spLocks noChangeArrowheads="1"/>
          </p:cNvSpPr>
          <p:nvPr/>
        </p:nvSpPr>
        <p:spPr bwMode="auto">
          <a:xfrm>
            <a:off x="6601151" y="771657"/>
            <a:ext cx="38877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其中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Ω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为三个坐标面及</a:t>
            </a:r>
          </a:p>
        </p:txBody>
      </p:sp>
      <p:sp>
        <p:nvSpPr>
          <p:cNvPr id="307207" name="Text Box 7"/>
          <p:cNvSpPr txBox="1">
            <a:spLocks noChangeArrowheads="1"/>
          </p:cNvSpPr>
          <p:nvPr/>
        </p:nvSpPr>
        <p:spPr bwMode="auto">
          <a:xfrm>
            <a:off x="2208213" y="1485508"/>
            <a:ext cx="5181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平面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+2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+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z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=1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所围成的闭区域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07211" name="Text Box 11"/>
          <p:cNvSpPr txBox="1">
            <a:spLocks noChangeArrowheads="1"/>
          </p:cNvSpPr>
          <p:nvPr/>
        </p:nvSpPr>
        <p:spPr bwMode="auto">
          <a:xfrm>
            <a:off x="1790203" y="2284099"/>
            <a:ext cx="9139054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: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作闭区域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Ω,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如图示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 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把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Ω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投影到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xoy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平面上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，得到区域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三角形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闭区域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OAB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直线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OA,AB,OB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方程依次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为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=0, 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x+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y=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,x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=0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所以</a:t>
            </a:r>
          </a:p>
        </p:txBody>
      </p:sp>
      <p:sp>
        <p:nvSpPr>
          <p:cNvPr id="307212" name="Text Box 12"/>
          <p:cNvSpPr txBox="1">
            <a:spLocks noChangeArrowheads="1"/>
          </p:cNvSpPr>
          <p:nvPr/>
        </p:nvSpPr>
        <p:spPr bwMode="auto">
          <a:xfrm>
            <a:off x="6854825" y="5246688"/>
            <a:ext cx="1989138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7904650" y="3871888"/>
            <a:ext cx="3068953" cy="2403008"/>
            <a:chOff x="0" y="0"/>
            <a:chExt cx="1851" cy="1325"/>
          </a:xfrm>
        </p:grpSpPr>
        <p:sp>
          <p:nvSpPr>
            <p:cNvPr id="24587" name="Freeform 14"/>
            <p:cNvSpPr>
              <a:spLocks/>
            </p:cNvSpPr>
            <p:nvPr/>
          </p:nvSpPr>
          <p:spPr bwMode="auto">
            <a:xfrm>
              <a:off x="288" y="288"/>
              <a:ext cx="1056" cy="816"/>
            </a:xfrm>
            <a:custGeom>
              <a:avLst/>
              <a:gdLst>
                <a:gd name="T0" fmla="*/ 672 w 1056"/>
                <a:gd name="T1" fmla="*/ 0 h 816"/>
                <a:gd name="T2" fmla="*/ 1056 w 1056"/>
                <a:gd name="T3" fmla="*/ 480 h 816"/>
                <a:gd name="T4" fmla="*/ 0 w 1056"/>
                <a:gd name="T5" fmla="*/ 816 h 816"/>
                <a:gd name="T6" fmla="*/ 672 w 1056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6"/>
                <a:gd name="T13" fmla="*/ 0 h 816"/>
                <a:gd name="T14" fmla="*/ 1056 w 1056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6" h="816">
                  <a:moveTo>
                    <a:pt x="672" y="0"/>
                  </a:moveTo>
                  <a:lnTo>
                    <a:pt x="1056" y="480"/>
                  </a:lnTo>
                  <a:lnTo>
                    <a:pt x="0" y="816"/>
                  </a:lnTo>
                  <a:lnTo>
                    <a:pt x="672" y="0"/>
                  </a:lnTo>
                  <a:close/>
                </a:path>
              </a:pathLst>
            </a:custGeom>
            <a:gradFill rotWithShape="0">
              <a:gsLst>
                <a:gs pos="0">
                  <a:srgbClr val="FF0000"/>
                </a:gs>
                <a:gs pos="100000">
                  <a:srgbClr val="FFCCCC"/>
                </a:gs>
              </a:gsLst>
              <a:lin ang="2700000" scaled="1"/>
            </a:gradFill>
            <a:ln w="38100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8" name="Line 15"/>
            <p:cNvSpPr>
              <a:spLocks noChangeShapeType="1"/>
            </p:cNvSpPr>
            <p:nvPr/>
          </p:nvSpPr>
          <p:spPr bwMode="auto">
            <a:xfrm>
              <a:off x="960" y="768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9" name="Line 16"/>
            <p:cNvSpPr>
              <a:spLocks noChangeShapeType="1"/>
            </p:cNvSpPr>
            <p:nvPr/>
          </p:nvSpPr>
          <p:spPr bwMode="auto">
            <a:xfrm flipV="1">
              <a:off x="960" y="48"/>
              <a:ext cx="0" cy="7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0" name="Line 17"/>
            <p:cNvSpPr>
              <a:spLocks noChangeShapeType="1"/>
            </p:cNvSpPr>
            <p:nvPr/>
          </p:nvSpPr>
          <p:spPr bwMode="auto">
            <a:xfrm flipH="1">
              <a:off x="0" y="768"/>
              <a:ext cx="96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1" name="Line 18"/>
            <p:cNvSpPr>
              <a:spLocks noChangeShapeType="1"/>
            </p:cNvSpPr>
            <p:nvPr/>
          </p:nvSpPr>
          <p:spPr bwMode="auto">
            <a:xfrm flipV="1">
              <a:off x="1056" y="576"/>
              <a:ext cx="0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2" name="Text Box 19"/>
            <p:cNvSpPr txBox="1">
              <a:spLocks noChangeArrowheads="1"/>
            </p:cNvSpPr>
            <p:nvPr/>
          </p:nvSpPr>
          <p:spPr bwMode="auto">
            <a:xfrm>
              <a:off x="768" y="576"/>
              <a:ext cx="20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24593" name="Text Box 20"/>
            <p:cNvSpPr txBox="1">
              <a:spLocks noChangeArrowheads="1"/>
            </p:cNvSpPr>
            <p:nvPr/>
          </p:nvSpPr>
          <p:spPr bwMode="auto">
            <a:xfrm>
              <a:off x="48" y="960"/>
              <a:ext cx="20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24594" name="Text Box 21"/>
            <p:cNvSpPr txBox="1">
              <a:spLocks noChangeArrowheads="1"/>
            </p:cNvSpPr>
            <p:nvPr/>
          </p:nvSpPr>
          <p:spPr bwMode="auto">
            <a:xfrm>
              <a:off x="1536" y="576"/>
              <a:ext cx="19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24595" name="Text Box 22"/>
            <p:cNvSpPr txBox="1">
              <a:spLocks noChangeArrowheads="1"/>
            </p:cNvSpPr>
            <p:nvPr/>
          </p:nvSpPr>
          <p:spPr bwMode="auto">
            <a:xfrm>
              <a:off x="1008" y="0"/>
              <a:ext cx="18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z</a:t>
              </a:r>
            </a:p>
          </p:txBody>
        </p:sp>
        <p:sp>
          <p:nvSpPr>
            <p:cNvPr id="24596" name="Text Box 23"/>
            <p:cNvSpPr txBox="1">
              <a:spLocks noChangeArrowheads="1"/>
            </p:cNvSpPr>
            <p:nvPr/>
          </p:nvSpPr>
          <p:spPr bwMode="auto">
            <a:xfrm>
              <a:off x="1008" y="192"/>
              <a:ext cx="63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ea typeface="宋体" panose="02010600030101010101" pitchFamily="2" charset="-122"/>
                </a:rPr>
                <a:t>C(0,0,1)</a:t>
              </a:r>
            </a:p>
          </p:txBody>
        </p:sp>
        <p:sp>
          <p:nvSpPr>
            <p:cNvPr id="24597" name="Text Box 24"/>
            <p:cNvSpPr txBox="1">
              <a:spLocks noChangeArrowheads="1"/>
            </p:cNvSpPr>
            <p:nvPr/>
          </p:nvSpPr>
          <p:spPr bwMode="auto">
            <a:xfrm>
              <a:off x="1104" y="816"/>
              <a:ext cx="747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ea typeface="宋体" panose="02010600030101010101" pitchFamily="2" charset="-122"/>
                </a:rPr>
                <a:t>B(0,1/2,0)</a:t>
              </a:r>
            </a:p>
          </p:txBody>
        </p:sp>
        <p:sp>
          <p:nvSpPr>
            <p:cNvPr id="24598" name="Text Box 25"/>
            <p:cNvSpPr txBox="1">
              <a:spLocks noChangeArrowheads="1"/>
            </p:cNvSpPr>
            <p:nvPr/>
          </p:nvSpPr>
          <p:spPr bwMode="auto">
            <a:xfrm>
              <a:off x="240" y="1104"/>
              <a:ext cx="63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ea typeface="宋体" panose="02010600030101010101" pitchFamily="2" charset="-122"/>
                </a:rPr>
                <a:t>A(1,0,0)</a:t>
              </a:r>
            </a:p>
          </p:txBody>
        </p:sp>
      </p:grpSp>
      <p:graphicFrame>
        <p:nvGraphicFramePr>
          <p:cNvPr id="307226" name="Object 26"/>
          <p:cNvGraphicFramePr>
            <a:graphicFrameLocks noGrp="1"/>
          </p:cNvGraphicFramePr>
          <p:nvPr>
            <p:ph/>
          </p:nvPr>
        </p:nvGraphicFramePr>
        <p:xfrm>
          <a:off x="2007915" y="4473520"/>
          <a:ext cx="51847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Equation" r:id="rId6" imgW="2184120" imgH="406080" progId="Equation.DSMT4">
                  <p:embed/>
                </p:oleObj>
              </mc:Choice>
              <mc:Fallback>
                <p:oleObj name="Equation" r:id="rId6" imgW="2184120" imgH="4060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7915" y="4473520"/>
                        <a:ext cx="518477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14F49-929D-4F05-89E8-66031DDD0962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55605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4" grpId="0" build="p" autoUpdateAnimBg="0"/>
      <p:bldP spid="307206" grpId="0" build="p" autoUpdateAnimBg="0"/>
      <p:bldP spid="307207" grpId="0" build="p" autoUpdateAnimBg="0"/>
      <p:bldP spid="307211" grpId="0" build="p" autoUpdateAnimBg="0"/>
      <p:bldP spid="307212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Text Box 2"/>
          <p:cNvSpPr txBox="1">
            <a:spLocks noChangeArrowheads="1"/>
          </p:cNvSpPr>
          <p:nvPr/>
        </p:nvSpPr>
        <p:spPr bwMode="auto">
          <a:xfrm>
            <a:off x="1701301" y="813466"/>
            <a:ext cx="8522561" cy="142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55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在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内任意取一点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x,y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),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过此点作平行于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z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轴的直线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该直线先通过平面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z=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0,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再通过平面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z=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-x-2y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于是</a:t>
            </a:r>
          </a:p>
        </p:txBody>
      </p:sp>
      <p:graphicFrame>
        <p:nvGraphicFramePr>
          <p:cNvPr id="306179" name="Object 3"/>
          <p:cNvGraphicFramePr>
            <a:graphicFrameLocks/>
          </p:cNvGraphicFramePr>
          <p:nvPr/>
        </p:nvGraphicFramePr>
        <p:xfrm>
          <a:off x="2279650" y="2611438"/>
          <a:ext cx="7813675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" name="Equation" r:id="rId4" imgW="3492360" imgH="812520" progId="Equation.DSMT4">
                  <p:embed/>
                </p:oleObj>
              </mc:Choice>
              <mc:Fallback>
                <p:oleObj name="Equation" r:id="rId4" imgW="3492360" imgH="81252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2611438"/>
                        <a:ext cx="7813675" cy="195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1" name="Object 5"/>
          <p:cNvGraphicFramePr>
            <a:graphicFrameLocks/>
          </p:cNvGraphicFramePr>
          <p:nvPr/>
        </p:nvGraphicFramePr>
        <p:xfrm>
          <a:off x="6096001" y="3213101"/>
          <a:ext cx="3586163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" name="公式" r:id="rId6" imgW="1714500" imgH="622300" progId="Equation.3">
                  <p:embed/>
                </p:oleObj>
              </mc:Choice>
              <mc:Fallback>
                <p:oleObj name="公式" r:id="rId6" imgW="1714500" imgH="6223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3213101"/>
                        <a:ext cx="3586163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2" name="Object 6"/>
          <p:cNvGraphicFramePr>
            <a:graphicFrameLocks/>
          </p:cNvGraphicFramePr>
          <p:nvPr/>
        </p:nvGraphicFramePr>
        <p:xfrm>
          <a:off x="5448301" y="5013325"/>
          <a:ext cx="37449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" name="公式" r:id="rId8" imgW="1689100" imgH="419100" progId="Equation.3">
                  <p:embed/>
                </p:oleObj>
              </mc:Choice>
              <mc:Fallback>
                <p:oleObj name="公式" r:id="rId8" imgW="1689100" imgH="4191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1" y="5013325"/>
                        <a:ext cx="374491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3" name="Object 7"/>
          <p:cNvGraphicFramePr>
            <a:graphicFrameLocks/>
          </p:cNvGraphicFramePr>
          <p:nvPr/>
        </p:nvGraphicFramePr>
        <p:xfrm>
          <a:off x="2208214" y="5084764"/>
          <a:ext cx="3081337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" name="公式" r:id="rId10" imgW="1473200" imgH="406400" progId="Equation.3">
                  <p:embed/>
                </p:oleObj>
              </mc:Choice>
              <mc:Fallback>
                <p:oleObj name="公式" r:id="rId10" imgW="1473200" imgH="406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5084764"/>
                        <a:ext cx="3081337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960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6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8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2239963" y="822373"/>
            <a:ext cx="1928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900" b="1" dirty="0">
                <a:solidFill>
                  <a:schemeClr val="tx1"/>
                </a:solidFill>
                <a:ea typeface="楷体_GB2312" pitchFamily="49" charset="-122"/>
              </a:rPr>
              <a:t>立体体积</a:t>
            </a:r>
            <a:r>
              <a:rPr lang="zh-CN" altLang="en-US" sz="29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endParaRPr lang="zh-CN" altLang="en-US" sz="4200" dirty="0">
              <a:solidFill>
                <a:schemeClr val="tx2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13347" name="Text Box 3"/>
          <p:cNvSpPr txBox="1">
            <a:spLocks noChangeArrowheads="1"/>
          </p:cNvSpPr>
          <p:nvPr/>
        </p:nvSpPr>
        <p:spPr bwMode="auto">
          <a:xfrm>
            <a:off x="2198689" y="1685979"/>
            <a:ext cx="4325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曲顶柱体的顶为连续曲面</a:t>
            </a:r>
            <a:endParaRPr lang="zh-CN" altLang="en-US" sz="20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133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965516"/>
              </p:ext>
            </p:extLst>
          </p:nvPr>
        </p:nvGraphicFramePr>
        <p:xfrm>
          <a:off x="3189742" y="2268951"/>
          <a:ext cx="214153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" name="公式" r:id="rId4" imgW="723990" imgH="133337" progId="Equation.3">
                  <p:embed/>
                </p:oleObj>
              </mc:Choice>
              <mc:Fallback>
                <p:oleObj name="公式" r:id="rId4" imgW="723990" imgH="133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742" y="2268951"/>
                        <a:ext cx="2141538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49" name="Text Box 5"/>
          <p:cNvSpPr txBox="1">
            <a:spLocks noChangeArrowheads="1"/>
          </p:cNvSpPr>
          <p:nvPr/>
        </p:nvSpPr>
        <p:spPr bwMode="auto">
          <a:xfrm>
            <a:off x="2198689" y="2910765"/>
            <a:ext cx="1970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则其体积为</a:t>
            </a:r>
            <a:endParaRPr lang="zh-CN" altLang="en-US" sz="20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133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10166"/>
              </p:ext>
            </p:extLst>
          </p:nvPr>
        </p:nvGraphicFramePr>
        <p:xfrm>
          <a:off x="3941652" y="3429878"/>
          <a:ext cx="3522526" cy="1028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" name="Equation" r:id="rId6" imgW="1320480" imgH="380880" progId="Equation.DSMT4">
                  <p:embed/>
                </p:oleObj>
              </mc:Choice>
              <mc:Fallback>
                <p:oleObj name="Equation" r:id="rId6" imgW="13204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652" y="3429878"/>
                        <a:ext cx="3522526" cy="10286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70939"/>
              </p:ext>
            </p:extLst>
          </p:nvPr>
        </p:nvGraphicFramePr>
        <p:xfrm>
          <a:off x="5507832" y="2268951"/>
          <a:ext cx="203358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" name="公式" r:id="rId8" imgW="685979" imgH="133337" progId="Equation.3">
                  <p:embed/>
                </p:oleObj>
              </mc:Choice>
              <mc:Fallback>
                <p:oleObj name="公式" r:id="rId8" imgW="685979" imgH="133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832" y="2268951"/>
                        <a:ext cx="2033587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52" name="Text Box 8"/>
          <p:cNvSpPr txBox="1">
            <a:spLocks noChangeArrowheads="1"/>
          </p:cNvSpPr>
          <p:nvPr/>
        </p:nvSpPr>
        <p:spPr bwMode="auto">
          <a:xfrm>
            <a:off x="2239963" y="4493382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占有空间有界域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V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的立体的体积为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3133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886035"/>
              </p:ext>
            </p:extLst>
          </p:nvPr>
        </p:nvGraphicFramePr>
        <p:xfrm>
          <a:off x="3974376" y="5082200"/>
          <a:ext cx="2713808" cy="985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" name="Equation" r:id="rId10" imgW="1054080" imgH="380880" progId="Equation.DSMT4">
                  <p:embed/>
                </p:oleObj>
              </mc:Choice>
              <mc:Fallback>
                <p:oleObj name="Equation" r:id="rId10" imgW="10540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4376" y="5082200"/>
                        <a:ext cx="2713808" cy="9857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1565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3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3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 autoUpdateAnimBg="0"/>
      <p:bldP spid="313349" grpId="0" build="p" autoUpdateAnimBg="0"/>
      <p:bldP spid="31335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21969"/>
              </p:ext>
            </p:extLst>
          </p:nvPr>
        </p:nvGraphicFramePr>
        <p:xfrm>
          <a:off x="2140166" y="943817"/>
          <a:ext cx="9038503" cy="1237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6" name="Document" r:id="rId4" imgW="9128972" imgH="1254236" progId="Word.Document.8">
                  <p:embed/>
                </p:oleObj>
              </mc:Choice>
              <mc:Fallback>
                <p:oleObj name="Document" r:id="rId4" imgW="9128972" imgH="12542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0166" y="943817"/>
                        <a:ext cx="9038503" cy="12378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51" name="Text Box 3"/>
          <p:cNvSpPr txBox="1">
            <a:spLocks noChangeArrowheads="1"/>
          </p:cNvSpPr>
          <p:nvPr/>
        </p:nvSpPr>
        <p:spPr bwMode="auto">
          <a:xfrm>
            <a:off x="2290808" y="2567385"/>
            <a:ext cx="781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258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25657"/>
              </p:ext>
            </p:extLst>
          </p:nvPr>
        </p:nvGraphicFramePr>
        <p:xfrm>
          <a:off x="3200401" y="2278062"/>
          <a:ext cx="3459017" cy="1245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7" name="文档" r:id="rId7" imgW="3388360" imgH="1234440" progId="Word.Document.8">
                  <p:embed/>
                </p:oleObj>
              </mc:Choice>
              <mc:Fallback>
                <p:oleObj name="文档" r:id="rId7" imgW="3388360" imgH="1234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2278062"/>
                        <a:ext cx="3459017" cy="12455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107682"/>
              </p:ext>
            </p:extLst>
          </p:nvPr>
        </p:nvGraphicFramePr>
        <p:xfrm>
          <a:off x="2290808" y="3657202"/>
          <a:ext cx="3093992" cy="48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8" name="文档" r:id="rId9" imgW="2687320" imgH="426720" progId="Word.Document.8">
                  <p:embed/>
                </p:oleObj>
              </mc:Choice>
              <mc:Fallback>
                <p:oleObj name="文档" r:id="rId9" imgW="2687320" imgH="426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808" y="3657202"/>
                        <a:ext cx="3093992" cy="48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095065"/>
              </p:ext>
            </p:extLst>
          </p:nvPr>
        </p:nvGraphicFramePr>
        <p:xfrm>
          <a:off x="5194639" y="3619890"/>
          <a:ext cx="195103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9" name="公式" r:id="rId11" imgW="1816100" imgH="482600" progId="Equation.3">
                  <p:embed/>
                </p:oleObj>
              </mc:Choice>
              <mc:Fallback>
                <p:oleObj name="公式" r:id="rId11" imgW="18161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639" y="3619890"/>
                        <a:ext cx="195103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Rectangle 10"/>
          <p:cNvSpPr>
            <a:spLocks noChangeArrowheads="1"/>
          </p:cNvSpPr>
          <p:nvPr/>
        </p:nvSpPr>
        <p:spPr bwMode="auto">
          <a:xfrm>
            <a:off x="1524001" y="290985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580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797584"/>
              </p:ext>
            </p:extLst>
          </p:nvPr>
        </p:nvGraphicFramePr>
        <p:xfrm>
          <a:off x="2244270" y="4385527"/>
          <a:ext cx="78517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0" name="Equation" r:id="rId13" imgW="3162240" imgH="228600" progId="Equation.DSMT4">
                  <p:embed/>
                </p:oleObj>
              </mc:Choice>
              <mc:Fallback>
                <p:oleObj name="Equation" r:id="rId13" imgW="3162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270" y="4385527"/>
                        <a:ext cx="785177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330541" y="943817"/>
            <a:ext cx="814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2F1-D990-4209-94F7-E0FFBC9CF807}" type="slidenum">
              <a:rPr lang="zh-CN" altLang="en-US" smtClean="0"/>
              <a:t>9</a:t>
            </a:fld>
            <a:endParaRPr lang="zh-CN" altLang="en-US"/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95986"/>
              </p:ext>
            </p:extLst>
          </p:nvPr>
        </p:nvGraphicFramePr>
        <p:xfrm>
          <a:off x="2290808" y="5234917"/>
          <a:ext cx="46672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1" name="Equation" r:id="rId15" imgW="1879560" imgH="228600" progId="Equation.DSMT4">
                  <p:embed/>
                </p:oleObj>
              </mc:Choice>
              <mc:Fallback>
                <p:oleObj name="Equation" r:id="rId15" imgW="1879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808" y="5234917"/>
                        <a:ext cx="46672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29025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3777</TotalTime>
  <Words>303</Words>
  <Application>Microsoft Office PowerPoint</Application>
  <PresentationFormat>宽屏</PresentationFormat>
  <Paragraphs>69</Paragraphs>
  <Slides>17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黑体</vt:lpstr>
      <vt:lpstr>楷体_GB2312</vt:lpstr>
      <vt:lpstr>宋体</vt:lpstr>
      <vt:lpstr>Arial</vt:lpstr>
      <vt:lpstr>Calibri</vt:lpstr>
      <vt:lpstr>Calibri Light</vt:lpstr>
      <vt:lpstr>Garamond</vt:lpstr>
      <vt:lpstr>Symbol</vt:lpstr>
      <vt:lpstr>Times New Roman</vt:lpstr>
      <vt:lpstr>Office 主题</vt:lpstr>
      <vt:lpstr>公式</vt:lpstr>
      <vt:lpstr>Equation</vt:lpstr>
      <vt:lpstr>Document</vt:lpstr>
      <vt:lpstr>文档</vt:lpstr>
      <vt:lpstr>2.2、在直角坐标系下计算三重积分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例6：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Microsoft 帐户</cp:lastModifiedBy>
  <cp:revision>35</cp:revision>
  <dcterms:created xsi:type="dcterms:W3CDTF">2020-02-28T15:41:19Z</dcterms:created>
  <dcterms:modified xsi:type="dcterms:W3CDTF">2022-03-20T05:30:04Z</dcterms:modified>
</cp:coreProperties>
</file>