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5" r:id="rId25"/>
    <p:sldId id="286" r:id="rId26"/>
    <p:sldId id="287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00FF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10" Type="http://schemas.openxmlformats.org/officeDocument/2006/relationships/image" Target="../media/image94.e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11" Type="http://schemas.openxmlformats.org/officeDocument/2006/relationships/image" Target="../media/image105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08.wmf"/><Relationship Id="rId7" Type="http://schemas.openxmlformats.org/officeDocument/2006/relationships/image" Target="../media/image101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4.wmf"/><Relationship Id="rId5" Type="http://schemas.openxmlformats.org/officeDocument/2006/relationships/image" Target="../media/image110.wmf"/><Relationship Id="rId10" Type="http://schemas.openxmlformats.org/officeDocument/2006/relationships/image" Target="../media/image113.wmf"/><Relationship Id="rId4" Type="http://schemas.openxmlformats.org/officeDocument/2006/relationships/image" Target="../media/image109.wmf"/><Relationship Id="rId9" Type="http://schemas.openxmlformats.org/officeDocument/2006/relationships/image" Target="../media/image11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7.emf"/><Relationship Id="rId18" Type="http://schemas.openxmlformats.org/officeDocument/2006/relationships/image" Target="../media/image13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emf"/><Relationship Id="rId17" Type="http://schemas.openxmlformats.org/officeDocument/2006/relationships/image" Target="../media/image131.wmf"/><Relationship Id="rId2" Type="http://schemas.openxmlformats.org/officeDocument/2006/relationships/image" Target="../media/image116.wmf"/><Relationship Id="rId16" Type="http://schemas.openxmlformats.org/officeDocument/2006/relationships/image" Target="../media/image130.wmf"/><Relationship Id="rId20" Type="http://schemas.openxmlformats.org/officeDocument/2006/relationships/image" Target="../media/image134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5.emf"/><Relationship Id="rId5" Type="http://schemas.openxmlformats.org/officeDocument/2006/relationships/image" Target="../media/image119.wmf"/><Relationship Id="rId15" Type="http://schemas.openxmlformats.org/officeDocument/2006/relationships/image" Target="../media/image129.wmf"/><Relationship Id="rId10" Type="http://schemas.openxmlformats.org/officeDocument/2006/relationships/image" Target="../media/image124.emf"/><Relationship Id="rId19" Type="http://schemas.openxmlformats.org/officeDocument/2006/relationships/image" Target="../media/image133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2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e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emf"/><Relationship Id="rId9" Type="http://schemas.openxmlformats.org/officeDocument/2006/relationships/image" Target="../media/image15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26.wmf"/><Relationship Id="rId18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1.wmf"/><Relationship Id="rId12" Type="http://schemas.openxmlformats.org/officeDocument/2006/relationships/image" Target="../media/image25.wmf"/><Relationship Id="rId17" Type="http://schemas.openxmlformats.org/officeDocument/2006/relationships/image" Target="../media/image30.wmf"/><Relationship Id="rId2" Type="http://schemas.openxmlformats.org/officeDocument/2006/relationships/image" Target="../media/image20.wmf"/><Relationship Id="rId16" Type="http://schemas.openxmlformats.org/officeDocument/2006/relationships/image" Target="../media/image29.wmf"/><Relationship Id="rId20" Type="http://schemas.openxmlformats.org/officeDocument/2006/relationships/image" Target="../media/image13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5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image" Target="../media/image4.wmf"/><Relationship Id="rId19" Type="http://schemas.openxmlformats.org/officeDocument/2006/relationships/image" Target="../media/image12.wmf"/><Relationship Id="rId4" Type="http://schemas.openxmlformats.org/officeDocument/2006/relationships/image" Target="../media/image22.wmf"/><Relationship Id="rId9" Type="http://schemas.openxmlformats.org/officeDocument/2006/relationships/image" Target="../media/image3.wmf"/><Relationship Id="rId14" Type="http://schemas.openxmlformats.org/officeDocument/2006/relationships/image" Target="../media/image2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image" Target="../media/image171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12" Type="http://schemas.openxmlformats.org/officeDocument/2006/relationships/image" Target="../media/image170.wmf"/><Relationship Id="rId2" Type="http://schemas.openxmlformats.org/officeDocument/2006/relationships/image" Target="../media/image161.wmf"/><Relationship Id="rId1" Type="http://schemas.openxmlformats.org/officeDocument/2006/relationships/image" Target="../media/image160.png"/><Relationship Id="rId6" Type="http://schemas.openxmlformats.org/officeDocument/2006/relationships/image" Target="../media/image165.wmf"/><Relationship Id="rId11" Type="http://schemas.openxmlformats.org/officeDocument/2006/relationships/image" Target="../media/image169.emf"/><Relationship Id="rId5" Type="http://schemas.openxmlformats.org/officeDocument/2006/relationships/image" Target="../media/image164.wmf"/><Relationship Id="rId10" Type="http://schemas.openxmlformats.org/officeDocument/2006/relationships/image" Target="../media/image168.emf"/><Relationship Id="rId4" Type="http://schemas.openxmlformats.org/officeDocument/2006/relationships/image" Target="../media/image163.wmf"/><Relationship Id="rId9" Type="http://schemas.openxmlformats.org/officeDocument/2006/relationships/image" Target="../media/image15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12" Type="http://schemas.openxmlformats.org/officeDocument/2006/relationships/image" Target="../media/image182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11" Type="http://schemas.openxmlformats.org/officeDocument/2006/relationships/image" Target="../media/image181.wmf"/><Relationship Id="rId5" Type="http://schemas.openxmlformats.org/officeDocument/2006/relationships/image" Target="../media/image177.wmf"/><Relationship Id="rId10" Type="http://schemas.openxmlformats.org/officeDocument/2006/relationships/image" Target="../media/image160.png"/><Relationship Id="rId4" Type="http://schemas.openxmlformats.org/officeDocument/2006/relationships/image" Target="../media/image176.wmf"/><Relationship Id="rId9" Type="http://schemas.openxmlformats.org/officeDocument/2006/relationships/image" Target="../media/image18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image" Target="../media/image195.wmf"/><Relationship Id="rId3" Type="http://schemas.openxmlformats.org/officeDocument/2006/relationships/image" Target="../media/image185.emf"/><Relationship Id="rId7" Type="http://schemas.openxmlformats.org/officeDocument/2006/relationships/image" Target="../media/image189.wmf"/><Relationship Id="rId12" Type="http://schemas.openxmlformats.org/officeDocument/2006/relationships/image" Target="../media/image194.w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5" Type="http://schemas.openxmlformats.org/officeDocument/2006/relationships/image" Target="../media/image187.emf"/><Relationship Id="rId15" Type="http://schemas.openxmlformats.org/officeDocument/2006/relationships/image" Target="../media/image197.wmf"/><Relationship Id="rId10" Type="http://schemas.openxmlformats.org/officeDocument/2006/relationships/image" Target="../media/image192.wmf"/><Relationship Id="rId4" Type="http://schemas.openxmlformats.org/officeDocument/2006/relationships/image" Target="../media/image186.emf"/><Relationship Id="rId9" Type="http://schemas.openxmlformats.org/officeDocument/2006/relationships/image" Target="../media/image191.wmf"/><Relationship Id="rId14" Type="http://schemas.openxmlformats.org/officeDocument/2006/relationships/image" Target="../media/image19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10" Type="http://schemas.openxmlformats.org/officeDocument/2006/relationships/image" Target="../media/image207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11" Type="http://schemas.openxmlformats.org/officeDocument/2006/relationships/image" Target="../media/image218.wmf"/><Relationship Id="rId5" Type="http://schemas.openxmlformats.org/officeDocument/2006/relationships/image" Target="../media/image212.wmf"/><Relationship Id="rId10" Type="http://schemas.openxmlformats.org/officeDocument/2006/relationships/image" Target="../media/image217.wmf"/><Relationship Id="rId4" Type="http://schemas.openxmlformats.org/officeDocument/2006/relationships/image" Target="../media/image211.wmf"/><Relationship Id="rId9" Type="http://schemas.openxmlformats.org/officeDocument/2006/relationships/image" Target="../media/image21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11" Type="http://schemas.openxmlformats.org/officeDocument/2006/relationships/image" Target="../media/image229.wmf"/><Relationship Id="rId5" Type="http://schemas.openxmlformats.org/officeDocument/2006/relationships/image" Target="../media/image223.wmf"/><Relationship Id="rId10" Type="http://schemas.openxmlformats.org/officeDocument/2006/relationships/image" Target="../media/image228.wmf"/><Relationship Id="rId4" Type="http://schemas.openxmlformats.org/officeDocument/2006/relationships/image" Target="../media/image222.wmf"/><Relationship Id="rId9" Type="http://schemas.openxmlformats.org/officeDocument/2006/relationships/image" Target="../media/image22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e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10" Type="http://schemas.openxmlformats.org/officeDocument/2006/relationships/image" Target="../media/image239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image" Target="../media/image252.wmf"/><Relationship Id="rId18" Type="http://schemas.openxmlformats.org/officeDocument/2006/relationships/image" Target="../media/image257.wmf"/><Relationship Id="rId3" Type="http://schemas.openxmlformats.org/officeDocument/2006/relationships/image" Target="../media/image242.wmf"/><Relationship Id="rId7" Type="http://schemas.openxmlformats.org/officeDocument/2006/relationships/image" Target="../media/image246.emf"/><Relationship Id="rId12" Type="http://schemas.openxmlformats.org/officeDocument/2006/relationships/image" Target="../media/image251.wmf"/><Relationship Id="rId17" Type="http://schemas.openxmlformats.org/officeDocument/2006/relationships/image" Target="../media/image256.wmf"/><Relationship Id="rId2" Type="http://schemas.openxmlformats.org/officeDocument/2006/relationships/image" Target="../media/image241.wmf"/><Relationship Id="rId16" Type="http://schemas.openxmlformats.org/officeDocument/2006/relationships/image" Target="../media/image255.wmf"/><Relationship Id="rId20" Type="http://schemas.openxmlformats.org/officeDocument/2006/relationships/image" Target="../media/image259.wmf"/><Relationship Id="rId1" Type="http://schemas.openxmlformats.org/officeDocument/2006/relationships/image" Target="../media/image240.wmf"/><Relationship Id="rId6" Type="http://schemas.openxmlformats.org/officeDocument/2006/relationships/image" Target="../media/image245.emf"/><Relationship Id="rId11" Type="http://schemas.openxmlformats.org/officeDocument/2006/relationships/image" Target="../media/image250.wmf"/><Relationship Id="rId5" Type="http://schemas.openxmlformats.org/officeDocument/2006/relationships/image" Target="../media/image244.emf"/><Relationship Id="rId15" Type="http://schemas.openxmlformats.org/officeDocument/2006/relationships/image" Target="../media/image254.wmf"/><Relationship Id="rId10" Type="http://schemas.openxmlformats.org/officeDocument/2006/relationships/image" Target="../media/image249.wmf"/><Relationship Id="rId19" Type="http://schemas.openxmlformats.org/officeDocument/2006/relationships/image" Target="../media/image258.wmf"/><Relationship Id="rId4" Type="http://schemas.openxmlformats.org/officeDocument/2006/relationships/image" Target="../media/image243.emf"/><Relationship Id="rId9" Type="http://schemas.openxmlformats.org/officeDocument/2006/relationships/image" Target="../media/image248.wmf"/><Relationship Id="rId14" Type="http://schemas.openxmlformats.org/officeDocument/2006/relationships/image" Target="../media/image25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7" Type="http://schemas.openxmlformats.org/officeDocument/2006/relationships/image" Target="../media/image266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3" Type="http://schemas.openxmlformats.org/officeDocument/2006/relationships/image" Target="../media/image269.wmf"/><Relationship Id="rId7" Type="http://schemas.openxmlformats.org/officeDocument/2006/relationships/image" Target="../media/image273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10" Type="http://schemas.openxmlformats.org/officeDocument/2006/relationships/image" Target="../media/image276.wmf"/><Relationship Id="rId4" Type="http://schemas.openxmlformats.org/officeDocument/2006/relationships/image" Target="../media/image270.wmf"/><Relationship Id="rId9" Type="http://schemas.openxmlformats.org/officeDocument/2006/relationships/image" Target="../media/image27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13" Type="http://schemas.openxmlformats.org/officeDocument/2006/relationships/image" Target="../media/image289.wmf"/><Relationship Id="rId3" Type="http://schemas.openxmlformats.org/officeDocument/2006/relationships/image" Target="../media/image279.wmf"/><Relationship Id="rId7" Type="http://schemas.openxmlformats.org/officeDocument/2006/relationships/image" Target="../media/image283.wmf"/><Relationship Id="rId12" Type="http://schemas.openxmlformats.org/officeDocument/2006/relationships/image" Target="../media/image288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11" Type="http://schemas.openxmlformats.org/officeDocument/2006/relationships/image" Target="../media/image287.wmf"/><Relationship Id="rId5" Type="http://schemas.openxmlformats.org/officeDocument/2006/relationships/image" Target="../media/image281.wmf"/><Relationship Id="rId10" Type="http://schemas.openxmlformats.org/officeDocument/2006/relationships/image" Target="../media/image286.wmf"/><Relationship Id="rId4" Type="http://schemas.openxmlformats.org/officeDocument/2006/relationships/image" Target="../media/image280.wmf"/><Relationship Id="rId9" Type="http://schemas.openxmlformats.org/officeDocument/2006/relationships/image" Target="../media/image28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e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18" Type="http://schemas.openxmlformats.org/officeDocument/2006/relationships/image" Target="../media/image7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17" Type="http://schemas.openxmlformats.org/officeDocument/2006/relationships/image" Target="../media/image71.wmf"/><Relationship Id="rId2" Type="http://schemas.openxmlformats.org/officeDocument/2006/relationships/image" Target="../media/image56.wmf"/><Relationship Id="rId16" Type="http://schemas.openxmlformats.org/officeDocument/2006/relationships/image" Target="../media/image70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7378-2024-439E-8013-94A0E2B0F40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0B228-2735-49C8-B13C-BEC4F6A2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73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228-2735-49C8-B13C-BEC4F6A28BA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0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228-2735-49C8-B13C-BEC4F6A28BA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8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AD8-D4F1-4949-A14F-7B7549D2AE5C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6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9AB6-1C7E-436E-9A73-AA593F25E42E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3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FDE-1AE5-431F-BB7D-363A9328BE66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6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05E3D-D34E-4621-83C3-6B870A005E6E}" type="datetime1">
              <a:rPr lang="zh-CN" altLang="en-US" smtClean="0"/>
              <a:t>2022/4/2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4303BE1-D124-4319-B46A-531CA06B55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4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B1F2-F020-4302-87D4-CEE7B58F227F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7728-D968-4A74-B176-61B88554AC0A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8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B67-19D3-4170-BD1D-A860514B8794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3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4927-E750-4428-99C6-43D7ACAA8707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57F1-F2AD-4928-A207-C0DC4B4A564F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1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97A1-EC55-44BD-A3A3-3F007685EBCE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72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6D51-BB54-4DA1-B76A-BD58054CD345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2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9B0-0C51-4128-A544-FF32FF594DA2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8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14C7-1463-4797-A9DD-D71FA18026E8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B3BA-80F8-43EA-84C4-536E7C02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70.wmf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7.bin"/><Relationship Id="rId38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65.wmf"/><Relationship Id="rId32" Type="http://schemas.openxmlformats.org/officeDocument/2006/relationships/image" Target="../media/image69.wmf"/><Relationship Id="rId37" Type="http://schemas.openxmlformats.org/officeDocument/2006/relationships/oleObject" Target="../embeddings/oleObject79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67.wmf"/><Relationship Id="rId36" Type="http://schemas.openxmlformats.org/officeDocument/2006/relationships/image" Target="../media/image71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78.bin"/><Relationship Id="rId8" Type="http://schemas.openxmlformats.org/officeDocument/2006/relationships/image" Target="../media/image57.wmf"/><Relationship Id="rId3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0.wmf"/><Relationship Id="rId22" Type="http://schemas.openxmlformats.org/officeDocument/2006/relationships/image" Target="../media/image9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2.png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05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0.wmf"/><Relationship Id="rId22" Type="http://schemas.openxmlformats.org/officeDocument/2006/relationships/image" Target="../media/image10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02.png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14.w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1.wmf"/><Relationship Id="rId22" Type="http://schemas.openxmlformats.org/officeDocument/2006/relationships/image" Target="../media/image113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22.wmf"/><Relationship Id="rId26" Type="http://schemas.openxmlformats.org/officeDocument/2006/relationships/image" Target="../media/image126.emf"/><Relationship Id="rId39" Type="http://schemas.openxmlformats.org/officeDocument/2006/relationships/oleObject" Target="../embeddings/oleObject142.bin"/><Relationship Id="rId21" Type="http://schemas.openxmlformats.org/officeDocument/2006/relationships/oleObject" Target="../embeddings/oleObject133.bin"/><Relationship Id="rId34" Type="http://schemas.openxmlformats.org/officeDocument/2006/relationships/image" Target="../media/image130.wmf"/><Relationship Id="rId42" Type="http://schemas.openxmlformats.org/officeDocument/2006/relationships/image" Target="../media/image134.wmf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29" Type="http://schemas.openxmlformats.org/officeDocument/2006/relationships/oleObject" Target="../embeddings/oleObject137.bin"/><Relationship Id="rId41" Type="http://schemas.openxmlformats.org/officeDocument/2006/relationships/oleObject" Target="../embeddings/oleObject14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25.emf"/><Relationship Id="rId32" Type="http://schemas.openxmlformats.org/officeDocument/2006/relationships/image" Target="../media/image129.wmf"/><Relationship Id="rId37" Type="http://schemas.openxmlformats.org/officeDocument/2006/relationships/oleObject" Target="../embeddings/oleObject141.bin"/><Relationship Id="rId40" Type="http://schemas.openxmlformats.org/officeDocument/2006/relationships/image" Target="../media/image133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27.emf"/><Relationship Id="rId36" Type="http://schemas.openxmlformats.org/officeDocument/2006/relationships/image" Target="../media/image131.wmf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32.bin"/><Relationship Id="rId31" Type="http://schemas.openxmlformats.org/officeDocument/2006/relationships/oleObject" Target="../embeddings/oleObject138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0.wmf"/><Relationship Id="rId22" Type="http://schemas.openxmlformats.org/officeDocument/2006/relationships/image" Target="../media/image124.emf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128.emf"/><Relationship Id="rId35" Type="http://schemas.openxmlformats.org/officeDocument/2006/relationships/oleObject" Target="../embeddings/oleObject140.bin"/><Relationship Id="rId8" Type="http://schemas.openxmlformats.org/officeDocument/2006/relationships/image" Target="../media/image117.wmf"/><Relationship Id="rId3" Type="http://schemas.openxmlformats.org/officeDocument/2006/relationships/oleObject" Target="../embeddings/oleObject124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33" Type="http://schemas.openxmlformats.org/officeDocument/2006/relationships/oleObject" Target="../embeddings/oleObject139.bin"/><Relationship Id="rId38" Type="http://schemas.openxmlformats.org/officeDocument/2006/relationships/image" Target="../media/image1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image" Target="../media/image139.wmf"/><Relationship Id="rId18" Type="http://schemas.openxmlformats.org/officeDocument/2006/relationships/oleObject" Target="../embeddings/oleObject151.bin"/><Relationship Id="rId3" Type="http://schemas.openxmlformats.org/officeDocument/2006/relationships/oleObject" Target="../embeddings/oleObject144.bin"/><Relationship Id="rId21" Type="http://schemas.openxmlformats.org/officeDocument/2006/relationships/image" Target="../media/image143.wmf"/><Relationship Id="rId7" Type="http://schemas.openxmlformats.org/officeDocument/2006/relationships/oleObject" Target="../embeddings/oleObject146.bin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6.wmf"/><Relationship Id="rId11" Type="http://schemas.openxmlformats.org/officeDocument/2006/relationships/image" Target="../media/image138.wmf"/><Relationship Id="rId5" Type="http://schemas.openxmlformats.org/officeDocument/2006/relationships/oleObject" Target="../embeddings/oleObject145.bin"/><Relationship Id="rId15" Type="http://schemas.openxmlformats.org/officeDocument/2006/relationships/image" Target="../media/image140.wmf"/><Relationship Id="rId23" Type="http://schemas.openxmlformats.org/officeDocument/2006/relationships/image" Target="../media/image144.wmf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42.wmf"/><Relationship Id="rId4" Type="http://schemas.openxmlformats.org/officeDocument/2006/relationships/image" Target="../media/image135.wmf"/><Relationship Id="rId9" Type="http://schemas.openxmlformats.org/officeDocument/2006/relationships/image" Target="../media/image145.png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48.wmf"/><Relationship Id="rId3" Type="http://schemas.openxmlformats.org/officeDocument/2006/relationships/image" Target="../media/image145.png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47.wmf"/><Relationship Id="rId5" Type="http://schemas.openxmlformats.org/officeDocument/2006/relationships/image" Target="../media/image138.wmf"/><Relationship Id="rId15" Type="http://schemas.openxmlformats.org/officeDocument/2006/relationships/image" Target="../media/image149.wmf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59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54.wmf"/><Relationship Id="rId18" Type="http://schemas.openxmlformats.org/officeDocument/2006/relationships/oleObject" Target="../embeddings/oleObject167.bin"/><Relationship Id="rId3" Type="http://schemas.openxmlformats.org/officeDocument/2006/relationships/oleObject" Target="../embeddings/oleObject160.bin"/><Relationship Id="rId21" Type="http://schemas.openxmlformats.org/officeDocument/2006/relationships/image" Target="../media/image158.wmf"/><Relationship Id="rId7" Type="http://schemas.openxmlformats.org/officeDocument/2006/relationships/image" Target="../media/image151.w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53.emf"/><Relationship Id="rId5" Type="http://schemas.openxmlformats.org/officeDocument/2006/relationships/image" Target="../media/image159.png"/><Relationship Id="rId15" Type="http://schemas.openxmlformats.org/officeDocument/2006/relationships/image" Target="../media/image155.wmf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157.wmf"/><Relationship Id="rId4" Type="http://schemas.openxmlformats.org/officeDocument/2006/relationships/image" Target="../media/image150.wmf"/><Relationship Id="rId9" Type="http://schemas.openxmlformats.org/officeDocument/2006/relationships/image" Target="../media/image152.emf"/><Relationship Id="rId14" Type="http://schemas.openxmlformats.org/officeDocument/2006/relationships/oleObject" Target="../embeddings/oleObject16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image" Target="../media/image164.wmf"/><Relationship Id="rId18" Type="http://schemas.openxmlformats.org/officeDocument/2006/relationships/oleObject" Target="../embeddings/oleObject176.bin"/><Relationship Id="rId26" Type="http://schemas.openxmlformats.org/officeDocument/2006/relationships/oleObject" Target="../embeddings/oleObject180.bin"/><Relationship Id="rId3" Type="http://schemas.openxmlformats.org/officeDocument/2006/relationships/oleObject" Target="../embeddings/oleObject169.bin"/><Relationship Id="rId21" Type="http://schemas.openxmlformats.org/officeDocument/2006/relationships/image" Target="../media/image158.wmf"/><Relationship Id="rId7" Type="http://schemas.openxmlformats.org/officeDocument/2006/relationships/oleObject" Target="../embeddings/oleObject171.bin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66.wmf"/><Relationship Id="rId25" Type="http://schemas.openxmlformats.org/officeDocument/2006/relationships/image" Target="../media/image16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29" Type="http://schemas.openxmlformats.org/officeDocument/2006/relationships/image" Target="../media/image17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1.wmf"/><Relationship Id="rId11" Type="http://schemas.openxmlformats.org/officeDocument/2006/relationships/image" Target="../media/image163.wmf"/><Relationship Id="rId24" Type="http://schemas.openxmlformats.org/officeDocument/2006/relationships/oleObject" Target="../embeddings/oleObject179.bin"/><Relationship Id="rId5" Type="http://schemas.openxmlformats.org/officeDocument/2006/relationships/oleObject" Target="../embeddings/oleObject170.bin"/><Relationship Id="rId15" Type="http://schemas.openxmlformats.org/officeDocument/2006/relationships/image" Target="../media/image165.wmf"/><Relationship Id="rId23" Type="http://schemas.openxmlformats.org/officeDocument/2006/relationships/image" Target="../media/image168.emf"/><Relationship Id="rId28" Type="http://schemas.openxmlformats.org/officeDocument/2006/relationships/oleObject" Target="../embeddings/oleObject181.bin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67.wmf"/><Relationship Id="rId4" Type="http://schemas.openxmlformats.org/officeDocument/2006/relationships/image" Target="../media/image160.png"/><Relationship Id="rId9" Type="http://schemas.openxmlformats.org/officeDocument/2006/relationships/image" Target="../media/image172.png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7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58.wmf"/><Relationship Id="rId26" Type="http://schemas.openxmlformats.org/officeDocument/2006/relationships/oleObject" Target="../embeddings/oleObject194.bin"/><Relationship Id="rId3" Type="http://schemas.openxmlformats.org/officeDocument/2006/relationships/oleObject" Target="../embeddings/oleObject182.bin"/><Relationship Id="rId21" Type="http://schemas.openxmlformats.org/officeDocument/2006/relationships/oleObject" Target="../embeddings/oleObject191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89.bin"/><Relationship Id="rId25" Type="http://schemas.openxmlformats.org/officeDocument/2006/relationships/image" Target="../media/image1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20" Type="http://schemas.openxmlformats.org/officeDocument/2006/relationships/image" Target="../media/image18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86.bin"/><Relationship Id="rId24" Type="http://schemas.openxmlformats.org/officeDocument/2006/relationships/oleObject" Target="../embeddings/oleObject193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23" Type="http://schemas.openxmlformats.org/officeDocument/2006/relationships/image" Target="../media/image160.png"/><Relationship Id="rId10" Type="http://schemas.openxmlformats.org/officeDocument/2006/relationships/image" Target="../media/image176.wmf"/><Relationship Id="rId19" Type="http://schemas.openxmlformats.org/officeDocument/2006/relationships/oleObject" Target="../embeddings/oleObject190.bin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78.wmf"/><Relationship Id="rId22" Type="http://schemas.openxmlformats.org/officeDocument/2006/relationships/oleObject" Target="../embeddings/oleObject192.bin"/><Relationship Id="rId27" Type="http://schemas.openxmlformats.org/officeDocument/2006/relationships/image" Target="../media/image18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190.wmf"/><Relationship Id="rId26" Type="http://schemas.openxmlformats.org/officeDocument/2006/relationships/image" Target="../media/image194.wmf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87.emf"/><Relationship Id="rId17" Type="http://schemas.openxmlformats.org/officeDocument/2006/relationships/oleObject" Target="../embeddings/oleObject202.bin"/><Relationship Id="rId25" Type="http://schemas.openxmlformats.org/officeDocument/2006/relationships/oleObject" Target="../embeddings/oleObject20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29" Type="http://schemas.openxmlformats.org/officeDocument/2006/relationships/oleObject" Target="../embeddings/oleObject208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193.wmf"/><Relationship Id="rId32" Type="http://schemas.openxmlformats.org/officeDocument/2006/relationships/image" Target="../media/image197.w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5.bin"/><Relationship Id="rId28" Type="http://schemas.openxmlformats.org/officeDocument/2006/relationships/image" Target="../media/image195.wmf"/><Relationship Id="rId10" Type="http://schemas.openxmlformats.org/officeDocument/2006/relationships/image" Target="../media/image186.emf"/><Relationship Id="rId19" Type="http://schemas.openxmlformats.org/officeDocument/2006/relationships/oleObject" Target="../embeddings/oleObject203.bin"/><Relationship Id="rId31" Type="http://schemas.openxmlformats.org/officeDocument/2006/relationships/oleObject" Target="../embeddings/oleObject209.bin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88.wmf"/><Relationship Id="rId22" Type="http://schemas.openxmlformats.org/officeDocument/2006/relationships/image" Target="../media/image192.wmf"/><Relationship Id="rId27" Type="http://schemas.openxmlformats.org/officeDocument/2006/relationships/oleObject" Target="../embeddings/oleObject207.bin"/><Relationship Id="rId30" Type="http://schemas.openxmlformats.org/officeDocument/2006/relationships/image" Target="../media/image19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4.wmf"/><Relationship Id="rId20" Type="http://schemas.openxmlformats.org/officeDocument/2006/relationships/image" Target="../media/image20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03.wmf"/><Relationship Id="rId22" Type="http://schemas.openxmlformats.org/officeDocument/2006/relationships/image" Target="../media/image20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15.wmf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9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wmf"/><Relationship Id="rId20" Type="http://schemas.openxmlformats.org/officeDocument/2006/relationships/image" Target="../media/image21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218.wmf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10" Type="http://schemas.openxmlformats.org/officeDocument/2006/relationships/image" Target="../media/image211.wmf"/><Relationship Id="rId19" Type="http://schemas.openxmlformats.org/officeDocument/2006/relationships/oleObject" Target="../embeddings/oleObject228.bin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13.wmf"/><Relationship Id="rId22" Type="http://schemas.openxmlformats.org/officeDocument/2006/relationships/image" Target="../media/image21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26.w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0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229.w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24.wmf"/><Relationship Id="rId22" Type="http://schemas.openxmlformats.org/officeDocument/2006/relationships/image" Target="../media/image22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emf"/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237.wmf"/><Relationship Id="rId3" Type="http://schemas.openxmlformats.org/officeDocument/2006/relationships/oleObject" Target="../embeddings/oleObject243.bin"/><Relationship Id="rId21" Type="http://schemas.openxmlformats.org/officeDocument/2006/relationships/oleObject" Target="../embeddings/oleObject252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5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251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235.wmf"/><Relationship Id="rId22" Type="http://schemas.openxmlformats.org/officeDocument/2006/relationships/image" Target="../media/image239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47.wmf"/><Relationship Id="rId26" Type="http://schemas.openxmlformats.org/officeDocument/2006/relationships/image" Target="../media/image251.wmf"/><Relationship Id="rId39" Type="http://schemas.openxmlformats.org/officeDocument/2006/relationships/oleObject" Target="../embeddings/oleObject271.bin"/><Relationship Id="rId21" Type="http://schemas.openxmlformats.org/officeDocument/2006/relationships/oleObject" Target="../embeddings/oleObject262.bin"/><Relationship Id="rId34" Type="http://schemas.openxmlformats.org/officeDocument/2006/relationships/image" Target="../media/image255.wmf"/><Relationship Id="rId42" Type="http://schemas.openxmlformats.org/officeDocument/2006/relationships/image" Target="../media/image259.wmf"/><Relationship Id="rId7" Type="http://schemas.openxmlformats.org/officeDocument/2006/relationships/oleObject" Target="../embeddings/oleObject25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6.emf"/><Relationship Id="rId20" Type="http://schemas.openxmlformats.org/officeDocument/2006/relationships/image" Target="../media/image248.wmf"/><Relationship Id="rId29" Type="http://schemas.openxmlformats.org/officeDocument/2006/relationships/oleObject" Target="../embeddings/oleObject266.bin"/><Relationship Id="rId41" Type="http://schemas.openxmlformats.org/officeDocument/2006/relationships/oleObject" Target="../embeddings/oleObject272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57.bin"/><Relationship Id="rId24" Type="http://schemas.openxmlformats.org/officeDocument/2006/relationships/image" Target="../media/image250.wmf"/><Relationship Id="rId32" Type="http://schemas.openxmlformats.org/officeDocument/2006/relationships/image" Target="../media/image254.wmf"/><Relationship Id="rId37" Type="http://schemas.openxmlformats.org/officeDocument/2006/relationships/oleObject" Target="../embeddings/oleObject270.bin"/><Relationship Id="rId40" Type="http://schemas.openxmlformats.org/officeDocument/2006/relationships/image" Target="../media/image258.wmf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252.wmf"/><Relationship Id="rId36" Type="http://schemas.openxmlformats.org/officeDocument/2006/relationships/image" Target="../media/image256.wmf"/><Relationship Id="rId10" Type="http://schemas.openxmlformats.org/officeDocument/2006/relationships/image" Target="../media/image243.emf"/><Relationship Id="rId19" Type="http://schemas.openxmlformats.org/officeDocument/2006/relationships/oleObject" Target="../embeddings/oleObject261.bin"/><Relationship Id="rId31" Type="http://schemas.openxmlformats.org/officeDocument/2006/relationships/oleObject" Target="../embeddings/oleObject267.bin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45.emf"/><Relationship Id="rId22" Type="http://schemas.openxmlformats.org/officeDocument/2006/relationships/image" Target="../media/image249.wmf"/><Relationship Id="rId27" Type="http://schemas.openxmlformats.org/officeDocument/2006/relationships/oleObject" Target="../embeddings/oleObject265.bin"/><Relationship Id="rId30" Type="http://schemas.openxmlformats.org/officeDocument/2006/relationships/image" Target="../media/image253.wmf"/><Relationship Id="rId35" Type="http://schemas.openxmlformats.org/officeDocument/2006/relationships/oleObject" Target="../embeddings/oleObject269.bin"/><Relationship Id="rId8" Type="http://schemas.openxmlformats.org/officeDocument/2006/relationships/image" Target="../media/image242.wmf"/><Relationship Id="rId3" Type="http://schemas.openxmlformats.org/officeDocument/2006/relationships/oleObject" Target="../embeddings/oleObject253.bin"/><Relationship Id="rId12" Type="http://schemas.openxmlformats.org/officeDocument/2006/relationships/image" Target="../media/image244.emf"/><Relationship Id="rId17" Type="http://schemas.openxmlformats.org/officeDocument/2006/relationships/oleObject" Target="../embeddings/oleObject260.bin"/><Relationship Id="rId25" Type="http://schemas.openxmlformats.org/officeDocument/2006/relationships/oleObject" Target="../embeddings/oleObject264.bin"/><Relationship Id="rId33" Type="http://schemas.openxmlformats.org/officeDocument/2006/relationships/oleObject" Target="../embeddings/oleObject268.bin"/><Relationship Id="rId38" Type="http://schemas.openxmlformats.org/officeDocument/2006/relationships/image" Target="../media/image25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13" Type="http://schemas.openxmlformats.org/officeDocument/2006/relationships/oleObject" Target="../embeddings/oleObject278.bin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6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6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61.w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10" Type="http://schemas.openxmlformats.org/officeDocument/2006/relationships/image" Target="../media/image263.wmf"/><Relationship Id="rId4" Type="http://schemas.openxmlformats.org/officeDocument/2006/relationships/image" Target="../media/image260.w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65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.wmf"/><Relationship Id="rId26" Type="http://schemas.openxmlformats.org/officeDocument/2006/relationships/image" Target="../media/image25.wmf"/><Relationship Id="rId39" Type="http://schemas.openxmlformats.org/officeDocument/2006/relationships/oleObject" Target="../embeddings/oleObject37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29.wmf"/><Relationship Id="rId42" Type="http://schemas.openxmlformats.org/officeDocument/2006/relationships/image" Target="../media/image13.wmf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wmf"/><Relationship Id="rId20" Type="http://schemas.openxmlformats.org/officeDocument/2006/relationships/image" Target="../media/image3.wmf"/><Relationship Id="rId29" Type="http://schemas.openxmlformats.org/officeDocument/2006/relationships/oleObject" Target="../embeddings/oleObject32.bin"/><Relationship Id="rId41" Type="http://schemas.openxmlformats.org/officeDocument/2006/relationships/oleObject" Target="../embeddings/oleObject3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5.wmf"/><Relationship Id="rId32" Type="http://schemas.openxmlformats.org/officeDocument/2006/relationships/image" Target="../media/image28.wmf"/><Relationship Id="rId37" Type="http://schemas.openxmlformats.org/officeDocument/2006/relationships/oleObject" Target="../embeddings/oleObject36.bin"/><Relationship Id="rId40" Type="http://schemas.openxmlformats.org/officeDocument/2006/relationships/image" Target="../media/image12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26.wmf"/><Relationship Id="rId36" Type="http://schemas.openxmlformats.org/officeDocument/2006/relationships/image" Target="../media/image30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Relationship Id="rId22" Type="http://schemas.openxmlformats.org/officeDocument/2006/relationships/image" Target="../media/image4.w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27.wmf"/><Relationship Id="rId35" Type="http://schemas.openxmlformats.org/officeDocument/2006/relationships/oleObject" Target="../embeddings/oleObject35.bin"/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4.bin"/><Relationship Id="rId38" Type="http://schemas.openxmlformats.org/officeDocument/2006/relationships/image" Target="../media/image3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2.bin"/><Relationship Id="rId13" Type="http://schemas.openxmlformats.org/officeDocument/2006/relationships/image" Target="../media/image271.wmf"/><Relationship Id="rId18" Type="http://schemas.openxmlformats.org/officeDocument/2006/relationships/oleObject" Target="../embeddings/oleObject28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75.wmf"/><Relationship Id="rId7" Type="http://schemas.openxmlformats.org/officeDocument/2006/relationships/image" Target="../media/image268.wmf"/><Relationship Id="rId12" Type="http://schemas.openxmlformats.org/officeDocument/2006/relationships/oleObject" Target="../embeddings/oleObject284.bin"/><Relationship Id="rId17" Type="http://schemas.openxmlformats.org/officeDocument/2006/relationships/image" Target="../media/image2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6.bin"/><Relationship Id="rId20" Type="http://schemas.openxmlformats.org/officeDocument/2006/relationships/oleObject" Target="../embeddings/oleObject288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81.bin"/><Relationship Id="rId11" Type="http://schemas.openxmlformats.org/officeDocument/2006/relationships/image" Target="../media/image270.wmf"/><Relationship Id="rId5" Type="http://schemas.openxmlformats.org/officeDocument/2006/relationships/image" Target="../media/image267.wmf"/><Relationship Id="rId15" Type="http://schemas.openxmlformats.org/officeDocument/2006/relationships/image" Target="../media/image272.wmf"/><Relationship Id="rId23" Type="http://schemas.openxmlformats.org/officeDocument/2006/relationships/image" Target="../media/image276.wmf"/><Relationship Id="rId10" Type="http://schemas.openxmlformats.org/officeDocument/2006/relationships/oleObject" Target="../embeddings/oleObject283.bin"/><Relationship Id="rId19" Type="http://schemas.openxmlformats.org/officeDocument/2006/relationships/image" Target="../media/image274.wmf"/><Relationship Id="rId4" Type="http://schemas.openxmlformats.org/officeDocument/2006/relationships/oleObject" Target="../embeddings/oleObject280.bin"/><Relationship Id="rId9" Type="http://schemas.openxmlformats.org/officeDocument/2006/relationships/image" Target="../media/image269.wmf"/><Relationship Id="rId14" Type="http://schemas.openxmlformats.org/officeDocument/2006/relationships/oleObject" Target="../embeddings/oleObject285.bin"/><Relationship Id="rId22" Type="http://schemas.openxmlformats.org/officeDocument/2006/relationships/oleObject" Target="../embeddings/oleObject28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295.bin"/><Relationship Id="rId18" Type="http://schemas.openxmlformats.org/officeDocument/2006/relationships/image" Target="../media/image284.wmf"/><Relationship Id="rId26" Type="http://schemas.openxmlformats.org/officeDocument/2006/relationships/image" Target="../media/image288.wmf"/><Relationship Id="rId3" Type="http://schemas.openxmlformats.org/officeDocument/2006/relationships/oleObject" Target="../embeddings/oleObject290.bin"/><Relationship Id="rId21" Type="http://schemas.openxmlformats.org/officeDocument/2006/relationships/oleObject" Target="../embeddings/oleObject299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81.wmf"/><Relationship Id="rId17" Type="http://schemas.openxmlformats.org/officeDocument/2006/relationships/oleObject" Target="../embeddings/oleObject297.bin"/><Relationship Id="rId25" Type="http://schemas.openxmlformats.org/officeDocument/2006/relationships/oleObject" Target="../embeddings/oleObject3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3.wmf"/><Relationship Id="rId20" Type="http://schemas.openxmlformats.org/officeDocument/2006/relationships/image" Target="../media/image285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294.bin"/><Relationship Id="rId24" Type="http://schemas.openxmlformats.org/officeDocument/2006/relationships/image" Target="../media/image287.wmf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23" Type="http://schemas.openxmlformats.org/officeDocument/2006/relationships/oleObject" Target="../embeddings/oleObject300.bin"/><Relationship Id="rId28" Type="http://schemas.openxmlformats.org/officeDocument/2006/relationships/image" Target="../media/image289.wmf"/><Relationship Id="rId10" Type="http://schemas.openxmlformats.org/officeDocument/2006/relationships/image" Target="../media/image280.wmf"/><Relationship Id="rId19" Type="http://schemas.openxmlformats.org/officeDocument/2006/relationships/oleObject" Target="../embeddings/oleObject298.bin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82.wmf"/><Relationship Id="rId22" Type="http://schemas.openxmlformats.org/officeDocument/2006/relationships/image" Target="../media/image286.wmf"/><Relationship Id="rId27" Type="http://schemas.openxmlformats.org/officeDocument/2006/relationships/oleObject" Target="../embeddings/oleObject30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6.e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24889" y="3088345"/>
            <a:ext cx="6541329" cy="2258717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dirty="0" smtClean="0"/>
              <a:t>           </a:t>
            </a:r>
            <a:r>
              <a:rPr lang="zh-CN" altLang="en-US" sz="5100" b="1" dirty="0" smtClean="0"/>
              <a:t>一、问题的提出；</a:t>
            </a:r>
            <a:endParaRPr lang="en-US" altLang="zh-CN" sz="5100" b="1" dirty="0" smtClean="0"/>
          </a:p>
          <a:p>
            <a:pPr algn="l">
              <a:lnSpc>
                <a:spcPct val="150000"/>
              </a:lnSpc>
              <a:defRPr/>
            </a:pPr>
            <a:r>
              <a:rPr lang="en-US" altLang="zh-CN" sz="5100" b="1" dirty="0" smtClean="0">
                <a:solidFill>
                  <a:schemeClr val="accent6"/>
                </a:solidFill>
              </a:rPr>
              <a:t>     </a:t>
            </a:r>
            <a:r>
              <a:rPr lang="zh-CN" altLang="en-US" sz="5100" b="1" dirty="0" smtClean="0"/>
              <a:t>二、第二型曲线积分的概念；</a:t>
            </a:r>
            <a:endParaRPr lang="en-US" altLang="zh-CN" sz="5100" b="1" dirty="0" smtClean="0"/>
          </a:p>
          <a:p>
            <a:pPr algn="l">
              <a:lnSpc>
                <a:spcPct val="150000"/>
              </a:lnSpc>
              <a:defRPr/>
            </a:pPr>
            <a:r>
              <a:rPr lang="en-US" altLang="zh-CN" sz="5100" b="1" dirty="0" smtClean="0"/>
              <a:t>     </a:t>
            </a:r>
            <a:r>
              <a:rPr lang="zh-CN" altLang="en-US" sz="5100" b="1" dirty="0" smtClean="0"/>
              <a:t>三、第二型曲线积分的计算；</a:t>
            </a:r>
          </a:p>
        </p:txBody>
      </p:sp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2524889" y="1793966"/>
            <a:ext cx="6810101" cy="707886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10.1</a:t>
            </a:r>
            <a:r>
              <a:rPr lang="zh-CN" altLang="en-US" sz="4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</a:rPr>
              <a:t>第二型曲线积分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10422893" y="97982"/>
            <a:ext cx="1648208" cy="5847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10</a:t>
            </a:r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254822" y="1547842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对应参数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649495" y="1540123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设分点</a:t>
            </a:r>
          </a:p>
        </p:txBody>
      </p:sp>
      <p:sp>
        <p:nvSpPr>
          <p:cNvPr id="9238" name="Text Box 4"/>
          <p:cNvSpPr txBox="1">
            <a:spLocks noChangeArrowheads="1"/>
          </p:cNvSpPr>
          <p:nvPr/>
        </p:nvSpPr>
        <p:spPr bwMode="auto">
          <a:xfrm>
            <a:off x="1599078" y="782768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证明：</a:t>
            </a:r>
            <a:r>
              <a:rPr lang="zh-CN" altLang="en-US" sz="2800" b="1" dirty="0">
                <a:ea typeface="楷体_GB2312" pitchFamily="49" charset="-122"/>
              </a:rPr>
              <a:t>根据定义</a:t>
            </a:r>
          </a:p>
        </p:txBody>
      </p:sp>
      <p:graphicFrame>
        <p:nvGraphicFramePr>
          <p:cNvPr id="399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027961"/>
              </p:ext>
            </p:extLst>
          </p:nvPr>
        </p:nvGraphicFramePr>
        <p:xfrm>
          <a:off x="2884418" y="1532048"/>
          <a:ext cx="412749" cy="571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8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18" y="1532048"/>
                        <a:ext cx="412749" cy="571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683342"/>
              </p:ext>
            </p:extLst>
          </p:nvPr>
        </p:nvGraphicFramePr>
        <p:xfrm>
          <a:off x="4856630" y="1540123"/>
          <a:ext cx="507997" cy="571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9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630" y="1540123"/>
                        <a:ext cx="507997" cy="571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435545"/>
              </p:ext>
            </p:extLst>
          </p:nvPr>
        </p:nvGraphicFramePr>
        <p:xfrm>
          <a:off x="5324085" y="1584998"/>
          <a:ext cx="1550985" cy="54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0" name="Equation" r:id="rId7" imgW="647640" imgH="228600" progId="Equation.DSMT4">
                  <p:embed/>
                </p:oleObj>
              </mc:Choice>
              <mc:Fallback>
                <p:oleObj name="Equation" r:id="rId7" imgW="64764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085" y="1584998"/>
                        <a:ext cx="1550985" cy="547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637999"/>
              </p:ext>
            </p:extLst>
          </p:nvPr>
        </p:nvGraphicFramePr>
        <p:xfrm>
          <a:off x="8343899" y="1532048"/>
          <a:ext cx="495301" cy="52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1" name="Equation" r:id="rId9" imgW="215640" imgH="228600" progId="Equation.DSMT4">
                  <p:embed/>
                </p:oleObj>
              </mc:Choice>
              <mc:Fallback>
                <p:oleObj name="Equation" r:id="rId9" imgW="21564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899" y="1532048"/>
                        <a:ext cx="495301" cy="52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8795257" y="1521578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由于</a:t>
            </a:r>
          </a:p>
        </p:txBody>
      </p:sp>
      <p:graphicFrame>
        <p:nvGraphicFramePr>
          <p:cNvPr id="399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51341"/>
              </p:ext>
            </p:extLst>
          </p:nvPr>
        </p:nvGraphicFramePr>
        <p:xfrm>
          <a:off x="2548566" y="2133031"/>
          <a:ext cx="2327541" cy="573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2" name="Equation" r:id="rId11" imgW="927000" imgH="228600" progId="Equation.DSMT4">
                  <p:embed/>
                </p:oleObj>
              </mc:Choice>
              <mc:Fallback>
                <p:oleObj name="Equation" r:id="rId11" imgW="92700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566" y="2133031"/>
                        <a:ext cx="2327541" cy="573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42881"/>
              </p:ext>
            </p:extLst>
          </p:nvPr>
        </p:nvGraphicFramePr>
        <p:xfrm>
          <a:off x="4856630" y="2153877"/>
          <a:ext cx="2575775" cy="566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3" name="Equation" r:id="rId13" imgW="1041120" imgH="228600" progId="Equation.DSMT4">
                  <p:embed/>
                </p:oleObj>
              </mc:Choice>
              <mc:Fallback>
                <p:oleObj name="Equation" r:id="rId13" imgW="104112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630" y="2153877"/>
                        <a:ext cx="2575775" cy="566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315171"/>
              </p:ext>
            </p:extLst>
          </p:nvPr>
        </p:nvGraphicFramePr>
        <p:xfrm>
          <a:off x="7408228" y="2172801"/>
          <a:ext cx="1790692" cy="56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4" name="Equation" r:id="rId15" imgW="723600" imgH="228600" progId="Equation.DSMT4">
                  <p:embed/>
                </p:oleObj>
              </mc:Choice>
              <mc:Fallback>
                <p:oleObj name="Equation" r:id="rId15" imgW="72360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228" y="2172801"/>
                        <a:ext cx="1790692" cy="565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319435"/>
              </p:ext>
            </p:extLst>
          </p:nvPr>
        </p:nvGraphicFramePr>
        <p:xfrm>
          <a:off x="2091334" y="2816611"/>
          <a:ext cx="2253654" cy="71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5" name="Equation" r:id="rId17" imgW="965160" imgH="304560" progId="Equation.DSMT4">
                  <p:embed/>
                </p:oleObj>
              </mc:Choice>
              <mc:Fallback>
                <p:oleObj name="Equation" r:id="rId17" imgW="965160" imgH="3045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334" y="2816611"/>
                        <a:ext cx="2253654" cy="711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984475"/>
              </p:ext>
            </p:extLst>
          </p:nvPr>
        </p:nvGraphicFramePr>
        <p:xfrm>
          <a:off x="4373563" y="4447029"/>
          <a:ext cx="3930011" cy="79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6" name="Equation" r:id="rId19" imgW="1688760" imgH="342720" progId="Equation.DSMT4">
                  <p:embed/>
                </p:oleObj>
              </mc:Choice>
              <mc:Fallback>
                <p:oleObj name="Equation" r:id="rId19" imgW="1688760" imgH="3427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4447029"/>
                        <a:ext cx="3930011" cy="798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226225"/>
              </p:ext>
            </p:extLst>
          </p:nvPr>
        </p:nvGraphicFramePr>
        <p:xfrm>
          <a:off x="4328721" y="2674561"/>
          <a:ext cx="3680322" cy="99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7" name="Equation" r:id="rId21" imgW="1600200" imgH="431640" progId="Equation.DSMT4">
                  <p:embed/>
                </p:oleObj>
              </mc:Choice>
              <mc:Fallback>
                <p:oleObj name="Equation" r:id="rId21" imgW="160020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8721" y="2674561"/>
                        <a:ext cx="3680322" cy="994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932369"/>
              </p:ext>
            </p:extLst>
          </p:nvPr>
        </p:nvGraphicFramePr>
        <p:xfrm>
          <a:off x="7981343" y="2867242"/>
          <a:ext cx="1481074" cy="56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8" name="Equation" r:id="rId23" imgW="596880" imgH="228600" progId="Equation.DSMT4">
                  <p:embed/>
                </p:oleObj>
              </mc:Choice>
              <mc:Fallback>
                <p:oleObj name="Equation" r:id="rId23" imgW="59688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343" y="2867242"/>
                        <a:ext cx="1481074" cy="566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856371"/>
              </p:ext>
            </p:extLst>
          </p:nvPr>
        </p:nvGraphicFramePr>
        <p:xfrm>
          <a:off x="7062250" y="4590723"/>
          <a:ext cx="810699" cy="48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9" name="Equation" r:id="rId25" imgW="342720" imgH="203040" progId="Equation.DSMT4">
                  <p:embed/>
                </p:oleObj>
              </mc:Choice>
              <mc:Fallback>
                <p:oleObj name="Equation" r:id="rId25" imgW="342720" imgH="2030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250" y="4590723"/>
                        <a:ext cx="810699" cy="480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03651"/>
              </p:ext>
            </p:extLst>
          </p:nvPr>
        </p:nvGraphicFramePr>
        <p:xfrm>
          <a:off x="4658623" y="662993"/>
          <a:ext cx="1916514" cy="696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0" name="Equation" r:id="rId27" imgW="838080" imgH="304560" progId="Equation.DSMT4">
                  <p:embed/>
                </p:oleObj>
              </mc:Choice>
              <mc:Fallback>
                <p:oleObj name="Equation" r:id="rId27" imgW="838080" imgH="3045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623" y="662993"/>
                        <a:ext cx="1916514" cy="696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203006"/>
              </p:ext>
            </p:extLst>
          </p:nvPr>
        </p:nvGraphicFramePr>
        <p:xfrm>
          <a:off x="6557962" y="534539"/>
          <a:ext cx="3111500" cy="961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1" name="Equation" r:id="rId29" imgW="1396800" imgH="431640" progId="Equation.DSMT4">
                  <p:embed/>
                </p:oleObj>
              </mc:Choice>
              <mc:Fallback>
                <p:oleObj name="Equation" r:id="rId29" imgW="139680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2" y="534539"/>
                        <a:ext cx="3111500" cy="961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758133" y="1547842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对应参数</a:t>
            </a:r>
          </a:p>
        </p:txBody>
      </p:sp>
      <p:graphicFrame>
        <p:nvGraphicFramePr>
          <p:cNvPr id="3995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753975"/>
              </p:ext>
            </p:extLst>
          </p:nvPr>
        </p:nvGraphicFramePr>
        <p:xfrm>
          <a:off x="7625738" y="3737933"/>
          <a:ext cx="2363651" cy="508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2" name="Equation" r:id="rId31" imgW="1002960" imgH="215640" progId="Equation.DSMT4">
                  <p:embed/>
                </p:oleObj>
              </mc:Choice>
              <mc:Fallback>
                <p:oleObj name="Equation" r:id="rId31" imgW="1002960" imgH="215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5738" y="3737933"/>
                        <a:ext cx="2363651" cy="508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4766522" y="3727454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因为</a:t>
            </a:r>
            <a:r>
              <a:rPr lang="en-US" altLang="zh-CN" sz="2800" b="1" i="1" dirty="0">
                <a:ea typeface="仿宋_GB2312" pitchFamily="49" charset="-122"/>
              </a:rPr>
              <a:t>L </a:t>
            </a:r>
            <a:r>
              <a:rPr lang="zh-CN" altLang="en-US" sz="2800" b="1" dirty="0">
                <a:ea typeface="楷体_GB2312" pitchFamily="49" charset="-122"/>
              </a:rPr>
              <a:t>为光滑弧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仿宋_GB2312" pitchFamily="49" charset="-122"/>
            </a:endParaRP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1611016" y="5262134"/>
            <a:ext cx="21129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同理可证</a:t>
            </a:r>
          </a:p>
        </p:txBody>
      </p:sp>
      <p:graphicFrame>
        <p:nvGraphicFramePr>
          <p:cNvPr id="3996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737079"/>
              </p:ext>
            </p:extLst>
          </p:nvPr>
        </p:nvGraphicFramePr>
        <p:xfrm>
          <a:off x="3173879" y="5245643"/>
          <a:ext cx="1936749" cy="70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3" name="Equation" r:id="rId33" imgW="838080" imgH="304560" progId="Equation.DSMT4">
                  <p:embed/>
                </p:oleObj>
              </mc:Choice>
              <mc:Fallback>
                <p:oleObj name="Equation" r:id="rId33" imgW="838080" imgH="3045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879" y="5245643"/>
                        <a:ext cx="1936749" cy="704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20724"/>
              </p:ext>
            </p:extLst>
          </p:nvPr>
        </p:nvGraphicFramePr>
        <p:xfrm>
          <a:off x="5143500" y="5163852"/>
          <a:ext cx="41592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4" name="Equation" r:id="rId35" imgW="1752480" imgH="330120" progId="Equation.DSMT4">
                  <p:embed/>
                </p:oleObj>
              </mc:Choice>
              <mc:Fallback>
                <p:oleObj name="Equation" r:id="rId35" imgW="1752480" imgH="3301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5163852"/>
                        <a:ext cx="41592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529046"/>
              </p:ext>
            </p:extLst>
          </p:nvPr>
        </p:nvGraphicFramePr>
        <p:xfrm>
          <a:off x="8038739" y="5376794"/>
          <a:ext cx="818284" cy="467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5" name="Equation" r:id="rId37" imgW="355320" imgH="203040" progId="Equation.DSMT4">
                  <p:embed/>
                </p:oleObj>
              </mc:Choice>
              <mc:Fallback>
                <p:oleObj name="Equation" r:id="rId37" imgW="355320" imgH="2030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8739" y="5376794"/>
                        <a:ext cx="818284" cy="467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Line 29"/>
          <p:cNvSpPr>
            <a:spLocks noChangeShapeType="1"/>
          </p:cNvSpPr>
          <p:nvPr/>
        </p:nvSpPr>
        <p:spPr bwMode="auto">
          <a:xfrm flipH="1">
            <a:off x="4554747" y="3528291"/>
            <a:ext cx="1438" cy="106243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543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39945" grpId="0" autoUpdateAnimBg="0"/>
      <p:bldP spid="39958" grpId="0" autoUpdateAnimBg="0"/>
      <p:bldP spid="39960" grpId="0" autoUpdateAnimBg="0"/>
      <p:bldP spid="39961" grpId="0" build="p" autoUpdateAnimBg="0"/>
      <p:bldP spid="399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981200" y="5334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特殊情形</a:t>
            </a: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903425"/>
              </p:ext>
            </p:extLst>
          </p:nvPr>
        </p:nvGraphicFramePr>
        <p:xfrm>
          <a:off x="2362200" y="1435534"/>
          <a:ext cx="6412459" cy="519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" name="Equation" r:id="rId4" imgW="2666880" imgH="215640" progId="Equation.DSMT4">
                  <p:embed/>
                </p:oleObj>
              </mc:Choice>
              <mc:Fallback>
                <p:oleObj name="Equation" r:id="rId4" imgW="2666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35534"/>
                        <a:ext cx="6412459" cy="519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554707"/>
              </p:ext>
            </p:extLst>
          </p:nvPr>
        </p:nvGraphicFramePr>
        <p:xfrm>
          <a:off x="2135189" y="2276475"/>
          <a:ext cx="77739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" name="Equation" r:id="rId6" imgW="7772400" imgH="698400" progId="Equation.DSMT4">
                  <p:embed/>
                </p:oleObj>
              </mc:Choice>
              <mc:Fallback>
                <p:oleObj name="Equation" r:id="rId6" imgW="77724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2276475"/>
                        <a:ext cx="77739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228519"/>
              </p:ext>
            </p:extLst>
          </p:nvPr>
        </p:nvGraphicFramePr>
        <p:xfrm>
          <a:off x="2292927" y="3398983"/>
          <a:ext cx="6398491" cy="510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" name="Equation" r:id="rId8" imgW="2705040" imgH="215640" progId="Equation.DSMT4">
                  <p:embed/>
                </p:oleObj>
              </mc:Choice>
              <mc:Fallback>
                <p:oleObj name="Equation" r:id="rId8" imgW="2705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927" y="3398983"/>
                        <a:ext cx="6398491" cy="510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824071"/>
              </p:ext>
            </p:extLst>
          </p:nvPr>
        </p:nvGraphicFramePr>
        <p:xfrm>
          <a:off x="2135189" y="4333669"/>
          <a:ext cx="77866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" name="公式" r:id="rId10" imgW="7785000" imgH="698400" progId="Equation.3">
                  <p:embed/>
                </p:oleObj>
              </mc:Choice>
              <mc:Fallback>
                <p:oleObj name="公式" r:id="rId10" imgW="77850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4333669"/>
                        <a:ext cx="77866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68056"/>
              </p:ext>
            </p:extLst>
          </p:nvPr>
        </p:nvGraphicFramePr>
        <p:xfrm>
          <a:off x="2032000" y="678096"/>
          <a:ext cx="6566788" cy="169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Equation" r:id="rId3" imgW="2705040" imgH="698400" progId="Equation.DSMT4">
                  <p:embed/>
                </p:oleObj>
              </mc:Choice>
              <mc:Fallback>
                <p:oleObj name="Equation" r:id="rId3" imgW="27050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678096"/>
                        <a:ext cx="6566788" cy="1695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511711"/>
              </p:ext>
            </p:extLst>
          </p:nvPr>
        </p:nvGraphicFramePr>
        <p:xfrm>
          <a:off x="1651001" y="2667000"/>
          <a:ext cx="862171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Equation" r:id="rId5" imgW="3327120" imgH="558720" progId="Equation.DSMT4">
                  <p:embed/>
                </p:oleObj>
              </mc:Choice>
              <mc:Fallback>
                <p:oleObj name="Equation" r:id="rId5" imgW="33271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1" y="2667000"/>
                        <a:ext cx="8621713" cy="1447800"/>
                      </a:xfrm>
                      <a:prstGeom prst="rect">
                        <a:avLst/>
                      </a:prstGeom>
                      <a:solidFill>
                        <a:srgbClr val="FFC000">
                          <a:alpha val="36000"/>
                        </a:srgbClr>
                      </a:solidFill>
                      <a:ln w="25400"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71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Text Box 2"/>
          <p:cNvSpPr txBox="1">
            <a:spLocks noChangeArrowheads="1"/>
          </p:cNvSpPr>
          <p:nvPr/>
        </p:nvSpPr>
        <p:spPr bwMode="auto">
          <a:xfrm>
            <a:off x="2362200" y="914401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(4) </a:t>
            </a:r>
            <a:r>
              <a:rPr lang="zh-CN" altLang="en-US" sz="2800" b="1"/>
              <a:t>两类曲线积分之间的联系：</a:t>
            </a:r>
            <a:endParaRPr lang="zh-CN" altLang="en-US" sz="2400"/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687399"/>
              </p:ext>
            </p:extLst>
          </p:nvPr>
        </p:nvGraphicFramePr>
        <p:xfrm>
          <a:off x="2362200" y="1433514"/>
          <a:ext cx="6452466" cy="11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8" name="Equation" r:id="rId3" imgW="2425680" imgH="469800" progId="Equation.DSMT4">
                  <p:embed/>
                </p:oleObj>
              </mc:Choice>
              <mc:Fallback>
                <p:oleObj name="Equation" r:id="rId3" imgW="2425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33514"/>
                        <a:ext cx="6452466" cy="117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263248"/>
              </p:ext>
            </p:extLst>
          </p:nvPr>
        </p:nvGraphicFramePr>
        <p:xfrm>
          <a:off x="2112963" y="2711450"/>
          <a:ext cx="74326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" name="Equation" r:id="rId5" imgW="2920680" imgH="241200" progId="Equation.DSMT4">
                  <p:embed/>
                </p:oleObj>
              </mc:Choice>
              <mc:Fallback>
                <p:oleObj name="Equation" r:id="rId5" imgW="292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2711450"/>
                        <a:ext cx="74326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950534"/>
              </p:ext>
            </p:extLst>
          </p:nvPr>
        </p:nvGraphicFramePr>
        <p:xfrm>
          <a:off x="2209800" y="3360740"/>
          <a:ext cx="6394270" cy="73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0" name="Equation" r:id="rId7" imgW="2641320" imgH="304560" progId="Equation.DSMT4">
                  <p:embed/>
                </p:oleObj>
              </mc:Choice>
              <mc:Fallback>
                <p:oleObj name="Equation" r:id="rId7" imgW="2641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60740"/>
                        <a:ext cx="6394270" cy="733956"/>
                      </a:xfrm>
                      <a:prstGeom prst="rect">
                        <a:avLst/>
                      </a:prstGeom>
                      <a:solidFill>
                        <a:schemeClr val="accent4">
                          <a:alpha val="42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905000" y="44196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其中</a:t>
            </a:r>
          </a:p>
        </p:txBody>
      </p:sp>
      <p:graphicFrame>
        <p:nvGraphicFramePr>
          <p:cNvPr id="153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959135"/>
              </p:ext>
            </p:extLst>
          </p:nvPr>
        </p:nvGraphicFramePr>
        <p:xfrm>
          <a:off x="2695384" y="4169310"/>
          <a:ext cx="4029266" cy="118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1" name="Equation" r:id="rId9" imgW="1638000" imgH="482400" progId="Equation.DSMT4">
                  <p:embed/>
                </p:oleObj>
              </mc:Choice>
              <mc:Fallback>
                <p:oleObj name="Equation" r:id="rId9" imgW="1638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384" y="4169310"/>
                        <a:ext cx="4029266" cy="1186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770851"/>
              </p:ext>
            </p:extLst>
          </p:nvPr>
        </p:nvGraphicFramePr>
        <p:xfrm>
          <a:off x="6941416" y="4265904"/>
          <a:ext cx="3879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2" name="Equation" r:id="rId11" imgW="1638000" imgH="482400" progId="Equation.DSMT4">
                  <p:embed/>
                </p:oleObj>
              </mc:Choice>
              <mc:Fallback>
                <p:oleObj name="Equation" r:id="rId11" imgW="1638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416" y="4265904"/>
                        <a:ext cx="38798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09800" y="5410201"/>
            <a:ext cx="5181600" cy="519113"/>
            <a:chOff x="432" y="3408"/>
            <a:chExt cx="3264" cy="327"/>
          </a:xfrm>
        </p:grpSpPr>
        <p:sp>
          <p:nvSpPr>
            <p:cNvPr id="12299" name="Text Box 10"/>
            <p:cNvSpPr txBox="1">
              <a:spLocks noChangeArrowheads="1"/>
            </p:cNvSpPr>
            <p:nvPr/>
          </p:nvSpPr>
          <p:spPr bwMode="auto">
            <a:xfrm>
              <a:off x="432" y="3408"/>
              <a:ext cx="3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00000"/>
                  </a:solidFill>
                </a:rPr>
                <a:t>（可以推广到空间</a:t>
              </a:r>
              <a:r>
                <a:rPr lang="zh-CN" altLang="en-US" sz="2800" b="1" dirty="0" smtClean="0">
                  <a:solidFill>
                    <a:srgbClr val="C00000"/>
                  </a:solidFill>
                </a:rPr>
                <a:t>曲线   上   </a:t>
              </a:r>
              <a:r>
                <a:rPr lang="zh-CN" altLang="en-US" sz="2800" b="1" dirty="0">
                  <a:solidFill>
                    <a:srgbClr val="C00000"/>
                  </a:solidFill>
                </a:rPr>
                <a:t>）</a:t>
              </a:r>
            </a:p>
          </p:txBody>
        </p:sp>
        <p:graphicFrame>
          <p:nvGraphicFramePr>
            <p:cNvPr id="1229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4647199"/>
                </p:ext>
              </p:extLst>
            </p:nvPr>
          </p:nvGraphicFramePr>
          <p:xfrm>
            <a:off x="2723" y="3455"/>
            <a:ext cx="22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3" name="Equation" r:id="rId13" imgW="139680" imgH="152280" progId="Equation.DSMT4">
                    <p:embed/>
                  </p:oleObj>
                </mc:Choice>
                <mc:Fallback>
                  <p:oleObj name="Equation" r:id="rId13" imgW="1396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3" y="3455"/>
                          <a:ext cx="22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03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576798"/>
              </p:ext>
            </p:extLst>
          </p:nvPr>
        </p:nvGraphicFramePr>
        <p:xfrm>
          <a:off x="1666875" y="854075"/>
          <a:ext cx="8879205" cy="63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4" name="Equation" r:id="rId3" imgW="3352680" imgH="241200" progId="Equation.DSMT4">
                  <p:embed/>
                </p:oleObj>
              </mc:Choice>
              <mc:Fallback>
                <p:oleObj name="Equation" r:id="rId3" imgW="335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854075"/>
                        <a:ext cx="8879205" cy="637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824618"/>
              </p:ext>
            </p:extLst>
          </p:nvPr>
        </p:nvGraphicFramePr>
        <p:xfrm>
          <a:off x="2383699" y="1555726"/>
          <a:ext cx="8714531" cy="72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5" name="Equation" r:id="rId5" imgW="3644640" imgH="304560" progId="Equation.DSMT4">
                  <p:embed/>
                </p:oleObj>
              </mc:Choice>
              <mc:Fallback>
                <p:oleObj name="Equation" r:id="rId5" imgW="3644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699" y="1555726"/>
                        <a:ext cx="8714531" cy="728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831137"/>
              </p:ext>
            </p:extLst>
          </p:nvPr>
        </p:nvGraphicFramePr>
        <p:xfrm>
          <a:off x="6373668" y="2563020"/>
          <a:ext cx="17938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6" name="Equation" r:id="rId7" imgW="698400" imgH="304560" progId="Equation.DSMT4">
                  <p:embed/>
                </p:oleObj>
              </mc:Choice>
              <mc:Fallback>
                <p:oleObj name="Equation" r:id="rId7" imgW="698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668" y="2563020"/>
                        <a:ext cx="179387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126272"/>
              </p:ext>
            </p:extLst>
          </p:nvPr>
        </p:nvGraphicFramePr>
        <p:xfrm>
          <a:off x="4663787" y="2500512"/>
          <a:ext cx="17986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7" name="Equation" r:id="rId9" imgW="660240" imgH="304560" progId="Equation.DSMT4">
                  <p:embed/>
                </p:oleObj>
              </mc:Choice>
              <mc:Fallback>
                <p:oleObj name="Equation" r:id="rId9" imgW="660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787" y="2500512"/>
                        <a:ext cx="179863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62319"/>
              </p:ext>
            </p:extLst>
          </p:nvPr>
        </p:nvGraphicFramePr>
        <p:xfrm>
          <a:off x="8105198" y="2537656"/>
          <a:ext cx="16525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8" name="Equation" r:id="rId11" imgW="622080" imgH="304560" progId="Equation.DSMT4">
                  <p:embed/>
                </p:oleObj>
              </mc:Choice>
              <mc:Fallback>
                <p:oleObj name="Equation" r:id="rId11" imgW="622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198" y="2537656"/>
                        <a:ext cx="16525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885373" y="2625583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</a:rPr>
              <a:t>可用向量表示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33688" y="2249130"/>
            <a:ext cx="2743200" cy="533400"/>
            <a:chOff x="768" y="1536"/>
            <a:chExt cx="1728" cy="336"/>
          </a:xfrm>
        </p:grpSpPr>
        <p:sp>
          <p:nvSpPr>
            <p:cNvPr id="13329" name="Line 9"/>
            <p:cNvSpPr>
              <a:spLocks noChangeShapeType="1"/>
            </p:cNvSpPr>
            <p:nvPr/>
          </p:nvSpPr>
          <p:spPr bwMode="auto">
            <a:xfrm>
              <a:off x="768" y="1536"/>
              <a:ext cx="172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10"/>
            <p:cNvSpPr>
              <a:spLocks noChangeShapeType="1"/>
            </p:cNvSpPr>
            <p:nvPr/>
          </p:nvSpPr>
          <p:spPr bwMode="auto">
            <a:xfrm>
              <a:off x="1968" y="1536"/>
              <a:ext cx="144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3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33284"/>
              </p:ext>
            </p:extLst>
          </p:nvPr>
        </p:nvGraphicFramePr>
        <p:xfrm>
          <a:off x="1837027" y="3310010"/>
          <a:ext cx="324961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9" name="Equation" r:id="rId13" imgW="1282680" imgH="241200" progId="Equation.DSMT4">
                  <p:embed/>
                </p:oleObj>
              </mc:Choice>
              <mc:Fallback>
                <p:oleObj name="Equation" r:id="rId13" imgW="128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027" y="3310010"/>
                        <a:ext cx="3249612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243215"/>
              </p:ext>
            </p:extLst>
          </p:nvPr>
        </p:nvGraphicFramePr>
        <p:xfrm>
          <a:off x="5062754" y="3305120"/>
          <a:ext cx="45656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0" name="Equation" r:id="rId15" imgW="1663560" imgH="253800" progId="Equation.DSMT4">
                  <p:embed/>
                </p:oleObj>
              </mc:Choice>
              <mc:Fallback>
                <p:oleObj name="Equation" r:id="rId15" imgW="1663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754" y="3305120"/>
                        <a:ext cx="45656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848237"/>
              </p:ext>
            </p:extLst>
          </p:nvPr>
        </p:nvGraphicFramePr>
        <p:xfrm>
          <a:off x="2095933" y="4770257"/>
          <a:ext cx="37242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1" name="Equation" r:id="rId17" imgW="1396800" imgH="228600" progId="Equation.DSMT4">
                  <p:embed/>
                </p:oleObj>
              </mc:Choice>
              <mc:Fallback>
                <p:oleObj name="Equation" r:id="rId17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933" y="4770257"/>
                        <a:ext cx="37242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820208" y="4816295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ea typeface="黑体" panose="02010609060101010101" pitchFamily="49" charset="-122"/>
              </a:rPr>
              <a:t>有向曲线元；</a:t>
            </a:r>
          </a:p>
        </p:txBody>
      </p:sp>
      <p:graphicFrame>
        <p:nvGraphicFramePr>
          <p:cNvPr id="1639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748826"/>
              </p:ext>
            </p:extLst>
          </p:nvPr>
        </p:nvGraphicFramePr>
        <p:xfrm>
          <a:off x="2094707" y="5401253"/>
          <a:ext cx="51498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2" name="Equation" r:id="rId19" imgW="1981080" imgH="253800" progId="Equation.DSMT4">
                  <p:embed/>
                </p:oleObj>
              </mc:Choice>
              <mc:Fallback>
                <p:oleObj name="Equation" r:id="rId19" imgW="1981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707" y="5401253"/>
                        <a:ext cx="51498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933373" y="3939779"/>
            <a:ext cx="4824413" cy="720725"/>
            <a:chOff x="2428" y="2483"/>
            <a:chExt cx="2888" cy="428"/>
          </a:xfrm>
        </p:grpSpPr>
        <p:graphicFrame>
          <p:nvGraphicFramePr>
            <p:cNvPr id="1332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7466185"/>
                </p:ext>
              </p:extLst>
            </p:nvPr>
          </p:nvGraphicFramePr>
          <p:xfrm>
            <a:off x="2428" y="2640"/>
            <a:ext cx="288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13" name="公式" r:id="rId21" imgW="4584600" imgH="431640" progId="Equation.3">
                    <p:embed/>
                  </p:oleObj>
                </mc:Choice>
                <mc:Fallback>
                  <p:oleObj name="公式" r:id="rId21" imgW="45846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2640"/>
                          <a:ext cx="2888" cy="27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Line 18"/>
            <p:cNvSpPr>
              <a:spLocks noChangeShapeType="1"/>
            </p:cNvSpPr>
            <p:nvPr/>
          </p:nvSpPr>
          <p:spPr bwMode="auto">
            <a:xfrm flipV="1">
              <a:off x="3840" y="2483"/>
              <a:ext cx="0" cy="1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80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utoUpdateAnimBg="0"/>
      <p:bldP spid="163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Text Box 2"/>
          <p:cNvSpPr txBox="1">
            <a:spLocks noChangeArrowheads="1"/>
          </p:cNvSpPr>
          <p:nvPr/>
        </p:nvSpPr>
        <p:spPr bwMode="auto">
          <a:xfrm>
            <a:off x="2178050" y="899699"/>
            <a:ext cx="7922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358878"/>
              </p:ext>
            </p:extLst>
          </p:nvPr>
        </p:nvGraphicFramePr>
        <p:xfrm>
          <a:off x="2971878" y="899699"/>
          <a:ext cx="6488270" cy="124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6" name="公式" r:id="rId3" imgW="6032160" imgH="1155600" progId="Equation.3">
                  <p:embed/>
                </p:oleObj>
              </mc:Choice>
              <mc:Fallback>
                <p:oleObj name="公式" r:id="rId3" imgW="603216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78" y="899699"/>
                        <a:ext cx="6488270" cy="1243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178050" y="2393951"/>
            <a:ext cx="62547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604302"/>
              </p:ext>
            </p:extLst>
          </p:nvPr>
        </p:nvGraphicFramePr>
        <p:xfrm>
          <a:off x="3200399" y="2438401"/>
          <a:ext cx="3622085" cy="46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7" name="公式" r:id="rId5" imgW="3327120" imgH="431640" progId="Equation.3">
                  <p:embed/>
                </p:oleObj>
              </mc:Choice>
              <mc:Fallback>
                <p:oleObj name="公式" r:id="rId5" imgW="332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399" y="2438401"/>
                        <a:ext cx="3622085" cy="468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942592"/>
              </p:ext>
            </p:extLst>
          </p:nvPr>
        </p:nvGraphicFramePr>
        <p:xfrm>
          <a:off x="6870700" y="2360611"/>
          <a:ext cx="1581022" cy="51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8" name="公式" r:id="rId7" imgW="1409400" imgH="457200" progId="Equation.3">
                  <p:embed/>
                </p:oleObj>
              </mc:Choice>
              <mc:Fallback>
                <p:oleObj name="公式" r:id="rId7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2360611"/>
                        <a:ext cx="1581022" cy="512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450982"/>
              </p:ext>
            </p:extLst>
          </p:nvPr>
        </p:nvGraphicFramePr>
        <p:xfrm>
          <a:off x="2574158" y="3202401"/>
          <a:ext cx="4491182" cy="66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9" name="公式" r:id="rId9" imgW="4203360" imgH="622080" progId="Equation.3">
                  <p:embed/>
                </p:oleObj>
              </mc:Choice>
              <mc:Fallback>
                <p:oleObj name="公式" r:id="rId9" imgW="420336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158" y="3202401"/>
                        <a:ext cx="4491182" cy="66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226250"/>
              </p:ext>
            </p:extLst>
          </p:nvPr>
        </p:nvGraphicFramePr>
        <p:xfrm>
          <a:off x="3761574" y="4071237"/>
          <a:ext cx="4475668" cy="80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0" name="公式" r:id="rId11" imgW="3886200" imgH="698400" progId="Equation.3">
                  <p:embed/>
                </p:oleObj>
              </mc:Choice>
              <mc:Fallback>
                <p:oleObj name="公式" r:id="rId11" imgW="38862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574" y="4071237"/>
                        <a:ext cx="4475668" cy="80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270232"/>
              </p:ext>
            </p:extLst>
          </p:nvPr>
        </p:nvGraphicFramePr>
        <p:xfrm>
          <a:off x="3761574" y="4957206"/>
          <a:ext cx="1772600" cy="944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1" name="公式" r:id="rId13" imgW="1549080" imgH="825480" progId="Equation.3">
                  <p:embed/>
                </p:oleObj>
              </mc:Choice>
              <mc:Fallback>
                <p:oleObj name="公式" r:id="rId13" imgW="15490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574" y="4957206"/>
                        <a:ext cx="1772600" cy="944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93101"/>
              </p:ext>
            </p:extLst>
          </p:nvPr>
        </p:nvGraphicFramePr>
        <p:xfrm>
          <a:off x="5582600" y="5081361"/>
          <a:ext cx="633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2" name="公式" r:id="rId15" imgW="634680" imgH="838080" progId="Equation.3">
                  <p:embed/>
                </p:oleObj>
              </mc:Choice>
              <mc:Fallback>
                <p:oleObj name="公式" r:id="rId15" imgW="634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600" y="5081361"/>
                        <a:ext cx="6334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652000" y="1780902"/>
            <a:ext cx="1743075" cy="2590800"/>
            <a:chOff x="4224" y="1056"/>
            <a:chExt cx="1098" cy="1632"/>
          </a:xfrm>
        </p:grpSpPr>
        <p:graphicFrame>
          <p:nvGraphicFramePr>
            <p:cNvPr id="14345" name="Object 9"/>
            <p:cNvGraphicFramePr>
              <a:graphicFrameLocks noChangeAspect="1"/>
            </p:cNvGraphicFramePr>
            <p:nvPr/>
          </p:nvGraphicFramePr>
          <p:xfrm>
            <a:off x="4224" y="1056"/>
            <a:ext cx="1098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03" name="BMP 图象" r:id="rId17" imgW="2133898" imgH="3172268" progId="Paint.Picture">
                    <p:embed/>
                  </p:oleObj>
                </mc:Choice>
                <mc:Fallback>
                  <p:oleObj name="BMP 图象" r:id="rId17" imgW="2133898" imgH="317226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056"/>
                          <a:ext cx="1098" cy="1632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860440"/>
                </p:ext>
              </p:extLst>
            </p:nvPr>
          </p:nvGraphicFramePr>
          <p:xfrm>
            <a:off x="4608" y="1560"/>
            <a:ext cx="46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04" name="Equation" r:id="rId19" imgW="457200" imgH="228600" progId="Equation.DSMT4">
                    <p:embed/>
                  </p:oleObj>
                </mc:Choice>
                <mc:Fallback>
                  <p:oleObj name="Equation" r:id="rId19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560"/>
                          <a:ext cx="46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2770243"/>
                </p:ext>
              </p:extLst>
            </p:nvPr>
          </p:nvGraphicFramePr>
          <p:xfrm>
            <a:off x="4533" y="2503"/>
            <a:ext cx="479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05" name="Equation" r:id="rId21" imgW="545760" imgH="203040" progId="Equation.DSMT4">
                    <p:embed/>
                  </p:oleObj>
                </mc:Choice>
                <mc:Fallback>
                  <p:oleObj name="Equation" r:id="rId21" imgW="545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2503"/>
                          <a:ext cx="479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8312567"/>
                </p:ext>
              </p:extLst>
            </p:nvPr>
          </p:nvGraphicFramePr>
          <p:xfrm>
            <a:off x="4608" y="1150"/>
            <a:ext cx="40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06" name="Equation" r:id="rId23" imgW="444240" imgH="203040" progId="Equation.DSMT4">
                    <p:embed/>
                  </p:oleObj>
                </mc:Choice>
                <mc:Fallback>
                  <p:oleObj name="Equation" r:id="rId23" imgW="444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50"/>
                          <a:ext cx="404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92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389871"/>
              </p:ext>
            </p:extLst>
          </p:nvPr>
        </p:nvGraphicFramePr>
        <p:xfrm>
          <a:off x="2952749" y="1219201"/>
          <a:ext cx="3549615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1" name="公式" r:id="rId3" imgW="3340080" imgH="431640" progId="Equation.3">
                  <p:embed/>
                </p:oleObj>
              </mc:Choice>
              <mc:Fallback>
                <p:oleObj name="公式" r:id="rId3" imgW="3340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49" y="1219201"/>
                        <a:ext cx="3549615" cy="457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562350" y="1916113"/>
          <a:ext cx="1149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2" name="公式" r:id="rId5" imgW="1091880" imgH="469800" progId="Equation.3">
                  <p:embed/>
                </p:oleObj>
              </mc:Choice>
              <mc:Fallback>
                <p:oleObj name="公式" r:id="rId5" imgW="1091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916113"/>
                        <a:ext cx="1149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866326"/>
              </p:ext>
            </p:extLst>
          </p:nvPr>
        </p:nvGraphicFramePr>
        <p:xfrm>
          <a:off x="3046755" y="2752809"/>
          <a:ext cx="2879485" cy="666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3" name="公式" r:id="rId7" imgW="2679480" imgH="622080" progId="Equation.3">
                  <p:embed/>
                </p:oleObj>
              </mc:Choice>
              <mc:Fallback>
                <p:oleObj name="公式" r:id="rId7" imgW="26794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755" y="2752809"/>
                        <a:ext cx="2879485" cy="666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76683"/>
              </p:ext>
            </p:extLst>
          </p:nvPr>
        </p:nvGraphicFramePr>
        <p:xfrm>
          <a:off x="4254500" y="3721100"/>
          <a:ext cx="2462508" cy="74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4" name="公式" r:id="rId9" imgW="2323800" imgH="698400" progId="Equation.3">
                  <p:embed/>
                </p:oleObj>
              </mc:Choice>
              <mc:Fallback>
                <p:oleObj name="公式" r:id="rId9" imgW="23238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721100"/>
                        <a:ext cx="2462508" cy="740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016501" y="1916114"/>
          <a:ext cx="20669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5" name="Equation" r:id="rId11" imgW="876240" imgH="215640" progId="Equation.DSMT4">
                  <p:embed/>
                </p:oleObj>
              </mc:Choice>
              <mc:Fallback>
                <p:oleObj name="Equation" r:id="rId11" imgW="876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1916114"/>
                        <a:ext cx="20669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366527"/>
              </p:ext>
            </p:extLst>
          </p:nvPr>
        </p:nvGraphicFramePr>
        <p:xfrm>
          <a:off x="4248150" y="4762500"/>
          <a:ext cx="1671638" cy="73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6" name="公式" r:id="rId13" imgW="1587240" imgH="698400" progId="Equation.3">
                  <p:embed/>
                </p:oleObj>
              </mc:Choice>
              <mc:Fallback>
                <p:oleObj name="公式" r:id="rId13" imgW="15872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4762500"/>
                        <a:ext cx="1671638" cy="735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19022"/>
              </p:ext>
            </p:extLst>
          </p:nvPr>
        </p:nvGraphicFramePr>
        <p:xfrm>
          <a:off x="6049963" y="4711160"/>
          <a:ext cx="633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7" name="公式" r:id="rId15" imgW="634680" imgH="838080" progId="Equation.3">
                  <p:embed/>
                </p:oleObj>
              </mc:Choice>
              <mc:Fallback>
                <p:oleObj name="公式" r:id="rId15" imgW="634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4711160"/>
                        <a:ext cx="6334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3" name="Group 9"/>
          <p:cNvGrpSpPr>
            <a:grpSpLocks/>
          </p:cNvGrpSpPr>
          <p:nvPr/>
        </p:nvGrpSpPr>
        <p:grpSpPr bwMode="auto">
          <a:xfrm>
            <a:off x="8229601" y="1676400"/>
            <a:ext cx="1743075" cy="2590800"/>
            <a:chOff x="4224" y="1056"/>
            <a:chExt cx="1098" cy="1632"/>
          </a:xfrm>
        </p:grpSpPr>
        <p:graphicFrame>
          <p:nvGraphicFramePr>
            <p:cNvPr id="15369" name="Object 9"/>
            <p:cNvGraphicFramePr>
              <a:graphicFrameLocks noChangeAspect="1"/>
            </p:cNvGraphicFramePr>
            <p:nvPr/>
          </p:nvGraphicFramePr>
          <p:xfrm>
            <a:off x="4224" y="1056"/>
            <a:ext cx="1098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38" name="BMP 图象" r:id="rId17" imgW="2133898" imgH="3172268" progId="Paint.Picture">
                    <p:embed/>
                  </p:oleObj>
                </mc:Choice>
                <mc:Fallback>
                  <p:oleObj name="BMP 图象" r:id="rId17" imgW="2133898" imgH="317226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056"/>
                          <a:ext cx="1098" cy="1632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9921196"/>
                </p:ext>
              </p:extLst>
            </p:nvPr>
          </p:nvGraphicFramePr>
          <p:xfrm>
            <a:off x="4712" y="1630"/>
            <a:ext cx="34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39" name="Equation" r:id="rId19" imgW="457200" imgH="228600" progId="Equation.DSMT4">
                    <p:embed/>
                  </p:oleObj>
                </mc:Choice>
                <mc:Fallback>
                  <p:oleObj name="Equation" r:id="rId19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1630"/>
                          <a:ext cx="34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5358918"/>
                </p:ext>
              </p:extLst>
            </p:nvPr>
          </p:nvGraphicFramePr>
          <p:xfrm>
            <a:off x="4584" y="2537"/>
            <a:ext cx="40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40" name="Equation" r:id="rId21" imgW="545760" imgH="203040" progId="Equation.DSMT4">
                    <p:embed/>
                  </p:oleObj>
                </mc:Choice>
                <mc:Fallback>
                  <p:oleObj name="Equation" r:id="rId21" imgW="545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" y="2537"/>
                          <a:ext cx="40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737295"/>
                </p:ext>
              </p:extLst>
            </p:nvPr>
          </p:nvGraphicFramePr>
          <p:xfrm>
            <a:off x="4773" y="1158"/>
            <a:ext cx="35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41" name="Equation" r:id="rId23" imgW="444240" imgH="203040" progId="Equation.DSMT4">
                    <p:embed/>
                  </p:oleObj>
                </mc:Choice>
                <mc:Fallback>
                  <p:oleObj name="Equation" r:id="rId23" imgW="444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" y="1158"/>
                          <a:ext cx="35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24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355" y="237960"/>
            <a:ext cx="2514600" cy="609600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latin typeface="+mn-ea"/>
                <a:ea typeface="+mn-ea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设在力场</a:t>
            </a:r>
          </a:p>
        </p:txBody>
      </p:sp>
      <p:sp>
        <p:nvSpPr>
          <p:cNvPr id="16407" name="Text Box 3"/>
          <p:cNvSpPr txBox="1">
            <a:spLocks noChangeArrowheads="1"/>
          </p:cNvSpPr>
          <p:nvPr/>
        </p:nvSpPr>
        <p:spPr bwMode="auto">
          <a:xfrm>
            <a:off x="6062664" y="307688"/>
            <a:ext cx="279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作用下</a:t>
            </a:r>
            <a:r>
              <a:rPr lang="en-US" altLang="zh-CN" sz="2800" b="1" dirty="0">
                <a:latin typeface="+mn-ea"/>
                <a:ea typeface="+mn-ea"/>
              </a:rPr>
              <a:t>, </a:t>
            </a:r>
            <a:r>
              <a:rPr lang="zh-CN" altLang="en-US" sz="2800" b="1" dirty="0">
                <a:latin typeface="+mn-ea"/>
                <a:ea typeface="+mn-ea"/>
              </a:rPr>
              <a:t>质点由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248894" y="878486"/>
            <a:ext cx="186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沿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</a:t>
            </a:r>
            <a:r>
              <a:rPr lang="zh-CN" altLang="en-US" sz="2800" b="1" dirty="0">
                <a:latin typeface="+mn-ea"/>
                <a:ea typeface="+mn-ea"/>
              </a:rPr>
              <a:t>移动到</a:t>
            </a:r>
          </a:p>
        </p:txBody>
      </p:sp>
      <p:graphicFrame>
        <p:nvGraphicFramePr>
          <p:cNvPr id="430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559581"/>
              </p:ext>
            </p:extLst>
          </p:nvPr>
        </p:nvGraphicFramePr>
        <p:xfrm>
          <a:off x="3044863" y="932682"/>
          <a:ext cx="2219712" cy="467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6"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63" y="932682"/>
                        <a:ext cx="2219712" cy="467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7252"/>
              </p:ext>
            </p:extLst>
          </p:nvPr>
        </p:nvGraphicFramePr>
        <p:xfrm>
          <a:off x="8709460" y="425449"/>
          <a:ext cx="1514479" cy="45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7" name="Equation" r:id="rId5" imgW="672840" imgH="203040" progId="Equation.DSMT4">
                  <p:embed/>
                </p:oleObj>
              </mc:Choice>
              <mc:Fallback>
                <p:oleObj name="Equation" r:id="rId5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9460" y="425449"/>
                        <a:ext cx="1514479" cy="457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19243"/>
              </p:ext>
            </p:extLst>
          </p:nvPr>
        </p:nvGraphicFramePr>
        <p:xfrm>
          <a:off x="1633455" y="1883394"/>
          <a:ext cx="1441281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8" name="Equation" r:id="rId7" imgW="583920" imgH="241200" progId="Equation.DSMT4">
                  <p:embed/>
                </p:oleObj>
              </mc:Choice>
              <mc:Fallback>
                <p:oleObj name="Equation" r:id="rId7" imgW="583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455" y="1883394"/>
                        <a:ext cx="1441281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420344" y="3066244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仿宋_GB2312" pitchFamily="49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en-US" altLang="zh-CN" sz="2800" b="1" dirty="0">
                <a:ea typeface="仿宋_GB2312" pitchFamily="49" charset="-122"/>
              </a:rPr>
              <a:t>(1)</a:t>
            </a:r>
            <a:endParaRPr lang="en-US" altLang="zh-CN" sz="2800" dirty="0">
              <a:ea typeface="仿宋_GB2312" pitchFamily="49" charset="-122"/>
            </a:endParaRPr>
          </a:p>
        </p:txBody>
      </p:sp>
      <p:graphicFrame>
        <p:nvGraphicFramePr>
          <p:cNvPr id="430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253536"/>
              </p:ext>
            </p:extLst>
          </p:nvPr>
        </p:nvGraphicFramePr>
        <p:xfrm>
          <a:off x="4506339" y="3054960"/>
          <a:ext cx="355917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9" name="Equation" r:id="rId9" imgW="1498320" imgH="317160" progId="Equation.DSMT4">
                  <p:embed/>
                </p:oleObj>
              </mc:Choice>
              <mc:Fallback>
                <p:oleObj name="Equation" r:id="rId9" imgW="14983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339" y="3054960"/>
                        <a:ext cx="355917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521442"/>
              </p:ext>
            </p:extLst>
          </p:nvPr>
        </p:nvGraphicFramePr>
        <p:xfrm>
          <a:off x="3317538" y="3706816"/>
          <a:ext cx="3064575" cy="81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0" name="Equation" r:id="rId11" imgW="1295280" imgH="342720" progId="Equation.DSMT4">
                  <p:embed/>
                </p:oleObj>
              </mc:Choice>
              <mc:Fallback>
                <p:oleObj name="Equation" r:id="rId11" imgW="1295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538" y="3706816"/>
                        <a:ext cx="3064575" cy="811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1906751" y="4572001"/>
            <a:ext cx="329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(2)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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的参数方程为</a:t>
            </a:r>
          </a:p>
        </p:txBody>
      </p:sp>
      <p:graphicFrame>
        <p:nvGraphicFramePr>
          <p:cNvPr id="430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584613"/>
              </p:ext>
            </p:extLst>
          </p:nvPr>
        </p:nvGraphicFramePr>
        <p:xfrm>
          <a:off x="5199227" y="4607087"/>
          <a:ext cx="4744876" cy="471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1" name="Equation" r:id="rId13" imgW="2044440" imgH="203040" progId="Equation.DSMT4">
                  <p:embed/>
                </p:oleObj>
              </mc:Choice>
              <mc:Fallback>
                <p:oleObj name="Equation" r:id="rId13" imgW="2044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227" y="4607087"/>
                        <a:ext cx="4744876" cy="471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563004"/>
              </p:ext>
            </p:extLst>
          </p:nvPr>
        </p:nvGraphicFramePr>
        <p:xfrm>
          <a:off x="4270908" y="5132865"/>
          <a:ext cx="3669326" cy="72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2" name="Equation" r:id="rId15" imgW="1549080" imgH="304560" progId="Equation.DSMT4">
                  <p:embed/>
                </p:oleObj>
              </mc:Choice>
              <mc:Fallback>
                <p:oleObj name="Equation" r:id="rId15" imgW="1549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908" y="5132865"/>
                        <a:ext cx="3669326" cy="721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770619"/>
              </p:ext>
            </p:extLst>
          </p:nvPr>
        </p:nvGraphicFramePr>
        <p:xfrm>
          <a:off x="7914372" y="5115044"/>
          <a:ext cx="1501777" cy="765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3" name="Equation" r:id="rId17" imgW="672840" imgH="342720" progId="Equation.DSMT4">
                  <p:embed/>
                </p:oleObj>
              </mc:Choice>
              <mc:Fallback>
                <p:oleObj name="Equation" r:id="rId17" imgW="6728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4372" y="5115044"/>
                        <a:ext cx="1501777" cy="765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037514" y="990600"/>
            <a:ext cx="1906588" cy="2057400"/>
            <a:chOff x="4271" y="1248"/>
            <a:chExt cx="1201" cy="1296"/>
          </a:xfrm>
        </p:grpSpPr>
        <p:graphicFrame>
          <p:nvGraphicFramePr>
            <p:cNvPr id="1640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3391780"/>
                </p:ext>
              </p:extLst>
            </p:nvPr>
          </p:nvGraphicFramePr>
          <p:xfrm>
            <a:off x="4271" y="1315"/>
            <a:ext cx="1032" cy="1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4" name="BMP 图像" r:id="rId19" imgW="1638360" imgH="1876320" progId="Paint.Picture">
                    <p:embed/>
                  </p:oleObj>
                </mc:Choice>
                <mc:Fallback>
                  <p:oleObj name="BMP 图像" r:id="rId19" imgW="1638360" imgH="187632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" y="1315"/>
                          <a:ext cx="1032" cy="118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4730" y="1545"/>
            <a:ext cx="16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5" name="Equation" r:id="rId21" imgW="279360" imgH="304560" progId="Equation.3">
                    <p:embed/>
                  </p:oleObj>
                </mc:Choice>
                <mc:Fallback>
                  <p:oleObj name="Equation" r:id="rId21" imgW="2793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" y="1545"/>
                          <a:ext cx="166" cy="183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18"/>
            <p:cNvGraphicFramePr>
              <a:graphicFrameLocks noChangeAspect="1"/>
            </p:cNvGraphicFramePr>
            <p:nvPr/>
          </p:nvGraphicFramePr>
          <p:xfrm>
            <a:off x="4656" y="2197"/>
            <a:ext cx="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6" name="Equation" r:id="rId23" imgW="279360" imgH="304560" progId="Equation.3">
                    <p:embed/>
                  </p:oleObj>
                </mc:Choice>
                <mc:Fallback>
                  <p:oleObj name="Equation" r:id="rId23" imgW="2793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97"/>
                          <a:ext cx="167" cy="182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19"/>
            <p:cNvGraphicFramePr>
              <a:graphicFrameLocks noChangeAspect="1"/>
            </p:cNvGraphicFramePr>
            <p:nvPr/>
          </p:nvGraphicFramePr>
          <p:xfrm>
            <a:off x="4960" y="1248"/>
            <a:ext cx="128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7" name="Equation" r:id="rId25" imgW="215640" imgH="215640" progId="Equation.3">
                    <p:embed/>
                  </p:oleObj>
                </mc:Choice>
                <mc:Fallback>
                  <p:oleObj name="Equation" r:id="rId2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1248"/>
                          <a:ext cx="128" cy="130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20"/>
            <p:cNvGraphicFramePr>
              <a:graphicFrameLocks noChangeAspect="1"/>
            </p:cNvGraphicFramePr>
            <p:nvPr/>
          </p:nvGraphicFramePr>
          <p:xfrm>
            <a:off x="5328" y="2233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8" name="Equation" r:id="rId27" imgW="241200" imgH="317160" progId="Equation.3">
                    <p:embed/>
                  </p:oleObj>
                </mc:Choice>
                <mc:Fallback>
                  <p:oleObj name="Equation" r:id="rId27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233"/>
                          <a:ext cx="144" cy="190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21"/>
            <p:cNvGraphicFramePr>
              <a:graphicFrameLocks noChangeAspect="1"/>
            </p:cNvGraphicFramePr>
            <p:nvPr/>
          </p:nvGraphicFramePr>
          <p:xfrm>
            <a:off x="4568" y="2400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9" name="Equation" r:id="rId29" imgW="228600" imgH="241200" progId="Equation.3">
                    <p:embed/>
                  </p:oleObj>
                </mc:Choice>
                <mc:Fallback>
                  <p:oleObj name="Equation" r:id="rId2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2400"/>
                          <a:ext cx="136" cy="144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30" name="Line 22"/>
          <p:cNvSpPr>
            <a:spLocks noChangeShapeType="1"/>
          </p:cNvSpPr>
          <p:nvPr/>
        </p:nvSpPr>
        <p:spPr bwMode="auto">
          <a:xfrm flipV="1">
            <a:off x="8778875" y="19050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1249526" y="2397742"/>
            <a:ext cx="4435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试求力场对质点所作的功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4303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706640"/>
              </p:ext>
            </p:extLst>
          </p:nvPr>
        </p:nvGraphicFramePr>
        <p:xfrm>
          <a:off x="1658856" y="1430916"/>
          <a:ext cx="4877891" cy="46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0" name="Equation" r:id="rId31" imgW="2133360" imgH="203040" progId="Equation.DSMT4">
                  <p:embed/>
                </p:oleObj>
              </mc:Choice>
              <mc:Fallback>
                <p:oleObj name="Equation" r:id="rId31" imgW="2133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856" y="1430916"/>
                        <a:ext cx="4877891" cy="464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352286"/>
              </p:ext>
            </p:extLst>
          </p:nvPr>
        </p:nvGraphicFramePr>
        <p:xfrm>
          <a:off x="6328567" y="3796434"/>
          <a:ext cx="2701134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1" name="Equation" r:id="rId33" imgW="1054080" imgH="228600" progId="Equation.DSMT4">
                  <p:embed/>
                </p:oleObj>
              </mc:Choice>
              <mc:Fallback>
                <p:oleObj name="Equation" r:id="rId33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567" y="3796434"/>
                        <a:ext cx="2701134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633374"/>
              </p:ext>
            </p:extLst>
          </p:nvPr>
        </p:nvGraphicFramePr>
        <p:xfrm>
          <a:off x="2749118" y="5925660"/>
          <a:ext cx="1348683" cy="539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" name="Equation" r:id="rId35" imgW="571320" imgH="228600" progId="Equation.DSMT4">
                  <p:embed/>
                </p:oleObj>
              </mc:Choice>
              <mc:Fallback>
                <p:oleObj name="Equation" r:id="rId35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118" y="5925660"/>
                        <a:ext cx="1348683" cy="539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5282577" y="914798"/>
            <a:ext cx="14830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其中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</a:t>
            </a:r>
            <a:r>
              <a:rPr lang="zh-CN" altLang="en-US" sz="2800" b="1" dirty="0">
                <a:latin typeface="+mn-ea"/>
                <a:ea typeface="+mn-ea"/>
              </a:rPr>
              <a:t>为</a:t>
            </a:r>
          </a:p>
        </p:txBody>
      </p:sp>
      <p:grpSp>
        <p:nvGrpSpPr>
          <p:cNvPr id="16415" name="Group 28"/>
          <p:cNvGrpSpPr>
            <a:grpSpLocks/>
          </p:cNvGrpSpPr>
          <p:nvPr/>
        </p:nvGrpSpPr>
        <p:grpSpPr bwMode="auto">
          <a:xfrm>
            <a:off x="3905565" y="325754"/>
            <a:ext cx="2132012" cy="535558"/>
            <a:chOff x="1642" y="155"/>
            <a:chExt cx="1009" cy="210"/>
          </a:xfrm>
        </p:grpSpPr>
        <p:graphicFrame>
          <p:nvGraphicFramePr>
            <p:cNvPr id="1639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8331136"/>
                </p:ext>
              </p:extLst>
            </p:nvPr>
          </p:nvGraphicFramePr>
          <p:xfrm>
            <a:off x="1642" y="155"/>
            <a:ext cx="100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3" name="Equation" r:id="rId37" imgW="977760" imgH="203040" progId="Equation.DSMT4">
                    <p:embed/>
                  </p:oleObj>
                </mc:Choice>
                <mc:Fallback>
                  <p:oleObj name="Equation" r:id="rId37" imgW="977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2" y="155"/>
                          <a:ext cx="100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7" name="Line 30"/>
            <p:cNvSpPr>
              <a:spLocks noChangeShapeType="1"/>
            </p:cNvSpPr>
            <p:nvPr/>
          </p:nvSpPr>
          <p:spPr bwMode="auto">
            <a:xfrm>
              <a:off x="1678" y="160"/>
              <a:ext cx="144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39" name="Arc 31"/>
          <p:cNvSpPr>
            <a:spLocks/>
          </p:cNvSpPr>
          <p:nvPr/>
        </p:nvSpPr>
        <p:spPr bwMode="auto">
          <a:xfrm>
            <a:off x="8736013" y="1595438"/>
            <a:ext cx="914400" cy="468312"/>
          </a:xfrm>
          <a:custGeom>
            <a:avLst/>
            <a:gdLst>
              <a:gd name="T0" fmla="*/ 1400941235 w 21600"/>
              <a:gd name="T1" fmla="*/ 0 h 15356"/>
              <a:gd name="T2" fmla="*/ 1608131669 w 21600"/>
              <a:gd name="T3" fmla="*/ 435561644 h 15356"/>
              <a:gd name="T4" fmla="*/ 0 w 21600"/>
              <a:gd name="T5" fmla="*/ 317821523 h 15356"/>
              <a:gd name="T6" fmla="*/ 0 60000 65536"/>
              <a:gd name="T7" fmla="*/ 0 60000 65536"/>
              <a:gd name="T8" fmla="*/ 0 60000 65536"/>
              <a:gd name="T9" fmla="*/ 0 w 21600"/>
              <a:gd name="T10" fmla="*/ 0 h 15356"/>
              <a:gd name="T11" fmla="*/ 21600 w 21600"/>
              <a:gd name="T12" fmla="*/ 15356 h 15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356" fill="none" extrusionOk="0">
                <a:moveTo>
                  <a:pt x="18466" y="-1"/>
                </a:moveTo>
                <a:cubicBezTo>
                  <a:pt x="20516" y="3377"/>
                  <a:pt x="21600" y="7253"/>
                  <a:pt x="21600" y="11205"/>
                </a:cubicBezTo>
                <a:cubicBezTo>
                  <a:pt x="21600" y="12598"/>
                  <a:pt x="21465" y="13988"/>
                  <a:pt x="21197" y="15356"/>
                </a:cubicBezTo>
              </a:path>
              <a:path w="21600" h="15356" stroke="0" extrusionOk="0">
                <a:moveTo>
                  <a:pt x="18466" y="-1"/>
                </a:moveTo>
                <a:cubicBezTo>
                  <a:pt x="20516" y="3377"/>
                  <a:pt x="21600" y="7253"/>
                  <a:pt x="21600" y="11205"/>
                </a:cubicBezTo>
                <a:cubicBezTo>
                  <a:pt x="21600" y="12598"/>
                  <a:pt x="21465" y="13988"/>
                  <a:pt x="21197" y="15356"/>
                </a:cubicBezTo>
                <a:lnTo>
                  <a:pt x="0" y="11205"/>
                </a:lnTo>
                <a:close/>
              </a:path>
            </a:pathLst>
          </a:custGeom>
          <a:noFill/>
          <a:ln w="28575">
            <a:solidFill>
              <a:srgbClr val="7030A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04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260327"/>
              </p:ext>
            </p:extLst>
          </p:nvPr>
        </p:nvGraphicFramePr>
        <p:xfrm>
          <a:off x="2569741" y="3080365"/>
          <a:ext cx="20177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" name="Equation" r:id="rId39" imgW="914400" imgH="317160" progId="Equation.DSMT4">
                  <p:embed/>
                </p:oleObj>
              </mc:Choice>
              <mc:Fallback>
                <p:oleObj name="Equation" r:id="rId39" imgW="9144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741" y="3080365"/>
                        <a:ext cx="201771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372265"/>
              </p:ext>
            </p:extLst>
          </p:nvPr>
        </p:nvGraphicFramePr>
        <p:xfrm>
          <a:off x="2354095" y="5178425"/>
          <a:ext cx="20177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5" name="Equation" r:id="rId41" imgW="914400" imgH="317160" progId="Equation.DSMT4">
                  <p:embed/>
                </p:oleObj>
              </mc:Choice>
              <mc:Fallback>
                <p:oleObj name="Equation" r:id="rId41" imgW="9144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095" y="5178425"/>
                        <a:ext cx="201771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95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autoUpdateAnimBg="0"/>
      <p:bldP spid="43016" grpId="0" autoUpdateAnimBg="0"/>
      <p:bldP spid="43019" grpId="0" autoUpdateAnimBg="0"/>
      <p:bldP spid="43030" grpId="0" animBg="1"/>
      <p:bldP spid="43031" grpId="0" autoUpdateAnimBg="0"/>
      <p:bldP spid="43035" grpId="0" build="p" autoUpdateAnimBg="0"/>
      <p:bldP spid="430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053571"/>
              </p:ext>
            </p:extLst>
          </p:nvPr>
        </p:nvGraphicFramePr>
        <p:xfrm>
          <a:off x="1978025" y="327025"/>
          <a:ext cx="9358438" cy="1861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0" name="Equation" r:id="rId3" imgW="3936960" imgH="774360" progId="Equation.DSMT4">
                  <p:embed/>
                </p:oleObj>
              </mc:Choice>
              <mc:Fallback>
                <p:oleObj name="Equation" r:id="rId3" imgW="39369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327025"/>
                        <a:ext cx="9358438" cy="1861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3"/>
          <p:cNvSpPr txBox="1">
            <a:spLocks noChangeArrowheads="1"/>
          </p:cNvSpPr>
          <p:nvPr/>
        </p:nvSpPr>
        <p:spPr bwMode="auto">
          <a:xfrm>
            <a:off x="1924050" y="418199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978025" y="2675170"/>
            <a:ext cx="58229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194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85182"/>
              </p:ext>
            </p:extLst>
          </p:nvPr>
        </p:nvGraphicFramePr>
        <p:xfrm>
          <a:off x="2897187" y="2408200"/>
          <a:ext cx="3943865" cy="105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1" name="公式" r:id="rId5" imgW="3619440" imgH="965160" progId="Equation.3">
                  <p:embed/>
                </p:oleObj>
              </mc:Choice>
              <mc:Fallback>
                <p:oleObj name="公式" r:id="rId5" imgW="36194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7" y="2408200"/>
                        <a:ext cx="3943865" cy="1053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579297"/>
              </p:ext>
            </p:extLst>
          </p:nvPr>
        </p:nvGraphicFramePr>
        <p:xfrm>
          <a:off x="3448122" y="3589101"/>
          <a:ext cx="2250714" cy="462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2" name="公式" r:id="rId7" imgW="2095200" imgH="431640" progId="Equation.3">
                  <p:embed/>
                </p:oleObj>
              </mc:Choice>
              <mc:Fallback>
                <p:oleObj name="公式" r:id="rId7" imgW="2095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122" y="3589101"/>
                        <a:ext cx="2250714" cy="462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427244" y="2836802"/>
            <a:ext cx="3048000" cy="1735138"/>
            <a:chOff x="3312" y="2736"/>
            <a:chExt cx="1920" cy="1093"/>
          </a:xfrm>
        </p:grpSpPr>
        <p:pic>
          <p:nvPicPr>
            <p:cNvPr id="17426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736"/>
              <a:ext cx="1920" cy="960"/>
            </a:xfrm>
            <a:prstGeom prst="rect">
              <a:avLst/>
            </a:prstGeom>
            <a:noFill/>
            <a:ln w="3175">
              <a:solidFill>
                <a:srgbClr val="CC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7418" name="Object 10"/>
            <p:cNvGraphicFramePr>
              <a:graphicFrameLocks noChangeAspect="1"/>
            </p:cNvGraphicFramePr>
            <p:nvPr/>
          </p:nvGraphicFramePr>
          <p:xfrm>
            <a:off x="4688" y="3667"/>
            <a:ext cx="43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13" name="公式" r:id="rId10" imgW="1015920" imgH="368280" progId="Equation.3">
                    <p:embed/>
                  </p:oleObj>
                </mc:Choice>
                <mc:Fallback>
                  <p:oleObj name="公式" r:id="rId10" imgW="10159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3667"/>
                          <a:ext cx="432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11"/>
            <p:cNvGraphicFramePr>
              <a:graphicFrameLocks noChangeAspect="1"/>
            </p:cNvGraphicFramePr>
            <p:nvPr/>
          </p:nvGraphicFramePr>
          <p:xfrm>
            <a:off x="3354" y="3672"/>
            <a:ext cx="524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14" name="公式" r:id="rId12" imgW="1231560" imgH="368280" progId="Equation.3">
                    <p:embed/>
                  </p:oleObj>
                </mc:Choice>
                <mc:Fallback>
                  <p:oleObj name="公式" r:id="rId12" imgW="12315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" y="3672"/>
                          <a:ext cx="524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7" name="Line 11"/>
          <p:cNvSpPr>
            <a:spLocks noChangeShapeType="1"/>
          </p:cNvSpPr>
          <p:nvPr/>
        </p:nvSpPr>
        <p:spPr bwMode="auto">
          <a:xfrm flipH="1">
            <a:off x="9701861" y="4306767"/>
            <a:ext cx="304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354262" y="4327449"/>
            <a:ext cx="4100312" cy="695847"/>
            <a:chOff x="672" y="3264"/>
            <a:chExt cx="2453" cy="381"/>
          </a:xfrm>
        </p:grpSpPr>
        <p:graphicFrame>
          <p:nvGraphicFramePr>
            <p:cNvPr id="17416" name="Object 8"/>
            <p:cNvGraphicFramePr>
              <a:graphicFrameLocks noChangeAspect="1"/>
            </p:cNvGraphicFramePr>
            <p:nvPr/>
          </p:nvGraphicFramePr>
          <p:xfrm>
            <a:off x="672" y="3264"/>
            <a:ext cx="887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15" name="公式" r:id="rId14" imgW="1625400" imgH="698400" progId="Equation.3">
                    <p:embed/>
                  </p:oleObj>
                </mc:Choice>
                <mc:Fallback>
                  <p:oleObj name="公式" r:id="rId14" imgW="1625400" imgH="698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264"/>
                          <a:ext cx="887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1626875"/>
                </p:ext>
              </p:extLst>
            </p:nvPr>
          </p:nvGraphicFramePr>
          <p:xfrm>
            <a:off x="1454" y="3325"/>
            <a:ext cx="167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16" name="公式" r:id="rId16" imgW="3060360" imgH="457200" progId="Equation.3">
                    <p:embed/>
                  </p:oleObj>
                </mc:Choice>
                <mc:Fallback>
                  <p:oleObj name="公式" r:id="rId16" imgW="30603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3325"/>
                          <a:ext cx="1671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058318" y="5128071"/>
            <a:ext cx="3915137" cy="733425"/>
            <a:chOff x="720" y="672"/>
            <a:chExt cx="2098" cy="381"/>
          </a:xfrm>
        </p:grpSpPr>
        <p:graphicFrame>
          <p:nvGraphicFramePr>
            <p:cNvPr id="17414" name="Object 6"/>
            <p:cNvGraphicFramePr>
              <a:graphicFrameLocks noChangeAspect="1"/>
            </p:cNvGraphicFramePr>
            <p:nvPr/>
          </p:nvGraphicFramePr>
          <p:xfrm>
            <a:off x="720" y="672"/>
            <a:ext cx="651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17" name="公式" r:id="rId18" imgW="1193760" imgH="698400" progId="Equation.3">
                    <p:embed/>
                  </p:oleObj>
                </mc:Choice>
                <mc:Fallback>
                  <p:oleObj name="公式" r:id="rId18" imgW="1193760" imgH="698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672"/>
                          <a:ext cx="651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2595500"/>
                </p:ext>
              </p:extLst>
            </p:nvPr>
          </p:nvGraphicFramePr>
          <p:xfrm>
            <a:off x="1272" y="737"/>
            <a:ext cx="154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18" name="公式" r:id="rId20" imgW="2831760" imgH="457200" progId="Equation.3">
                    <p:embed/>
                  </p:oleObj>
                </mc:Choice>
                <mc:Fallback>
                  <p:oleObj name="公式" r:id="rId20" imgW="28317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737"/>
                          <a:ext cx="154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451057"/>
              </p:ext>
            </p:extLst>
          </p:nvPr>
        </p:nvGraphicFramePr>
        <p:xfrm>
          <a:off x="6973455" y="5074721"/>
          <a:ext cx="124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9" name="公式" r:id="rId22" imgW="1244520" imgH="838080" progId="Equation.3">
                  <p:embed/>
                </p:oleObj>
              </mc:Choice>
              <mc:Fallback>
                <p:oleObj name="公式" r:id="rId22" imgW="1244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455" y="5074721"/>
                        <a:ext cx="1244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80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53200" y="533400"/>
            <a:ext cx="3048000" cy="1735138"/>
            <a:chOff x="3312" y="2736"/>
            <a:chExt cx="1920" cy="1093"/>
          </a:xfrm>
        </p:grpSpPr>
        <p:pic>
          <p:nvPicPr>
            <p:cNvPr id="184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736"/>
              <a:ext cx="1920" cy="960"/>
            </a:xfrm>
            <a:prstGeom prst="rect">
              <a:avLst/>
            </a:prstGeom>
            <a:noFill/>
            <a:ln w="3175">
              <a:solidFill>
                <a:srgbClr val="CC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4688" y="3667"/>
            <a:ext cx="43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2" name="公式" r:id="rId4" imgW="1015920" imgH="368280" progId="Equation.3">
                    <p:embed/>
                  </p:oleObj>
                </mc:Choice>
                <mc:Fallback>
                  <p:oleObj name="公式" r:id="rId4" imgW="10159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3667"/>
                          <a:ext cx="432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3354" y="3672"/>
            <a:ext cx="524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3" name="公式" r:id="rId6" imgW="1231560" imgH="368280" progId="Equation.3">
                    <p:embed/>
                  </p:oleObj>
                </mc:Choice>
                <mc:Fallback>
                  <p:oleObj name="公式" r:id="rId6" imgW="12315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" y="3672"/>
                          <a:ext cx="524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6" name="Line 6"/>
          <p:cNvSpPr>
            <a:spLocks noChangeShapeType="1"/>
          </p:cNvSpPr>
          <p:nvPr/>
        </p:nvSpPr>
        <p:spPr bwMode="auto">
          <a:xfrm flipH="1">
            <a:off x="7747000" y="1981201"/>
            <a:ext cx="457200" cy="17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93827"/>
              </p:ext>
            </p:extLst>
          </p:nvPr>
        </p:nvGraphicFramePr>
        <p:xfrm>
          <a:off x="2346036" y="1496799"/>
          <a:ext cx="3256689" cy="45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4" name="公式" r:id="rId8" imgW="2666880" imgH="368280" progId="Equation.3">
                  <p:embed/>
                </p:oleObj>
              </mc:Choice>
              <mc:Fallback>
                <p:oleObj name="公式" r:id="rId8" imgW="2666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036" y="1496799"/>
                        <a:ext cx="3256689" cy="450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908818"/>
              </p:ext>
            </p:extLst>
          </p:nvPr>
        </p:nvGraphicFramePr>
        <p:xfrm>
          <a:off x="2953130" y="2097670"/>
          <a:ext cx="2468615" cy="4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5" name="公式" r:id="rId10" imgW="2374560" imgH="431640" progId="Equation.3">
                  <p:embed/>
                </p:oleObj>
              </mc:Choice>
              <mc:Fallback>
                <p:oleObj name="公式" r:id="rId10" imgW="2374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130" y="2097670"/>
                        <a:ext cx="2468615" cy="44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788452"/>
              </p:ext>
            </p:extLst>
          </p:nvPr>
        </p:nvGraphicFramePr>
        <p:xfrm>
          <a:off x="2296388" y="2858522"/>
          <a:ext cx="2132707" cy="697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6" name="公式" r:id="rId12" imgW="2133360" imgH="698400" progId="Equation.3">
                  <p:embed/>
                </p:oleObj>
              </mc:Choice>
              <mc:Fallback>
                <p:oleObj name="公式" r:id="rId12" imgW="21333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388" y="2858522"/>
                        <a:ext cx="2132707" cy="697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870198"/>
              </p:ext>
            </p:extLst>
          </p:nvPr>
        </p:nvGraphicFramePr>
        <p:xfrm>
          <a:off x="4429095" y="3036039"/>
          <a:ext cx="619686" cy="32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" name="公式" r:id="rId14" imgW="583920" imgH="304560" progId="Equation.3">
                  <p:embed/>
                </p:oleObj>
              </mc:Choice>
              <mc:Fallback>
                <p:oleObj name="公式" r:id="rId14" imgW="5839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095" y="3036039"/>
                        <a:ext cx="619686" cy="323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346036" y="3795713"/>
            <a:ext cx="7391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问题</a:t>
            </a:r>
            <a:r>
              <a:rPr lang="zh-CN" altLang="en-US" sz="2800" b="1" dirty="0">
                <a:solidFill>
                  <a:srgbClr val="FF0000"/>
                </a:solidFill>
              </a:rPr>
              <a:t>：被积函数相同，起点和终点也相同，但路径不同积分结果不同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r>
              <a:rPr lang="zh-CN" altLang="en-US" sz="2800" b="1" dirty="0">
                <a:solidFill>
                  <a:srgbClr val="FF0000"/>
                </a:solidFill>
              </a:rPr>
              <a:t>是否有普遍性？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19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9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05600" y="914400"/>
            <a:ext cx="3352800" cy="2560638"/>
            <a:chOff x="3264" y="576"/>
            <a:chExt cx="2112" cy="1613"/>
          </a:xfrm>
        </p:grpSpPr>
        <p:sp>
          <p:nvSpPr>
            <p:cNvPr id="1064" name="Line 3"/>
            <p:cNvSpPr>
              <a:spLocks noChangeShapeType="1"/>
            </p:cNvSpPr>
            <p:nvPr/>
          </p:nvSpPr>
          <p:spPr bwMode="auto">
            <a:xfrm>
              <a:off x="3456" y="1990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Line 4"/>
            <p:cNvSpPr>
              <a:spLocks noChangeShapeType="1"/>
            </p:cNvSpPr>
            <p:nvPr/>
          </p:nvSpPr>
          <p:spPr bwMode="auto">
            <a:xfrm flipV="1">
              <a:off x="3456" y="598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8" name="Object 14"/>
            <p:cNvGraphicFramePr>
              <a:graphicFrameLocks noChangeAspect="1"/>
            </p:cNvGraphicFramePr>
            <p:nvPr/>
          </p:nvGraphicFramePr>
          <p:xfrm>
            <a:off x="3360" y="203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8" name="公式" r:id="rId3" imgW="215640" imgH="241200" progId="Equation.3">
                    <p:embed/>
                  </p:oleObj>
                </mc:Choice>
                <mc:Fallback>
                  <p:oleObj name="公式" r:id="rId3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03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9" name="Object 15"/>
            <p:cNvGraphicFramePr>
              <a:graphicFrameLocks noChangeAspect="1"/>
            </p:cNvGraphicFramePr>
            <p:nvPr/>
          </p:nvGraphicFramePr>
          <p:xfrm>
            <a:off x="5220" y="2038"/>
            <a:ext cx="156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9" name="公式" r:id="rId5" imgW="253800" imgH="241200" progId="Equation.3">
                    <p:embed/>
                  </p:oleObj>
                </mc:Choice>
                <mc:Fallback>
                  <p:oleObj name="公式" r:id="rId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" y="2038"/>
                          <a:ext cx="156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0" name="Object 16"/>
            <p:cNvGraphicFramePr>
              <a:graphicFrameLocks noChangeAspect="1"/>
            </p:cNvGraphicFramePr>
            <p:nvPr/>
          </p:nvGraphicFramePr>
          <p:xfrm>
            <a:off x="3264" y="576"/>
            <a:ext cx="15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0" name="公式" r:id="rId7" imgW="253800" imgH="317160" progId="Equation.3">
                    <p:embed/>
                  </p:oleObj>
                </mc:Choice>
                <mc:Fallback>
                  <p:oleObj name="公式" r:id="rId7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576"/>
                          <a:ext cx="15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6" name="Arc 8"/>
            <p:cNvSpPr>
              <a:spLocks/>
            </p:cNvSpPr>
            <p:nvPr/>
          </p:nvSpPr>
          <p:spPr bwMode="auto">
            <a:xfrm flipV="1">
              <a:off x="3744" y="845"/>
              <a:ext cx="1248" cy="1008"/>
            </a:xfrm>
            <a:custGeom>
              <a:avLst/>
              <a:gdLst>
                <a:gd name="T0" fmla="*/ 4 w 21600"/>
                <a:gd name="T1" fmla="*/ 2 h 22668"/>
                <a:gd name="T2" fmla="*/ 0 w 21600"/>
                <a:gd name="T3" fmla="*/ 0 h 22668"/>
                <a:gd name="T4" fmla="*/ 4 w 21600"/>
                <a:gd name="T5" fmla="*/ 0 h 226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668"/>
                <a:gd name="T11" fmla="*/ 21600 w 21600"/>
                <a:gd name="T12" fmla="*/ 22668 h 226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668" fill="none" extrusionOk="0">
                  <a:moveTo>
                    <a:pt x="20122" y="22668"/>
                  </a:moveTo>
                  <a:cubicBezTo>
                    <a:pt x="8793" y="21891"/>
                    <a:pt x="0" y="12475"/>
                    <a:pt x="0" y="1119"/>
                  </a:cubicBezTo>
                  <a:cubicBezTo>
                    <a:pt x="-1" y="745"/>
                    <a:pt x="9" y="372"/>
                    <a:pt x="29" y="0"/>
                  </a:cubicBezTo>
                </a:path>
                <a:path w="21600" h="22668" stroke="0" extrusionOk="0">
                  <a:moveTo>
                    <a:pt x="20122" y="22668"/>
                  </a:moveTo>
                  <a:cubicBezTo>
                    <a:pt x="8793" y="21891"/>
                    <a:pt x="0" y="12475"/>
                    <a:pt x="0" y="1119"/>
                  </a:cubicBezTo>
                  <a:cubicBezTo>
                    <a:pt x="-1" y="745"/>
                    <a:pt x="9" y="372"/>
                    <a:pt x="29" y="0"/>
                  </a:cubicBezTo>
                  <a:lnTo>
                    <a:pt x="21600" y="1119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1" name="Object 17"/>
            <p:cNvGraphicFramePr>
              <a:graphicFrameLocks noChangeAspect="1"/>
            </p:cNvGraphicFramePr>
            <p:nvPr/>
          </p:nvGraphicFramePr>
          <p:xfrm>
            <a:off x="3504" y="1750"/>
            <a:ext cx="18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1" name="公式" r:id="rId9" imgW="291960" imgH="304560" progId="Equation.3">
                    <p:embed/>
                  </p:oleObj>
                </mc:Choice>
                <mc:Fallback>
                  <p:oleObj name="公式" r:id="rId9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50"/>
                          <a:ext cx="18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2" name="Object 18"/>
            <p:cNvGraphicFramePr>
              <a:graphicFrameLocks noChangeAspect="1"/>
            </p:cNvGraphicFramePr>
            <p:nvPr/>
          </p:nvGraphicFramePr>
          <p:xfrm>
            <a:off x="4800" y="646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2" name="公式" r:id="rId11" imgW="291960" imgH="291960" progId="Equation.3">
                    <p:embed/>
                  </p:oleObj>
                </mc:Choice>
                <mc:Fallback>
                  <p:oleObj name="公式" r:id="rId11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646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5472576"/>
                </p:ext>
              </p:extLst>
            </p:nvPr>
          </p:nvGraphicFramePr>
          <p:xfrm>
            <a:off x="3552" y="1208"/>
            <a:ext cx="204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3"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208"/>
                          <a:ext cx="204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7753350" y="1589088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6" name="Rectangle 13"/>
          <p:cNvSpPr>
            <a:spLocks noGrp="1" noChangeArrowheads="1"/>
          </p:cNvSpPr>
          <p:nvPr>
            <p:ph type="title"/>
          </p:nvPr>
        </p:nvSpPr>
        <p:spPr>
          <a:xfrm>
            <a:off x="838200" y="490538"/>
            <a:ext cx="4038601" cy="881063"/>
          </a:xfrm>
        </p:spPr>
        <p:txBody>
          <a:bodyPr/>
          <a:lstStyle/>
          <a:p>
            <a:pPr algn="l"/>
            <a:r>
              <a:rPr lang="zh-CN" altLang="en-US" sz="4000" b="1" dirty="0">
                <a:solidFill>
                  <a:srgbClr val="C00000"/>
                </a:solidFill>
              </a:rPr>
              <a:t>一、问题的提出</a:t>
            </a:r>
            <a:endParaRPr lang="zh-CN" altLang="en-US" sz="4800" b="1" dirty="0">
              <a:solidFill>
                <a:srgbClr val="C00000"/>
              </a:solidFill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8823333" y="1360490"/>
            <a:ext cx="455613" cy="407988"/>
            <a:chOff x="4550" y="876"/>
            <a:chExt cx="287" cy="257"/>
          </a:xfrm>
        </p:grpSpPr>
        <p:sp>
          <p:nvSpPr>
            <p:cNvPr id="1063" name="Oval 15"/>
            <p:cNvSpPr>
              <a:spLocks noChangeArrowheads="1"/>
            </p:cNvSpPr>
            <p:nvPr/>
          </p:nvSpPr>
          <p:spPr bwMode="auto">
            <a:xfrm>
              <a:off x="4560" y="8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3423731"/>
                </p:ext>
              </p:extLst>
            </p:nvPr>
          </p:nvGraphicFramePr>
          <p:xfrm>
            <a:off x="4550" y="949"/>
            <a:ext cx="28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4" name="Equation" r:id="rId15" imgW="355320" imgH="228600" progId="Equation.DSMT4">
                    <p:embed/>
                  </p:oleObj>
                </mc:Choice>
                <mc:Fallback>
                  <p:oleObj name="Equation" r:id="rId15" imgW="355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0" y="949"/>
                          <a:ext cx="28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8245507" y="1246188"/>
            <a:ext cx="315914" cy="400050"/>
            <a:chOff x="4186" y="804"/>
            <a:chExt cx="199" cy="252"/>
          </a:xfrm>
        </p:grpSpPr>
        <p:sp>
          <p:nvSpPr>
            <p:cNvPr id="1062" name="Oval 18"/>
            <p:cNvSpPr>
              <a:spLocks noChangeArrowheads="1"/>
            </p:cNvSpPr>
            <p:nvPr/>
          </p:nvSpPr>
          <p:spPr bwMode="auto">
            <a:xfrm>
              <a:off x="422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8095019"/>
                </p:ext>
              </p:extLst>
            </p:nvPr>
          </p:nvGraphicFramePr>
          <p:xfrm>
            <a:off x="4186" y="804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5" name="Equation" r:id="rId17" imgW="228600" imgH="228600" progId="Equation.DSMT4">
                    <p:embed/>
                  </p:oleObj>
                </mc:Choice>
                <mc:Fallback>
                  <p:oleObj name="Equation" r:id="rId17" imgW="228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804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7694628" y="2084392"/>
            <a:ext cx="400051" cy="315913"/>
            <a:chOff x="3839" y="1332"/>
            <a:chExt cx="252" cy="199"/>
          </a:xfrm>
        </p:grpSpPr>
        <p:sp>
          <p:nvSpPr>
            <p:cNvPr id="1061" name="Oval 21"/>
            <p:cNvSpPr>
              <a:spLocks noChangeArrowheads="1"/>
            </p:cNvSpPr>
            <p:nvPr/>
          </p:nvSpPr>
          <p:spPr bwMode="auto">
            <a:xfrm>
              <a:off x="3840" y="13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4059902"/>
                </p:ext>
              </p:extLst>
            </p:nvPr>
          </p:nvGraphicFramePr>
          <p:xfrm>
            <a:off x="3839" y="1356"/>
            <a:ext cx="25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6" name="Equation" r:id="rId19" imgW="330120" imgH="228600" progId="Equation.DSMT4">
                    <p:embed/>
                  </p:oleObj>
                </mc:Choice>
                <mc:Fallback>
                  <p:oleObj name="Equation" r:id="rId19" imgW="3301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1356"/>
                          <a:ext cx="25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486650" y="2379660"/>
            <a:ext cx="434975" cy="295275"/>
            <a:chOff x="3708" y="1518"/>
            <a:chExt cx="274" cy="186"/>
          </a:xfrm>
        </p:grpSpPr>
        <p:sp>
          <p:nvSpPr>
            <p:cNvPr id="1060" name="Oval 24"/>
            <p:cNvSpPr>
              <a:spLocks noChangeArrowheads="1"/>
            </p:cNvSpPr>
            <p:nvPr/>
          </p:nvSpPr>
          <p:spPr bwMode="auto">
            <a:xfrm>
              <a:off x="3708" y="15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3690084"/>
                </p:ext>
              </p:extLst>
            </p:nvPr>
          </p:nvGraphicFramePr>
          <p:xfrm>
            <a:off x="3777" y="1518"/>
            <a:ext cx="205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7" name="Equation" r:id="rId21" imgW="253800" imgH="228600" progId="Equation.DSMT4">
                    <p:embed/>
                  </p:oleObj>
                </mc:Choice>
                <mc:Fallback>
                  <p:oleObj name="Equation" r:id="rId21" imgW="253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7" y="1518"/>
                          <a:ext cx="205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448544" y="2636843"/>
            <a:ext cx="365125" cy="334963"/>
            <a:chOff x="3684" y="1680"/>
            <a:chExt cx="230" cy="211"/>
          </a:xfrm>
        </p:grpSpPr>
        <p:sp>
          <p:nvSpPr>
            <p:cNvPr id="1059" name="Oval 27"/>
            <p:cNvSpPr>
              <a:spLocks noChangeArrowheads="1"/>
            </p:cNvSpPr>
            <p:nvPr/>
          </p:nvSpPr>
          <p:spPr bwMode="auto">
            <a:xfrm>
              <a:off x="3684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5350722"/>
                </p:ext>
              </p:extLst>
            </p:nvPr>
          </p:nvGraphicFramePr>
          <p:xfrm>
            <a:off x="3720" y="1705"/>
            <a:ext cx="19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8" name="Equation" r:id="rId23" imgW="241200" imgH="228600" progId="Equation.DSMT4">
                    <p:embed/>
                  </p:oleObj>
                </mc:Choice>
                <mc:Fallback>
                  <p:oleObj name="Equation" r:id="rId23" imgW="24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1705"/>
                          <a:ext cx="194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7747000" y="2133601"/>
            <a:ext cx="711200" cy="315913"/>
            <a:chOff x="3920" y="1344"/>
            <a:chExt cx="448" cy="199"/>
          </a:xfrm>
        </p:grpSpPr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4128" y="1344"/>
            <a:ext cx="24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9" name="公式" r:id="rId25" imgW="520560" imgH="431640" progId="Equation.3">
                    <p:embed/>
                  </p:oleObj>
                </mc:Choice>
                <mc:Fallback>
                  <p:oleObj name="公式" r:id="rId25" imgW="5205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344"/>
                          <a:ext cx="24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8" name="Line 31"/>
            <p:cNvSpPr>
              <a:spLocks noChangeShapeType="1"/>
            </p:cNvSpPr>
            <p:nvPr/>
          </p:nvSpPr>
          <p:spPr bwMode="auto">
            <a:xfrm>
              <a:off x="3920" y="1353"/>
              <a:ext cx="38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8356600" y="1612900"/>
            <a:ext cx="393700" cy="533400"/>
            <a:chOff x="4312" y="1008"/>
            <a:chExt cx="248" cy="336"/>
          </a:xfrm>
        </p:grpSpPr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>
              <a:off x="4312" y="1008"/>
              <a:ext cx="0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4320" y="1104"/>
            <a:ext cx="2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40" name="公式" r:id="rId27" imgW="495000" imgH="431640" progId="Equation.3">
                    <p:embed/>
                  </p:oleObj>
                </mc:Choice>
                <mc:Fallback>
                  <p:oleObj name="公式" r:id="rId27" imgW="4950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04"/>
                          <a:ext cx="24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1758982" y="1623294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实例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: </a:t>
            </a:r>
            <a:r>
              <a:rPr lang="zh-CN" altLang="en-US" sz="2800" b="1" dirty="0">
                <a:latin typeface="+mn-ea"/>
                <a:ea typeface="+mn-ea"/>
              </a:rPr>
              <a:t>变力沿曲线所作的功</a:t>
            </a:r>
          </a:p>
        </p:txBody>
      </p:sp>
      <p:graphicFrame>
        <p:nvGraphicFramePr>
          <p:cNvPr id="5156" name="Object 2"/>
          <p:cNvGraphicFramePr>
            <a:graphicFrameLocks noChangeAspect="1"/>
          </p:cNvGraphicFramePr>
          <p:nvPr/>
        </p:nvGraphicFramePr>
        <p:xfrm>
          <a:off x="2022476" y="2349500"/>
          <a:ext cx="1920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1" name="公式" r:id="rId29" imgW="1638000" imgH="368280" progId="Equation.3">
                  <p:embed/>
                </p:oleObj>
              </mc:Choice>
              <mc:Fallback>
                <p:oleObj name="公式" r:id="rId29" imgW="16380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6" y="2349500"/>
                        <a:ext cx="1920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7" name="Object 3"/>
          <p:cNvGraphicFramePr>
            <a:graphicFrameLocks noChangeAspect="1"/>
          </p:cNvGraphicFramePr>
          <p:nvPr/>
        </p:nvGraphicFramePr>
        <p:xfrm>
          <a:off x="1787525" y="2924175"/>
          <a:ext cx="50419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2" name="Equation" r:id="rId31" imgW="1917360" imgH="241200" progId="Equation.DSMT4">
                  <p:embed/>
                </p:oleObj>
              </mc:Choice>
              <mc:Fallback>
                <p:oleObj name="Equation" r:id="rId31" imgW="1917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924175"/>
                        <a:ext cx="50419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1758982" y="3751173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常力所作的功</a:t>
            </a: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1787525" y="450487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</a:rPr>
              <a:t>分割</a:t>
            </a:r>
          </a:p>
        </p:txBody>
      </p:sp>
      <p:graphicFrame>
        <p:nvGraphicFramePr>
          <p:cNvPr id="51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156780"/>
              </p:ext>
            </p:extLst>
          </p:nvPr>
        </p:nvGraphicFramePr>
        <p:xfrm>
          <a:off x="2778125" y="4589463"/>
          <a:ext cx="68341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3" name="公式" r:id="rId33" imgW="7429320" imgH="457200" progId="Equation.3">
                  <p:embed/>
                </p:oleObj>
              </mc:Choice>
              <mc:Fallback>
                <p:oleObj name="公式" r:id="rId33" imgW="7429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4589463"/>
                        <a:ext cx="68341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79608"/>
              </p:ext>
            </p:extLst>
          </p:nvPr>
        </p:nvGraphicFramePr>
        <p:xfrm>
          <a:off x="2174081" y="5258571"/>
          <a:ext cx="4268787" cy="64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4" name="Equation" r:id="rId35" imgW="1676160" imgH="253800" progId="Equation.DSMT4">
                  <p:embed/>
                </p:oleObj>
              </mc:Choice>
              <mc:Fallback>
                <p:oleObj name="Equation" r:id="rId35" imgW="167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081" y="5258571"/>
                        <a:ext cx="4268787" cy="642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5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380419"/>
              </p:ext>
            </p:extLst>
          </p:nvPr>
        </p:nvGraphicFramePr>
        <p:xfrm>
          <a:off x="4083082" y="3562087"/>
          <a:ext cx="19812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5" name="Equation" r:id="rId37" imgW="825480" imgH="279360" progId="Equation.DSMT4">
                  <p:embed/>
                </p:oleObj>
              </mc:Choice>
              <mc:Fallback>
                <p:oleObj name="Equation" r:id="rId37" imgW="825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82" y="3562087"/>
                        <a:ext cx="19812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8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animBg="1"/>
      <p:bldP spid="5155" grpId="0" autoUpdateAnimBg="0"/>
      <p:bldP spid="5158" grpId="0" autoUpdateAnimBg="0"/>
      <p:bldP spid="515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Text Box 2"/>
          <p:cNvSpPr txBox="1">
            <a:spLocks noChangeArrowheads="1"/>
          </p:cNvSpPr>
          <p:nvPr/>
        </p:nvSpPr>
        <p:spPr bwMode="auto">
          <a:xfrm>
            <a:off x="1841500" y="68897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370159"/>
              </p:ext>
            </p:extLst>
          </p:nvPr>
        </p:nvGraphicFramePr>
        <p:xfrm>
          <a:off x="1885373" y="668456"/>
          <a:ext cx="7037388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9" name="Equation" r:id="rId3" imgW="7035480" imgH="2844720" progId="Equation.DSMT4">
                  <p:embed/>
                </p:oleObj>
              </mc:Choice>
              <mc:Fallback>
                <p:oleObj name="Equation" r:id="rId3" imgW="7035480" imgH="2844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373" y="668456"/>
                        <a:ext cx="7037388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96400" y="3251441"/>
            <a:ext cx="2284412" cy="2743200"/>
            <a:chOff x="3761" y="2064"/>
            <a:chExt cx="1439" cy="1728"/>
          </a:xfrm>
        </p:grpSpPr>
        <p:pic>
          <p:nvPicPr>
            <p:cNvPr id="1947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" y="2064"/>
              <a:ext cx="1439" cy="1728"/>
            </a:xfrm>
            <a:prstGeom prst="rect">
              <a:avLst/>
            </a:prstGeom>
            <a:noFill/>
            <a:ln w="19050">
              <a:solidFill>
                <a:srgbClr val="CC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946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1557447"/>
                </p:ext>
              </p:extLst>
            </p:nvPr>
          </p:nvGraphicFramePr>
          <p:xfrm>
            <a:off x="4263" y="2832"/>
            <a:ext cx="44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0" name="Equation" r:id="rId6" imgW="444240" imgH="228600" progId="Equation.DSMT4">
                    <p:embed/>
                  </p:oleObj>
                </mc:Choice>
                <mc:Fallback>
                  <p:oleObj name="Equation" r:id="rId6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3" y="2832"/>
                          <a:ext cx="44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0808471" y="4124494"/>
            <a:ext cx="914400" cy="1925638"/>
            <a:chOff x="4464" y="2544"/>
            <a:chExt cx="576" cy="1248"/>
          </a:xfrm>
        </p:grpSpPr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4464" y="3643"/>
            <a:ext cx="36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1" name="公式" r:id="rId8" imgW="965160" imgH="393480" progId="Equation.3">
                    <p:embed/>
                  </p:oleObj>
                </mc:Choice>
                <mc:Fallback>
                  <p:oleObj name="公式" r:id="rId8" imgW="965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643"/>
                          <a:ext cx="367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Line 9"/>
            <p:cNvSpPr>
              <a:spLocks noChangeShapeType="1"/>
            </p:cNvSpPr>
            <p:nvPr/>
          </p:nvSpPr>
          <p:spPr bwMode="auto">
            <a:xfrm flipV="1">
              <a:off x="4656" y="2624"/>
              <a:ext cx="0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5" name="Object 9"/>
            <p:cNvGraphicFramePr>
              <a:graphicFrameLocks noChangeAspect="1"/>
            </p:cNvGraphicFramePr>
            <p:nvPr/>
          </p:nvGraphicFramePr>
          <p:xfrm>
            <a:off x="4687" y="2544"/>
            <a:ext cx="353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2" name="公式" r:id="rId10" imgW="927000" imgH="393480" progId="Equation.3">
                    <p:embed/>
                  </p:oleObj>
                </mc:Choice>
                <mc:Fallback>
                  <p:oleObj name="公式" r:id="rId10" imgW="927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544"/>
                          <a:ext cx="353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895764" y="374311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215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721436"/>
              </p:ext>
            </p:extLst>
          </p:nvPr>
        </p:nvGraphicFramePr>
        <p:xfrm>
          <a:off x="2887903" y="3759398"/>
          <a:ext cx="3604156" cy="45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" name="公式" r:id="rId12" imgW="3492360" imgH="444240" progId="Equation.3">
                  <p:embed/>
                </p:oleObj>
              </mc:Choice>
              <mc:Fallback>
                <p:oleObj name="公式" r:id="rId12" imgW="3492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903" y="3759398"/>
                        <a:ext cx="3604156" cy="457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11525"/>
              </p:ext>
            </p:extLst>
          </p:nvPr>
        </p:nvGraphicFramePr>
        <p:xfrm>
          <a:off x="3046387" y="4339512"/>
          <a:ext cx="3603795" cy="54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" name="Equation" r:id="rId14" imgW="1498320" imgH="228600" progId="Equation.DSMT4">
                  <p:embed/>
                </p:oleObj>
              </mc:Choice>
              <mc:Fallback>
                <p:oleObj name="Equation" r:id="rId14" imgW="1498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387" y="4339512"/>
                        <a:ext cx="3603795" cy="549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210991"/>
              </p:ext>
            </p:extLst>
          </p:nvPr>
        </p:nvGraphicFramePr>
        <p:xfrm>
          <a:off x="2392218" y="5029200"/>
          <a:ext cx="4585771" cy="69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" name="Equation" r:id="rId16" imgW="4572000" imgH="698400" progId="Equation.DSMT4">
                  <p:embed/>
                </p:oleObj>
              </mc:Choice>
              <mc:Fallback>
                <p:oleObj name="Equation" r:id="rId16" imgW="45720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218" y="5029200"/>
                        <a:ext cx="4585771" cy="699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70650"/>
              </p:ext>
            </p:extLst>
          </p:nvPr>
        </p:nvGraphicFramePr>
        <p:xfrm>
          <a:off x="3221139" y="5746577"/>
          <a:ext cx="1583753" cy="68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6" name="公式" r:id="rId18" imgW="1612800" imgH="698400" progId="Equation.3">
                  <p:embed/>
                </p:oleObj>
              </mc:Choice>
              <mc:Fallback>
                <p:oleObj name="公式" r:id="rId18" imgW="16128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139" y="5746577"/>
                        <a:ext cx="1583753" cy="684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673317"/>
              </p:ext>
            </p:extLst>
          </p:nvPr>
        </p:nvGraphicFramePr>
        <p:xfrm>
          <a:off x="4804892" y="5935180"/>
          <a:ext cx="637427" cy="336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7" name="公式" r:id="rId20" imgW="596880" imgH="317160" progId="Equation.3">
                  <p:embed/>
                </p:oleObj>
              </mc:Choice>
              <mc:Fallback>
                <p:oleObj name="公式" r:id="rId20" imgW="5968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892" y="5935180"/>
                        <a:ext cx="637427" cy="336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02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835880" y="3384550"/>
            <a:ext cx="2286000" cy="2316163"/>
            <a:chOff x="3648" y="2161"/>
            <a:chExt cx="1440" cy="1459"/>
          </a:xfrm>
        </p:grpSpPr>
        <p:graphicFrame>
          <p:nvGraphicFramePr>
            <p:cNvPr id="20492" name="Object 12"/>
            <p:cNvGraphicFramePr>
              <a:graphicFrameLocks noChangeAspect="1"/>
            </p:cNvGraphicFramePr>
            <p:nvPr/>
          </p:nvGraphicFramePr>
          <p:xfrm>
            <a:off x="3648" y="2161"/>
            <a:ext cx="1440" cy="1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9" name="BMP 图象" r:id="rId3" imgW="2495238" imgH="2847619" progId="Paint.Picture">
                    <p:embed/>
                  </p:oleObj>
                </mc:Choice>
                <mc:Fallback>
                  <p:oleObj name="BMP 图象" r:id="rId3" imgW="2495238" imgH="284761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161"/>
                          <a:ext cx="1440" cy="143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CC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01" name="Group 4"/>
            <p:cNvGrpSpPr>
              <a:grpSpLocks/>
            </p:cNvGrpSpPr>
            <p:nvPr/>
          </p:nvGrpSpPr>
          <p:grpSpPr bwMode="auto">
            <a:xfrm>
              <a:off x="4539" y="2675"/>
              <a:ext cx="540" cy="945"/>
              <a:chOff x="4576" y="2675"/>
              <a:chExt cx="540" cy="945"/>
            </a:xfrm>
          </p:grpSpPr>
          <p:graphicFrame>
            <p:nvGraphicFramePr>
              <p:cNvPr id="20493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2749627"/>
                  </p:ext>
                </p:extLst>
              </p:nvPr>
            </p:nvGraphicFramePr>
            <p:xfrm>
              <a:off x="4576" y="3453"/>
              <a:ext cx="322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90" name="Equation" r:id="rId5" imgW="457200" imgH="203040" progId="Equation.DSMT4">
                      <p:embed/>
                    </p:oleObj>
                  </mc:Choice>
                  <mc:Fallback>
                    <p:oleObj name="Equation" r:id="rId5" imgW="4572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6" y="3453"/>
                            <a:ext cx="322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4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9003053"/>
                  </p:ext>
                </p:extLst>
              </p:nvPr>
            </p:nvGraphicFramePr>
            <p:xfrm>
              <a:off x="4773" y="2675"/>
              <a:ext cx="343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91" name="Equation" r:id="rId7" imgW="444240" imgH="203040" progId="Equation.DSMT4">
                      <p:embed/>
                    </p:oleObj>
                  </mc:Choice>
                  <mc:Fallback>
                    <p:oleObj name="Equation" r:id="rId7" imgW="4442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3" y="2675"/>
                            <a:ext cx="343" cy="1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20496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663" y="594788"/>
            <a:ext cx="2392217" cy="2184925"/>
          </a:xfrm>
          <a:prstGeom prst="rect">
            <a:avLst/>
          </a:prstGeom>
          <a:noFill/>
          <a:ln w="1905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810503"/>
              </p:ext>
            </p:extLst>
          </p:nvPr>
        </p:nvGraphicFramePr>
        <p:xfrm>
          <a:off x="9883115" y="835779"/>
          <a:ext cx="629164" cy="323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10" imgW="444240" imgH="228600" progId="Equation.DSMT4">
                  <p:embed/>
                </p:oleObj>
              </mc:Choice>
              <mc:Fallback>
                <p:oleObj name="Equation" r:id="rId10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3115" y="835779"/>
                        <a:ext cx="629164" cy="323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775857"/>
              </p:ext>
            </p:extLst>
          </p:nvPr>
        </p:nvGraphicFramePr>
        <p:xfrm>
          <a:off x="2290476" y="995442"/>
          <a:ext cx="3860158" cy="48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公式" r:id="rId12" imgW="3517560" imgH="444240" progId="Equation.3">
                  <p:embed/>
                </p:oleObj>
              </mc:Choice>
              <mc:Fallback>
                <p:oleObj name="公式" r:id="rId12" imgW="3517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476" y="995442"/>
                        <a:ext cx="3860158" cy="486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72433"/>
              </p:ext>
            </p:extLst>
          </p:nvPr>
        </p:nvGraphicFramePr>
        <p:xfrm>
          <a:off x="2736561" y="1749018"/>
          <a:ext cx="4324257" cy="532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公式" r:id="rId14" imgW="3822480" imgH="469800" progId="Equation.3">
                  <p:embed/>
                </p:oleObj>
              </mc:Choice>
              <mc:Fallback>
                <p:oleObj name="公式" r:id="rId14" imgW="3822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561" y="1749018"/>
                        <a:ext cx="4324257" cy="532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466159"/>
              </p:ext>
            </p:extLst>
          </p:nvPr>
        </p:nvGraphicFramePr>
        <p:xfrm>
          <a:off x="2495576" y="2546570"/>
          <a:ext cx="5069656" cy="782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公式" r:id="rId16" imgW="4520880" imgH="698400" progId="Equation.3">
                  <p:embed/>
                </p:oleObj>
              </mc:Choice>
              <mc:Fallback>
                <p:oleObj name="公式" r:id="rId16" imgW="45208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76" y="2546570"/>
                        <a:ext cx="5069656" cy="782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16356"/>
              </p:ext>
            </p:extLst>
          </p:nvPr>
        </p:nvGraphicFramePr>
        <p:xfrm>
          <a:off x="3434556" y="3349625"/>
          <a:ext cx="1575185" cy="6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公式" r:id="rId18" imgW="1600200" imgH="698400" progId="Equation.3">
                  <p:embed/>
                </p:oleObj>
              </mc:Choice>
              <mc:Fallback>
                <p:oleObj name="公式" r:id="rId18" imgW="16002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556" y="3349625"/>
                        <a:ext cx="1575185" cy="686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20393"/>
              </p:ext>
            </p:extLst>
          </p:nvPr>
        </p:nvGraphicFramePr>
        <p:xfrm>
          <a:off x="5009741" y="3550804"/>
          <a:ext cx="605054" cy="319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公式" r:id="rId20" imgW="596880" imgH="317160" progId="Equation.3">
                  <p:embed/>
                </p:oleObj>
              </mc:Choice>
              <mc:Fallback>
                <p:oleObj name="公式" r:id="rId20" imgW="5968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9741" y="3550804"/>
                        <a:ext cx="605054" cy="319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9232108" y="5435600"/>
            <a:ext cx="13795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10572883" y="4272830"/>
            <a:ext cx="0" cy="1190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320339" y="923132"/>
            <a:ext cx="914400" cy="1981200"/>
            <a:chOff x="4464" y="2544"/>
            <a:chExt cx="576" cy="1248"/>
          </a:xfrm>
        </p:grpSpPr>
        <p:graphicFrame>
          <p:nvGraphicFramePr>
            <p:cNvPr id="20490" name="Object 10"/>
            <p:cNvGraphicFramePr>
              <a:graphicFrameLocks noChangeAspect="1"/>
            </p:cNvGraphicFramePr>
            <p:nvPr/>
          </p:nvGraphicFramePr>
          <p:xfrm>
            <a:off x="4464" y="3643"/>
            <a:ext cx="36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8" name="公式" r:id="rId22" imgW="965160" imgH="393480" progId="Equation.3">
                    <p:embed/>
                  </p:oleObj>
                </mc:Choice>
                <mc:Fallback>
                  <p:oleObj name="公式" r:id="rId22" imgW="965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643"/>
                          <a:ext cx="367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0" name="Line 18"/>
            <p:cNvSpPr>
              <a:spLocks noChangeShapeType="1"/>
            </p:cNvSpPr>
            <p:nvPr/>
          </p:nvSpPr>
          <p:spPr bwMode="auto">
            <a:xfrm flipV="1">
              <a:off x="4656" y="2624"/>
              <a:ext cx="0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1" name="Object 11"/>
            <p:cNvGraphicFramePr>
              <a:graphicFrameLocks noChangeAspect="1"/>
            </p:cNvGraphicFramePr>
            <p:nvPr/>
          </p:nvGraphicFramePr>
          <p:xfrm>
            <a:off x="4687" y="2544"/>
            <a:ext cx="353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9" name="公式" r:id="rId24" imgW="927000" imgH="393480" progId="Equation.3">
                    <p:embed/>
                  </p:oleObj>
                </mc:Choice>
                <mc:Fallback>
                  <p:oleObj name="公式" r:id="rId24" imgW="927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544"/>
                          <a:ext cx="353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54905"/>
              </p:ext>
            </p:extLst>
          </p:nvPr>
        </p:nvGraphicFramePr>
        <p:xfrm>
          <a:off x="2408833" y="4425950"/>
          <a:ext cx="509478" cy="42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公式" r:id="rId26" imgW="469800" imgH="393480" progId="Equation.3">
                  <p:embed/>
                </p:oleObj>
              </mc:Choice>
              <mc:Fallback>
                <p:oleObj name="公式" r:id="rId26" imgW="469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833" y="4425950"/>
                        <a:ext cx="509478" cy="424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039576"/>
              </p:ext>
            </p:extLst>
          </p:nvPr>
        </p:nvGraphicFramePr>
        <p:xfrm>
          <a:off x="3088473" y="4358832"/>
          <a:ext cx="4232327" cy="1355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公式" r:id="rId28" imgW="4038480" imgH="1295280" progId="Equation.3">
                  <p:embed/>
                </p:oleObj>
              </mc:Choice>
              <mc:Fallback>
                <p:oleObj name="公式" r:id="rId28" imgW="403848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473" y="4358832"/>
                        <a:ext cx="4232327" cy="1355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348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animBg="1"/>
      <p:bldP spid="225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809702"/>
              </p:ext>
            </p:extLst>
          </p:nvPr>
        </p:nvGraphicFramePr>
        <p:xfrm>
          <a:off x="2427564" y="1079500"/>
          <a:ext cx="1530074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公式" r:id="rId3" imgW="1523880" imgH="444240" progId="Equation.3">
                  <p:embed/>
                </p:oleObj>
              </mc:Choice>
              <mc:Fallback>
                <p:oleObj name="公式" r:id="rId3" imgW="1523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564" y="1079500"/>
                        <a:ext cx="1530074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430028"/>
              </p:ext>
            </p:extLst>
          </p:nvPr>
        </p:nvGraphicFramePr>
        <p:xfrm>
          <a:off x="4033838" y="1079500"/>
          <a:ext cx="311830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公式" r:id="rId5" imgW="3111480" imgH="444240" progId="Equation.3">
                  <p:embed/>
                </p:oleObj>
              </mc:Choice>
              <mc:Fallback>
                <p:oleObj name="公式" r:id="rId5" imgW="3111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1079500"/>
                        <a:ext cx="311830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522714"/>
              </p:ext>
            </p:extLst>
          </p:nvPr>
        </p:nvGraphicFramePr>
        <p:xfrm>
          <a:off x="2427564" y="1730668"/>
          <a:ext cx="5761330" cy="682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公式" r:id="rId7" imgW="5892480" imgH="698400" progId="Equation.3">
                  <p:embed/>
                </p:oleObj>
              </mc:Choice>
              <mc:Fallback>
                <p:oleObj name="公式" r:id="rId7" imgW="58924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564" y="1730668"/>
                        <a:ext cx="5761330" cy="682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410480"/>
              </p:ext>
            </p:extLst>
          </p:nvPr>
        </p:nvGraphicFramePr>
        <p:xfrm>
          <a:off x="4972773" y="2563814"/>
          <a:ext cx="65464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公式" r:id="rId9" imgW="609480" imgH="317160" progId="Equation.3">
                  <p:embed/>
                </p:oleObj>
              </mc:Choice>
              <mc:Fallback>
                <p:oleObj name="公式" r:id="rId9" imgW="6094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773" y="2563814"/>
                        <a:ext cx="65464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901957"/>
              </p:ext>
            </p:extLst>
          </p:nvPr>
        </p:nvGraphicFramePr>
        <p:xfrm>
          <a:off x="2447893" y="3147876"/>
          <a:ext cx="1509745" cy="4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公式" r:id="rId11" imgW="1562040" imgH="444240" progId="Equation.3">
                  <p:embed/>
                </p:oleObj>
              </mc:Choice>
              <mc:Fallback>
                <p:oleObj name="公式" r:id="rId11" imgW="1562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893" y="3147876"/>
                        <a:ext cx="1509745" cy="42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90764"/>
              </p:ext>
            </p:extLst>
          </p:nvPr>
        </p:nvGraphicFramePr>
        <p:xfrm>
          <a:off x="4057941" y="3092450"/>
          <a:ext cx="3157274" cy="44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公式" r:id="rId13" imgW="3022560" imgH="431640" progId="Equation.3">
                  <p:embed/>
                </p:oleObj>
              </mc:Choice>
              <mc:Fallback>
                <p:oleObj name="公式" r:id="rId13" imgW="3022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941" y="3092450"/>
                        <a:ext cx="3157274" cy="449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444436"/>
              </p:ext>
            </p:extLst>
          </p:nvPr>
        </p:nvGraphicFramePr>
        <p:xfrm>
          <a:off x="2332326" y="3818958"/>
          <a:ext cx="4759594" cy="668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公式" r:id="rId15" imgW="4965480" imgH="698400" progId="Equation.3">
                  <p:embed/>
                </p:oleObj>
              </mc:Choice>
              <mc:Fallback>
                <p:oleObj name="公式" r:id="rId15" imgW="49654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326" y="3818958"/>
                        <a:ext cx="4759594" cy="668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617796"/>
              </p:ext>
            </p:extLst>
          </p:nvPr>
        </p:nvGraphicFramePr>
        <p:xfrm>
          <a:off x="7091920" y="4001797"/>
          <a:ext cx="625843" cy="33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公式" r:id="rId17" imgW="596880" imgH="317160" progId="Equation.3">
                  <p:embed/>
                </p:oleObj>
              </mc:Choice>
              <mc:Fallback>
                <p:oleObj name="公式" r:id="rId17" imgW="5968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920" y="4001797"/>
                        <a:ext cx="625843" cy="330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986591"/>
              </p:ext>
            </p:extLst>
          </p:nvPr>
        </p:nvGraphicFramePr>
        <p:xfrm>
          <a:off x="2280085" y="4751326"/>
          <a:ext cx="2264206" cy="460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公式" r:id="rId19" imgW="2171520" imgH="444240" progId="Equation.3">
                  <p:embed/>
                </p:oleObj>
              </mc:Choice>
              <mc:Fallback>
                <p:oleObj name="公式" r:id="rId19" imgW="2171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085" y="4751326"/>
                        <a:ext cx="2264206" cy="460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2055"/>
              </p:ext>
            </p:extLst>
          </p:nvPr>
        </p:nvGraphicFramePr>
        <p:xfrm>
          <a:off x="4654118" y="4779545"/>
          <a:ext cx="637309" cy="336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公式" r:id="rId21" imgW="596880" imgH="317160" progId="Equation.3">
                  <p:embed/>
                </p:oleObj>
              </mc:Choice>
              <mc:Fallback>
                <p:oleObj name="公式" r:id="rId21" imgW="5968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118" y="4779545"/>
                        <a:ext cx="637309" cy="336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9" name="Group 12"/>
          <p:cNvGrpSpPr>
            <a:grpSpLocks/>
          </p:cNvGrpSpPr>
          <p:nvPr/>
        </p:nvGrpSpPr>
        <p:grpSpPr bwMode="auto">
          <a:xfrm>
            <a:off x="8853055" y="1443831"/>
            <a:ext cx="2403475" cy="2363788"/>
            <a:chOff x="3648" y="2161"/>
            <a:chExt cx="1514" cy="1489"/>
          </a:xfrm>
        </p:grpSpPr>
        <p:grpSp>
          <p:nvGrpSpPr>
            <p:cNvPr id="21521" name="Group 13"/>
            <p:cNvGrpSpPr>
              <a:grpSpLocks/>
            </p:cNvGrpSpPr>
            <p:nvPr/>
          </p:nvGrpSpPr>
          <p:grpSpPr bwMode="auto">
            <a:xfrm>
              <a:off x="3648" y="2161"/>
              <a:ext cx="1514" cy="1489"/>
              <a:chOff x="3648" y="2161"/>
              <a:chExt cx="1514" cy="1489"/>
            </a:xfrm>
          </p:grpSpPr>
          <p:graphicFrame>
            <p:nvGraphicFramePr>
              <p:cNvPr id="21516" name="Object 12"/>
              <p:cNvGraphicFramePr>
                <a:graphicFrameLocks noChangeAspect="1"/>
              </p:cNvGraphicFramePr>
              <p:nvPr/>
            </p:nvGraphicFramePr>
            <p:xfrm>
              <a:off x="3648" y="2161"/>
              <a:ext cx="1440" cy="1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88" name="BMP 图象" r:id="rId22" imgW="2495238" imgH="2847619" progId="Paint.Picture">
                      <p:embed/>
                    </p:oleObj>
                  </mc:Choice>
                  <mc:Fallback>
                    <p:oleObj name="BMP 图象" r:id="rId22" imgW="2495238" imgH="2847619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161"/>
                            <a:ext cx="1440" cy="1439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24" name="Group 15"/>
              <p:cNvGrpSpPr>
                <a:grpSpLocks/>
              </p:cNvGrpSpPr>
              <p:nvPr/>
            </p:nvGrpSpPr>
            <p:grpSpPr bwMode="auto">
              <a:xfrm>
                <a:off x="4529" y="2652"/>
                <a:ext cx="633" cy="998"/>
                <a:chOff x="4566" y="2652"/>
                <a:chExt cx="633" cy="998"/>
              </a:xfrm>
            </p:grpSpPr>
            <p:graphicFrame>
              <p:nvGraphicFramePr>
                <p:cNvPr id="21517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90991597"/>
                    </p:ext>
                  </p:extLst>
                </p:nvPr>
              </p:nvGraphicFramePr>
              <p:xfrm>
                <a:off x="4566" y="3488"/>
                <a:ext cx="367" cy="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989" name="Equation" r:id="rId24" imgW="457200" imgH="203040" progId="Equation.DSMT4">
                        <p:embed/>
                      </p:oleObj>
                    </mc:Choice>
                    <mc:Fallback>
                      <p:oleObj name="Equation" r:id="rId24" imgW="45720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66" y="3488"/>
                              <a:ext cx="367" cy="1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18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4164"/>
                    </p:ext>
                  </p:extLst>
                </p:nvPr>
              </p:nvGraphicFramePr>
              <p:xfrm>
                <a:off x="4785" y="2652"/>
                <a:ext cx="414" cy="1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990" name="Equation" r:id="rId26" imgW="444240" imgH="203040" progId="Equation.DSMT4">
                        <p:embed/>
                      </p:oleObj>
                    </mc:Choice>
                    <mc:Fallback>
                      <p:oleObj name="Equation" r:id="rId26" imgW="44424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85" y="2652"/>
                              <a:ext cx="414" cy="1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3879" y="3457"/>
              <a:ext cx="8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V="1">
              <a:off x="4739" y="2708"/>
              <a:ext cx="0" cy="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2438400" y="5257800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问题</a:t>
            </a:r>
            <a:r>
              <a:rPr lang="zh-CN" altLang="en-US" sz="2800" b="1">
                <a:solidFill>
                  <a:srgbClr val="FF0000"/>
                </a:solidFill>
              </a:rPr>
              <a:t>：被积函数相同，起点和终点也相同，但路径不同而积分结果相同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r>
              <a:rPr lang="zh-CN" altLang="en-US" sz="2800" b="1">
                <a:solidFill>
                  <a:srgbClr val="FF0000"/>
                </a:solidFill>
              </a:rPr>
              <a:t>具有普遍性？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60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793831" y="3237923"/>
            <a:ext cx="2700337" cy="30956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534400" y="3276600"/>
            <a:ext cx="1676400" cy="3016250"/>
            <a:chOff x="4416" y="2064"/>
            <a:chExt cx="1056" cy="1900"/>
          </a:xfrm>
        </p:grpSpPr>
        <p:sp>
          <p:nvSpPr>
            <p:cNvPr id="22553" name="Freeform 4"/>
            <p:cNvSpPr>
              <a:spLocks/>
            </p:cNvSpPr>
            <p:nvPr/>
          </p:nvSpPr>
          <p:spPr bwMode="auto">
            <a:xfrm>
              <a:off x="4416" y="2304"/>
              <a:ext cx="768" cy="1224"/>
            </a:xfrm>
            <a:custGeom>
              <a:avLst/>
              <a:gdLst>
                <a:gd name="T0" fmla="*/ 0 w 768"/>
                <a:gd name="T1" fmla="*/ 600 h 1200"/>
                <a:gd name="T2" fmla="*/ 0 w 768"/>
                <a:gd name="T3" fmla="*/ 1248 h 1200"/>
                <a:gd name="T4" fmla="*/ 768 w 768"/>
                <a:gd name="T5" fmla="*/ 1248 h 1200"/>
                <a:gd name="T6" fmla="*/ 768 w 768"/>
                <a:gd name="T7" fmla="*/ 0 h 1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1200"/>
                <a:gd name="T14" fmla="*/ 768 w 768"/>
                <a:gd name="T15" fmla="*/ 1200 h 1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1200">
                  <a:moveTo>
                    <a:pt x="0" y="576"/>
                  </a:moveTo>
                  <a:lnTo>
                    <a:pt x="0" y="1200"/>
                  </a:lnTo>
                  <a:lnTo>
                    <a:pt x="768" y="1200"/>
                  </a:lnTo>
                  <a:lnTo>
                    <a:pt x="768" y="0"/>
                  </a:lnTo>
                </a:path>
              </a:pathLst>
            </a:cu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19050" cmpd="sng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Arc 5"/>
            <p:cNvSpPr>
              <a:spLocks/>
            </p:cNvSpPr>
            <p:nvPr/>
          </p:nvSpPr>
          <p:spPr bwMode="auto">
            <a:xfrm>
              <a:off x="4416" y="3407"/>
              <a:ext cx="768" cy="167"/>
            </a:xfrm>
            <a:custGeom>
              <a:avLst/>
              <a:gdLst>
                <a:gd name="T0" fmla="*/ 0 w 43144"/>
                <a:gd name="T1" fmla="*/ 0 h 21600"/>
                <a:gd name="T2" fmla="*/ 0 w 43144"/>
                <a:gd name="T3" fmla="*/ 0 h 21600"/>
                <a:gd name="T4" fmla="*/ 0 w 43144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44"/>
                <a:gd name="T10" fmla="*/ 0 h 21600"/>
                <a:gd name="T11" fmla="*/ 43144 w 4314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4" h="21600" fill="none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</a:path>
                <a:path w="43144" h="21600" stroke="0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  <a:lnTo>
                    <a:pt x="21572" y="21600"/>
                  </a:lnTo>
                  <a:close/>
                </a:path>
              </a:pathLst>
            </a:cu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Arc 6"/>
            <p:cNvSpPr>
              <a:spLocks/>
            </p:cNvSpPr>
            <p:nvPr/>
          </p:nvSpPr>
          <p:spPr bwMode="auto">
            <a:xfrm rot="10800000">
              <a:off x="4416" y="3513"/>
              <a:ext cx="768" cy="167"/>
            </a:xfrm>
            <a:custGeom>
              <a:avLst/>
              <a:gdLst>
                <a:gd name="T0" fmla="*/ 0 w 43144"/>
                <a:gd name="T1" fmla="*/ 0 h 21600"/>
                <a:gd name="T2" fmla="*/ 0 w 43144"/>
                <a:gd name="T3" fmla="*/ 0 h 21600"/>
                <a:gd name="T4" fmla="*/ 0 w 43144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44"/>
                <a:gd name="T10" fmla="*/ 0 h 21600"/>
                <a:gd name="T11" fmla="*/ 43144 w 4314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4" h="21600" fill="none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</a:path>
                <a:path w="43144" h="21600" stroke="0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  <a:lnTo>
                    <a:pt x="2157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1905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Oval 7"/>
            <p:cNvSpPr>
              <a:spLocks noChangeArrowheads="1"/>
            </p:cNvSpPr>
            <p:nvPr/>
          </p:nvSpPr>
          <p:spPr bwMode="auto">
            <a:xfrm rot="18878416">
              <a:off x="4303" y="2325"/>
              <a:ext cx="986" cy="500"/>
            </a:xfrm>
            <a:prstGeom prst="ellipse">
              <a:avLst/>
            </a:pr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2557" name="Group 8"/>
            <p:cNvGrpSpPr>
              <a:grpSpLocks/>
            </p:cNvGrpSpPr>
            <p:nvPr/>
          </p:nvGrpSpPr>
          <p:grpSpPr bwMode="auto">
            <a:xfrm>
              <a:off x="4416" y="2100"/>
              <a:ext cx="1056" cy="1824"/>
              <a:chOff x="4416" y="2128"/>
              <a:chExt cx="1056" cy="1824"/>
            </a:xfrm>
          </p:grpSpPr>
          <p:sp>
            <p:nvSpPr>
              <p:cNvPr id="22558" name="Line 9"/>
              <p:cNvSpPr>
                <a:spLocks noChangeShapeType="1"/>
              </p:cNvSpPr>
              <p:nvPr/>
            </p:nvSpPr>
            <p:spPr bwMode="auto">
              <a:xfrm>
                <a:off x="4800" y="3568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9" name="Line 10"/>
              <p:cNvSpPr>
                <a:spLocks noChangeShapeType="1"/>
              </p:cNvSpPr>
              <p:nvPr/>
            </p:nvSpPr>
            <p:spPr bwMode="auto">
              <a:xfrm flipV="1">
                <a:off x="4800" y="2704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0" name="Line 11"/>
              <p:cNvSpPr>
                <a:spLocks noChangeShapeType="1"/>
              </p:cNvSpPr>
              <p:nvPr/>
            </p:nvSpPr>
            <p:spPr bwMode="auto">
              <a:xfrm flipH="1">
                <a:off x="4680" y="3568"/>
                <a:ext cx="12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1" name="Line 12"/>
              <p:cNvSpPr>
                <a:spLocks noChangeShapeType="1"/>
              </p:cNvSpPr>
              <p:nvPr/>
            </p:nvSpPr>
            <p:spPr bwMode="auto">
              <a:xfrm flipV="1">
                <a:off x="4800" y="212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2" name="Line 13"/>
              <p:cNvSpPr>
                <a:spLocks noChangeShapeType="1"/>
              </p:cNvSpPr>
              <p:nvPr/>
            </p:nvSpPr>
            <p:spPr bwMode="auto">
              <a:xfrm>
                <a:off x="5184" y="35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3" name="Line 14"/>
              <p:cNvSpPr>
                <a:spLocks noChangeShapeType="1"/>
              </p:cNvSpPr>
              <p:nvPr/>
            </p:nvSpPr>
            <p:spPr bwMode="auto">
              <a:xfrm flipH="1">
                <a:off x="4416" y="3712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2540" name="Object 12"/>
            <p:cNvGraphicFramePr>
              <a:graphicFrameLocks noChangeAspect="1"/>
            </p:cNvGraphicFramePr>
            <p:nvPr/>
          </p:nvGraphicFramePr>
          <p:xfrm>
            <a:off x="4616" y="345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0" name="Equation" r:id="rId3" imgW="215640" imgH="241200" progId="Equation.3">
                    <p:embed/>
                  </p:oleObj>
                </mc:Choice>
                <mc:Fallback>
                  <p:oleObj name="Equation" r:id="rId3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345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13"/>
            <p:cNvGraphicFramePr>
              <a:graphicFrameLocks noChangeAspect="1"/>
            </p:cNvGraphicFramePr>
            <p:nvPr/>
          </p:nvGraphicFramePr>
          <p:xfrm>
            <a:off x="4616" y="206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1" name="Equation" r:id="rId5" imgW="215640" imgH="215640" progId="Equation.3">
                    <p:embed/>
                  </p:oleObj>
                </mc:Choice>
                <mc:Fallback>
                  <p:oleObj name="Equation" r:id="rId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206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Object 14"/>
            <p:cNvGraphicFramePr>
              <a:graphicFrameLocks noChangeAspect="1"/>
            </p:cNvGraphicFramePr>
            <p:nvPr/>
          </p:nvGraphicFramePr>
          <p:xfrm>
            <a:off x="5320" y="361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2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0" y="361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15"/>
            <p:cNvGraphicFramePr>
              <a:graphicFrameLocks noChangeAspect="1"/>
            </p:cNvGraphicFramePr>
            <p:nvPr/>
          </p:nvGraphicFramePr>
          <p:xfrm>
            <a:off x="4560" y="38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3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8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16"/>
            <p:cNvGraphicFramePr>
              <a:graphicFrameLocks noChangeAspect="1"/>
            </p:cNvGraphicFramePr>
            <p:nvPr/>
          </p:nvGraphicFramePr>
          <p:xfrm>
            <a:off x="4896" y="285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4" name="Equation" r:id="rId11" imgW="253800" imgH="304560" progId="Equation.3">
                    <p:embed/>
                  </p:oleObj>
                </mc:Choice>
                <mc:Fallback>
                  <p:oleObj name="Equation" r:id="rId11" imgW="2538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852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7" name="Rectangle 20"/>
          <p:cNvSpPr>
            <a:spLocks noGrp="1" noChangeArrowheads="1"/>
          </p:cNvSpPr>
          <p:nvPr>
            <p:ph type="title"/>
          </p:nvPr>
        </p:nvSpPr>
        <p:spPr>
          <a:xfrm>
            <a:off x="1866900" y="314902"/>
            <a:ext cx="17526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654198"/>
              </p:ext>
            </p:extLst>
          </p:nvPr>
        </p:nvGraphicFramePr>
        <p:xfrm>
          <a:off x="3086100" y="262333"/>
          <a:ext cx="6258087" cy="76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5" name="Equation" r:id="rId13" imgW="2616120" imgH="317160" progId="Equation.DSMT4">
                  <p:embed/>
                </p:oleObj>
              </mc:Choice>
              <mc:Fallback>
                <p:oleObj name="Equation" r:id="rId13" imgW="26161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62333"/>
                        <a:ext cx="6258087" cy="760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9296400" y="3810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其中</a:t>
            </a:r>
          </a:p>
        </p:txBody>
      </p:sp>
      <p:graphicFrame>
        <p:nvGraphicFramePr>
          <p:cNvPr id="256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449262"/>
              </p:ext>
            </p:extLst>
          </p:nvPr>
        </p:nvGraphicFramePr>
        <p:xfrm>
          <a:off x="1567872" y="924502"/>
          <a:ext cx="2826328" cy="124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6" name="Equation" r:id="rId15" imgW="1091880" imgH="482400" progId="Equation.DSMT4">
                  <p:embed/>
                </p:oleObj>
              </mc:Choice>
              <mc:Fallback>
                <p:oleObj name="Equation" r:id="rId15" imgW="1091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872" y="924502"/>
                        <a:ext cx="2826328" cy="1248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394200" y="132556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从</a:t>
            </a:r>
            <a:r>
              <a:rPr lang="zh-CN" altLang="en-US" sz="2800" b="1" i="1">
                <a:ea typeface="楷体_GB2312" pitchFamily="49" charset="-122"/>
              </a:rPr>
              <a:t> </a:t>
            </a:r>
            <a:r>
              <a:rPr lang="en-US" altLang="zh-CN" sz="2800" b="1" i="1">
                <a:ea typeface="楷体_GB2312" pitchFamily="49" charset="-122"/>
              </a:rPr>
              <a:t>z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轴正向看为顺时针方向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flipV="1">
            <a:off x="8686800" y="372427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flipH="1">
            <a:off x="9296400" y="42672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1546369" y="2193188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取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 的参数方程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5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798695"/>
              </p:ext>
            </p:extLst>
          </p:nvPr>
        </p:nvGraphicFramePr>
        <p:xfrm>
          <a:off x="2078183" y="2653149"/>
          <a:ext cx="2963140" cy="50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7" name="Equation" r:id="rId17" imgW="1193760" imgH="203040" progId="Equation.DSMT4">
                  <p:embed/>
                </p:oleObj>
              </mc:Choice>
              <mc:Fallback>
                <p:oleObj name="Equation" r:id="rId17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183" y="2653149"/>
                        <a:ext cx="2963140" cy="504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797980"/>
              </p:ext>
            </p:extLst>
          </p:nvPr>
        </p:nvGraphicFramePr>
        <p:xfrm>
          <a:off x="5041322" y="2633717"/>
          <a:ext cx="5190169" cy="51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8" name="Equation" r:id="rId19" imgW="2057400" imgH="203040" progId="Equation.DSMT4">
                  <p:embed/>
                </p:oleObj>
              </mc:Choice>
              <mc:Fallback>
                <p:oleObj name="Equation" r:id="rId19" imgW="2057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322" y="2633717"/>
                        <a:ext cx="5190169" cy="513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647705"/>
              </p:ext>
            </p:extLst>
          </p:nvPr>
        </p:nvGraphicFramePr>
        <p:xfrm>
          <a:off x="1704634" y="3276600"/>
          <a:ext cx="2104104" cy="789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9" name="Equation" r:id="rId21" imgW="914400" imgH="342720" progId="Equation.DSMT4">
                  <p:embed/>
                </p:oleObj>
              </mc:Choice>
              <mc:Fallback>
                <p:oleObj name="Equation" r:id="rId21" imgW="914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634" y="3276600"/>
                        <a:ext cx="2104104" cy="789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908479"/>
              </p:ext>
            </p:extLst>
          </p:nvPr>
        </p:nvGraphicFramePr>
        <p:xfrm>
          <a:off x="2756686" y="4161235"/>
          <a:ext cx="3846044" cy="48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0" name="Equation" r:id="rId23" imgW="1612800" imgH="203040" progId="Equation.DSMT4">
                  <p:embed/>
                </p:oleObj>
              </mc:Choice>
              <mc:Fallback>
                <p:oleObj name="Equation" r:id="rId23" imgW="1612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686" y="4161235"/>
                        <a:ext cx="3846044" cy="484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055386"/>
              </p:ext>
            </p:extLst>
          </p:nvPr>
        </p:nvGraphicFramePr>
        <p:xfrm>
          <a:off x="2743200" y="4891222"/>
          <a:ext cx="4294423" cy="452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1" name="Equation" r:id="rId25" imgW="1930320" imgH="203040" progId="Equation.DSMT4">
                  <p:embed/>
                </p:oleObj>
              </mc:Choice>
              <mc:Fallback>
                <p:oleObj name="Equation" r:id="rId25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91222"/>
                        <a:ext cx="4294423" cy="452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953677"/>
              </p:ext>
            </p:extLst>
          </p:nvPr>
        </p:nvGraphicFramePr>
        <p:xfrm>
          <a:off x="2484680" y="5526011"/>
          <a:ext cx="2896945" cy="76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2" name="Equation" r:id="rId27" imgW="1295280" imgH="342720" progId="Equation.DSMT4">
                  <p:embed/>
                </p:oleObj>
              </mc:Choice>
              <mc:Fallback>
                <p:oleObj name="Equation" r:id="rId27" imgW="1295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680" y="5526011"/>
                        <a:ext cx="2896945" cy="766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707150"/>
              </p:ext>
            </p:extLst>
          </p:nvPr>
        </p:nvGraphicFramePr>
        <p:xfrm>
          <a:off x="3642023" y="3443621"/>
          <a:ext cx="2676339" cy="48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3" name="Equation" r:id="rId29" imgW="1117440" imgH="203040" progId="Equation.DSMT4">
                  <p:embed/>
                </p:oleObj>
              </mc:Choice>
              <mc:Fallback>
                <p:oleObj name="Equation" r:id="rId29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023" y="3443621"/>
                        <a:ext cx="2676339" cy="486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079368"/>
              </p:ext>
            </p:extLst>
          </p:nvPr>
        </p:nvGraphicFramePr>
        <p:xfrm>
          <a:off x="5458143" y="5633146"/>
          <a:ext cx="1016123" cy="418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4" name="Equation" r:id="rId31" imgW="431640" imgH="177480" progId="Equation.DSMT4">
                  <p:embed/>
                </p:oleObj>
              </mc:Choice>
              <mc:Fallback>
                <p:oleObj name="Equation" r:id="rId31" imgW="431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8143" y="5633146"/>
                        <a:ext cx="1016123" cy="418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  <p:bldP spid="25622" grpId="0" build="p" autoUpdateAnimBg="0"/>
      <p:bldP spid="25624" grpId="0" build="p" autoUpdateAnimBg="0"/>
      <p:bldP spid="25625" grpId="0" animBg="1"/>
      <p:bldP spid="25626" grpId="0" animBg="1"/>
      <p:bldP spid="2562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609" y="389287"/>
            <a:ext cx="3708400" cy="609600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设曲线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ea typeface="楷体_GB2312" pitchFamily="49" charset="-122"/>
              </a:rPr>
              <a:t>为曲面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/>
          </p:nvPr>
        </p:nvGraphicFramePr>
        <p:xfrm>
          <a:off x="4953000" y="349250"/>
          <a:ext cx="2590800" cy="55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2" name="Equation" r:id="rId3" imgW="1066680" imgH="228600" progId="Equation.DSMT4">
                  <p:embed/>
                </p:oleObj>
              </mc:Choice>
              <mc:Fallback>
                <p:oleObj name="Equation" r:id="rId3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9250"/>
                        <a:ext cx="2590800" cy="555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4"/>
          <p:cNvSpPr txBox="1">
            <a:spLocks noChangeArrowheads="1"/>
          </p:cNvSpPr>
          <p:nvPr/>
        </p:nvSpPr>
        <p:spPr bwMode="auto">
          <a:xfrm>
            <a:off x="7467600" y="3810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与曲面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/>
          </p:nvPr>
        </p:nvGraphicFramePr>
        <p:xfrm>
          <a:off x="8744527" y="341403"/>
          <a:ext cx="2017568" cy="558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3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4527" y="341403"/>
                        <a:ext cx="2017568" cy="558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>
            <p:extLst/>
          </p:nvPr>
        </p:nvGraphicFramePr>
        <p:xfrm>
          <a:off x="1922457" y="1059654"/>
          <a:ext cx="3317885" cy="51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4" name="Equation" r:id="rId7" imgW="1396800" imgH="215640" progId="Equation.DSMT4">
                  <p:embed/>
                </p:oleObj>
              </mc:Choice>
              <mc:Fallback>
                <p:oleObj name="Equation" r:id="rId7" imgW="1396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57" y="1059654"/>
                        <a:ext cx="3317885" cy="512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105400" y="10048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从 </a:t>
            </a:r>
            <a:r>
              <a:rPr lang="en-US" altLang="zh-CN" sz="2800" b="1" i="1" dirty="0">
                <a:ea typeface="楷体_GB2312" pitchFamily="49" charset="-122"/>
              </a:rPr>
              <a:t>ox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轴正向看去为逆时针方向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514600" y="149638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(1) </a:t>
            </a:r>
            <a:r>
              <a:rPr lang="zh-CN" altLang="en-US" sz="2800" b="1" dirty="0">
                <a:ea typeface="楷体_GB2312" pitchFamily="49" charset="-122"/>
              </a:rPr>
              <a:t>写出曲线 </a:t>
            </a:r>
            <a:r>
              <a:rPr lang="en-US" altLang="zh-CN" sz="2800" b="1" i="1" dirty="0">
                <a:ea typeface="楷体_GB2312" pitchFamily="49" charset="-122"/>
              </a:rPr>
              <a:t>C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的参数方程 </a:t>
            </a:r>
            <a:r>
              <a:rPr lang="en-US" altLang="zh-CN" sz="2800" b="1" dirty="0">
                <a:ea typeface="楷体_GB2312" pitchFamily="49" charset="-122"/>
              </a:rPr>
              <a:t>;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514600" y="21478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(2) </a:t>
            </a:r>
            <a:r>
              <a:rPr lang="zh-CN" altLang="en-US" sz="2800" b="1" dirty="0">
                <a:ea typeface="楷体_GB2312" pitchFamily="49" charset="-122"/>
              </a:rPr>
              <a:t>计算曲线积分</a:t>
            </a:r>
          </a:p>
        </p:txBody>
      </p:sp>
      <p:graphicFrame>
        <p:nvGraphicFramePr>
          <p:cNvPr id="31754" name="Object 5"/>
          <p:cNvGraphicFramePr>
            <a:graphicFrameLocks noChangeAspect="1"/>
          </p:cNvGraphicFramePr>
          <p:nvPr>
            <p:extLst/>
          </p:nvPr>
        </p:nvGraphicFramePr>
        <p:xfrm>
          <a:off x="5314232" y="2033984"/>
          <a:ext cx="3811294" cy="75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5" name="Equation" r:id="rId9" imgW="1600200" imgH="317160" progId="Equation.DSMT4">
                  <p:embed/>
                </p:oleObj>
              </mc:Choice>
              <mc:Fallback>
                <p:oleObj name="Equation" r:id="rId9" imgW="16002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232" y="2033984"/>
                        <a:ext cx="3811294" cy="756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667369" y="3401146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(1)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8686800" y="838200"/>
            <a:ext cx="1905000" cy="0"/>
          </a:xfrm>
          <a:prstGeom prst="line">
            <a:avLst/>
          </a:prstGeom>
          <a:noFill/>
          <a:ln w="15875">
            <a:solidFill>
              <a:schemeClr val="accent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5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702872"/>
              </p:ext>
            </p:extLst>
          </p:nvPr>
        </p:nvGraphicFramePr>
        <p:xfrm>
          <a:off x="3436938" y="2682875"/>
          <a:ext cx="3349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6" name="Equation" r:id="rId11" imgW="1320480" imgH="469800" progId="Equation.DSMT4">
                  <p:embed/>
                </p:oleObj>
              </mc:Choice>
              <mc:Fallback>
                <p:oleObj name="Equation" r:id="rId11" imgW="1320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2682875"/>
                        <a:ext cx="33496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4953000" y="838200"/>
            <a:ext cx="25908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222649"/>
              </p:ext>
            </p:extLst>
          </p:nvPr>
        </p:nvGraphicFramePr>
        <p:xfrm>
          <a:off x="3395695" y="3714888"/>
          <a:ext cx="2762409" cy="682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7" name="Equation" r:id="rId13" imgW="1130040" imgH="279360" progId="Equation.DSMT4">
                  <p:embed/>
                </p:oleObj>
              </mc:Choice>
              <mc:Fallback>
                <p:oleObj name="Equation" r:id="rId13" imgW="1130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95" y="3714888"/>
                        <a:ext cx="2762409" cy="682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AutoShape 16"/>
          <p:cNvSpPr>
            <a:spLocks/>
          </p:cNvSpPr>
          <p:nvPr/>
        </p:nvSpPr>
        <p:spPr bwMode="auto">
          <a:xfrm>
            <a:off x="3265066" y="32639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1" name="AutoShape 17"/>
          <p:cNvSpPr>
            <a:spLocks noChangeArrowheads="1"/>
          </p:cNvSpPr>
          <p:nvPr/>
        </p:nvSpPr>
        <p:spPr bwMode="auto">
          <a:xfrm>
            <a:off x="2326338" y="52578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2" name="AutoShape 18"/>
          <p:cNvSpPr>
            <a:spLocks/>
          </p:cNvSpPr>
          <p:nvPr/>
        </p:nvSpPr>
        <p:spPr bwMode="auto">
          <a:xfrm>
            <a:off x="3876639" y="4626349"/>
            <a:ext cx="176867" cy="1709795"/>
          </a:xfrm>
          <a:prstGeom prst="leftBrace">
            <a:avLst>
              <a:gd name="adj1" fmla="val 7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76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418878"/>
              </p:ext>
            </p:extLst>
          </p:nvPr>
        </p:nvGraphicFramePr>
        <p:xfrm>
          <a:off x="4132263" y="4187825"/>
          <a:ext cx="22415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8" name="Equation" r:id="rId15" imgW="939600" imgH="406080" progId="Equation.DSMT4">
                  <p:embed/>
                </p:oleObj>
              </mc:Choice>
              <mc:Fallback>
                <p:oleObj name="Equation" r:id="rId15" imgW="939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4187825"/>
                        <a:ext cx="22415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604601"/>
              </p:ext>
            </p:extLst>
          </p:nvPr>
        </p:nvGraphicFramePr>
        <p:xfrm>
          <a:off x="4132263" y="4992687"/>
          <a:ext cx="16017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9" name="Equation" r:id="rId17" imgW="685800" imgH="406080" progId="Equation.DSMT4">
                  <p:embed/>
                </p:oleObj>
              </mc:Choice>
              <mc:Fallback>
                <p:oleObj name="Equation" r:id="rId17" imgW="685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4992687"/>
                        <a:ext cx="16017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84329"/>
              </p:ext>
            </p:extLst>
          </p:nvPr>
        </p:nvGraphicFramePr>
        <p:xfrm>
          <a:off x="4135438" y="5734050"/>
          <a:ext cx="163671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0" name="Equation" r:id="rId19" imgW="698400" imgH="406080" progId="Equation.DSMT4">
                  <p:embed/>
                </p:oleObj>
              </mc:Choice>
              <mc:Fallback>
                <p:oleObj name="Equation" r:id="rId19" imgW="698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5734050"/>
                        <a:ext cx="1636712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11"/>
          <p:cNvGraphicFramePr>
            <a:graphicFrameLocks noChangeAspect="1"/>
          </p:cNvGraphicFramePr>
          <p:nvPr>
            <p:extLst/>
          </p:nvPr>
        </p:nvGraphicFramePr>
        <p:xfrm>
          <a:off x="6902058" y="5168900"/>
          <a:ext cx="1549216" cy="40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1" name="Equation" r:id="rId21" imgW="672840" imgH="177480" progId="Equation.DSMT4">
                  <p:embed/>
                </p:oleObj>
              </mc:Choice>
              <mc:Fallback>
                <p:oleObj name="Equation" r:id="rId21" imgW="6728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058" y="5168900"/>
                        <a:ext cx="1549216" cy="409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utoUpdateAnimBg="0"/>
      <p:bldP spid="31752" grpId="0" autoUpdateAnimBg="0"/>
      <p:bldP spid="31753" grpId="0" autoUpdateAnimBg="0"/>
      <p:bldP spid="31755" grpId="0" autoUpdateAnimBg="0"/>
      <p:bldP spid="31756" grpId="0" animBg="1"/>
      <p:bldP spid="31758" grpId="0" animBg="1"/>
      <p:bldP spid="31760" grpId="0" animBg="1"/>
      <p:bldP spid="31761" grpId="0" animBg="1"/>
      <p:bldP spid="317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9" name="Text Box 2"/>
          <p:cNvSpPr txBox="1">
            <a:spLocks noChangeArrowheads="1"/>
          </p:cNvSpPr>
          <p:nvPr/>
        </p:nvSpPr>
        <p:spPr bwMode="auto">
          <a:xfrm>
            <a:off x="1585912" y="1024166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(2) 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940452"/>
              </p:ext>
            </p:extLst>
          </p:nvPr>
        </p:nvGraphicFramePr>
        <p:xfrm>
          <a:off x="4010611" y="697543"/>
          <a:ext cx="157003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2" name="Equation" r:id="rId3" imgW="672840" imgH="419040" progId="Equation.DSMT4">
                  <p:embed/>
                </p:oleObj>
              </mc:Choice>
              <mc:Fallback>
                <p:oleObj name="Equation" r:id="rId3" imgW="672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611" y="697543"/>
                        <a:ext cx="1570038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088312"/>
              </p:ext>
            </p:extLst>
          </p:nvPr>
        </p:nvGraphicFramePr>
        <p:xfrm>
          <a:off x="5692726" y="1517988"/>
          <a:ext cx="39179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3" name="Equation" r:id="rId5" imgW="1600200" imgH="419040" progId="Equation.DSMT4">
                  <p:embed/>
                </p:oleObj>
              </mc:Choice>
              <mc:Fallback>
                <p:oleObj name="Equation" r:id="rId5" imgW="1600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26" y="1517988"/>
                        <a:ext cx="39179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939183" y="2374884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32774" name="Object 4"/>
          <p:cNvGraphicFramePr>
            <a:graphicFrameLocks noChangeAspect="1"/>
          </p:cNvGraphicFramePr>
          <p:nvPr>
            <p:extLst/>
          </p:nvPr>
        </p:nvGraphicFramePr>
        <p:xfrm>
          <a:off x="4551665" y="2449643"/>
          <a:ext cx="1340996" cy="378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" name="Equation" r:id="rId7" imgW="583920" imgH="164880" progId="Equation.DSMT4">
                  <p:embed/>
                </p:oleObj>
              </mc:Choice>
              <mc:Fallback>
                <p:oleObj name="Equation" r:id="rId7" imgW="5839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665" y="2449643"/>
                        <a:ext cx="1340996" cy="378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703782" y="2117882"/>
            <a:ext cx="0" cy="990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543231"/>
              </p:ext>
            </p:extLst>
          </p:nvPr>
        </p:nvGraphicFramePr>
        <p:xfrm>
          <a:off x="3348348" y="854900"/>
          <a:ext cx="774340" cy="74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" name="Equation" r:id="rId9" imgW="355320" imgH="342720" progId="Equation.DSMT4">
                  <p:embed/>
                </p:oleObj>
              </mc:Choice>
              <mc:Fallback>
                <p:oleObj name="Equation" r:id="rId9" imgW="355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48" y="854900"/>
                        <a:ext cx="774340" cy="746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6"/>
          <p:cNvGraphicFramePr>
            <a:graphicFrameLocks noChangeAspect="1"/>
          </p:cNvGraphicFramePr>
          <p:nvPr>
            <p:extLst/>
          </p:nvPr>
        </p:nvGraphicFramePr>
        <p:xfrm>
          <a:off x="3499465" y="3011271"/>
          <a:ext cx="1072535" cy="774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6" name="Equation" r:id="rId11" imgW="457200" imgH="330120" progId="Equation.DSMT4">
                  <p:embed/>
                </p:oleObj>
              </mc:Choice>
              <mc:Fallback>
                <p:oleObj name="Equation" r:id="rId11" imgW="457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465" y="3011271"/>
                        <a:ext cx="1072535" cy="774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130251"/>
              </p:ext>
            </p:extLst>
          </p:nvPr>
        </p:nvGraphicFramePr>
        <p:xfrm>
          <a:off x="4351338" y="2913063"/>
          <a:ext cx="39782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" name="Equation" r:id="rId13" imgW="1739880" imgH="419040" progId="Equation.DSMT4">
                  <p:embed/>
                </p:oleObj>
              </mc:Choice>
              <mc:Fallback>
                <p:oleObj name="Equation" r:id="rId13" imgW="1739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2913063"/>
                        <a:ext cx="39782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504680"/>
              </p:ext>
            </p:extLst>
          </p:nvPr>
        </p:nvGraphicFramePr>
        <p:xfrm>
          <a:off x="6094413" y="3575050"/>
          <a:ext cx="37703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8" name="Equation" r:id="rId15" imgW="1663560" imgH="419040" progId="Equation.DSMT4">
                  <p:embed/>
                </p:oleObj>
              </mc:Choice>
              <mc:Fallback>
                <p:oleObj name="Equation" r:id="rId15" imgW="1663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3575050"/>
                        <a:ext cx="377031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4819505" y="3236760"/>
            <a:ext cx="800100" cy="4270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7739857" y="3873742"/>
            <a:ext cx="746125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8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633294"/>
              </p:ext>
            </p:extLst>
          </p:nvPr>
        </p:nvGraphicFramePr>
        <p:xfrm>
          <a:off x="3452813" y="4265613"/>
          <a:ext cx="192246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9" name="Equation" r:id="rId17" imgW="799920" imgH="419040" progId="Equation.DSMT4">
                  <p:embed/>
                </p:oleObj>
              </mc:Choice>
              <mc:Fallback>
                <p:oleObj name="Equation" r:id="rId17" imgW="799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265613"/>
                        <a:ext cx="1922462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457635"/>
              </p:ext>
            </p:extLst>
          </p:nvPr>
        </p:nvGraphicFramePr>
        <p:xfrm>
          <a:off x="5225257" y="4379945"/>
          <a:ext cx="25146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0" name="Equation" r:id="rId19" imgW="1104840" imgH="406080" progId="Equation.DSMT4">
                  <p:embed/>
                </p:oleObj>
              </mc:Choice>
              <mc:Fallback>
                <p:oleObj name="Equation" r:id="rId19" imgW="1104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257" y="4379945"/>
                        <a:ext cx="25146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495716"/>
              </p:ext>
            </p:extLst>
          </p:nvPr>
        </p:nvGraphicFramePr>
        <p:xfrm>
          <a:off x="3456430" y="5302282"/>
          <a:ext cx="13382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1" name="Equation" r:id="rId21" imgW="558720" imgH="406080" progId="Equation.DSMT4">
                  <p:embed/>
                </p:oleObj>
              </mc:Choice>
              <mc:Fallback>
                <p:oleObj name="Equation" r:id="rId21" imgW="558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430" y="5302282"/>
                        <a:ext cx="1338262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004822"/>
              </p:ext>
            </p:extLst>
          </p:nvPr>
        </p:nvGraphicFramePr>
        <p:xfrm>
          <a:off x="5580649" y="688446"/>
          <a:ext cx="23320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2" name="Equation" r:id="rId23" imgW="1015920" imgH="419040" progId="Equation.DSMT4">
                  <p:embed/>
                </p:oleObj>
              </mc:Choice>
              <mc:Fallback>
                <p:oleObj name="Equation" r:id="rId23" imgW="1015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649" y="688446"/>
                        <a:ext cx="23320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870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/>
      <p:bldP spid="32775" grpId="0" animBg="1"/>
      <p:bldP spid="32780" grpId="0" animBg="1"/>
      <p:bldP spid="327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953246"/>
              </p:ext>
            </p:extLst>
          </p:nvPr>
        </p:nvGraphicFramePr>
        <p:xfrm>
          <a:off x="8362950" y="444500"/>
          <a:ext cx="14446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9" name="Equation" r:id="rId3" imgW="723600" imgH="241200" progId="Equation.DSMT4">
                  <p:embed/>
                </p:oleObj>
              </mc:Choice>
              <mc:Fallback>
                <p:oleObj name="Equation" r:id="rId3" imgW="723600" imgH="241200" progId="Equation.DSMT4">
                  <p:embed/>
                  <p:pic>
                    <p:nvPicPr>
                      <p:cNvPr id="0" name="图片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2950" y="444500"/>
                        <a:ext cx="1444625" cy="477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560441"/>
              </p:ext>
            </p:extLst>
          </p:nvPr>
        </p:nvGraphicFramePr>
        <p:xfrm>
          <a:off x="1687611" y="1435528"/>
          <a:ext cx="1616666" cy="47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0" name="Equation" r:id="rId5" imgW="812520" imgH="241200" progId="Equation.DSMT4">
                  <p:embed/>
                </p:oleObj>
              </mc:Choice>
              <mc:Fallback>
                <p:oleObj name="Equation" r:id="rId5" imgW="812520" imgH="241200" progId="Equation.DSMT4">
                  <p:embed/>
                  <p:pic>
                    <p:nvPicPr>
                      <p:cNvPr id="0" name="图片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611" y="1435528"/>
                        <a:ext cx="1616666" cy="4754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03896"/>
              </p:ext>
            </p:extLst>
          </p:nvPr>
        </p:nvGraphicFramePr>
        <p:xfrm>
          <a:off x="5573713" y="1304925"/>
          <a:ext cx="50895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1" name="Equation" r:id="rId7" imgW="2666880" imgH="304560" progId="Equation.DSMT4">
                  <p:embed/>
                </p:oleObj>
              </mc:Choice>
              <mc:Fallback>
                <p:oleObj name="Equation" r:id="rId7" imgW="2666880" imgH="304560" progId="Equation.DSMT4">
                  <p:embed/>
                  <p:pic>
                    <p:nvPicPr>
                      <p:cNvPr id="0" name="图片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1304925"/>
                        <a:ext cx="5089525" cy="652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85163" y="396909"/>
            <a:ext cx="33089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已知曲线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的方程为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269193" y="398557"/>
            <a:ext cx="14751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起点为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9782356" y="402872"/>
            <a:ext cx="1333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终点为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24495" y="1387798"/>
            <a:ext cx="24671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计算曲线积分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139506"/>
              </p:ext>
            </p:extLst>
          </p:nvPr>
        </p:nvGraphicFramePr>
        <p:xfrm>
          <a:off x="5032375" y="2457450"/>
          <a:ext cx="188912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2" name="Equation" r:id="rId9" imgW="939600" imgH="761760" progId="Equation.DSMT4">
                  <p:embed/>
                </p:oleObj>
              </mc:Choice>
              <mc:Fallback>
                <p:oleObj name="Equation" r:id="rId9" imgW="939600" imgH="761760" progId="Equation.DSMT4">
                  <p:embed/>
                  <p:pic>
                    <p:nvPicPr>
                      <p:cNvPr id="0" name="图片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2457450"/>
                        <a:ext cx="1889125" cy="152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11159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65587" y="2977699"/>
            <a:ext cx="3308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曲线</a:t>
            </a:r>
            <a:r>
              <a:rPr lang="en-US" altLang="zh-CN" sz="2800" b="1" i="1" kern="100" dirty="0">
                <a:latin typeface="Times New Roman" panose="02020603050405020304" pitchFamily="18" charset="0"/>
              </a:rPr>
              <a:t>L</a:t>
            </a:r>
            <a:r>
              <a:rPr lang="zh-CN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的参数方程为</a:t>
            </a:r>
            <a:endParaRPr lang="zh-CN" altLang="en-US" sz="28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1470899" y="29478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38661"/>
              </p:ext>
            </p:extLst>
          </p:nvPr>
        </p:nvGraphicFramePr>
        <p:xfrm>
          <a:off x="1571625" y="4530725"/>
          <a:ext cx="89360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3" name="Equation" r:id="rId11" imgW="4419360" imgH="457200" progId="Equation.DSMT4">
                  <p:embed/>
                </p:oleObj>
              </mc:Choice>
              <mc:Fallback>
                <p:oleObj name="Equation" r:id="rId11" imgW="4419360" imgH="457200" progId="Equation.DSMT4">
                  <p:embed/>
                  <p:pic>
                    <p:nvPicPr>
                      <p:cNvPr id="0" name="图片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530725"/>
                        <a:ext cx="8936038" cy="974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489866"/>
              </p:ext>
            </p:extLst>
          </p:nvPr>
        </p:nvGraphicFramePr>
        <p:xfrm>
          <a:off x="1507951" y="5317588"/>
          <a:ext cx="35099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4" name="Equation" r:id="rId13" imgW="1600200" imgH="431640" progId="Equation.DSMT4">
                  <p:embed/>
                </p:oleObj>
              </mc:Choice>
              <mc:Fallback>
                <p:oleObj name="Equation" r:id="rId13" imgW="1600200" imgH="431640" progId="Equation.DSMT4">
                  <p:embed/>
                  <p:pic>
                    <p:nvPicPr>
                      <p:cNvPr id="0" name="图片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951" y="5317588"/>
                        <a:ext cx="3509963" cy="939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146649" y="-949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146649" y="11337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20"/>
          <p:cNvSpPr txBox="1">
            <a:spLocks noChangeArrowheads="1"/>
          </p:cNvSpPr>
          <p:nvPr/>
        </p:nvSpPr>
        <p:spPr>
          <a:xfrm>
            <a:off x="1507951" y="473949"/>
            <a:ext cx="948306" cy="447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04723" y="1845882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(2015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高数一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27250" y="2288382"/>
            <a:ext cx="3754644" cy="861526"/>
            <a:chOff x="7361211" y="2296231"/>
            <a:chExt cx="3754644" cy="861526"/>
          </a:xfrm>
        </p:grpSpPr>
        <p:grpSp>
          <p:nvGrpSpPr>
            <p:cNvPr id="3" name="组合 2"/>
            <p:cNvGrpSpPr/>
            <p:nvPr/>
          </p:nvGrpSpPr>
          <p:grpSpPr>
            <a:xfrm>
              <a:off x="7361211" y="2296231"/>
              <a:ext cx="3754644" cy="861526"/>
              <a:chOff x="7351028" y="1862395"/>
              <a:chExt cx="3754644" cy="861526"/>
            </a:xfrm>
          </p:grpSpPr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3993526"/>
                  </p:ext>
                </p:extLst>
              </p:nvPr>
            </p:nvGraphicFramePr>
            <p:xfrm>
              <a:off x="10304253" y="1862395"/>
              <a:ext cx="801419" cy="8615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85" name="Equation" r:id="rId15" imgW="380880" imgH="406080" progId="Equation.DSMT4">
                      <p:embed/>
                    </p:oleObj>
                  </mc:Choice>
                  <mc:Fallback>
                    <p:oleObj name="Equation" r:id="rId15" imgW="380880" imgH="406080" progId="Equation.DSMT4">
                      <p:embed/>
                      <p:pic>
                        <p:nvPicPr>
                          <p:cNvPr id="0" name="图片 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04253" y="1862395"/>
                            <a:ext cx="801419" cy="86152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7351028" y="2100912"/>
                <a:ext cx="90281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起点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9393057" y="2091177"/>
                <a:ext cx="104379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对应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0604474"/>
                </p:ext>
              </p:extLst>
            </p:nvPr>
          </p:nvGraphicFramePr>
          <p:xfrm>
            <a:off x="8118482" y="2545249"/>
            <a:ext cx="1371940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86" name="Equation" r:id="rId17" imgW="723600" imgH="241200" progId="Equation.DSMT4">
                    <p:embed/>
                  </p:oleObj>
                </mc:Choice>
                <mc:Fallback>
                  <p:oleObj name="Equation" r:id="rId17" imgW="723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8482" y="2545249"/>
                          <a:ext cx="1371940" cy="4778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7132546" y="3078204"/>
            <a:ext cx="4344353" cy="864111"/>
            <a:chOff x="7069832" y="3112535"/>
            <a:chExt cx="4344353" cy="864111"/>
          </a:xfrm>
        </p:grpSpPr>
        <p:grpSp>
          <p:nvGrpSpPr>
            <p:cNvPr id="11" name="组合 10"/>
            <p:cNvGrpSpPr/>
            <p:nvPr/>
          </p:nvGrpSpPr>
          <p:grpSpPr>
            <a:xfrm>
              <a:off x="7069832" y="3112535"/>
              <a:ext cx="4344353" cy="864111"/>
              <a:chOff x="1588940" y="3485643"/>
              <a:chExt cx="4344353" cy="864111"/>
            </a:xfrm>
          </p:grpSpPr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4133078"/>
                  </p:ext>
                </p:extLst>
              </p:nvPr>
            </p:nvGraphicFramePr>
            <p:xfrm>
              <a:off x="4888321" y="3485643"/>
              <a:ext cx="1044972" cy="864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87" name="Equation" r:id="rId19" imgW="494870" imgH="406048" progId="Equation.DSMT4">
                      <p:embed/>
                    </p:oleObj>
                  </mc:Choice>
                  <mc:Fallback>
                    <p:oleObj name="Equation" r:id="rId19" imgW="494870" imgH="406048" progId="Equation.DSMT4">
                      <p:embed/>
                      <p:pic>
                        <p:nvPicPr>
                          <p:cNvPr id="0" name="图片 1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8321" y="3485643"/>
                            <a:ext cx="1044972" cy="86411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1588940" y="3656089"/>
                <a:ext cx="139136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终点为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4044801" y="3656089"/>
                <a:ext cx="102654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对应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0048276"/>
                </p:ext>
              </p:extLst>
            </p:nvPr>
          </p:nvGraphicFramePr>
          <p:xfrm>
            <a:off x="8222537" y="3295073"/>
            <a:ext cx="1369956" cy="475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88" name="Equation" r:id="rId21" imgW="812520" imgH="241200" progId="Equation.DSMT4">
                    <p:embed/>
                  </p:oleObj>
                </mc:Choice>
                <mc:Fallback>
                  <p:oleObj name="Equation" r:id="rId21" imgW="8125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2537" y="3295073"/>
                          <a:ext cx="1369956" cy="4754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480707"/>
              </p:ext>
            </p:extLst>
          </p:nvPr>
        </p:nvGraphicFramePr>
        <p:xfrm>
          <a:off x="5264385" y="256638"/>
          <a:ext cx="2134806" cy="114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9" name="Equation" r:id="rId23" imgW="1143000" imgH="520560" progId="Equation.DSMT4">
                  <p:embed/>
                </p:oleObj>
              </mc:Choice>
              <mc:Fallback>
                <p:oleObj name="Equation" r:id="rId23" imgW="1143000" imgH="520560" progId="Equation.DSMT4">
                  <p:embed/>
                  <p:pic>
                    <p:nvPicPr>
                      <p:cNvPr id="0" name="图片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385" y="256638"/>
                        <a:ext cx="2134806" cy="1149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937712"/>
              </p:ext>
            </p:extLst>
          </p:nvPr>
        </p:nvGraphicFramePr>
        <p:xfrm>
          <a:off x="1742768" y="3899731"/>
          <a:ext cx="50895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0" name="Equation" r:id="rId25" imgW="2666880" imgH="304560" progId="Equation.DSMT4">
                  <p:embed/>
                </p:oleObj>
              </mc:Choice>
              <mc:Fallback>
                <p:oleObj name="Equation" r:id="rId25" imgW="2666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768" y="3899731"/>
                        <a:ext cx="5089525" cy="652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2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60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78729080"/>
              </p:ext>
            </p:extLst>
          </p:nvPr>
        </p:nvGraphicFramePr>
        <p:xfrm>
          <a:off x="3589868" y="3635824"/>
          <a:ext cx="5251244" cy="70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4" name="Equation" r:id="rId3" imgW="1993680" imgH="266400" progId="Equation.DSMT4">
                  <p:embed/>
                </p:oleObj>
              </mc:Choice>
              <mc:Fallback>
                <p:oleObj name="Equation" r:id="rId3" imgW="1993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868" y="3635824"/>
                        <a:ext cx="5251244" cy="702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2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67593765"/>
              </p:ext>
            </p:extLst>
          </p:nvPr>
        </p:nvGraphicFramePr>
        <p:xfrm>
          <a:off x="2723685" y="4399103"/>
          <a:ext cx="23495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5" name="Equation" r:id="rId5" imgW="901440" imgH="317160" progId="Equation.DSMT4">
                  <p:embed/>
                </p:oleObj>
              </mc:Choice>
              <mc:Fallback>
                <p:oleObj name="Equation" r:id="rId5" imgW="9014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685" y="4399103"/>
                        <a:ext cx="23495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14784"/>
              </p:ext>
            </p:extLst>
          </p:nvPr>
        </p:nvGraphicFramePr>
        <p:xfrm>
          <a:off x="1752599" y="595186"/>
          <a:ext cx="45180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6" name="Equation" r:id="rId7" imgW="1930320" imgH="279360" progId="Equation.DSMT4">
                  <p:embed/>
                </p:oleObj>
              </mc:Choice>
              <mc:Fallback>
                <p:oleObj name="Equation" r:id="rId7" imgW="1930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599" y="595186"/>
                        <a:ext cx="45180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5"/>
          <p:cNvSpPr txBox="1">
            <a:spLocks noChangeArrowheads="1"/>
          </p:cNvSpPr>
          <p:nvPr/>
        </p:nvSpPr>
        <p:spPr bwMode="auto">
          <a:xfrm>
            <a:off x="2331603" y="1412633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曲线段 </a:t>
            </a:r>
            <a:r>
              <a:rPr lang="en-US" altLang="zh-CN" sz="2800" b="1" i="1" dirty="0">
                <a:ea typeface="楷体_GB2312" pitchFamily="49" charset="-122"/>
              </a:rPr>
              <a:t>L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的长度为</a:t>
            </a:r>
            <a:r>
              <a:rPr lang="en-US" altLang="zh-CN" sz="2800" b="1" i="1" dirty="0">
                <a:ea typeface="楷体_GB2312" pitchFamily="49" charset="-122"/>
              </a:rPr>
              <a:t>s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证明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10876"/>
              </p:ext>
            </p:extLst>
          </p:nvPr>
        </p:nvGraphicFramePr>
        <p:xfrm>
          <a:off x="6383051" y="753062"/>
          <a:ext cx="2458061" cy="462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7" name="Equation" r:id="rId9" imgW="1079280" imgH="203040" progId="Equation.DSMT4">
                  <p:embed/>
                </p:oleObj>
              </mc:Choice>
              <mc:Fallback>
                <p:oleObj name="Equation" r:id="rId9" imgW="1079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051" y="753062"/>
                        <a:ext cx="2458061" cy="462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7"/>
          <p:cNvSpPr txBox="1">
            <a:spLocks noChangeArrowheads="1"/>
          </p:cNvSpPr>
          <p:nvPr/>
        </p:nvSpPr>
        <p:spPr bwMode="auto">
          <a:xfrm>
            <a:off x="1752599" y="140304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续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260223"/>
              </p:ext>
            </p:extLst>
          </p:nvPr>
        </p:nvGraphicFramePr>
        <p:xfrm>
          <a:off x="6427212" y="1348949"/>
          <a:ext cx="3619677" cy="736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8" name="Equation" r:id="rId11" imgW="1562040" imgH="317160" progId="Equation.DSMT4">
                  <p:embed/>
                </p:oleObj>
              </mc:Choice>
              <mc:Fallback>
                <p:oleObj name="Equation" r:id="rId11" imgW="15620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212" y="1348949"/>
                        <a:ext cx="3619677" cy="736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685636" y="222838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266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234835"/>
              </p:ext>
            </p:extLst>
          </p:nvPr>
        </p:nvGraphicFramePr>
        <p:xfrm>
          <a:off x="2362199" y="2144118"/>
          <a:ext cx="3072473" cy="84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9" name="Equation" r:id="rId13" imgW="1155600" imgH="317160" progId="Equation.DSMT4">
                  <p:embed/>
                </p:oleObj>
              </mc:Choice>
              <mc:Fallback>
                <p:oleObj name="Equation" r:id="rId13" imgW="1155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199" y="2144118"/>
                        <a:ext cx="3072473" cy="84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062816"/>
              </p:ext>
            </p:extLst>
          </p:nvPr>
        </p:nvGraphicFramePr>
        <p:xfrm>
          <a:off x="2654300" y="2884488"/>
          <a:ext cx="44465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0" name="Equation" r:id="rId15" imgW="1790640" imgH="317160" progId="Equation.DSMT4">
                  <p:embed/>
                </p:oleObj>
              </mc:Choice>
              <mc:Fallback>
                <p:oleObj name="Equation" r:id="rId15" imgW="17906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2884488"/>
                        <a:ext cx="44465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3326675" y="3632906"/>
            <a:ext cx="16888" cy="76619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804546"/>
              </p:ext>
            </p:extLst>
          </p:nvPr>
        </p:nvGraphicFramePr>
        <p:xfrm>
          <a:off x="7360803" y="4595085"/>
          <a:ext cx="986111" cy="47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1" name="Equation" r:id="rId17" imgW="419040" imgH="203040" progId="Equation.DSMT4">
                  <p:embed/>
                </p:oleObj>
              </mc:Choice>
              <mc:Fallback>
                <p:oleObj name="Equation" r:id="rId17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0803" y="4595085"/>
                        <a:ext cx="986111" cy="476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851882"/>
              </p:ext>
            </p:extLst>
          </p:nvPr>
        </p:nvGraphicFramePr>
        <p:xfrm>
          <a:off x="5334000" y="2195739"/>
          <a:ext cx="4946435" cy="789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2" name="Equation" r:id="rId19" imgW="1993680" imgH="317160" progId="Equation.DSMT4">
                  <p:embed/>
                </p:oleObj>
              </mc:Choice>
              <mc:Fallback>
                <p:oleObj name="Equation" r:id="rId19" imgW="19936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95739"/>
                        <a:ext cx="4946435" cy="789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1752599" y="5573296"/>
            <a:ext cx="7620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上述证法可推广到三维的第二型曲线积分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8704047" y="715243"/>
            <a:ext cx="1576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在</a:t>
            </a:r>
            <a:r>
              <a:rPr lang="en-US" altLang="zh-CN" sz="2800" b="1" i="1" dirty="0">
                <a:ea typeface="楷体_GB2312" pitchFamily="49" charset="-122"/>
              </a:rPr>
              <a:t>L</a:t>
            </a:r>
            <a:r>
              <a:rPr lang="zh-CN" altLang="en-US" sz="2800" b="1" dirty="0">
                <a:ea typeface="楷体_GB2312" pitchFamily="49" charset="-122"/>
              </a:rPr>
              <a:t>上连 </a:t>
            </a:r>
          </a:p>
        </p:txBody>
      </p:sp>
      <p:graphicFrame>
        <p:nvGraphicFramePr>
          <p:cNvPr id="26664" name="Object 1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87692936"/>
              </p:ext>
            </p:extLst>
          </p:nvPr>
        </p:nvGraphicFramePr>
        <p:xfrm>
          <a:off x="5073185" y="4440378"/>
          <a:ext cx="23891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3" name="Equation" r:id="rId21" imgW="965160" imgH="317160" progId="Equation.DSMT4">
                  <p:embed/>
                </p:oleObj>
              </mc:Choice>
              <mc:Fallback>
                <p:oleObj name="Equation" r:id="rId21" imgW="9651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185" y="4440378"/>
                        <a:ext cx="238918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1752599" y="681148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8</a:t>
            </a: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3BE1-D124-4319-B46A-531CA06B55EF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0034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autoUpdateAnimBg="0"/>
      <p:bldP spid="26637" grpId="0" animBg="1"/>
      <p:bldP spid="26640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8639085" y="1865313"/>
            <a:ext cx="2916237" cy="2160587"/>
          </a:xfrm>
          <a:prstGeom prst="rect">
            <a:avLst/>
          </a:prstGeom>
          <a:solidFill>
            <a:srgbClr val="00CC99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9" name="Rectangle 3"/>
          <p:cNvSpPr>
            <a:spLocks noGrp="1" noChangeArrowheads="1"/>
          </p:cNvSpPr>
          <p:nvPr>
            <p:ph type="title"/>
          </p:nvPr>
        </p:nvSpPr>
        <p:spPr>
          <a:xfrm>
            <a:off x="1595438" y="446089"/>
            <a:ext cx="1273175" cy="5334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endParaRPr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600" name="Text Box 4"/>
          <p:cNvSpPr txBox="1">
            <a:spLocks noChangeArrowheads="1"/>
          </p:cNvSpPr>
          <p:nvPr/>
        </p:nvSpPr>
        <p:spPr bwMode="auto">
          <a:xfrm>
            <a:off x="2524125" y="43021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将积分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812439"/>
              </p:ext>
            </p:extLst>
          </p:nvPr>
        </p:nvGraphicFramePr>
        <p:xfrm>
          <a:off x="3891453" y="355600"/>
          <a:ext cx="3733481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0" name="Equation" r:id="rId3" imgW="1676160" imgH="317160" progId="Equation.DSMT4">
                  <p:embed/>
                </p:oleObj>
              </mc:Choice>
              <mc:Fallback>
                <p:oleObj name="Equation" r:id="rId3" imgW="16761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453" y="355600"/>
                        <a:ext cx="3733481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Text Box 6"/>
          <p:cNvSpPr txBox="1">
            <a:spLocks noChangeArrowheads="1"/>
          </p:cNvSpPr>
          <p:nvPr/>
        </p:nvSpPr>
        <p:spPr bwMode="auto">
          <a:xfrm>
            <a:off x="7725569" y="475168"/>
            <a:ext cx="3221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化为对弧长的</a:t>
            </a:r>
            <a:r>
              <a:rPr lang="zh-CN" altLang="en-US" sz="2800" b="1" dirty="0" smtClean="0">
                <a:ea typeface="楷体_GB2312" pitchFamily="49" charset="-122"/>
              </a:rPr>
              <a:t>积</a:t>
            </a:r>
            <a:r>
              <a:rPr lang="zh-CN" altLang="en-US" sz="2800" b="1" dirty="0">
                <a:ea typeface="楷体_GB2312" pitchFamily="49" charset="-122"/>
              </a:rPr>
              <a:t>分</a:t>
            </a:r>
            <a:r>
              <a:rPr lang="en-US" altLang="zh-CN" sz="2800" b="1" dirty="0" smtClean="0">
                <a:ea typeface="楷体_GB2312" pitchFamily="49" charset="-122"/>
              </a:rPr>
              <a:t>,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765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00613"/>
              </p:ext>
            </p:extLst>
          </p:nvPr>
        </p:nvGraphicFramePr>
        <p:xfrm>
          <a:off x="4510616" y="1041591"/>
          <a:ext cx="2561167" cy="555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1" name="Equation" r:id="rId5" imgW="1054080" imgH="228600" progId="Equation.DSMT4">
                  <p:embed/>
                </p:oleObj>
              </mc:Choice>
              <mc:Fallback>
                <p:oleObj name="Equation" r:id="rId5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616" y="1041591"/>
                        <a:ext cx="2561167" cy="555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707628"/>
              </p:ext>
            </p:extLst>
          </p:nvPr>
        </p:nvGraphicFramePr>
        <p:xfrm>
          <a:off x="7109301" y="1103175"/>
          <a:ext cx="3056113" cy="519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2" name="Equation" r:id="rId7" imgW="1269720" imgH="215640" progId="Equation.DSMT4">
                  <p:embed/>
                </p:oleObj>
              </mc:Choice>
              <mc:Fallback>
                <p:oleObj name="Equation" r:id="rId7" imgW="1269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9301" y="1103175"/>
                        <a:ext cx="3056113" cy="519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655132" y="190730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852477" y="2115988"/>
            <a:ext cx="2354262" cy="1574800"/>
            <a:chOff x="4069" y="1248"/>
            <a:chExt cx="1483" cy="992"/>
          </a:xfrm>
        </p:grpSpPr>
        <p:sp>
          <p:nvSpPr>
            <p:cNvPr id="24608" name="Line 12"/>
            <p:cNvSpPr>
              <a:spLocks noChangeShapeType="1"/>
            </p:cNvSpPr>
            <p:nvPr/>
          </p:nvSpPr>
          <p:spPr bwMode="auto">
            <a:xfrm>
              <a:off x="4069" y="2003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13"/>
            <p:cNvSpPr>
              <a:spLocks noChangeShapeType="1"/>
            </p:cNvSpPr>
            <p:nvPr/>
          </p:nvSpPr>
          <p:spPr bwMode="auto">
            <a:xfrm flipH="1" flipV="1">
              <a:off x="4272" y="124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5" name="Object 19"/>
            <p:cNvGraphicFramePr>
              <a:graphicFrameLocks noChangeAspect="1"/>
            </p:cNvGraphicFramePr>
            <p:nvPr/>
          </p:nvGraphicFramePr>
          <p:xfrm>
            <a:off x="4088" y="2043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93" name="Equation" r:id="rId9" imgW="215640" imgH="241200" progId="Equation.3">
                    <p:embed/>
                  </p:oleObj>
                </mc:Choice>
                <mc:Fallback>
                  <p:oleObj name="Equation" r:id="rId9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2043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20"/>
            <p:cNvGraphicFramePr>
              <a:graphicFrameLocks noChangeAspect="1"/>
            </p:cNvGraphicFramePr>
            <p:nvPr/>
          </p:nvGraphicFramePr>
          <p:xfrm>
            <a:off x="4072" y="12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94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2" y="12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21"/>
            <p:cNvGraphicFramePr>
              <a:graphicFrameLocks noChangeAspect="1"/>
            </p:cNvGraphicFramePr>
            <p:nvPr/>
          </p:nvGraphicFramePr>
          <p:xfrm>
            <a:off x="5408" y="20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95" name="Equation" r:id="rId13" imgW="228600" imgH="241200" progId="Equation.3">
                    <p:embed/>
                  </p:oleObj>
                </mc:Choice>
                <mc:Fallback>
                  <p:oleObj name="Equation" r:id="rId13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20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5" name="Arc 17"/>
          <p:cNvSpPr>
            <a:spLocks/>
          </p:cNvSpPr>
          <p:nvPr/>
        </p:nvSpPr>
        <p:spPr bwMode="auto">
          <a:xfrm flipH="1">
            <a:off x="9174739" y="2490789"/>
            <a:ext cx="1524000" cy="838200"/>
          </a:xfrm>
          <a:custGeom>
            <a:avLst/>
            <a:gdLst>
              <a:gd name="T0" fmla="*/ 0 w 43187"/>
              <a:gd name="T1" fmla="*/ 1218977986 h 21600"/>
              <a:gd name="T2" fmla="*/ 1897791799 w 43187"/>
              <a:gd name="T3" fmla="*/ 1262220398 h 21600"/>
              <a:gd name="T4" fmla="*/ 948610770 w 43187"/>
              <a:gd name="T5" fmla="*/ 1262220398 h 21600"/>
              <a:gd name="T6" fmla="*/ 0 60000 65536"/>
              <a:gd name="T7" fmla="*/ 0 60000 65536"/>
              <a:gd name="T8" fmla="*/ 0 60000 65536"/>
              <a:gd name="T9" fmla="*/ 0 w 43187"/>
              <a:gd name="T10" fmla="*/ 0 h 21600"/>
              <a:gd name="T11" fmla="*/ 43187 w 431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87" h="21600" fill="none" extrusionOk="0">
                <a:moveTo>
                  <a:pt x="-1" y="20859"/>
                </a:moveTo>
                <a:cubicBezTo>
                  <a:pt x="398" y="9225"/>
                  <a:pt x="9945" y="-1"/>
                  <a:pt x="21587" y="0"/>
                </a:cubicBezTo>
                <a:cubicBezTo>
                  <a:pt x="33516" y="0"/>
                  <a:pt x="43187" y="9670"/>
                  <a:pt x="43187" y="21600"/>
                </a:cubicBezTo>
              </a:path>
              <a:path w="43187" h="21600" stroke="0" extrusionOk="0">
                <a:moveTo>
                  <a:pt x="-1" y="20859"/>
                </a:moveTo>
                <a:cubicBezTo>
                  <a:pt x="398" y="9225"/>
                  <a:pt x="9945" y="-1"/>
                  <a:pt x="21587" y="0"/>
                </a:cubicBezTo>
                <a:cubicBezTo>
                  <a:pt x="33516" y="0"/>
                  <a:pt x="43187" y="9670"/>
                  <a:pt x="43187" y="21600"/>
                </a:cubicBezTo>
                <a:lnTo>
                  <a:pt x="21587" y="21600"/>
                </a:lnTo>
                <a:close/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211366"/>
              </p:ext>
            </p:extLst>
          </p:nvPr>
        </p:nvGraphicFramePr>
        <p:xfrm>
          <a:off x="10538978" y="3347888"/>
          <a:ext cx="2762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6" name="Equation" r:id="rId15" imgW="279360" imgH="304560" progId="Equation.3">
                  <p:embed/>
                </p:oleObj>
              </mc:Choice>
              <mc:Fallback>
                <p:oleObj name="Equation" r:id="rId15" imgW="279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8978" y="3347888"/>
                        <a:ext cx="2762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Line 19"/>
          <p:cNvSpPr>
            <a:spLocks noChangeShapeType="1"/>
          </p:cNvSpPr>
          <p:nvPr/>
        </p:nvSpPr>
        <p:spPr bwMode="auto">
          <a:xfrm flipV="1">
            <a:off x="9648824" y="2378792"/>
            <a:ext cx="30480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6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313276"/>
              </p:ext>
            </p:extLst>
          </p:nvPr>
        </p:nvGraphicFramePr>
        <p:xfrm>
          <a:off x="2372221" y="1752479"/>
          <a:ext cx="2375270" cy="683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7" name="Equation" r:id="rId17" imgW="927000" imgH="266400" progId="Equation.DSMT4">
                  <p:embed/>
                </p:oleObj>
              </mc:Choice>
              <mc:Fallback>
                <p:oleObj name="Equation" r:id="rId17" imgW="927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221" y="1752479"/>
                        <a:ext cx="2375270" cy="683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6100"/>
              </p:ext>
            </p:extLst>
          </p:nvPr>
        </p:nvGraphicFramePr>
        <p:xfrm>
          <a:off x="4892009" y="1644062"/>
          <a:ext cx="2941422" cy="106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8" name="Equation" r:id="rId19" imgW="1231560" imgH="444240" progId="Equation.DSMT4">
                  <p:embed/>
                </p:oleObj>
              </mc:Choice>
              <mc:Fallback>
                <p:oleObj name="Equation" r:id="rId19" imgW="1231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009" y="1644062"/>
                        <a:ext cx="2941422" cy="106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30610"/>
              </p:ext>
            </p:extLst>
          </p:nvPr>
        </p:nvGraphicFramePr>
        <p:xfrm>
          <a:off x="1750064" y="2960792"/>
          <a:ext cx="830839" cy="511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9" name="Equation" r:id="rId21" imgW="330120" imgH="203040" progId="Equation.DSMT4">
                  <p:embed/>
                </p:oleObj>
              </mc:Choice>
              <mc:Fallback>
                <p:oleObj name="Equation" r:id="rId21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064" y="2960792"/>
                        <a:ext cx="830839" cy="511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121880"/>
              </p:ext>
            </p:extLst>
          </p:nvPr>
        </p:nvGraphicFramePr>
        <p:xfrm>
          <a:off x="2448510" y="2830600"/>
          <a:ext cx="1989271" cy="705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0" name="Equation" r:id="rId23" imgW="787320" imgH="279360" progId="Equation.DSMT4">
                  <p:embed/>
                </p:oleObj>
              </mc:Choice>
              <mc:Fallback>
                <p:oleObj name="Equation" r:id="rId23" imgW="787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510" y="2830600"/>
                        <a:ext cx="1989271" cy="705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006748"/>
              </p:ext>
            </p:extLst>
          </p:nvPr>
        </p:nvGraphicFramePr>
        <p:xfrm>
          <a:off x="4429357" y="2734325"/>
          <a:ext cx="2277747" cy="103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1" name="Equation" r:id="rId25" imgW="977760" imgH="444240" progId="Equation.DSMT4">
                  <p:embed/>
                </p:oleObj>
              </mc:Choice>
              <mc:Fallback>
                <p:oleObj name="Equation" r:id="rId25" imgW="977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357" y="2734325"/>
                        <a:ext cx="2277747" cy="1035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017661"/>
              </p:ext>
            </p:extLst>
          </p:nvPr>
        </p:nvGraphicFramePr>
        <p:xfrm>
          <a:off x="1730375" y="3800475"/>
          <a:ext cx="18367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2" name="Equation" r:id="rId27" imgW="787320" imgH="431640" progId="Equation.DSMT4">
                  <p:embed/>
                </p:oleObj>
              </mc:Choice>
              <mc:Fallback>
                <p:oleObj name="Equation" r:id="rId27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800475"/>
                        <a:ext cx="18367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469862"/>
              </p:ext>
            </p:extLst>
          </p:nvPr>
        </p:nvGraphicFramePr>
        <p:xfrm>
          <a:off x="3443145" y="3943878"/>
          <a:ext cx="1840769" cy="63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3" name="Equation" r:id="rId29" imgW="812520" imgH="279360" progId="Equation.DSMT4">
                  <p:embed/>
                </p:oleObj>
              </mc:Choice>
              <mc:Fallback>
                <p:oleObj name="Equation" r:id="rId29" imgW="812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145" y="3943878"/>
                        <a:ext cx="1840769" cy="632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913572"/>
              </p:ext>
            </p:extLst>
          </p:nvPr>
        </p:nvGraphicFramePr>
        <p:xfrm>
          <a:off x="5381625" y="3817938"/>
          <a:ext cx="17748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4" name="Equation" r:id="rId31" imgW="774360" imgH="431640" progId="Equation.DSMT4">
                  <p:embed/>
                </p:oleObj>
              </mc:Choice>
              <mc:Fallback>
                <p:oleObj name="Equation" r:id="rId31" imgW="774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3817938"/>
                        <a:ext cx="177482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236154"/>
              </p:ext>
            </p:extLst>
          </p:nvPr>
        </p:nvGraphicFramePr>
        <p:xfrm>
          <a:off x="7071784" y="4061970"/>
          <a:ext cx="1152654" cy="43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5" name="Equation" r:id="rId33" imgW="469800" imgH="177480" progId="Equation.DSMT4">
                  <p:embed/>
                </p:oleObj>
              </mc:Choice>
              <mc:Fallback>
                <p:oleObj name="Equation" r:id="rId33" imgW="469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1784" y="4061970"/>
                        <a:ext cx="1152654" cy="436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049558"/>
              </p:ext>
            </p:extLst>
          </p:nvPr>
        </p:nvGraphicFramePr>
        <p:xfrm>
          <a:off x="1989038" y="4796054"/>
          <a:ext cx="4137569" cy="72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6" name="Equation" r:id="rId35" imgW="1803240" imgH="317160" progId="Equation.DSMT4">
                  <p:embed/>
                </p:oleObj>
              </mc:Choice>
              <mc:Fallback>
                <p:oleObj name="Equation" r:id="rId35" imgW="18032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038" y="4796054"/>
                        <a:ext cx="4137569" cy="728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809671"/>
              </p:ext>
            </p:extLst>
          </p:nvPr>
        </p:nvGraphicFramePr>
        <p:xfrm>
          <a:off x="3559856" y="5494169"/>
          <a:ext cx="5958873" cy="74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" name="Equation" r:id="rId37" imgW="2539800" imgH="317160" progId="Equation.DSMT4">
                  <p:embed/>
                </p:oleObj>
              </mc:Choice>
              <mc:Fallback>
                <p:oleObj name="Equation" r:id="rId37" imgW="25398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856" y="5494169"/>
                        <a:ext cx="5958873" cy="74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018772"/>
              </p:ext>
            </p:extLst>
          </p:nvPr>
        </p:nvGraphicFramePr>
        <p:xfrm>
          <a:off x="5115699" y="5505796"/>
          <a:ext cx="1591405" cy="68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8" name="Equation" r:id="rId39" imgW="647640" imgH="279360" progId="Equation.DSMT4">
                  <p:embed/>
                </p:oleObj>
              </mc:Choice>
              <mc:Fallback>
                <p:oleObj name="Equation" r:id="rId39" imgW="647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699" y="5505796"/>
                        <a:ext cx="1591405" cy="68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88033"/>
              </p:ext>
            </p:extLst>
          </p:nvPr>
        </p:nvGraphicFramePr>
        <p:xfrm>
          <a:off x="7943271" y="5621295"/>
          <a:ext cx="1080655" cy="46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9" name="Equation" r:id="rId41" imgW="469800" imgH="203040" progId="Equation.DSMT4">
                  <p:embed/>
                </p:oleObj>
              </mc:Choice>
              <mc:Fallback>
                <p:oleObj name="Equation" r:id="rId41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271" y="5621295"/>
                        <a:ext cx="1080655" cy="467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1595438" y="1080294"/>
            <a:ext cx="3005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其中</a:t>
            </a:r>
            <a:r>
              <a:rPr lang="en-US" altLang="zh-CN" sz="2800" b="1" i="1" dirty="0">
                <a:ea typeface="楷体_GB2312" pitchFamily="49" charset="-122"/>
              </a:rPr>
              <a:t>L </a:t>
            </a:r>
            <a:r>
              <a:rPr lang="zh-CN" altLang="en-US" sz="2800" b="1" dirty="0">
                <a:ea typeface="楷体_GB2312" pitchFamily="49" charset="-122"/>
              </a:rPr>
              <a:t>沿上半圆周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58" grpId="0" build="p" autoUpdateAnimBg="0"/>
      <p:bldP spid="27665" grpId="0" animBg="1"/>
      <p:bldP spid="2766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42473" y="102949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672522"/>
              </p:ext>
            </p:extLst>
          </p:nvPr>
        </p:nvGraphicFramePr>
        <p:xfrm>
          <a:off x="3556001" y="1550690"/>
          <a:ext cx="6086763" cy="10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5" name="Equation" r:id="rId3" imgW="2628720" imgH="431640" progId="Equation.DSMT4">
                  <p:embed/>
                </p:oleObj>
              </mc:Choice>
              <mc:Fallback>
                <p:oleObj name="Equation" r:id="rId3" imgW="262872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1" y="1550690"/>
                        <a:ext cx="6086763" cy="100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81811"/>
              </p:ext>
            </p:extLst>
          </p:nvPr>
        </p:nvGraphicFramePr>
        <p:xfrm>
          <a:off x="2927927" y="1008209"/>
          <a:ext cx="3666837" cy="68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6" name="Equation" r:id="rId5" imgW="1625400" imgH="304560" progId="Equation.DSMT4">
                  <p:embed/>
                </p:oleObj>
              </mc:Choice>
              <mc:Fallback>
                <p:oleObj name="Equation" r:id="rId5" imgW="1625400" imgH="3045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927" y="1008209"/>
                        <a:ext cx="3666837" cy="687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542473" y="2290764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897929" y="2909888"/>
            <a:ext cx="5872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(1) </a:t>
            </a:r>
            <a:r>
              <a:rPr lang="en-US" altLang="zh-CN" sz="2800" b="1" i="1" dirty="0">
                <a:ea typeface="楷体_GB2312" pitchFamily="49" charset="-122"/>
              </a:rPr>
              <a:t>L</a:t>
            </a:r>
            <a:r>
              <a:rPr lang="zh-CN" altLang="en-US" sz="2800" b="1" dirty="0">
                <a:ea typeface="楷体_GB2312" pitchFamily="49" charset="-122"/>
              </a:rPr>
              <a:t>可分成 </a:t>
            </a:r>
            <a:r>
              <a:rPr lang="en-US" altLang="zh-CN" sz="2800" b="1" i="1" dirty="0">
                <a:ea typeface="楷体_GB2312" pitchFamily="49" charset="-122"/>
              </a:rPr>
              <a:t>k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条有向光滑曲线弧</a:t>
            </a:r>
          </a:p>
        </p:txBody>
      </p:sp>
      <p:graphicFrame>
        <p:nvGraphicFramePr>
          <p:cNvPr id="286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66287"/>
              </p:ext>
            </p:extLst>
          </p:nvPr>
        </p:nvGraphicFramePr>
        <p:xfrm>
          <a:off x="7130473" y="2926252"/>
          <a:ext cx="2392731" cy="53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7" name="Equation" r:id="rId7" imgW="1015920" imgH="228600" progId="Equation.DSMT4">
                  <p:embed/>
                </p:oleObj>
              </mc:Choice>
              <mc:Fallback>
                <p:oleObj name="Equation" r:id="rId7" imgW="101592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0473" y="2926252"/>
                        <a:ext cx="2392731" cy="538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472694"/>
              </p:ext>
            </p:extLst>
          </p:nvPr>
        </p:nvGraphicFramePr>
        <p:xfrm>
          <a:off x="2392218" y="3551196"/>
          <a:ext cx="3685309" cy="71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8" name="Equation" r:id="rId9" imgW="1638000" imgH="317160" progId="Equation.DSMT4">
                  <p:embed/>
                </p:oleObj>
              </mc:Choice>
              <mc:Fallback>
                <p:oleObj name="Equation" r:id="rId9" imgW="1638000" imgH="3171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218" y="3551196"/>
                        <a:ext cx="3685309" cy="714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894828"/>
              </p:ext>
            </p:extLst>
          </p:nvPr>
        </p:nvGraphicFramePr>
        <p:xfrm>
          <a:off x="6077527" y="3445364"/>
          <a:ext cx="4580223" cy="955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9" name="Equation" r:id="rId11" imgW="2070000" imgH="431640" progId="Equation.DSMT4">
                  <p:embed/>
                </p:oleObj>
              </mc:Choice>
              <mc:Fallback>
                <p:oleObj name="Equation" r:id="rId11" imgW="207000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7527" y="3445364"/>
                        <a:ext cx="4580223" cy="955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876065" y="4386694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(2)  </a:t>
            </a:r>
            <a:r>
              <a:rPr lang="en-US" altLang="zh-CN" sz="2800" b="1" i="1" dirty="0">
                <a:ea typeface="楷体_GB2312" pitchFamily="49" charset="-122"/>
              </a:rPr>
              <a:t>L</a:t>
            </a:r>
            <a:r>
              <a:rPr lang="zh-CN" altLang="en-US" sz="2800" b="1" i="1" baseline="30000" dirty="0">
                <a:ea typeface="楷体_GB2312" pitchFamily="49" charset="-122"/>
              </a:rPr>
              <a:t>－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表示 </a:t>
            </a:r>
            <a:r>
              <a:rPr lang="en-US" altLang="zh-CN" sz="2800" b="1" i="1" dirty="0">
                <a:ea typeface="楷体_GB2312" pitchFamily="49" charset="-122"/>
              </a:rPr>
              <a:t>L </a:t>
            </a:r>
            <a:r>
              <a:rPr lang="zh-CN" altLang="en-US" sz="2800" b="1" dirty="0">
                <a:ea typeface="楷体_GB2312" pitchFamily="49" charset="-122"/>
              </a:rPr>
              <a:t>的反向弧</a:t>
            </a:r>
          </a:p>
        </p:txBody>
      </p:sp>
      <p:graphicFrame>
        <p:nvGraphicFramePr>
          <p:cNvPr id="286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854490"/>
              </p:ext>
            </p:extLst>
          </p:nvPr>
        </p:nvGraphicFramePr>
        <p:xfrm>
          <a:off x="2418773" y="4942788"/>
          <a:ext cx="3845630" cy="704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0" name="Equation" r:id="rId13" imgW="1663560" imgH="304560" progId="Equation.DSMT4">
                  <p:embed/>
                </p:oleObj>
              </mc:Choice>
              <mc:Fallback>
                <p:oleObj name="Equation" r:id="rId13" imgW="1663560" imgH="3045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773" y="4942788"/>
                        <a:ext cx="3845630" cy="704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349882"/>
              </p:ext>
            </p:extLst>
          </p:nvPr>
        </p:nvGraphicFramePr>
        <p:xfrm>
          <a:off x="6264403" y="4997897"/>
          <a:ext cx="4194174" cy="7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1" name="Equation" r:id="rId15" imgW="1854000" imgH="317160" progId="Equation.DSMT4">
                  <p:embed/>
                </p:oleObj>
              </mc:Choice>
              <mc:Fallback>
                <p:oleObj name="Equation" r:id="rId15" imgW="1854000" imgH="3171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403" y="4997897"/>
                        <a:ext cx="4194174" cy="71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1897929" y="5826126"/>
            <a:ext cx="75438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对坐标的曲线积分必须注意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积分弧段的方向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!</a:t>
            </a:r>
          </a:p>
        </p:txBody>
      </p:sp>
      <p:sp>
        <p:nvSpPr>
          <p:cNvPr id="25614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1704038" y="240475"/>
            <a:ext cx="2343727" cy="609600"/>
          </a:xfr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内容小结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81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7" grpId="0" autoUpdateAnimBg="0"/>
      <p:bldP spid="28678" grpId="0" autoUpdateAnimBg="0"/>
      <p:bldP spid="28682" grpId="0" autoUpdateAnimBg="0"/>
      <p:bldP spid="2868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86000" y="31242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求和</a:t>
            </a: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3813176" y="3889375"/>
          <a:ext cx="50085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8" name="公式" r:id="rId3" imgW="5524200" imgH="888840" progId="Equation.3">
                  <p:embed/>
                </p:oleObj>
              </mc:Choice>
              <mc:Fallback>
                <p:oleObj name="公式" r:id="rId3" imgW="5524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6" y="3889375"/>
                        <a:ext cx="50085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0" y="48561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取极限</a:t>
            </a:r>
          </a:p>
        </p:txBody>
      </p:sp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3678238" y="4727576"/>
          <a:ext cx="62277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9" name="公式" r:id="rId5" imgW="6565680" imgH="888840" progId="Equation.3">
                  <p:embed/>
                </p:oleObj>
              </mc:Choice>
              <mc:Fallback>
                <p:oleObj name="公式" r:id="rId5" imgW="65656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4727576"/>
                        <a:ext cx="62277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8001000" y="3352800"/>
            <a:ext cx="1600200" cy="381000"/>
          </a:xfrm>
          <a:prstGeom prst="wedgeRoundRectCallout">
            <a:avLst>
              <a:gd name="adj1" fmla="val -72917"/>
              <a:gd name="adj2" fmla="val 120000"/>
              <a:gd name="adj3" fmla="val 16667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kumimoji="0" lang="zh-CN" altLang="en-US" sz="2400" b="1">
                <a:solidFill>
                  <a:prstClr val="black"/>
                </a:solidFill>
                <a:latin typeface="Calibri" panose="020F0502020204030204"/>
              </a:rPr>
              <a:t>近似值</a:t>
            </a:r>
            <a:endParaRPr kumimoji="0" lang="zh-CN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7772400" y="5715000"/>
            <a:ext cx="1600200" cy="381000"/>
          </a:xfrm>
          <a:prstGeom prst="wedgeRoundRectCallout">
            <a:avLst>
              <a:gd name="adj1" fmla="val -82440"/>
              <a:gd name="adj2" fmla="val -110000"/>
              <a:gd name="adj3" fmla="val 16667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kumimoji="0" lang="zh-CN" altLang="en-US" sz="2400" b="1">
                <a:solidFill>
                  <a:srgbClr val="FF0000"/>
                </a:solidFill>
                <a:latin typeface="Calibri" panose="020F0502020204030204"/>
              </a:rPr>
              <a:t>精确值</a:t>
            </a:r>
            <a:endParaRPr kumimoji="0" lang="zh-CN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246313" y="762000"/>
          <a:ext cx="53387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0" name="Equation" r:id="rId7" imgW="2323800" imgH="253800" progId="Equation.DSMT4">
                  <p:embed/>
                </p:oleObj>
              </mc:Choice>
              <mc:Fallback>
                <p:oleObj name="Equation" r:id="rId7" imgW="2323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762000"/>
                        <a:ext cx="53387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5"/>
          <p:cNvGraphicFramePr>
            <a:graphicFrameLocks noChangeAspect="1"/>
          </p:cNvGraphicFramePr>
          <p:nvPr/>
        </p:nvGraphicFramePr>
        <p:xfrm>
          <a:off x="2711451" y="1484314"/>
          <a:ext cx="391636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1" name="Equation" r:id="rId9" imgW="1587240" imgH="253800" progId="Equation.DSMT4">
                  <p:embed/>
                </p:oleObj>
              </mc:Choice>
              <mc:Fallback>
                <p:oleObj name="Equation" r:id="rId9" imgW="1587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1484314"/>
                        <a:ext cx="3916363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6"/>
          <p:cNvGraphicFramePr>
            <a:graphicFrameLocks noChangeAspect="1"/>
          </p:cNvGraphicFramePr>
          <p:nvPr/>
        </p:nvGraphicFramePr>
        <p:xfrm>
          <a:off x="2438400" y="2362201"/>
          <a:ext cx="5295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2" name="公式" r:id="rId11" imgW="5295600" imgH="431640" progId="Equation.3">
                  <p:embed/>
                </p:oleObj>
              </mc:Choice>
              <mc:Fallback>
                <p:oleObj name="公式" r:id="rId11" imgW="5295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1"/>
                        <a:ext cx="5295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7"/>
          <p:cNvGraphicFramePr>
            <a:graphicFrameLocks noChangeAspect="1"/>
          </p:cNvGraphicFramePr>
          <p:nvPr/>
        </p:nvGraphicFramePr>
        <p:xfrm>
          <a:off x="3352800" y="2933700"/>
          <a:ext cx="1828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3" name="公式" r:id="rId13" imgW="1828800" imgH="952200" progId="Equation.3">
                  <p:embed/>
                </p:oleObj>
              </mc:Choice>
              <mc:Fallback>
                <p:oleObj name="公式" r:id="rId13" imgW="18288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33700"/>
                        <a:ext cx="1828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4" name="Group 12"/>
          <p:cNvGrpSpPr>
            <a:grpSpLocks/>
          </p:cNvGrpSpPr>
          <p:nvPr/>
        </p:nvGrpSpPr>
        <p:grpSpPr bwMode="auto">
          <a:xfrm>
            <a:off x="8408126" y="793818"/>
            <a:ext cx="2590800" cy="1798638"/>
            <a:chOff x="3840" y="480"/>
            <a:chExt cx="1632" cy="1133"/>
          </a:xfrm>
        </p:grpSpPr>
        <p:grpSp>
          <p:nvGrpSpPr>
            <p:cNvPr id="2075" name="Group 13"/>
            <p:cNvGrpSpPr>
              <a:grpSpLocks/>
            </p:cNvGrpSpPr>
            <p:nvPr/>
          </p:nvGrpSpPr>
          <p:grpSpPr bwMode="auto">
            <a:xfrm>
              <a:off x="3840" y="480"/>
              <a:ext cx="1632" cy="1133"/>
              <a:chOff x="3264" y="576"/>
              <a:chExt cx="2112" cy="1613"/>
            </a:xfrm>
          </p:grpSpPr>
          <p:sp>
            <p:nvSpPr>
              <p:cNvPr id="2092" name="Line 14"/>
              <p:cNvSpPr>
                <a:spLocks noChangeShapeType="1"/>
              </p:cNvSpPr>
              <p:nvPr/>
            </p:nvSpPr>
            <p:spPr bwMode="auto">
              <a:xfrm>
                <a:off x="3456" y="1990"/>
                <a:ext cx="19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Line 15"/>
              <p:cNvSpPr>
                <a:spLocks noChangeShapeType="1"/>
              </p:cNvSpPr>
              <p:nvPr/>
            </p:nvSpPr>
            <p:spPr bwMode="auto">
              <a:xfrm flipV="1">
                <a:off x="3456" y="598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4" name="Object 16"/>
              <p:cNvGraphicFramePr>
                <a:graphicFrameLocks noChangeAspect="1"/>
              </p:cNvGraphicFramePr>
              <p:nvPr/>
            </p:nvGraphicFramePr>
            <p:xfrm>
              <a:off x="3360" y="2038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64" name="公式" r:id="rId15" imgW="215640" imgH="241200" progId="Equation.3">
                      <p:embed/>
                    </p:oleObj>
                  </mc:Choice>
                  <mc:Fallback>
                    <p:oleObj name="公式" r:id="rId15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038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5" name="Object 17"/>
              <p:cNvGraphicFramePr>
                <a:graphicFrameLocks noChangeAspect="1"/>
              </p:cNvGraphicFramePr>
              <p:nvPr/>
            </p:nvGraphicFramePr>
            <p:xfrm>
              <a:off x="5220" y="2038"/>
              <a:ext cx="15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65" name="公式" r:id="rId17" imgW="253800" imgH="241200" progId="Equation.3">
                      <p:embed/>
                    </p:oleObj>
                  </mc:Choice>
                  <mc:Fallback>
                    <p:oleObj name="公式" r:id="rId17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0" y="2038"/>
                            <a:ext cx="156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6" name="Object 18"/>
              <p:cNvGraphicFramePr>
                <a:graphicFrameLocks noChangeAspect="1"/>
              </p:cNvGraphicFramePr>
              <p:nvPr/>
            </p:nvGraphicFramePr>
            <p:xfrm>
              <a:off x="3264" y="576"/>
              <a:ext cx="158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66" name="公式" r:id="rId19" imgW="253800" imgH="317160" progId="Equation.3">
                      <p:embed/>
                    </p:oleObj>
                  </mc:Choice>
                  <mc:Fallback>
                    <p:oleObj name="公式" r:id="rId19" imgW="2538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576"/>
                            <a:ext cx="158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94" name="Arc 19"/>
              <p:cNvSpPr>
                <a:spLocks/>
              </p:cNvSpPr>
              <p:nvPr/>
            </p:nvSpPr>
            <p:spPr bwMode="auto">
              <a:xfrm flipV="1">
                <a:off x="3741" y="845"/>
                <a:ext cx="1248" cy="1008"/>
              </a:xfrm>
              <a:custGeom>
                <a:avLst/>
                <a:gdLst>
                  <a:gd name="T0" fmla="*/ 4 w 21600"/>
                  <a:gd name="T1" fmla="*/ 2 h 22668"/>
                  <a:gd name="T2" fmla="*/ 0 w 21600"/>
                  <a:gd name="T3" fmla="*/ 0 h 22668"/>
                  <a:gd name="T4" fmla="*/ 4 w 21600"/>
                  <a:gd name="T5" fmla="*/ 0 h 226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668"/>
                  <a:gd name="T11" fmla="*/ 21600 w 21600"/>
                  <a:gd name="T12" fmla="*/ 22668 h 226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668" fill="none" extrusionOk="0">
                    <a:moveTo>
                      <a:pt x="20122" y="22668"/>
                    </a:moveTo>
                    <a:cubicBezTo>
                      <a:pt x="8793" y="21891"/>
                      <a:pt x="0" y="12475"/>
                      <a:pt x="0" y="1119"/>
                    </a:cubicBezTo>
                    <a:cubicBezTo>
                      <a:pt x="-1" y="745"/>
                      <a:pt x="9" y="372"/>
                      <a:pt x="29" y="0"/>
                    </a:cubicBezTo>
                  </a:path>
                  <a:path w="21600" h="22668" stroke="0" extrusionOk="0">
                    <a:moveTo>
                      <a:pt x="20122" y="22668"/>
                    </a:moveTo>
                    <a:cubicBezTo>
                      <a:pt x="8793" y="21891"/>
                      <a:pt x="0" y="12475"/>
                      <a:pt x="0" y="1119"/>
                    </a:cubicBezTo>
                    <a:cubicBezTo>
                      <a:pt x="-1" y="745"/>
                      <a:pt x="9" y="372"/>
                      <a:pt x="29" y="0"/>
                    </a:cubicBezTo>
                    <a:lnTo>
                      <a:pt x="21600" y="1119"/>
                    </a:lnTo>
                    <a:close/>
                  </a:path>
                </a:pathLst>
              </a:custGeom>
              <a:noFill/>
              <a:ln w="31750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7" name="Object 19"/>
              <p:cNvGraphicFramePr>
                <a:graphicFrameLocks noChangeAspect="1"/>
              </p:cNvGraphicFramePr>
              <p:nvPr/>
            </p:nvGraphicFramePr>
            <p:xfrm>
              <a:off x="3504" y="1750"/>
              <a:ext cx="18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67" name="公式" r:id="rId21" imgW="291960" imgH="304560" progId="Equation.3">
                      <p:embed/>
                    </p:oleObj>
                  </mc:Choice>
                  <mc:Fallback>
                    <p:oleObj name="公式" r:id="rId21" imgW="29196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750"/>
                            <a:ext cx="18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8" name="Object 20"/>
              <p:cNvGraphicFramePr>
                <a:graphicFrameLocks noChangeAspect="1"/>
              </p:cNvGraphicFramePr>
              <p:nvPr/>
            </p:nvGraphicFramePr>
            <p:xfrm>
              <a:off x="4800" y="646"/>
              <a:ext cx="18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68" name="公式" r:id="rId23" imgW="291960" imgH="291960" progId="Equation.3">
                      <p:embed/>
                    </p:oleObj>
                  </mc:Choice>
                  <mc:Fallback>
                    <p:oleObj name="公式" r:id="rId23" imgW="29196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646"/>
                            <a:ext cx="18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9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0269568"/>
                  </p:ext>
                </p:extLst>
              </p:nvPr>
            </p:nvGraphicFramePr>
            <p:xfrm>
              <a:off x="3525" y="1286"/>
              <a:ext cx="23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69" name="Equation" r:id="rId25" imgW="152280" imgH="164880" progId="Equation.DSMT4">
                      <p:embed/>
                    </p:oleObj>
                  </mc:Choice>
                  <mc:Fallback>
                    <p:oleObj name="Equation" r:id="rId25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5" y="1286"/>
                            <a:ext cx="238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76" name="Line 23"/>
            <p:cNvSpPr>
              <a:spLocks noChangeShapeType="1"/>
            </p:cNvSpPr>
            <p:nvPr/>
          </p:nvSpPr>
          <p:spPr bwMode="auto">
            <a:xfrm flipV="1">
              <a:off x="4350" y="779"/>
              <a:ext cx="297" cy="2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77" name="Group 24"/>
            <p:cNvGrpSpPr>
              <a:grpSpLocks/>
            </p:cNvGrpSpPr>
            <p:nvPr/>
          </p:nvGrpSpPr>
          <p:grpSpPr bwMode="auto">
            <a:xfrm>
              <a:off x="4869" y="681"/>
              <a:ext cx="289" cy="193"/>
              <a:chOff x="4560" y="876"/>
              <a:chExt cx="376" cy="273"/>
            </a:xfrm>
          </p:grpSpPr>
          <p:sp>
            <p:nvSpPr>
              <p:cNvPr id="2091" name="Oval 25"/>
              <p:cNvSpPr>
                <a:spLocks noChangeArrowheads="1"/>
              </p:cNvSpPr>
              <p:nvPr/>
            </p:nvSpPr>
            <p:spPr bwMode="auto">
              <a:xfrm>
                <a:off x="4560" y="8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63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7225951"/>
                  </p:ext>
                </p:extLst>
              </p:nvPr>
            </p:nvGraphicFramePr>
            <p:xfrm>
              <a:off x="4589" y="924"/>
              <a:ext cx="347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70" name="Equation" r:id="rId27" imgW="355320" imgH="228600" progId="Equation.DSMT4">
                      <p:embed/>
                    </p:oleObj>
                  </mc:Choice>
                  <mc:Fallback>
                    <p:oleObj name="Equation" r:id="rId27" imgW="3553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9" y="924"/>
                            <a:ext cx="347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78" name="Group 27"/>
            <p:cNvGrpSpPr>
              <a:grpSpLocks/>
            </p:cNvGrpSpPr>
            <p:nvPr/>
          </p:nvGrpSpPr>
          <p:grpSpPr bwMode="auto">
            <a:xfrm>
              <a:off x="4608" y="697"/>
              <a:ext cx="255" cy="174"/>
              <a:chOff x="4224" y="901"/>
              <a:chExt cx="332" cy="246"/>
            </a:xfrm>
          </p:grpSpPr>
          <p:sp>
            <p:nvSpPr>
              <p:cNvPr id="2090" name="Oval 28"/>
              <p:cNvSpPr>
                <a:spLocks noChangeArrowheads="1"/>
              </p:cNvSpPr>
              <p:nvPr/>
            </p:nvSpPr>
            <p:spPr bwMode="auto">
              <a:xfrm>
                <a:off x="4224" y="10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62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9536866"/>
                  </p:ext>
                </p:extLst>
              </p:nvPr>
            </p:nvGraphicFramePr>
            <p:xfrm>
              <a:off x="4308" y="901"/>
              <a:ext cx="24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71" name="Equation" r:id="rId29" imgW="228600" imgH="228600" progId="Equation.DSMT4">
                      <p:embed/>
                    </p:oleObj>
                  </mc:Choice>
                  <mc:Fallback>
                    <p:oleObj name="Equation" r:id="rId29" imgW="2286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8" y="901"/>
                            <a:ext cx="248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79" name="Group 30"/>
            <p:cNvGrpSpPr>
              <a:grpSpLocks/>
            </p:cNvGrpSpPr>
            <p:nvPr/>
          </p:nvGrpSpPr>
          <p:grpSpPr bwMode="auto">
            <a:xfrm>
              <a:off x="4280" y="993"/>
              <a:ext cx="227" cy="161"/>
              <a:chOff x="3772" y="1332"/>
              <a:chExt cx="292" cy="231"/>
            </a:xfrm>
          </p:grpSpPr>
          <p:sp>
            <p:nvSpPr>
              <p:cNvPr id="2089" name="Oval 31"/>
              <p:cNvSpPr>
                <a:spLocks noChangeArrowheads="1"/>
              </p:cNvSpPr>
              <p:nvPr/>
            </p:nvSpPr>
            <p:spPr bwMode="auto">
              <a:xfrm>
                <a:off x="3840" y="13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61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8408619"/>
                  </p:ext>
                </p:extLst>
              </p:nvPr>
            </p:nvGraphicFramePr>
            <p:xfrm>
              <a:off x="3772" y="1360"/>
              <a:ext cx="292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72" name="Equation" r:id="rId31" imgW="330120" imgH="228600" progId="Equation.DSMT4">
                      <p:embed/>
                    </p:oleObj>
                  </mc:Choice>
                  <mc:Fallback>
                    <p:oleObj name="Equation" r:id="rId31" imgW="3301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2" y="1360"/>
                            <a:ext cx="292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80" name="Group 33"/>
            <p:cNvGrpSpPr>
              <a:grpSpLocks/>
            </p:cNvGrpSpPr>
            <p:nvPr/>
          </p:nvGrpSpPr>
          <p:grpSpPr bwMode="auto">
            <a:xfrm>
              <a:off x="4225" y="1131"/>
              <a:ext cx="221" cy="136"/>
              <a:chOff x="3722" y="1531"/>
              <a:chExt cx="287" cy="194"/>
            </a:xfrm>
          </p:grpSpPr>
          <p:sp>
            <p:nvSpPr>
              <p:cNvPr id="2088" name="Oval 34"/>
              <p:cNvSpPr>
                <a:spLocks noChangeArrowheads="1"/>
              </p:cNvSpPr>
              <p:nvPr/>
            </p:nvSpPr>
            <p:spPr bwMode="auto">
              <a:xfrm>
                <a:off x="3722" y="154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60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0529012"/>
                  </p:ext>
                </p:extLst>
              </p:nvPr>
            </p:nvGraphicFramePr>
            <p:xfrm>
              <a:off x="3795" y="1531"/>
              <a:ext cx="214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73" name="Equation" r:id="rId33" imgW="253800" imgH="228600" progId="Equation.DSMT4">
                      <p:embed/>
                    </p:oleObj>
                  </mc:Choice>
                  <mc:Fallback>
                    <p:oleObj name="Equation" r:id="rId33" imgW="2538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5" y="1531"/>
                            <a:ext cx="214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81" name="Group 36"/>
            <p:cNvGrpSpPr>
              <a:grpSpLocks/>
            </p:cNvGrpSpPr>
            <p:nvPr/>
          </p:nvGrpSpPr>
          <p:grpSpPr bwMode="auto">
            <a:xfrm>
              <a:off x="4202" y="1254"/>
              <a:ext cx="180" cy="147"/>
              <a:chOff x="3656" y="1684"/>
              <a:chExt cx="231" cy="207"/>
            </a:xfrm>
          </p:grpSpPr>
          <p:sp>
            <p:nvSpPr>
              <p:cNvPr id="2087" name="Oval 37"/>
              <p:cNvSpPr>
                <a:spLocks noChangeArrowheads="1"/>
              </p:cNvSpPr>
              <p:nvPr/>
            </p:nvSpPr>
            <p:spPr bwMode="auto">
              <a:xfrm>
                <a:off x="3656" y="1689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59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2106701"/>
                  </p:ext>
                </p:extLst>
              </p:nvPr>
            </p:nvGraphicFramePr>
            <p:xfrm>
              <a:off x="3669" y="1684"/>
              <a:ext cx="218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74" name="Equation" r:id="rId35" imgW="241200" imgH="228600" progId="Equation.DSMT4">
                      <p:embed/>
                    </p:oleObj>
                  </mc:Choice>
                  <mc:Fallback>
                    <p:oleObj name="Equation" r:id="rId35" imgW="2412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9" y="1684"/>
                            <a:ext cx="218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82" name="Oval 39"/>
            <p:cNvSpPr>
              <a:spLocks noChangeArrowheads="1"/>
            </p:cNvSpPr>
            <p:nvPr/>
          </p:nvSpPr>
          <p:spPr bwMode="auto">
            <a:xfrm>
              <a:off x="4461" y="854"/>
              <a:ext cx="37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83" name="Group 40"/>
            <p:cNvGrpSpPr>
              <a:grpSpLocks/>
            </p:cNvGrpSpPr>
            <p:nvPr/>
          </p:nvGrpSpPr>
          <p:grpSpPr bwMode="auto">
            <a:xfrm>
              <a:off x="4188" y="496"/>
              <a:ext cx="531" cy="402"/>
              <a:chOff x="3644" y="615"/>
              <a:chExt cx="687" cy="572"/>
            </a:xfrm>
          </p:grpSpPr>
          <p:graphicFrame>
            <p:nvGraphicFramePr>
              <p:cNvPr id="2058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0312885"/>
                  </p:ext>
                </p:extLst>
              </p:nvPr>
            </p:nvGraphicFramePr>
            <p:xfrm>
              <a:off x="3644" y="615"/>
              <a:ext cx="687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75" name="Equation" r:id="rId37" imgW="583920" imgH="228600" progId="Equation.DSMT4">
                      <p:embed/>
                    </p:oleObj>
                  </mc:Choice>
                  <mc:Fallback>
                    <p:oleObj name="Equation" r:id="rId37" imgW="5839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4" y="615"/>
                            <a:ext cx="687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6" name="Line 42"/>
              <p:cNvSpPr>
                <a:spLocks noChangeShapeType="1"/>
              </p:cNvSpPr>
              <p:nvPr/>
            </p:nvSpPr>
            <p:spPr bwMode="auto">
              <a:xfrm flipV="1">
                <a:off x="4032" y="960"/>
                <a:ext cx="48" cy="227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84" name="Line 43"/>
            <p:cNvSpPr>
              <a:spLocks noChangeShapeType="1"/>
            </p:cNvSpPr>
            <p:nvPr/>
          </p:nvSpPr>
          <p:spPr bwMode="auto">
            <a:xfrm>
              <a:off x="4637" y="787"/>
              <a:ext cx="0" cy="2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3546717"/>
                </p:ext>
              </p:extLst>
            </p:nvPr>
          </p:nvGraphicFramePr>
          <p:xfrm>
            <a:off x="4458" y="915"/>
            <a:ext cx="185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6" name="公式" r:id="rId39" imgW="520560" imgH="431640" progId="Equation.3">
                    <p:embed/>
                  </p:oleObj>
                </mc:Choice>
                <mc:Fallback>
                  <p:oleObj name="公式" r:id="rId39" imgW="5205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8" y="915"/>
                          <a:ext cx="185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5" name="Line 45"/>
            <p:cNvSpPr>
              <a:spLocks noChangeShapeType="1"/>
            </p:cNvSpPr>
            <p:nvPr/>
          </p:nvSpPr>
          <p:spPr bwMode="auto">
            <a:xfrm>
              <a:off x="4359" y="1023"/>
              <a:ext cx="29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7" name="Object 9"/>
            <p:cNvGraphicFramePr>
              <a:graphicFrameLocks noChangeAspect="1"/>
            </p:cNvGraphicFramePr>
            <p:nvPr/>
          </p:nvGraphicFramePr>
          <p:xfrm>
            <a:off x="4656" y="864"/>
            <a:ext cx="18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7" name="公式" r:id="rId41" imgW="495000" imgH="431640" progId="Equation.3">
                    <p:embed/>
                  </p:oleObj>
                </mc:Choice>
                <mc:Fallback>
                  <p:oleObj name="公式" r:id="rId41" imgW="4950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864"/>
                          <a:ext cx="185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60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8" grpId="0" autoUpdateAnimBg="0"/>
      <p:bldP spid="6150" grpId="0" animBg="1" autoUpdateAnimBg="0"/>
      <p:bldP spid="6151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26996" y="303123"/>
            <a:ext cx="1488018" cy="6096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计算</a:t>
            </a:r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51955"/>
              </p:ext>
            </p:extLst>
          </p:nvPr>
        </p:nvGraphicFramePr>
        <p:xfrm>
          <a:off x="4670767" y="683930"/>
          <a:ext cx="2269836" cy="115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26" name="Equation" r:id="rId4" imgW="927000" imgH="469800" progId="Equation.DSMT4">
                  <p:embed/>
                </p:oleObj>
              </mc:Choice>
              <mc:Fallback>
                <p:oleObj name="Equation" r:id="rId4" imgW="927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767" y="683930"/>
                        <a:ext cx="2269836" cy="1150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091987"/>
              </p:ext>
            </p:extLst>
          </p:nvPr>
        </p:nvGraphicFramePr>
        <p:xfrm>
          <a:off x="7094355" y="1014109"/>
          <a:ext cx="1531578" cy="49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27" name="Equation" r:id="rId6" imgW="634680" imgH="203040" progId="Equation.DSMT4">
                  <p:embed/>
                </p:oleObj>
              </mc:Choice>
              <mc:Fallback>
                <p:oleObj name="Equation" r:id="rId6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355" y="1014109"/>
                        <a:ext cx="1531578" cy="490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576887"/>
              </p:ext>
            </p:extLst>
          </p:nvPr>
        </p:nvGraphicFramePr>
        <p:xfrm>
          <a:off x="2326601" y="1890366"/>
          <a:ext cx="4037069" cy="75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28" name="Equation" r:id="rId8" imgW="1625400" imgH="304560" progId="Equation.DSMT4">
                  <p:embed/>
                </p:oleObj>
              </mc:Choice>
              <mc:Fallback>
                <p:oleObj name="Equation" r:id="rId8" imgW="1625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601" y="1890366"/>
                        <a:ext cx="4037069" cy="75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908791"/>
              </p:ext>
            </p:extLst>
          </p:nvPr>
        </p:nvGraphicFramePr>
        <p:xfrm>
          <a:off x="2667000" y="2628900"/>
          <a:ext cx="7746223" cy="82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29" name="Equation" r:id="rId10" imgW="3225600" imgH="342720" progId="Equation.DSMT4">
                  <p:embed/>
                </p:oleObj>
              </mc:Choice>
              <mc:Fallback>
                <p:oleObj name="Equation" r:id="rId10" imgW="3225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28900"/>
                        <a:ext cx="7746223" cy="823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549135"/>
              </p:ext>
            </p:extLst>
          </p:nvPr>
        </p:nvGraphicFramePr>
        <p:xfrm>
          <a:off x="5798938" y="2814461"/>
          <a:ext cx="822723" cy="487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30" name="Equation" r:id="rId12" imgW="342720" imgH="203040" progId="Equation.DSMT4">
                  <p:embed/>
                </p:oleObj>
              </mc:Choice>
              <mc:Fallback>
                <p:oleObj name="Equation" r:id="rId12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8938" y="2814461"/>
                        <a:ext cx="822723" cy="487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847267"/>
              </p:ext>
            </p:extLst>
          </p:nvPr>
        </p:nvGraphicFramePr>
        <p:xfrm>
          <a:off x="8982290" y="2814461"/>
          <a:ext cx="853194" cy="487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31" name="Equation" r:id="rId14" imgW="355320" imgH="203040" progId="Equation.DSMT4">
                  <p:embed/>
                </p:oleObj>
              </mc:Choice>
              <mc:Fallback>
                <p:oleObj name="Equation" r:id="rId14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2290" y="2814461"/>
                        <a:ext cx="853194" cy="487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146300" y="965201"/>
            <a:ext cx="2705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•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对有向光滑弧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133600" y="350520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•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对有向光滑弧</a:t>
            </a:r>
          </a:p>
        </p:txBody>
      </p:sp>
      <p:graphicFrame>
        <p:nvGraphicFramePr>
          <p:cNvPr id="2970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895365"/>
              </p:ext>
            </p:extLst>
          </p:nvPr>
        </p:nvGraphicFramePr>
        <p:xfrm>
          <a:off x="4719320" y="3544886"/>
          <a:ext cx="3804682" cy="504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32" name="Equation" r:id="rId16" imgW="1536480" imgH="203040" progId="Equation.DSMT4">
                  <p:embed/>
                </p:oleObj>
              </mc:Choice>
              <mc:Fallback>
                <p:oleObj name="Equation" r:id="rId16" imgW="1536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320" y="3544886"/>
                        <a:ext cx="3804682" cy="504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783709"/>
              </p:ext>
            </p:extLst>
          </p:nvPr>
        </p:nvGraphicFramePr>
        <p:xfrm>
          <a:off x="2629081" y="5028075"/>
          <a:ext cx="6353209" cy="80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33" name="Equation" r:id="rId18" imgW="2616120" imgH="330120" progId="Equation.DSMT4">
                  <p:embed/>
                </p:oleObj>
              </mc:Choice>
              <mc:Fallback>
                <p:oleObj name="Equation" r:id="rId18" imgW="2616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081" y="5028075"/>
                        <a:ext cx="6353209" cy="802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193970"/>
              </p:ext>
            </p:extLst>
          </p:nvPr>
        </p:nvGraphicFramePr>
        <p:xfrm>
          <a:off x="7407562" y="5232977"/>
          <a:ext cx="905165" cy="46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34" name="Equation" r:id="rId20" imgW="393480" imgH="203040" progId="Equation.DSMT4">
                  <p:embed/>
                </p:oleObj>
              </mc:Choice>
              <mc:Fallback>
                <p:oleObj name="Equation" r:id="rId20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562" y="5232977"/>
                        <a:ext cx="905165" cy="467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924051"/>
              </p:ext>
            </p:extLst>
          </p:nvPr>
        </p:nvGraphicFramePr>
        <p:xfrm>
          <a:off x="2326601" y="4204252"/>
          <a:ext cx="3792610" cy="71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35" name="Equation" r:id="rId22" imgW="1625400" imgH="304560" progId="Equation.DSMT4">
                  <p:embed/>
                </p:oleObj>
              </mc:Choice>
              <mc:Fallback>
                <p:oleObj name="Equation" r:id="rId22" imgW="1625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601" y="4204252"/>
                        <a:ext cx="3792610" cy="711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72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utoUpdateAnimBg="0"/>
      <p:bldP spid="2970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194811"/>
              </p:ext>
            </p:extLst>
          </p:nvPr>
        </p:nvGraphicFramePr>
        <p:xfrm>
          <a:off x="2028522" y="1651468"/>
          <a:ext cx="5920092" cy="666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3" imgW="2819160" imgH="317160" progId="Equation.DSMT4">
                  <p:embed/>
                </p:oleObj>
              </mc:Choice>
              <mc:Fallback>
                <p:oleObj name="Equation" r:id="rId3" imgW="28191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522" y="1651468"/>
                        <a:ext cx="5920092" cy="666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846104"/>
              </p:ext>
            </p:extLst>
          </p:nvPr>
        </p:nvGraphicFramePr>
        <p:xfrm>
          <a:off x="5740366" y="346679"/>
          <a:ext cx="2875468" cy="141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Equation" r:id="rId5" imgW="1371600" imgH="672840" progId="Equation.DSMT4">
                  <p:embed/>
                </p:oleObj>
              </mc:Choice>
              <mc:Fallback>
                <p:oleObj name="Equation" r:id="rId5" imgW="13716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366" y="346679"/>
                        <a:ext cx="2875468" cy="1411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624306"/>
              </p:ext>
            </p:extLst>
          </p:nvPr>
        </p:nvGraphicFramePr>
        <p:xfrm>
          <a:off x="3034670" y="2250281"/>
          <a:ext cx="3696139" cy="71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Equation" r:id="rId7" imgW="1714320" imgH="330120" progId="Equation.DSMT4">
                  <p:embed/>
                </p:oleObj>
              </mc:Choice>
              <mc:Fallback>
                <p:oleObj name="Equation" r:id="rId7" imgW="1714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670" y="2250281"/>
                        <a:ext cx="3696139" cy="711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106403"/>
              </p:ext>
            </p:extLst>
          </p:nvPr>
        </p:nvGraphicFramePr>
        <p:xfrm>
          <a:off x="6673308" y="2373786"/>
          <a:ext cx="837698" cy="496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Equation" r:id="rId9" imgW="342720" imgH="203040" progId="Equation.DSMT4">
                  <p:embed/>
                </p:oleObj>
              </mc:Choice>
              <mc:Fallback>
                <p:oleObj name="Equation" r:id="rId9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308" y="2373786"/>
                        <a:ext cx="837698" cy="496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269757"/>
              </p:ext>
            </p:extLst>
          </p:nvPr>
        </p:nvGraphicFramePr>
        <p:xfrm>
          <a:off x="7178100" y="2960255"/>
          <a:ext cx="770514" cy="44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Equation" r:id="rId11" imgW="355320" imgH="203040" progId="Equation.DSMT4">
                  <p:embed/>
                </p:oleObj>
              </mc:Choice>
              <mc:Fallback>
                <p:oleObj name="Equation" r:id="rId11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100" y="2960255"/>
                        <a:ext cx="770514" cy="440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81792"/>
              </p:ext>
            </p:extLst>
          </p:nvPr>
        </p:nvGraphicFramePr>
        <p:xfrm>
          <a:off x="8451743" y="3552598"/>
          <a:ext cx="700484" cy="400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Equation" r:id="rId13" imgW="355320" imgH="203040" progId="Equation.DSMT4">
                  <p:embed/>
                </p:oleObj>
              </mc:Choice>
              <mc:Fallback>
                <p:oleObj name="Equation" r:id="rId13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743" y="3552598"/>
                        <a:ext cx="700484" cy="400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681018" y="395287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4.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两类曲线积分的联系</a:t>
            </a:r>
          </a:p>
        </p:txBody>
      </p:sp>
      <p:graphicFrame>
        <p:nvGraphicFramePr>
          <p:cNvPr id="307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391665"/>
              </p:ext>
            </p:extLst>
          </p:nvPr>
        </p:nvGraphicFramePr>
        <p:xfrm>
          <a:off x="2028522" y="4423497"/>
          <a:ext cx="2396765" cy="73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Equation" r:id="rId15" imgW="990360" imgH="304560" progId="Equation.DSMT4">
                  <p:embed/>
                </p:oleObj>
              </mc:Choice>
              <mc:Fallback>
                <p:oleObj name="Equation" r:id="rId15" imgW="990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522" y="4423497"/>
                        <a:ext cx="2396765" cy="737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448963"/>
              </p:ext>
            </p:extLst>
          </p:nvPr>
        </p:nvGraphicFramePr>
        <p:xfrm>
          <a:off x="4316605" y="4457236"/>
          <a:ext cx="421798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Equation" r:id="rId17" imgW="1803240" imgH="304560" progId="Equation.DSMT4">
                  <p:embed/>
                </p:oleObj>
              </mc:Choice>
              <mc:Fallback>
                <p:oleObj name="Equation" r:id="rId17" imgW="1803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605" y="4457236"/>
                        <a:ext cx="4217988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615495"/>
              </p:ext>
            </p:extLst>
          </p:nvPr>
        </p:nvGraphicFramePr>
        <p:xfrm>
          <a:off x="2124874" y="5175966"/>
          <a:ext cx="3467348" cy="76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Equation" r:id="rId19" imgW="1447560" imgH="317160" progId="Equation.DSMT4">
                  <p:embed/>
                </p:oleObj>
              </mc:Choice>
              <mc:Fallback>
                <p:oleObj name="Equation" r:id="rId19" imgW="1447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874" y="5175966"/>
                        <a:ext cx="3467348" cy="760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5099"/>
              </p:ext>
            </p:extLst>
          </p:nvPr>
        </p:nvGraphicFramePr>
        <p:xfrm>
          <a:off x="4416771" y="5747684"/>
          <a:ext cx="60023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Equation" r:id="rId21" imgW="2425680" imgH="317160" progId="Equation.DSMT4">
                  <p:embed/>
                </p:oleObj>
              </mc:Choice>
              <mc:Fallback>
                <p:oleObj name="Equation" r:id="rId21" imgW="24256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771" y="5747684"/>
                        <a:ext cx="600233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219471"/>
              </p:ext>
            </p:extLst>
          </p:nvPr>
        </p:nvGraphicFramePr>
        <p:xfrm>
          <a:off x="4257964" y="3004198"/>
          <a:ext cx="2995659" cy="444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23" imgW="1371600" imgH="203040" progId="Equation.DSMT4">
                  <p:embed/>
                </p:oleObj>
              </mc:Choice>
              <mc:Fallback>
                <p:oleObj name="Equation" r:id="rId23" imgW="1371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964" y="3004198"/>
                        <a:ext cx="2995659" cy="444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81950"/>
              </p:ext>
            </p:extLst>
          </p:nvPr>
        </p:nvGraphicFramePr>
        <p:xfrm>
          <a:off x="5418330" y="3538569"/>
          <a:ext cx="31162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Equation" r:id="rId25" imgW="1396800" imgH="203040" progId="Equation.DSMT4">
                  <p:embed/>
                </p:oleObj>
              </mc:Choice>
              <mc:Fallback>
                <p:oleObj name="Equation" r:id="rId25" imgW="1396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330" y="3538569"/>
                        <a:ext cx="31162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802589"/>
              </p:ext>
            </p:extLst>
          </p:nvPr>
        </p:nvGraphicFramePr>
        <p:xfrm>
          <a:off x="8929830" y="3471011"/>
          <a:ext cx="795339" cy="58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Equation" r:id="rId27" imgW="342720" imgH="253800" progId="Equation.DSMT4">
                  <p:embed/>
                </p:oleObj>
              </mc:Choice>
              <mc:Fallback>
                <p:oleObj name="Equation" r:id="rId27" imgW="342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9830" y="3471011"/>
                        <a:ext cx="795339" cy="58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1560705" y="806557"/>
            <a:ext cx="3857625" cy="60960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•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对空间有向光滑弧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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27665" name="AutoShape 17"/>
          <p:cNvSpPr>
            <a:spLocks/>
          </p:cNvSpPr>
          <p:nvPr/>
        </p:nvSpPr>
        <p:spPr bwMode="auto">
          <a:xfrm>
            <a:off x="5502528" y="513810"/>
            <a:ext cx="179388" cy="1143000"/>
          </a:xfrm>
          <a:prstGeom prst="leftBrace">
            <a:avLst>
              <a:gd name="adj1" fmla="val 5309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39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83075" y="651164"/>
            <a:ext cx="5738668" cy="641927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二、第二型曲线积分的概念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660370"/>
              </p:ext>
            </p:extLst>
          </p:nvPr>
        </p:nvGraphicFramePr>
        <p:xfrm>
          <a:off x="1383075" y="1600200"/>
          <a:ext cx="9553575" cy="373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3" imgW="3771720" imgH="1473120" progId="Equation.DSMT4">
                  <p:embed/>
                </p:oleObj>
              </mc:Choice>
              <mc:Fallback>
                <p:oleObj name="Equation" r:id="rId3" imgW="377172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075" y="1600200"/>
                        <a:ext cx="9553575" cy="373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383075" y="16002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定义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73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023205"/>
              </p:ext>
            </p:extLst>
          </p:nvPr>
        </p:nvGraphicFramePr>
        <p:xfrm>
          <a:off x="2438400" y="864805"/>
          <a:ext cx="7070407" cy="315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" name="Equation" r:id="rId3" imgW="3047760" imgH="1358640" progId="Equation.DSMT4">
                  <p:embed/>
                </p:oleObj>
              </mc:Choice>
              <mc:Fallback>
                <p:oleObj name="Equation" r:id="rId3" imgW="304776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64805"/>
                        <a:ext cx="7070407" cy="315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400300" y="41036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类似地定义</a:t>
            </a:r>
          </a:p>
        </p:txBody>
      </p:sp>
      <p:graphicFrame>
        <p:nvGraphicFramePr>
          <p:cNvPr id="81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155817"/>
              </p:ext>
            </p:extLst>
          </p:nvPr>
        </p:nvGraphicFramePr>
        <p:xfrm>
          <a:off x="4451927" y="3855950"/>
          <a:ext cx="4919522" cy="98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" name="Equation" r:id="rId5" imgW="2158920" imgH="431640" progId="Equation.DSMT4">
                  <p:embed/>
                </p:oleObj>
              </mc:Choice>
              <mc:Fallback>
                <p:oleObj name="Equation" r:id="rId5" imgW="2158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927" y="3855950"/>
                        <a:ext cx="4919522" cy="983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2438400" y="5016501"/>
          <a:ext cx="5562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" name="公式" r:id="rId7" imgW="5562360" imgH="431640" progId="Equation.3">
                  <p:embed/>
                </p:oleObj>
              </mc:Choice>
              <mc:Fallback>
                <p:oleObj name="公式" r:id="rId7" imgW="5562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16501"/>
                        <a:ext cx="5562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6497638" y="5422900"/>
            <a:ext cx="14208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8743950" y="5391150"/>
            <a:ext cx="139858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8077200" y="5003801"/>
          <a:ext cx="2260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" name="公式" r:id="rId9" imgW="2260440" imgH="431640" progId="Equation.3">
                  <p:embed/>
                </p:oleObj>
              </mc:Choice>
              <mc:Fallback>
                <p:oleObj name="公式" r:id="rId9" imgW="2260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003801"/>
                        <a:ext cx="2260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3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8" grpId="0" animBg="1"/>
      <p:bldP spid="81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2"/>
          <p:cNvSpPr txBox="1">
            <a:spLocks noChangeArrowheads="1"/>
          </p:cNvSpPr>
          <p:nvPr/>
        </p:nvSpPr>
        <p:spPr bwMode="auto">
          <a:xfrm>
            <a:off x="2381250" y="10620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存在条件：</a:t>
            </a:r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582566"/>
              </p:ext>
            </p:extLst>
          </p:nvPr>
        </p:nvGraphicFramePr>
        <p:xfrm>
          <a:off x="2381250" y="1089819"/>
          <a:ext cx="74437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" name="Equation" r:id="rId3" imgW="7441920" imgH="977760" progId="Equation.DSMT4">
                  <p:embed/>
                </p:oleObj>
              </mc:Choice>
              <mc:Fallback>
                <p:oleObj name="Equation" r:id="rId3" imgW="744192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1089819"/>
                        <a:ext cx="74437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2771775" y="2067719"/>
            <a:ext cx="7143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362200" y="24145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组合形式</a:t>
            </a:r>
          </a:p>
        </p:txBody>
      </p:sp>
      <p:graphicFrame>
        <p:nvGraphicFramePr>
          <p:cNvPr id="9222" name="Object 3"/>
          <p:cNvGraphicFramePr>
            <a:graphicFrameLocks noChangeAspect="1"/>
          </p:cNvGraphicFramePr>
          <p:nvPr/>
        </p:nvGraphicFramePr>
        <p:xfrm>
          <a:off x="2813050" y="3024188"/>
          <a:ext cx="3860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" name="公式" r:id="rId5" imgW="3860640" imgH="1358640" progId="Equation.3">
                  <p:embed/>
                </p:oleObj>
              </mc:Choice>
              <mc:Fallback>
                <p:oleObj name="公式" r:id="rId5" imgW="386064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3024188"/>
                        <a:ext cx="38608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4"/>
          <p:cNvGraphicFramePr>
            <a:graphicFrameLocks noChangeAspect="1"/>
          </p:cNvGraphicFramePr>
          <p:nvPr/>
        </p:nvGraphicFramePr>
        <p:xfrm>
          <a:off x="6673850" y="3717926"/>
          <a:ext cx="17399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" name="Equation" r:id="rId7" imgW="698400" imgH="304560" progId="Equation.DSMT4">
                  <p:embed/>
                </p:oleObj>
              </mc:Choice>
              <mc:Fallback>
                <p:oleObj name="Equation" r:id="rId7" imgW="698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50" y="3717926"/>
                        <a:ext cx="17399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233983"/>
              </p:ext>
            </p:extLst>
          </p:nvPr>
        </p:nvGraphicFramePr>
        <p:xfrm>
          <a:off x="2606387" y="4745832"/>
          <a:ext cx="62357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" name="Equation" r:id="rId9" imgW="2273040" imgH="241200" progId="Equation.DSMT4">
                  <p:embed/>
                </p:oleObj>
              </mc:Choice>
              <mc:Fallback>
                <p:oleObj name="Equation" r:id="rId9" imgW="227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387" y="4745832"/>
                        <a:ext cx="62357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24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 Box 2"/>
          <p:cNvSpPr txBox="1">
            <a:spLocks noChangeArrowheads="1"/>
          </p:cNvSpPr>
          <p:nvPr/>
        </p:nvSpPr>
        <p:spPr bwMode="auto">
          <a:xfrm>
            <a:off x="1968137" y="512676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推广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02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585711"/>
              </p:ext>
            </p:extLst>
          </p:nvPr>
        </p:nvGraphicFramePr>
        <p:xfrm>
          <a:off x="1968137" y="1290872"/>
          <a:ext cx="3552553" cy="520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" name="Equation" r:id="rId3" imgW="1473120" imgH="215640" progId="Equation.DSMT4">
                  <p:embed/>
                </p:oleObj>
              </mc:Choice>
              <mc:Fallback>
                <p:oleObj name="Equation" r:id="rId3" imgW="1473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137" y="1290872"/>
                        <a:ext cx="3552553" cy="520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9"/>
              </p:ext>
            </p:extLst>
          </p:nvPr>
        </p:nvGraphicFramePr>
        <p:xfrm>
          <a:off x="2316146" y="1758843"/>
          <a:ext cx="5740547" cy="990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" name="Equation" r:id="rId5" imgW="2501640" imgH="431640" progId="Equation.DSMT4">
                  <p:embed/>
                </p:oleObj>
              </mc:Choice>
              <mc:Fallback>
                <p:oleObj name="Equation" r:id="rId5" imgW="2501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46" y="1758843"/>
                        <a:ext cx="5740547" cy="990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556569"/>
              </p:ext>
            </p:extLst>
          </p:nvPr>
        </p:nvGraphicFramePr>
        <p:xfrm>
          <a:off x="5324574" y="1167777"/>
          <a:ext cx="2243092" cy="59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8" name="Equation" r:id="rId7" imgW="914400" imgH="241200" progId="Equation.DSMT4">
                  <p:embed/>
                </p:oleObj>
              </mc:Choice>
              <mc:Fallback>
                <p:oleObj name="Equation" r:id="rId7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574" y="1167777"/>
                        <a:ext cx="2243092" cy="591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42883"/>
              </p:ext>
            </p:extLst>
          </p:nvPr>
        </p:nvGraphicFramePr>
        <p:xfrm>
          <a:off x="2291473" y="2611588"/>
          <a:ext cx="5735205" cy="99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" name="Equation" r:id="rId9" imgW="2476440" imgH="431640" progId="Equation.DSMT4">
                  <p:embed/>
                </p:oleObj>
              </mc:Choice>
              <mc:Fallback>
                <p:oleObj name="Equation" r:id="rId9" imgW="2476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473" y="2611588"/>
                        <a:ext cx="5735205" cy="999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383688"/>
              </p:ext>
            </p:extLst>
          </p:nvPr>
        </p:nvGraphicFramePr>
        <p:xfrm>
          <a:off x="2261458" y="3514034"/>
          <a:ext cx="5666795" cy="99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0" name="Equation" r:id="rId11" imgW="2463480" imgH="431640" progId="Equation.DSMT4">
                  <p:embed/>
                </p:oleObj>
              </mc:Choice>
              <mc:Fallback>
                <p:oleObj name="Equation" r:id="rId11" imgW="246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458" y="3514034"/>
                        <a:ext cx="5666795" cy="99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059311"/>
              </p:ext>
            </p:extLst>
          </p:nvPr>
        </p:nvGraphicFramePr>
        <p:xfrm>
          <a:off x="2247451" y="4514019"/>
          <a:ext cx="7861446" cy="717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1" name="Equation" r:id="rId13" imgW="3340080" imgH="304560" progId="Equation.DSMT4">
                  <p:embed/>
                </p:oleObj>
              </mc:Choice>
              <mc:Fallback>
                <p:oleObj name="Equation" r:id="rId13" imgW="3340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51" y="4514019"/>
                        <a:ext cx="7861446" cy="717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726755"/>
              </p:ext>
            </p:extLst>
          </p:nvPr>
        </p:nvGraphicFramePr>
        <p:xfrm>
          <a:off x="2600143" y="5375995"/>
          <a:ext cx="7156062" cy="693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" name="Equation" r:id="rId15" imgW="3149280" imgH="304560" progId="Equation.DSMT4">
                  <p:embed/>
                </p:oleObj>
              </mc:Choice>
              <mc:Fallback>
                <p:oleObj name="Equation" r:id="rId15" imgW="3149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143" y="5375995"/>
                        <a:ext cx="7156062" cy="693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73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2042825" y="27781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</a:p>
        </p:txBody>
      </p:sp>
      <p:graphicFrame>
        <p:nvGraphicFramePr>
          <p:cNvPr id="112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520862"/>
              </p:ext>
            </p:extLst>
          </p:nvPr>
        </p:nvGraphicFramePr>
        <p:xfrm>
          <a:off x="2190750" y="1498600"/>
          <a:ext cx="4762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" name="Equation" r:id="rId3" imgW="1942920" imgH="558720" progId="Equation.DSMT4">
                  <p:embed/>
                </p:oleObj>
              </mc:Choice>
              <mc:Fallback>
                <p:oleObj name="Equation" r:id="rId3" imgW="19429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498600"/>
                        <a:ext cx="4762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177787"/>
              </p:ext>
            </p:extLst>
          </p:nvPr>
        </p:nvGraphicFramePr>
        <p:xfrm>
          <a:off x="1719551" y="2718593"/>
          <a:ext cx="7248957" cy="110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4" name="Equation" r:id="rId5" imgW="3073320" imgH="469800" progId="Equation.DSMT4">
                  <p:embed/>
                </p:oleObj>
              </mc:Choice>
              <mc:Fallback>
                <p:oleObj name="Equation" r:id="rId5" imgW="30733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551" y="2718593"/>
                        <a:ext cx="7248957" cy="1107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236789" y="4660106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即对坐标的曲线积分与曲线的方向有关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522460"/>
              </p:ext>
            </p:extLst>
          </p:nvPr>
        </p:nvGraphicFramePr>
        <p:xfrm>
          <a:off x="2447925" y="3825875"/>
          <a:ext cx="32575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" name="Equation" r:id="rId7" imgW="1333440" imgH="304560" progId="Equation.DSMT4">
                  <p:embed/>
                </p:oleObj>
              </mc:Choice>
              <mc:Fallback>
                <p:oleObj name="Equation" r:id="rId7" imgW="13334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825875"/>
                        <a:ext cx="32575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209800" y="5242719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对坐标的曲线积分必须注意积分弧段的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方向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!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209800" y="5793582"/>
            <a:ext cx="5792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定积分是第二型曲线积分的特例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067740"/>
              </p:ext>
            </p:extLst>
          </p:nvPr>
        </p:nvGraphicFramePr>
        <p:xfrm>
          <a:off x="2236789" y="750888"/>
          <a:ext cx="60420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" name="Equation" r:id="rId9" imgW="2425680" imgH="304560" progId="Equation.DSMT4">
                  <p:embed/>
                </p:oleObj>
              </mc:Choice>
              <mc:Fallback>
                <p:oleObj name="Equation" r:id="rId9" imgW="24256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9" y="750888"/>
                        <a:ext cx="60420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45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1" grpId="0" autoUpdateAnimBg="0"/>
      <p:bldP spid="1127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4143" y="325042"/>
            <a:ext cx="5105400" cy="6858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三、第二型曲线积分的计算</a:t>
            </a:r>
          </a:p>
        </p:txBody>
      </p:sp>
      <p:graphicFrame>
        <p:nvGraphicFramePr>
          <p:cNvPr id="8194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7047452"/>
              </p:ext>
            </p:extLst>
          </p:nvPr>
        </p:nvGraphicFramePr>
        <p:xfrm>
          <a:off x="1608568" y="5025845"/>
          <a:ext cx="7162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3" name="Equation" r:id="rId3" imgW="2908080" imgH="330120" progId="Equation.DSMT4">
                  <p:embed/>
                </p:oleObj>
              </mc:Choice>
              <mc:Fallback>
                <p:oleObj name="Equation" r:id="rId3" imgW="2908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568" y="5025845"/>
                        <a:ext cx="7162800" cy="812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642189"/>
              </p:ext>
            </p:extLst>
          </p:nvPr>
        </p:nvGraphicFramePr>
        <p:xfrm>
          <a:off x="904874" y="1126332"/>
          <a:ext cx="9545411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" name="Equation" r:id="rId5" imgW="3733560" imgH="1498320" progId="Equation.DSMT4">
                  <p:embed/>
                </p:oleObj>
              </mc:Choice>
              <mc:Fallback>
                <p:oleObj name="Equation" r:id="rId5" imgW="373356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4" y="1126332"/>
                        <a:ext cx="9545411" cy="366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891150"/>
              </p:ext>
            </p:extLst>
          </p:nvPr>
        </p:nvGraphicFramePr>
        <p:xfrm>
          <a:off x="6990851" y="4091782"/>
          <a:ext cx="3561034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" name="Equation" r:id="rId7" imgW="1726920" imgH="304560" progId="Equation.DSMT4">
                  <p:embed/>
                </p:oleObj>
              </mc:Choice>
              <mc:Fallback>
                <p:oleObj name="Equation" r:id="rId7" imgW="1726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851" y="4091782"/>
                        <a:ext cx="3561034" cy="6985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52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8006</TotalTime>
  <Words>543</Words>
  <Application>Microsoft Office PowerPoint</Application>
  <PresentationFormat>宽屏</PresentationFormat>
  <Paragraphs>131</Paragraphs>
  <Slides>31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仿宋_GB2312</vt:lpstr>
      <vt:lpstr>黑体</vt:lpstr>
      <vt:lpstr>华文行楷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Office 主题</vt:lpstr>
      <vt:lpstr>公式</vt:lpstr>
      <vt:lpstr>Equation</vt:lpstr>
      <vt:lpstr>MathType 6.0 Equation</vt:lpstr>
      <vt:lpstr>BMP 图象</vt:lpstr>
      <vt:lpstr>BMP 图像</vt:lpstr>
      <vt:lpstr>PowerPoint 演示文稿</vt:lpstr>
      <vt:lpstr>一、问题的提出</vt:lpstr>
      <vt:lpstr>PowerPoint 演示文稿</vt:lpstr>
      <vt:lpstr>二、第二型曲线积分的概念</vt:lpstr>
      <vt:lpstr>PowerPoint 演示文稿</vt:lpstr>
      <vt:lpstr>PowerPoint 演示文稿</vt:lpstr>
      <vt:lpstr>PowerPoint 演示文稿</vt:lpstr>
      <vt:lpstr>PowerPoint 演示文稿</vt:lpstr>
      <vt:lpstr>三、第二型曲线积分的计算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例2. 设在力场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例5. 求</vt:lpstr>
      <vt:lpstr>例6. 设曲线C为曲面</vt:lpstr>
      <vt:lpstr>PowerPoint 演示文稿</vt:lpstr>
      <vt:lpstr>PowerPoint 演示文稿</vt:lpstr>
      <vt:lpstr>PowerPoint 演示文稿</vt:lpstr>
      <vt:lpstr>例9</vt:lpstr>
      <vt:lpstr>内容小结</vt:lpstr>
      <vt:lpstr>3. 计算</vt:lpstr>
      <vt:lpstr>• 对空间有向光滑弧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110</cp:revision>
  <dcterms:created xsi:type="dcterms:W3CDTF">2020-03-05T03:56:51Z</dcterms:created>
  <dcterms:modified xsi:type="dcterms:W3CDTF">2022-04-02T09:54:34Z</dcterms:modified>
</cp:coreProperties>
</file>