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30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54" r:id="rId17"/>
    <p:sldId id="271" r:id="rId18"/>
    <p:sldId id="272" r:id="rId19"/>
    <p:sldId id="273" r:id="rId20"/>
    <p:sldId id="316" r:id="rId21"/>
    <p:sldId id="317" r:id="rId22"/>
    <p:sldId id="355" r:id="rId23"/>
    <p:sldId id="357" r:id="rId24"/>
    <p:sldId id="358" r:id="rId25"/>
    <p:sldId id="359" r:id="rId26"/>
    <p:sldId id="27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帐户" initials="M帐" lastIdx="1" clrIdx="0">
    <p:extLst>
      <p:ext uri="{19B8F6BF-5375-455C-9EA6-DF929625EA0E}">
        <p15:presenceInfo xmlns:p15="http://schemas.microsoft.com/office/powerpoint/2012/main" userId="c4a0dcfdfb881b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1.wmf"/><Relationship Id="rId3" Type="http://schemas.openxmlformats.org/officeDocument/2006/relationships/image" Target="../media/image46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2" Type="http://schemas.openxmlformats.org/officeDocument/2006/relationships/image" Target="../media/image45.wmf"/><Relationship Id="rId1" Type="http://schemas.openxmlformats.org/officeDocument/2006/relationships/image" Target="../media/image73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49.wmf"/><Relationship Id="rId10" Type="http://schemas.openxmlformats.org/officeDocument/2006/relationships/image" Target="../media/image78.wmf"/><Relationship Id="rId4" Type="http://schemas.openxmlformats.org/officeDocument/2006/relationships/image" Target="../media/image47.wmf"/><Relationship Id="rId9" Type="http://schemas.openxmlformats.org/officeDocument/2006/relationships/image" Target="../media/image77.wmf"/><Relationship Id="rId14" Type="http://schemas.openxmlformats.org/officeDocument/2006/relationships/image" Target="../media/image8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emf"/><Relationship Id="rId5" Type="http://schemas.openxmlformats.org/officeDocument/2006/relationships/image" Target="../media/image87.wmf"/><Relationship Id="rId4" Type="http://schemas.openxmlformats.org/officeDocument/2006/relationships/image" Target="../media/image86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103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12" Type="http://schemas.openxmlformats.org/officeDocument/2006/relationships/image" Target="../media/image102.wmf"/><Relationship Id="rId2" Type="http://schemas.openxmlformats.org/officeDocument/2006/relationships/image" Target="../media/image92.png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11" Type="http://schemas.openxmlformats.org/officeDocument/2006/relationships/image" Target="../media/image101.wmf"/><Relationship Id="rId5" Type="http://schemas.openxmlformats.org/officeDocument/2006/relationships/image" Target="../media/image95.wmf"/><Relationship Id="rId15" Type="http://schemas.openxmlformats.org/officeDocument/2006/relationships/image" Target="../media/image10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Relationship Id="rId14" Type="http://schemas.openxmlformats.org/officeDocument/2006/relationships/image" Target="../media/image10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emf"/><Relationship Id="rId7" Type="http://schemas.openxmlformats.org/officeDocument/2006/relationships/image" Target="../media/image112.wmf"/><Relationship Id="rId2" Type="http://schemas.openxmlformats.org/officeDocument/2006/relationships/image" Target="../media/image107.e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10" Type="http://schemas.openxmlformats.org/officeDocument/2006/relationships/image" Target="../media/image115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emf"/><Relationship Id="rId12" Type="http://schemas.openxmlformats.org/officeDocument/2006/relationships/image" Target="../media/image127.wmf"/><Relationship Id="rId2" Type="http://schemas.openxmlformats.org/officeDocument/2006/relationships/image" Target="../media/image117.emf"/><Relationship Id="rId1" Type="http://schemas.openxmlformats.org/officeDocument/2006/relationships/image" Target="../media/image116.wmf"/><Relationship Id="rId6" Type="http://schemas.openxmlformats.org/officeDocument/2006/relationships/image" Target="../media/image121.emf"/><Relationship Id="rId11" Type="http://schemas.openxmlformats.org/officeDocument/2006/relationships/image" Target="../media/image126.wmf"/><Relationship Id="rId5" Type="http://schemas.openxmlformats.org/officeDocument/2006/relationships/image" Target="../media/image120.emf"/><Relationship Id="rId10" Type="http://schemas.openxmlformats.org/officeDocument/2006/relationships/image" Target="../media/image125.wmf"/><Relationship Id="rId4" Type="http://schemas.openxmlformats.org/officeDocument/2006/relationships/image" Target="../media/image119.emf"/><Relationship Id="rId9" Type="http://schemas.openxmlformats.org/officeDocument/2006/relationships/image" Target="../media/image12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30.wmf"/><Relationship Id="rId7" Type="http://schemas.openxmlformats.org/officeDocument/2006/relationships/image" Target="../media/image133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10" Type="http://schemas.openxmlformats.org/officeDocument/2006/relationships/image" Target="../media/image136.wmf"/><Relationship Id="rId4" Type="http://schemas.openxmlformats.org/officeDocument/2006/relationships/image" Target="../media/image49.wmf"/><Relationship Id="rId9" Type="http://schemas.openxmlformats.org/officeDocument/2006/relationships/image" Target="../media/image13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image" Target="../media/image149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12" Type="http://schemas.openxmlformats.org/officeDocument/2006/relationships/image" Target="../media/image148.wmf"/><Relationship Id="rId2" Type="http://schemas.openxmlformats.org/officeDocument/2006/relationships/image" Target="../media/image138.wmf"/><Relationship Id="rId16" Type="http://schemas.openxmlformats.org/officeDocument/2006/relationships/image" Target="../media/image152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11" Type="http://schemas.openxmlformats.org/officeDocument/2006/relationships/image" Target="../media/image147.wmf"/><Relationship Id="rId5" Type="http://schemas.openxmlformats.org/officeDocument/2006/relationships/image" Target="../media/image141.wmf"/><Relationship Id="rId15" Type="http://schemas.openxmlformats.org/officeDocument/2006/relationships/image" Target="../media/image151.wmf"/><Relationship Id="rId10" Type="http://schemas.openxmlformats.org/officeDocument/2006/relationships/image" Target="../media/image146.wmf"/><Relationship Id="rId4" Type="http://schemas.openxmlformats.org/officeDocument/2006/relationships/image" Target="../media/image140.wmf"/><Relationship Id="rId9" Type="http://schemas.openxmlformats.org/officeDocument/2006/relationships/image" Target="../media/image145.wmf"/><Relationship Id="rId14" Type="http://schemas.openxmlformats.org/officeDocument/2006/relationships/image" Target="../media/image15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5.wmf"/><Relationship Id="rId7" Type="http://schemas.openxmlformats.org/officeDocument/2006/relationships/image" Target="../media/image133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32.wmf"/><Relationship Id="rId5" Type="http://schemas.openxmlformats.org/officeDocument/2006/relationships/image" Target="../media/image156.wmf"/><Relationship Id="rId10" Type="http://schemas.openxmlformats.org/officeDocument/2006/relationships/image" Target="../media/image136.wmf"/><Relationship Id="rId4" Type="http://schemas.openxmlformats.org/officeDocument/2006/relationships/image" Target="../media/image49.wmf"/><Relationship Id="rId9" Type="http://schemas.openxmlformats.org/officeDocument/2006/relationships/image" Target="../media/image13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image" Target="../media/image149.wmf"/><Relationship Id="rId18" Type="http://schemas.openxmlformats.org/officeDocument/2006/relationships/image" Target="../media/image166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12" Type="http://schemas.openxmlformats.org/officeDocument/2006/relationships/image" Target="../media/image151.wmf"/><Relationship Id="rId17" Type="http://schemas.openxmlformats.org/officeDocument/2006/relationships/image" Target="../media/image165.wmf"/><Relationship Id="rId2" Type="http://schemas.openxmlformats.org/officeDocument/2006/relationships/image" Target="../media/image138.wmf"/><Relationship Id="rId16" Type="http://schemas.openxmlformats.org/officeDocument/2006/relationships/image" Target="../media/image164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11" Type="http://schemas.openxmlformats.org/officeDocument/2006/relationships/image" Target="../media/image162.wmf"/><Relationship Id="rId5" Type="http://schemas.openxmlformats.org/officeDocument/2006/relationships/image" Target="../media/image158.wmf"/><Relationship Id="rId15" Type="http://schemas.openxmlformats.org/officeDocument/2006/relationships/image" Target="../media/image163.wmf"/><Relationship Id="rId10" Type="http://schemas.openxmlformats.org/officeDocument/2006/relationships/image" Target="../media/image161.wmf"/><Relationship Id="rId4" Type="http://schemas.openxmlformats.org/officeDocument/2006/relationships/image" Target="../media/image140.wmf"/><Relationship Id="rId9" Type="http://schemas.openxmlformats.org/officeDocument/2006/relationships/image" Target="../media/image160.wmf"/><Relationship Id="rId14" Type="http://schemas.openxmlformats.org/officeDocument/2006/relationships/image" Target="../media/image15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image" Target="../media/image172.wmf"/><Relationship Id="rId7" Type="http://schemas.openxmlformats.org/officeDocument/2006/relationships/image" Target="../media/image176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11" Type="http://schemas.openxmlformats.org/officeDocument/2006/relationships/image" Target="../media/image180.wmf"/><Relationship Id="rId5" Type="http://schemas.openxmlformats.org/officeDocument/2006/relationships/image" Target="../media/image174.wmf"/><Relationship Id="rId10" Type="http://schemas.openxmlformats.org/officeDocument/2006/relationships/image" Target="../media/image179.wmf"/><Relationship Id="rId4" Type="http://schemas.openxmlformats.org/officeDocument/2006/relationships/image" Target="../media/image173.wmf"/><Relationship Id="rId9" Type="http://schemas.openxmlformats.org/officeDocument/2006/relationships/image" Target="../media/image17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image" Target="../media/image183.wmf"/><Relationship Id="rId7" Type="http://schemas.openxmlformats.org/officeDocument/2006/relationships/image" Target="../media/image187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Relationship Id="rId9" Type="http://schemas.openxmlformats.org/officeDocument/2006/relationships/image" Target="../media/image18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12" Type="http://schemas.openxmlformats.org/officeDocument/2006/relationships/image" Target="../media/image201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11" Type="http://schemas.openxmlformats.org/officeDocument/2006/relationships/image" Target="../media/image200.wmf"/><Relationship Id="rId5" Type="http://schemas.openxmlformats.org/officeDocument/2006/relationships/image" Target="../media/image194.wmf"/><Relationship Id="rId10" Type="http://schemas.openxmlformats.org/officeDocument/2006/relationships/image" Target="../media/image199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emf"/><Relationship Id="rId1" Type="http://schemas.openxmlformats.org/officeDocument/2006/relationships/image" Target="../media/image20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5" Type="http://schemas.openxmlformats.org/officeDocument/2006/relationships/image" Target="../media/image26.e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28.wmf"/><Relationship Id="rId7" Type="http://schemas.openxmlformats.org/officeDocument/2006/relationships/image" Target="../media/image41.wmf"/><Relationship Id="rId2" Type="http://schemas.openxmlformats.org/officeDocument/2006/relationships/image" Target="../media/image29.wmf"/><Relationship Id="rId1" Type="http://schemas.openxmlformats.org/officeDocument/2006/relationships/image" Target="../media/image30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Relationship Id="rId14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3" Type="http://schemas.openxmlformats.org/officeDocument/2006/relationships/image" Target="../media/image60.e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emf"/><Relationship Id="rId11" Type="http://schemas.openxmlformats.org/officeDocument/2006/relationships/image" Target="../media/image68.wmf"/><Relationship Id="rId5" Type="http://schemas.openxmlformats.org/officeDocument/2006/relationships/image" Target="../media/image62.emf"/><Relationship Id="rId15" Type="http://schemas.openxmlformats.org/officeDocument/2006/relationships/image" Target="../media/image72.wmf"/><Relationship Id="rId10" Type="http://schemas.openxmlformats.org/officeDocument/2006/relationships/image" Target="../media/image67.wmf"/><Relationship Id="rId4" Type="http://schemas.openxmlformats.org/officeDocument/2006/relationships/image" Target="../media/image61.emf"/><Relationship Id="rId9" Type="http://schemas.openxmlformats.org/officeDocument/2006/relationships/image" Target="../media/image66.wmf"/><Relationship Id="rId14" Type="http://schemas.openxmlformats.org/officeDocument/2006/relationships/image" Target="../media/image7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5EAE6-881E-49DC-B473-42DE29D6960C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CAFCE-DA27-4011-8DE9-80319935A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5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7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2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4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9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6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5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68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3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74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CE2D4-40E9-457A-9845-0E270CC66684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7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56.bin"/><Relationship Id="rId26" Type="http://schemas.openxmlformats.org/officeDocument/2006/relationships/oleObject" Target="../embeddings/oleObject60.bin"/><Relationship Id="rId3" Type="http://schemas.openxmlformats.org/officeDocument/2006/relationships/oleObject" Target="../embeddings/oleObject49.bin"/><Relationship Id="rId21" Type="http://schemas.openxmlformats.org/officeDocument/2006/relationships/image" Target="../media/image52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0.wmf"/><Relationship Id="rId25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29" Type="http://schemas.openxmlformats.org/officeDocument/2006/relationships/image" Target="../media/image56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7.wmf"/><Relationship Id="rId24" Type="http://schemas.openxmlformats.org/officeDocument/2006/relationships/oleObject" Target="../embeddings/oleObject59.bin"/><Relationship Id="rId5" Type="http://schemas.openxmlformats.org/officeDocument/2006/relationships/image" Target="../media/image1.png"/><Relationship Id="rId15" Type="http://schemas.openxmlformats.org/officeDocument/2006/relationships/image" Target="../media/image49.wmf"/><Relationship Id="rId23" Type="http://schemas.openxmlformats.org/officeDocument/2006/relationships/image" Target="../media/image53.wmf"/><Relationship Id="rId28" Type="http://schemas.openxmlformats.org/officeDocument/2006/relationships/oleObject" Target="../embeddings/oleObject61.bin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51.wmf"/><Relationship Id="rId31" Type="http://schemas.openxmlformats.org/officeDocument/2006/relationships/image" Target="../media/image57.wmf"/><Relationship Id="rId4" Type="http://schemas.openxmlformats.org/officeDocument/2006/relationships/image" Target="../media/image44.wmf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58.bin"/><Relationship Id="rId27" Type="http://schemas.openxmlformats.org/officeDocument/2006/relationships/image" Target="../media/image55.wmf"/><Relationship Id="rId30" Type="http://schemas.openxmlformats.org/officeDocument/2006/relationships/oleObject" Target="../embeddings/oleObject62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emf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4.bin"/><Relationship Id="rId3" Type="http://schemas.openxmlformats.org/officeDocument/2006/relationships/image" Target="../media/image1.png"/><Relationship Id="rId21" Type="http://schemas.openxmlformats.org/officeDocument/2006/relationships/image" Target="../media/image66.w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64.wmf"/><Relationship Id="rId25" Type="http://schemas.openxmlformats.org/officeDocument/2006/relationships/image" Target="../media/image68.wmf"/><Relationship Id="rId33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29" Type="http://schemas.openxmlformats.org/officeDocument/2006/relationships/image" Target="../media/image70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1.emf"/><Relationship Id="rId24" Type="http://schemas.openxmlformats.org/officeDocument/2006/relationships/oleObject" Target="../embeddings/oleObject73.bin"/><Relationship Id="rId32" Type="http://schemas.openxmlformats.org/officeDocument/2006/relationships/oleObject" Target="../embeddings/oleObject77.bin"/><Relationship Id="rId5" Type="http://schemas.openxmlformats.org/officeDocument/2006/relationships/image" Target="../media/image58.wmf"/><Relationship Id="rId15" Type="http://schemas.openxmlformats.org/officeDocument/2006/relationships/image" Target="../media/image63.emf"/><Relationship Id="rId23" Type="http://schemas.openxmlformats.org/officeDocument/2006/relationships/image" Target="../media/image67.wmf"/><Relationship Id="rId28" Type="http://schemas.openxmlformats.org/officeDocument/2006/relationships/oleObject" Target="../embeddings/oleObject75.bin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65.wmf"/><Relationship Id="rId31" Type="http://schemas.openxmlformats.org/officeDocument/2006/relationships/image" Target="../media/image71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0.e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Relationship Id="rId27" Type="http://schemas.openxmlformats.org/officeDocument/2006/relationships/image" Target="../media/image69.wmf"/><Relationship Id="rId30" Type="http://schemas.openxmlformats.org/officeDocument/2006/relationships/oleObject" Target="../embeddings/oleObject76.bin"/><Relationship Id="rId8" Type="http://schemas.openxmlformats.org/officeDocument/2006/relationships/oleObject" Target="../embeddings/oleObject6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75.wmf"/><Relationship Id="rId26" Type="http://schemas.openxmlformats.org/officeDocument/2006/relationships/image" Target="../media/image79.w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87.bin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82.bin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29" Type="http://schemas.openxmlformats.org/officeDocument/2006/relationships/oleObject" Target="../embeddings/oleObject91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47.wmf"/><Relationship Id="rId24" Type="http://schemas.openxmlformats.org/officeDocument/2006/relationships/image" Target="../media/image78.wmf"/><Relationship Id="rId32" Type="http://schemas.openxmlformats.org/officeDocument/2006/relationships/image" Target="../media/image82.wmf"/><Relationship Id="rId5" Type="http://schemas.openxmlformats.org/officeDocument/2006/relationships/image" Target="../media/image73.wmf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80.wmf"/><Relationship Id="rId10" Type="http://schemas.openxmlformats.org/officeDocument/2006/relationships/oleObject" Target="../embeddings/oleObject81.bin"/><Relationship Id="rId19" Type="http://schemas.openxmlformats.org/officeDocument/2006/relationships/oleObject" Target="../embeddings/oleObject86.bin"/><Relationship Id="rId31" Type="http://schemas.openxmlformats.org/officeDocument/2006/relationships/oleObject" Target="../embeddings/oleObject92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46.wmf"/><Relationship Id="rId14" Type="http://schemas.openxmlformats.org/officeDocument/2006/relationships/image" Target="../media/image49.wmf"/><Relationship Id="rId22" Type="http://schemas.openxmlformats.org/officeDocument/2006/relationships/image" Target="../media/image77.wmf"/><Relationship Id="rId27" Type="http://schemas.openxmlformats.org/officeDocument/2006/relationships/oleObject" Target="../embeddings/oleObject90.bin"/><Relationship Id="rId30" Type="http://schemas.openxmlformats.org/officeDocument/2006/relationships/image" Target="../media/image8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87.wmf"/><Relationship Id="rId18" Type="http://schemas.openxmlformats.org/officeDocument/2006/relationships/oleObject" Target="../embeddings/oleObject100.bin"/><Relationship Id="rId3" Type="http://schemas.openxmlformats.org/officeDocument/2006/relationships/image" Target="../media/image1.png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9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86.emf"/><Relationship Id="rId5" Type="http://schemas.openxmlformats.org/officeDocument/2006/relationships/image" Target="../media/image83.wmf"/><Relationship Id="rId15" Type="http://schemas.openxmlformats.org/officeDocument/2006/relationships/image" Target="../media/image88.emf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90.e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98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wmf"/><Relationship Id="rId18" Type="http://schemas.openxmlformats.org/officeDocument/2006/relationships/oleObject" Target="../embeddings/oleObject108.bin"/><Relationship Id="rId26" Type="http://schemas.openxmlformats.org/officeDocument/2006/relationships/oleObject" Target="../embeddings/oleObject112.bin"/><Relationship Id="rId3" Type="http://schemas.openxmlformats.org/officeDocument/2006/relationships/oleObject" Target="../embeddings/oleObject101.bin"/><Relationship Id="rId21" Type="http://schemas.openxmlformats.org/officeDocument/2006/relationships/image" Target="../media/image99.wmf"/><Relationship Id="rId7" Type="http://schemas.openxmlformats.org/officeDocument/2006/relationships/oleObject" Target="../embeddings/oleObject103.bin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97.wmf"/><Relationship Id="rId25" Type="http://schemas.openxmlformats.org/officeDocument/2006/relationships/image" Target="../media/image101.wmf"/><Relationship Id="rId33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7.bin"/><Relationship Id="rId20" Type="http://schemas.openxmlformats.org/officeDocument/2006/relationships/oleObject" Target="../embeddings/oleObject109.bin"/><Relationship Id="rId29" Type="http://schemas.openxmlformats.org/officeDocument/2006/relationships/image" Target="../media/image10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2.png"/><Relationship Id="rId11" Type="http://schemas.openxmlformats.org/officeDocument/2006/relationships/image" Target="../media/image1.png"/><Relationship Id="rId24" Type="http://schemas.openxmlformats.org/officeDocument/2006/relationships/oleObject" Target="../embeddings/oleObject111.bin"/><Relationship Id="rId32" Type="http://schemas.openxmlformats.org/officeDocument/2006/relationships/oleObject" Target="../embeddings/oleObject115.bin"/><Relationship Id="rId5" Type="http://schemas.openxmlformats.org/officeDocument/2006/relationships/oleObject" Target="../embeddings/oleObject102.bin"/><Relationship Id="rId15" Type="http://schemas.openxmlformats.org/officeDocument/2006/relationships/image" Target="../media/image96.wmf"/><Relationship Id="rId23" Type="http://schemas.openxmlformats.org/officeDocument/2006/relationships/image" Target="../media/image100.wmf"/><Relationship Id="rId28" Type="http://schemas.openxmlformats.org/officeDocument/2006/relationships/oleObject" Target="../embeddings/oleObject113.bin"/><Relationship Id="rId10" Type="http://schemas.openxmlformats.org/officeDocument/2006/relationships/image" Target="../media/image94.wmf"/><Relationship Id="rId19" Type="http://schemas.openxmlformats.org/officeDocument/2006/relationships/image" Target="../media/image98.wmf"/><Relationship Id="rId31" Type="http://schemas.openxmlformats.org/officeDocument/2006/relationships/image" Target="../media/image10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04.bin"/><Relationship Id="rId14" Type="http://schemas.openxmlformats.org/officeDocument/2006/relationships/oleObject" Target="../embeddings/oleObject106.bin"/><Relationship Id="rId22" Type="http://schemas.openxmlformats.org/officeDocument/2006/relationships/oleObject" Target="../embeddings/oleObject110.bin"/><Relationship Id="rId27" Type="http://schemas.openxmlformats.org/officeDocument/2006/relationships/image" Target="../media/image102.wmf"/><Relationship Id="rId30" Type="http://schemas.openxmlformats.org/officeDocument/2006/relationships/oleObject" Target="../embeddings/oleObject114.bin"/><Relationship Id="rId8" Type="http://schemas.openxmlformats.org/officeDocument/2006/relationships/image" Target="../media/image9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17.png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image" Target="../media/image116.png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11.wmf"/><Relationship Id="rId22" Type="http://schemas.openxmlformats.org/officeDocument/2006/relationships/image" Target="../media/image11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20.emf"/><Relationship Id="rId18" Type="http://schemas.openxmlformats.org/officeDocument/2006/relationships/oleObject" Target="../embeddings/oleObject133.bin"/><Relationship Id="rId26" Type="http://schemas.openxmlformats.org/officeDocument/2006/relationships/oleObject" Target="../embeddings/oleObject137.bin"/><Relationship Id="rId3" Type="http://schemas.openxmlformats.org/officeDocument/2006/relationships/image" Target="../media/image1.png"/><Relationship Id="rId21" Type="http://schemas.openxmlformats.org/officeDocument/2006/relationships/image" Target="../media/image124.wmf"/><Relationship Id="rId7" Type="http://schemas.openxmlformats.org/officeDocument/2006/relationships/image" Target="../media/image117.e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22.emf"/><Relationship Id="rId25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4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19.emf"/><Relationship Id="rId24" Type="http://schemas.openxmlformats.org/officeDocument/2006/relationships/oleObject" Target="../embeddings/oleObject136.bin"/><Relationship Id="rId5" Type="http://schemas.openxmlformats.org/officeDocument/2006/relationships/image" Target="../media/image116.wmf"/><Relationship Id="rId15" Type="http://schemas.openxmlformats.org/officeDocument/2006/relationships/image" Target="../media/image121.emf"/><Relationship Id="rId23" Type="http://schemas.openxmlformats.org/officeDocument/2006/relationships/image" Target="../media/image125.wmf"/><Relationship Id="rId10" Type="http://schemas.openxmlformats.org/officeDocument/2006/relationships/oleObject" Target="../embeddings/oleObject129.bin"/><Relationship Id="rId19" Type="http://schemas.openxmlformats.org/officeDocument/2006/relationships/image" Target="../media/image123.w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18.wmf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5.bin"/><Relationship Id="rId27" Type="http://schemas.openxmlformats.org/officeDocument/2006/relationships/image" Target="../media/image12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31.wmf"/><Relationship Id="rId18" Type="http://schemas.openxmlformats.org/officeDocument/2006/relationships/oleObject" Target="../embeddings/oleObject145.bin"/><Relationship Id="rId3" Type="http://schemas.openxmlformats.org/officeDocument/2006/relationships/image" Target="../media/image1.png"/><Relationship Id="rId21" Type="http://schemas.openxmlformats.org/officeDocument/2006/relationships/image" Target="../media/image135.wmf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6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49.wmf"/><Relationship Id="rId5" Type="http://schemas.openxmlformats.org/officeDocument/2006/relationships/image" Target="../media/image128.wmf"/><Relationship Id="rId15" Type="http://schemas.openxmlformats.org/officeDocument/2006/relationships/image" Target="../media/image132.wmf"/><Relationship Id="rId23" Type="http://schemas.openxmlformats.org/officeDocument/2006/relationships/image" Target="../media/image136.wmf"/><Relationship Id="rId10" Type="http://schemas.openxmlformats.org/officeDocument/2006/relationships/oleObject" Target="../embeddings/oleObject141.bin"/><Relationship Id="rId19" Type="http://schemas.openxmlformats.org/officeDocument/2006/relationships/image" Target="../media/image134.w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30.wmf"/><Relationship Id="rId14" Type="http://schemas.openxmlformats.org/officeDocument/2006/relationships/oleObject" Target="../embeddings/oleObject143.bin"/><Relationship Id="rId22" Type="http://schemas.openxmlformats.org/officeDocument/2006/relationships/oleObject" Target="../embeddings/oleObject147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wmf"/><Relationship Id="rId18" Type="http://schemas.openxmlformats.org/officeDocument/2006/relationships/oleObject" Target="../embeddings/oleObject155.bin"/><Relationship Id="rId26" Type="http://schemas.openxmlformats.org/officeDocument/2006/relationships/oleObject" Target="../embeddings/oleObject159.bin"/><Relationship Id="rId21" Type="http://schemas.openxmlformats.org/officeDocument/2006/relationships/image" Target="../media/image145.wmf"/><Relationship Id="rId34" Type="http://schemas.openxmlformats.org/officeDocument/2006/relationships/oleObject" Target="../embeddings/oleObject163.bin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52.bin"/><Relationship Id="rId17" Type="http://schemas.openxmlformats.org/officeDocument/2006/relationships/image" Target="../media/image143.wmf"/><Relationship Id="rId25" Type="http://schemas.openxmlformats.org/officeDocument/2006/relationships/image" Target="../media/image147.wmf"/><Relationship Id="rId33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4.bin"/><Relationship Id="rId20" Type="http://schemas.openxmlformats.org/officeDocument/2006/relationships/oleObject" Target="../embeddings/oleObject156.bin"/><Relationship Id="rId29" Type="http://schemas.openxmlformats.org/officeDocument/2006/relationships/image" Target="../media/image149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40.wmf"/><Relationship Id="rId24" Type="http://schemas.openxmlformats.org/officeDocument/2006/relationships/oleObject" Target="../embeddings/oleObject158.bin"/><Relationship Id="rId32" Type="http://schemas.openxmlformats.org/officeDocument/2006/relationships/oleObject" Target="../embeddings/oleObject162.bin"/><Relationship Id="rId37" Type="http://schemas.openxmlformats.org/officeDocument/2006/relationships/oleObject" Target="../embeddings/oleObject165.bin"/><Relationship Id="rId5" Type="http://schemas.openxmlformats.org/officeDocument/2006/relationships/image" Target="../media/image137.wmf"/><Relationship Id="rId15" Type="http://schemas.openxmlformats.org/officeDocument/2006/relationships/image" Target="../media/image142.wmf"/><Relationship Id="rId23" Type="http://schemas.openxmlformats.org/officeDocument/2006/relationships/image" Target="../media/image146.wmf"/><Relationship Id="rId28" Type="http://schemas.openxmlformats.org/officeDocument/2006/relationships/oleObject" Target="../embeddings/oleObject160.bin"/><Relationship Id="rId36" Type="http://schemas.openxmlformats.org/officeDocument/2006/relationships/image" Target="../media/image152.wmf"/><Relationship Id="rId10" Type="http://schemas.openxmlformats.org/officeDocument/2006/relationships/oleObject" Target="../embeddings/oleObject151.bin"/><Relationship Id="rId19" Type="http://schemas.openxmlformats.org/officeDocument/2006/relationships/image" Target="../media/image144.wmf"/><Relationship Id="rId31" Type="http://schemas.openxmlformats.org/officeDocument/2006/relationships/image" Target="../media/image150.wmf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153.bin"/><Relationship Id="rId22" Type="http://schemas.openxmlformats.org/officeDocument/2006/relationships/oleObject" Target="../embeddings/oleObject157.bin"/><Relationship Id="rId27" Type="http://schemas.openxmlformats.org/officeDocument/2006/relationships/image" Target="../media/image148.wmf"/><Relationship Id="rId30" Type="http://schemas.openxmlformats.org/officeDocument/2006/relationships/oleObject" Target="../embeddings/oleObject161.bin"/><Relationship Id="rId35" Type="http://schemas.openxmlformats.org/officeDocument/2006/relationships/oleObject" Target="../embeddings/oleObject164.bin"/><Relationship Id="rId8" Type="http://schemas.openxmlformats.org/officeDocument/2006/relationships/oleObject" Target="../embeddings/oleObject150.bin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56.wmf"/><Relationship Id="rId18" Type="http://schemas.openxmlformats.org/officeDocument/2006/relationships/oleObject" Target="../embeddings/oleObject173.bin"/><Relationship Id="rId3" Type="http://schemas.openxmlformats.org/officeDocument/2006/relationships/image" Target="../media/image1.png"/><Relationship Id="rId21" Type="http://schemas.openxmlformats.org/officeDocument/2006/relationships/image" Target="../media/image135.wmf"/><Relationship Id="rId7" Type="http://schemas.openxmlformats.org/officeDocument/2006/relationships/image" Target="../media/image154.wmf"/><Relationship Id="rId12" Type="http://schemas.openxmlformats.org/officeDocument/2006/relationships/oleObject" Target="../embeddings/oleObject170.bin"/><Relationship Id="rId17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2.bin"/><Relationship Id="rId20" Type="http://schemas.openxmlformats.org/officeDocument/2006/relationships/oleObject" Target="../embeddings/oleObject174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49.wmf"/><Relationship Id="rId5" Type="http://schemas.openxmlformats.org/officeDocument/2006/relationships/image" Target="../media/image153.wmf"/><Relationship Id="rId15" Type="http://schemas.openxmlformats.org/officeDocument/2006/relationships/image" Target="../media/image132.wmf"/><Relationship Id="rId23" Type="http://schemas.openxmlformats.org/officeDocument/2006/relationships/image" Target="../media/image136.wmf"/><Relationship Id="rId10" Type="http://schemas.openxmlformats.org/officeDocument/2006/relationships/oleObject" Target="../embeddings/oleObject169.bin"/><Relationship Id="rId19" Type="http://schemas.openxmlformats.org/officeDocument/2006/relationships/image" Target="../media/image157.wmf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55.wmf"/><Relationship Id="rId14" Type="http://schemas.openxmlformats.org/officeDocument/2006/relationships/oleObject" Target="../embeddings/oleObject171.bin"/><Relationship Id="rId22" Type="http://schemas.openxmlformats.org/officeDocument/2006/relationships/oleObject" Target="../embeddings/oleObject175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wmf"/><Relationship Id="rId18" Type="http://schemas.openxmlformats.org/officeDocument/2006/relationships/oleObject" Target="../embeddings/oleObject183.bin"/><Relationship Id="rId26" Type="http://schemas.openxmlformats.org/officeDocument/2006/relationships/oleObject" Target="../embeddings/oleObject187.bin"/><Relationship Id="rId39" Type="http://schemas.openxmlformats.org/officeDocument/2006/relationships/oleObject" Target="../embeddings/oleObject194.bin"/><Relationship Id="rId21" Type="http://schemas.openxmlformats.org/officeDocument/2006/relationships/image" Target="../media/image160.wmf"/><Relationship Id="rId34" Type="http://schemas.openxmlformats.org/officeDocument/2006/relationships/image" Target="../media/image163.wmf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80.bin"/><Relationship Id="rId17" Type="http://schemas.openxmlformats.org/officeDocument/2006/relationships/image" Target="../media/image143.wmf"/><Relationship Id="rId25" Type="http://schemas.openxmlformats.org/officeDocument/2006/relationships/image" Target="../media/image162.wmf"/><Relationship Id="rId33" Type="http://schemas.openxmlformats.org/officeDocument/2006/relationships/oleObject" Target="../embeddings/oleObject191.bin"/><Relationship Id="rId38" Type="http://schemas.openxmlformats.org/officeDocument/2006/relationships/image" Target="../media/image16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2.bin"/><Relationship Id="rId20" Type="http://schemas.openxmlformats.org/officeDocument/2006/relationships/oleObject" Target="../embeddings/oleObject184.bin"/><Relationship Id="rId29" Type="http://schemas.openxmlformats.org/officeDocument/2006/relationships/oleObject" Target="../embeddings/oleObject189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140.wmf"/><Relationship Id="rId24" Type="http://schemas.openxmlformats.org/officeDocument/2006/relationships/oleObject" Target="../embeddings/oleObject186.bin"/><Relationship Id="rId32" Type="http://schemas.openxmlformats.org/officeDocument/2006/relationships/image" Target="../media/image150.wmf"/><Relationship Id="rId37" Type="http://schemas.openxmlformats.org/officeDocument/2006/relationships/oleObject" Target="../embeddings/oleObject193.bin"/><Relationship Id="rId40" Type="http://schemas.openxmlformats.org/officeDocument/2006/relationships/image" Target="../media/image166.wmf"/><Relationship Id="rId5" Type="http://schemas.openxmlformats.org/officeDocument/2006/relationships/image" Target="../media/image137.wmf"/><Relationship Id="rId15" Type="http://schemas.openxmlformats.org/officeDocument/2006/relationships/image" Target="../media/image142.wmf"/><Relationship Id="rId23" Type="http://schemas.openxmlformats.org/officeDocument/2006/relationships/image" Target="../media/image161.wmf"/><Relationship Id="rId28" Type="http://schemas.openxmlformats.org/officeDocument/2006/relationships/oleObject" Target="../embeddings/oleObject188.bin"/><Relationship Id="rId36" Type="http://schemas.openxmlformats.org/officeDocument/2006/relationships/image" Target="../media/image164.wmf"/><Relationship Id="rId10" Type="http://schemas.openxmlformats.org/officeDocument/2006/relationships/oleObject" Target="../embeddings/oleObject179.bin"/><Relationship Id="rId19" Type="http://schemas.openxmlformats.org/officeDocument/2006/relationships/image" Target="../media/image159.wmf"/><Relationship Id="rId31" Type="http://schemas.openxmlformats.org/officeDocument/2006/relationships/oleObject" Target="../embeddings/oleObject190.bin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181.bin"/><Relationship Id="rId22" Type="http://schemas.openxmlformats.org/officeDocument/2006/relationships/oleObject" Target="../embeddings/oleObject185.bin"/><Relationship Id="rId27" Type="http://schemas.openxmlformats.org/officeDocument/2006/relationships/image" Target="../media/image151.wmf"/><Relationship Id="rId30" Type="http://schemas.openxmlformats.org/officeDocument/2006/relationships/image" Target="../media/image149.wmf"/><Relationship Id="rId35" Type="http://schemas.openxmlformats.org/officeDocument/2006/relationships/oleObject" Target="../embeddings/oleObject192.bin"/><Relationship Id="rId8" Type="http://schemas.openxmlformats.org/officeDocument/2006/relationships/oleObject" Target="../embeddings/oleObject178.bin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167.wmf"/><Relationship Id="rId9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203.bin"/><Relationship Id="rId18" Type="http://schemas.openxmlformats.org/officeDocument/2006/relationships/image" Target="../media/image177.wmf"/><Relationship Id="rId3" Type="http://schemas.openxmlformats.org/officeDocument/2006/relationships/oleObject" Target="../embeddings/oleObject198.bin"/><Relationship Id="rId21" Type="http://schemas.openxmlformats.org/officeDocument/2006/relationships/oleObject" Target="../embeddings/oleObject207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174.wmf"/><Relationship Id="rId17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6.wmf"/><Relationship Id="rId20" Type="http://schemas.openxmlformats.org/officeDocument/2006/relationships/image" Target="../media/image178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202.bin"/><Relationship Id="rId24" Type="http://schemas.openxmlformats.org/officeDocument/2006/relationships/image" Target="../media/image180.wmf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23" Type="http://schemas.openxmlformats.org/officeDocument/2006/relationships/oleObject" Target="../embeddings/oleObject208.bin"/><Relationship Id="rId10" Type="http://schemas.openxmlformats.org/officeDocument/2006/relationships/image" Target="../media/image173.wmf"/><Relationship Id="rId19" Type="http://schemas.openxmlformats.org/officeDocument/2006/relationships/oleObject" Target="../embeddings/oleObject206.bin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175.wmf"/><Relationship Id="rId22" Type="http://schemas.openxmlformats.org/officeDocument/2006/relationships/image" Target="../media/image17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188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185.wmf"/><Relationship Id="rId17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7.wmf"/><Relationship Id="rId20" Type="http://schemas.openxmlformats.org/officeDocument/2006/relationships/image" Target="../media/image18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10" Type="http://schemas.openxmlformats.org/officeDocument/2006/relationships/image" Target="../media/image184.wmf"/><Relationship Id="rId19" Type="http://schemas.openxmlformats.org/officeDocument/2006/relationships/oleObject" Target="../embeddings/oleObject217.bin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18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197.wmf"/><Relationship Id="rId26" Type="http://schemas.openxmlformats.org/officeDocument/2006/relationships/image" Target="../media/image201.wmf"/><Relationship Id="rId3" Type="http://schemas.openxmlformats.org/officeDocument/2006/relationships/oleObject" Target="../embeddings/oleObject218.bin"/><Relationship Id="rId21" Type="http://schemas.openxmlformats.org/officeDocument/2006/relationships/oleObject" Target="../embeddings/oleObject227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194.wmf"/><Relationship Id="rId17" Type="http://schemas.openxmlformats.org/officeDocument/2006/relationships/oleObject" Target="../embeddings/oleObject225.bin"/><Relationship Id="rId25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6.wmf"/><Relationship Id="rId20" Type="http://schemas.openxmlformats.org/officeDocument/2006/relationships/image" Target="../media/image198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222.bin"/><Relationship Id="rId24" Type="http://schemas.openxmlformats.org/officeDocument/2006/relationships/image" Target="../media/image200.wmf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23" Type="http://schemas.openxmlformats.org/officeDocument/2006/relationships/oleObject" Target="../embeddings/oleObject228.bin"/><Relationship Id="rId10" Type="http://schemas.openxmlformats.org/officeDocument/2006/relationships/image" Target="../media/image193.wmf"/><Relationship Id="rId19" Type="http://schemas.openxmlformats.org/officeDocument/2006/relationships/oleObject" Target="../embeddings/oleObject226.bin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195.wmf"/><Relationship Id="rId22" Type="http://schemas.openxmlformats.org/officeDocument/2006/relationships/image" Target="../media/image19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0.bin"/><Relationship Id="rId7" Type="http://schemas.openxmlformats.org/officeDocument/2006/relationships/image" Target="../media/image20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1.bin"/><Relationship Id="rId5" Type="http://schemas.openxmlformats.org/officeDocument/2006/relationships/image" Target="../media/image1.png"/><Relationship Id="rId4" Type="http://schemas.openxmlformats.org/officeDocument/2006/relationships/image" Target="../media/image20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png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image" Target="../media/image1.png"/><Relationship Id="rId21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8.wmf"/><Relationship Id="rId25" Type="http://schemas.openxmlformats.org/officeDocument/2006/relationships/image" Target="../media/image22.wmf"/><Relationship Id="rId33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5.wmf"/><Relationship Id="rId24" Type="http://schemas.openxmlformats.org/officeDocument/2006/relationships/oleObject" Target="../embeddings/oleObject24.bin"/><Relationship Id="rId32" Type="http://schemas.openxmlformats.org/officeDocument/2006/relationships/oleObject" Target="../embeddings/oleObject28.bin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23" Type="http://schemas.openxmlformats.org/officeDocument/2006/relationships/image" Target="../media/image21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9.wmf"/><Relationship Id="rId31" Type="http://schemas.openxmlformats.org/officeDocument/2006/relationships/image" Target="../media/image25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3.wmf"/><Relationship Id="rId30" Type="http://schemas.openxmlformats.org/officeDocument/2006/relationships/oleObject" Target="../embeddings/oleObject27.bin"/><Relationship Id="rId8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36.bin"/><Relationship Id="rId3" Type="http://schemas.openxmlformats.org/officeDocument/2006/relationships/image" Target="../media/image1.png"/><Relationship Id="rId21" Type="http://schemas.openxmlformats.org/officeDocument/2006/relationships/image" Target="../media/image35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3.wmf"/><Relationship Id="rId25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0.wmf"/><Relationship Id="rId24" Type="http://schemas.openxmlformats.org/officeDocument/2006/relationships/oleObject" Target="../embeddings/oleObject39.bin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23" Type="http://schemas.openxmlformats.org/officeDocument/2006/relationships/image" Target="../media/image36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47.bin"/><Relationship Id="rId3" Type="http://schemas.openxmlformats.org/officeDocument/2006/relationships/image" Target="../media/image1.png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38.wmf"/><Relationship Id="rId5" Type="http://schemas.openxmlformats.org/officeDocument/2006/relationships/image" Target="../media/image30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2350" y="2297214"/>
            <a:ext cx="6785560" cy="1865483"/>
          </a:xfrm>
          <a:ln w="57150" cmpd="thickThin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11   </a:t>
            </a:r>
            <a:r>
              <a:rPr lang="zh-CN" altLang="en-US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格林公式、高</a:t>
            </a:r>
            <a:r>
              <a:rPr lang="en-US" altLang="zh-CN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斯公式和斯托克斯公式</a:t>
            </a:r>
            <a:endParaRPr lang="zh-CN" altLang="en-US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682659" y="1124911"/>
            <a:ext cx="6400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lang="zh-CN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格林公式的</a:t>
            </a: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简单应用</a:t>
            </a:r>
          </a:p>
        </p:txBody>
      </p:sp>
      <p:sp>
        <p:nvSpPr>
          <p:cNvPr id="644099" name="Text Box 3"/>
          <p:cNvSpPr txBox="1">
            <a:spLocks noChangeArrowheads="1"/>
          </p:cNvSpPr>
          <p:nvPr/>
        </p:nvSpPr>
        <p:spPr bwMode="auto">
          <a:xfrm>
            <a:off x="1177131" y="2609509"/>
            <a:ext cx="940190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情形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：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封闭正向曲线，且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所围区域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无奇点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82659" y="1812923"/>
            <a:ext cx="7620000" cy="765175"/>
            <a:chOff x="384" y="735"/>
            <a:chExt cx="4800" cy="482"/>
          </a:xfrm>
        </p:grpSpPr>
        <p:sp>
          <p:nvSpPr>
            <p:cNvPr id="15386" name="Text Box 5"/>
            <p:cNvSpPr txBox="1">
              <a:spLocks noChangeArrowheads="1"/>
            </p:cNvSpPr>
            <p:nvPr/>
          </p:nvSpPr>
          <p:spPr bwMode="auto">
            <a:xfrm>
              <a:off x="384" y="735"/>
              <a:ext cx="48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dirty="0">
                  <a:solidFill>
                    <a:srgbClr val="FF0000"/>
                  </a:solidFill>
                  <a:ea typeface="黑体" panose="02010609060101010101" pitchFamily="49" charset="-122"/>
                </a:rPr>
                <a:t>1)</a:t>
              </a: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简化第二类曲线积分           的计算</a:t>
              </a:r>
              <a:r>
                <a:rPr lang="en-US" altLang="zh-CN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5387" name="Object 9"/>
            <p:cNvGraphicFramePr>
              <a:graphicFrameLocks noChangeAspect="1"/>
            </p:cNvGraphicFramePr>
            <p:nvPr/>
          </p:nvGraphicFramePr>
          <p:xfrm>
            <a:off x="2804" y="736"/>
            <a:ext cx="1209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8" name="公式" r:id="rId4" imgW="1905179" imgH="752349" progId="Equation.3">
                    <p:embed/>
                  </p:oleObj>
                </mc:Choice>
                <mc:Fallback>
                  <p:oleObj name="公式" r:id="rId4" imgW="1905179" imgH="752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4" y="736"/>
                          <a:ext cx="1209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4103" name="Text Box 7"/>
          <p:cNvSpPr txBox="1">
            <a:spLocks noChangeArrowheads="1"/>
          </p:cNvSpPr>
          <p:nvPr/>
        </p:nvSpPr>
        <p:spPr bwMode="auto">
          <a:xfrm>
            <a:off x="1135765" y="3464970"/>
            <a:ext cx="871378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奇点：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无定义或偏导不存在或偏导不连续的点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44144" name="Text Box 48"/>
          <p:cNvSpPr txBox="1">
            <a:spLocks noChangeArrowheads="1"/>
          </p:cNvSpPr>
          <p:nvPr/>
        </p:nvSpPr>
        <p:spPr bwMode="auto">
          <a:xfrm>
            <a:off x="1177131" y="4156893"/>
            <a:ext cx="539908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则可直接应用格林公式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809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6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08135"/>
              </p:ext>
            </p:extLst>
          </p:nvPr>
        </p:nvGraphicFramePr>
        <p:xfrm>
          <a:off x="1840714" y="1105180"/>
          <a:ext cx="6111175" cy="1839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4" name="Equation" r:id="rId3" imgW="2743200" imgH="825480" progId="Equation.DSMT4">
                  <p:embed/>
                </p:oleObj>
              </mc:Choice>
              <mc:Fallback>
                <p:oleObj name="Equation" r:id="rId3" imgW="274320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714" y="1105180"/>
                        <a:ext cx="6111175" cy="1839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9955212" y="1316038"/>
            <a:ext cx="1724025" cy="2344737"/>
            <a:chOff x="2965" y="2026"/>
            <a:chExt cx="1086" cy="1477"/>
          </a:xfrm>
        </p:grpSpPr>
        <p:sp>
          <p:nvSpPr>
            <p:cNvPr id="16401" name="Line 6"/>
            <p:cNvSpPr>
              <a:spLocks noChangeShapeType="1"/>
            </p:cNvSpPr>
            <p:nvPr/>
          </p:nvSpPr>
          <p:spPr bwMode="auto">
            <a:xfrm>
              <a:off x="3098" y="3291"/>
              <a:ext cx="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2" name="Line 7"/>
            <p:cNvSpPr>
              <a:spLocks noChangeShapeType="1"/>
            </p:cNvSpPr>
            <p:nvPr/>
          </p:nvSpPr>
          <p:spPr bwMode="auto">
            <a:xfrm flipV="1">
              <a:off x="3184" y="2069"/>
              <a:ext cx="0" cy="13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3" name="Text Box 8"/>
            <p:cNvSpPr txBox="1">
              <a:spLocks noChangeArrowheads="1"/>
            </p:cNvSpPr>
            <p:nvPr/>
          </p:nvSpPr>
          <p:spPr bwMode="auto">
            <a:xfrm>
              <a:off x="3854" y="3205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x</a:t>
              </a:r>
            </a:p>
          </p:txBody>
        </p:sp>
        <p:sp>
          <p:nvSpPr>
            <p:cNvPr id="16404" name="Text Box 9"/>
            <p:cNvSpPr txBox="1">
              <a:spLocks noChangeArrowheads="1"/>
            </p:cNvSpPr>
            <p:nvPr/>
          </p:nvSpPr>
          <p:spPr bwMode="auto">
            <a:xfrm>
              <a:off x="3022" y="2026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y</a:t>
              </a:r>
            </a:p>
          </p:txBody>
        </p:sp>
        <p:sp>
          <p:nvSpPr>
            <p:cNvPr id="16405" name="Text Box 10"/>
            <p:cNvSpPr txBox="1">
              <a:spLocks noChangeArrowheads="1"/>
            </p:cNvSpPr>
            <p:nvPr/>
          </p:nvSpPr>
          <p:spPr bwMode="auto">
            <a:xfrm>
              <a:off x="2965" y="325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o</a:t>
              </a:r>
            </a:p>
          </p:txBody>
        </p:sp>
        <p:sp>
          <p:nvSpPr>
            <p:cNvPr id="16406" name="AutoShape 11"/>
            <p:cNvSpPr>
              <a:spLocks noChangeArrowheads="1"/>
            </p:cNvSpPr>
            <p:nvPr/>
          </p:nvSpPr>
          <p:spPr bwMode="auto">
            <a:xfrm flipV="1">
              <a:off x="3198" y="2430"/>
              <a:ext cx="433" cy="864"/>
            </a:xfrm>
            <a:prstGeom prst="rtTriangle">
              <a:avLst/>
            </a:prstGeom>
            <a:solidFill>
              <a:schemeClr val="bg1"/>
            </a:solidFill>
            <a:ln w="222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6407" name="Group 12"/>
            <p:cNvGrpSpPr>
              <a:grpSpLocks/>
            </p:cNvGrpSpPr>
            <p:nvPr/>
          </p:nvGrpSpPr>
          <p:grpSpPr bwMode="auto">
            <a:xfrm>
              <a:off x="3606" y="2251"/>
              <a:ext cx="144" cy="1059"/>
              <a:chOff x="4762" y="1274"/>
              <a:chExt cx="144" cy="1059"/>
            </a:xfrm>
          </p:grpSpPr>
          <p:sp>
            <p:nvSpPr>
              <p:cNvPr id="16412" name="Line 13"/>
              <p:cNvSpPr>
                <a:spLocks noChangeShapeType="1"/>
              </p:cNvSpPr>
              <p:nvPr/>
            </p:nvSpPr>
            <p:spPr bwMode="auto">
              <a:xfrm>
                <a:off x="4800" y="1469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13" name="Object 15"/>
              <p:cNvGraphicFramePr>
                <a:graphicFrameLocks noChangeAspect="1"/>
              </p:cNvGraphicFramePr>
              <p:nvPr/>
            </p:nvGraphicFramePr>
            <p:xfrm>
              <a:off x="4762" y="1274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75" name="公式" r:id="rId6" imgW="317225" imgH="317225" progId="Equation.3">
                      <p:embed/>
                    </p:oleObj>
                  </mc:Choice>
                  <mc:Fallback>
                    <p:oleObj name="公式" r:id="rId6" imgW="317225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2" y="1274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408" name="Object 11"/>
            <p:cNvGraphicFramePr>
              <a:graphicFrameLocks noChangeAspect="1"/>
            </p:cNvGraphicFramePr>
            <p:nvPr/>
          </p:nvGraphicFramePr>
          <p:xfrm>
            <a:off x="3228" y="2268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6" name="公式" r:id="rId8" imgW="317225" imgH="317225" progId="Equation.3">
                    <p:embed/>
                  </p:oleObj>
                </mc:Choice>
                <mc:Fallback>
                  <p:oleObj name="公式" r:id="rId8" imgW="317225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2268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9" name="Object 12"/>
            <p:cNvGraphicFramePr>
              <a:graphicFrameLocks noChangeAspect="1"/>
            </p:cNvGraphicFramePr>
            <p:nvPr/>
          </p:nvGraphicFramePr>
          <p:xfrm>
            <a:off x="3606" y="3294"/>
            <a:ext cx="8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7" name="公式" r:id="rId10" imgW="190335" imgH="317225" progId="Equation.3">
                    <p:embed/>
                  </p:oleObj>
                </mc:Choice>
                <mc:Fallback>
                  <p:oleObj name="公式" r:id="rId10" imgW="190335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294"/>
                          <a:ext cx="8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0" name="Object 13"/>
            <p:cNvGraphicFramePr>
              <a:graphicFrameLocks noChangeAspect="1"/>
            </p:cNvGraphicFramePr>
            <p:nvPr/>
          </p:nvGraphicFramePr>
          <p:xfrm>
            <a:off x="3055" y="2343"/>
            <a:ext cx="99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8" name="公式" r:id="rId12" imgW="215713" imgH="304536" progId="Equation.3">
                    <p:embed/>
                  </p:oleObj>
                </mc:Choice>
                <mc:Fallback>
                  <p:oleObj name="公式" r:id="rId12" imgW="215713" imgH="3045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5" y="2343"/>
                          <a:ext cx="99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1" name="Object 14"/>
            <p:cNvGraphicFramePr>
              <a:graphicFrameLocks noChangeAspect="1"/>
            </p:cNvGraphicFramePr>
            <p:nvPr/>
          </p:nvGraphicFramePr>
          <p:xfrm>
            <a:off x="3333" y="2604"/>
            <a:ext cx="15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9" name="公式" r:id="rId14" imgW="342603" imgH="317225" progId="Equation.3">
                    <p:embed/>
                  </p:oleObj>
                </mc:Choice>
                <mc:Fallback>
                  <p:oleObj name="公式" r:id="rId14" imgW="342603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3" y="2604"/>
                          <a:ext cx="15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099" name="Line 19"/>
          <p:cNvSpPr>
            <a:spLocks noChangeShapeType="1"/>
          </p:cNvSpPr>
          <p:nvPr/>
        </p:nvSpPr>
        <p:spPr bwMode="auto">
          <a:xfrm flipV="1">
            <a:off x="10605292" y="2528888"/>
            <a:ext cx="115888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0" name="Line 20"/>
          <p:cNvSpPr>
            <a:spLocks noChangeShapeType="1"/>
          </p:cNvSpPr>
          <p:nvPr/>
        </p:nvSpPr>
        <p:spPr bwMode="auto">
          <a:xfrm>
            <a:off x="10325100" y="2363787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1" name="Line 21"/>
          <p:cNvSpPr>
            <a:spLocks noChangeShapeType="1"/>
          </p:cNvSpPr>
          <p:nvPr/>
        </p:nvSpPr>
        <p:spPr bwMode="auto">
          <a:xfrm flipH="1" flipV="1">
            <a:off x="10449718" y="1957388"/>
            <a:ext cx="4270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2" name="Rectangle 22"/>
          <p:cNvSpPr>
            <a:spLocks noChangeArrowheads="1"/>
          </p:cNvSpPr>
          <p:nvPr/>
        </p:nvSpPr>
        <p:spPr bwMode="auto">
          <a:xfrm>
            <a:off x="1840714" y="2881297"/>
            <a:ext cx="588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tabLst>
                <a:tab pos="466725" algn="dec"/>
              </a:tabLst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tabLst>
                <a:tab pos="466725" algn="dec"/>
              </a:tabLst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861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416216"/>
              </p:ext>
            </p:extLst>
          </p:nvPr>
        </p:nvGraphicFramePr>
        <p:xfrm>
          <a:off x="2537010" y="2930509"/>
          <a:ext cx="2543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0" name="公式" r:id="rId16" imgW="2540000" imgH="469900" progId="Equation.3">
                  <p:embed/>
                </p:oleObj>
              </mc:Choice>
              <mc:Fallback>
                <p:oleObj name="公式" r:id="rId16" imgW="2540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010" y="2930509"/>
                        <a:ext cx="25431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014594"/>
              </p:ext>
            </p:extLst>
          </p:nvPr>
        </p:nvGraphicFramePr>
        <p:xfrm>
          <a:off x="5358217" y="2918484"/>
          <a:ext cx="200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1" name="公式" r:id="rId18" imgW="2006600" imgH="469900" progId="Equation.3">
                  <p:embed/>
                </p:oleObj>
              </mc:Choice>
              <mc:Fallback>
                <p:oleObj name="公式" r:id="rId18" imgW="2006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217" y="2918484"/>
                        <a:ext cx="200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523488"/>
              </p:ext>
            </p:extLst>
          </p:nvPr>
        </p:nvGraphicFramePr>
        <p:xfrm>
          <a:off x="2429164" y="3621898"/>
          <a:ext cx="1999167" cy="53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2" name="Equation" r:id="rId20" imgW="850680" imgH="228600" progId="Equation.DSMT4">
                  <p:embed/>
                </p:oleObj>
              </mc:Choice>
              <mc:Fallback>
                <p:oleObj name="Equation" r:id="rId20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9164" y="3621898"/>
                        <a:ext cx="1999167" cy="536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191851"/>
              </p:ext>
            </p:extLst>
          </p:nvPr>
        </p:nvGraphicFramePr>
        <p:xfrm>
          <a:off x="4511459" y="3606994"/>
          <a:ext cx="1710024" cy="613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3" name="Equation" r:id="rId22" imgW="672840" imgH="241200" progId="Equation.DSMT4">
                  <p:embed/>
                </p:oleObj>
              </mc:Choice>
              <mc:Fallback>
                <p:oleObj name="Equation" r:id="rId22" imgW="672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459" y="3606994"/>
                        <a:ext cx="1710024" cy="613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07" name="Text Box 27"/>
          <p:cNvSpPr txBox="1">
            <a:spLocks noChangeArrowheads="1"/>
          </p:cNvSpPr>
          <p:nvPr/>
        </p:nvSpPr>
        <p:spPr bwMode="auto">
          <a:xfrm>
            <a:off x="6221483" y="3633166"/>
            <a:ext cx="321779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记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所围区域为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</a:p>
        </p:txBody>
      </p:sp>
      <p:graphicFrame>
        <p:nvGraphicFramePr>
          <p:cNvPr id="68610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346799"/>
              </p:ext>
            </p:extLst>
          </p:nvPr>
        </p:nvGraphicFramePr>
        <p:xfrm>
          <a:off x="2186781" y="4325937"/>
          <a:ext cx="4483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4" name="公式" r:id="rId24" imgW="4483100" imgH="762000" progId="Equation.3">
                  <p:embed/>
                </p:oleObj>
              </mc:Choice>
              <mc:Fallback>
                <p:oleObj name="公式" r:id="rId24" imgW="44831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781" y="4325937"/>
                        <a:ext cx="4483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0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070795"/>
              </p:ext>
            </p:extLst>
          </p:nvPr>
        </p:nvGraphicFramePr>
        <p:xfrm>
          <a:off x="6669885" y="4278675"/>
          <a:ext cx="3505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" name="公式" r:id="rId26" imgW="3505200" imgH="685800" progId="Equation.3">
                  <p:embed/>
                </p:oleObj>
              </mc:Choice>
              <mc:Fallback>
                <p:oleObj name="公式" r:id="rId26" imgW="35052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9885" y="4278675"/>
                        <a:ext cx="3505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49632"/>
              </p:ext>
            </p:extLst>
          </p:nvPr>
        </p:nvGraphicFramePr>
        <p:xfrm>
          <a:off x="3971781" y="5219274"/>
          <a:ext cx="2146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" name="公式" r:id="rId28" imgW="2146300" imgH="647700" progId="Equation.3">
                  <p:embed/>
                </p:oleObj>
              </mc:Choice>
              <mc:Fallback>
                <p:oleObj name="公式" r:id="rId28" imgW="21463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781" y="5219274"/>
                        <a:ext cx="2146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640837"/>
              </p:ext>
            </p:extLst>
          </p:nvPr>
        </p:nvGraphicFramePr>
        <p:xfrm>
          <a:off x="6153150" y="5401695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7" name="公式" r:id="rId30" imgW="812447" imgH="393529" progId="Equation.3">
                  <p:embed/>
                </p:oleObj>
              </mc:Choice>
              <mc:Fallback>
                <p:oleObj name="公式" r:id="rId30" imgW="81244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5401695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773301" y="1096827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8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6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8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8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9" grpId="0" animBg="1"/>
      <p:bldP spid="686100" grpId="0" animBg="1"/>
      <p:bldP spid="686101" grpId="0" animBg="1"/>
      <p:bldP spid="68610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651192" y="691809"/>
            <a:ext cx="84582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情形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：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是非封闭曲线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6461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139"/>
              </p:ext>
            </p:extLst>
          </p:nvPr>
        </p:nvGraphicFramePr>
        <p:xfrm>
          <a:off x="1761634" y="1107939"/>
          <a:ext cx="8231190" cy="1968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5" name="Equation" r:id="rId4" imgW="3504960" imgH="838080" progId="Equation.DSMT4">
                  <p:embed/>
                </p:oleObj>
              </mc:Choice>
              <mc:Fallback>
                <p:oleObj name="Equation" r:id="rId4" imgW="35049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634" y="1107939"/>
                        <a:ext cx="8231190" cy="1968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201" name="Rectangle 57"/>
          <p:cNvSpPr>
            <a:spLocks noChangeArrowheads="1"/>
          </p:cNvSpPr>
          <p:nvPr/>
        </p:nvSpPr>
        <p:spPr bwMode="auto">
          <a:xfrm>
            <a:off x="1697999" y="3034773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462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292589"/>
              </p:ext>
            </p:extLst>
          </p:nvPr>
        </p:nvGraphicFramePr>
        <p:xfrm>
          <a:off x="2310890" y="2996684"/>
          <a:ext cx="5522724" cy="879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6" name="Equation" r:id="rId6" imgW="2387520" imgH="380880" progId="Equation.DSMT4">
                  <p:embed/>
                </p:oleObj>
              </mc:Choice>
              <mc:Fallback>
                <p:oleObj name="Equation" r:id="rId6" imgW="2387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0890" y="2996684"/>
                        <a:ext cx="5522724" cy="879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9879204" y="2463495"/>
            <a:ext cx="1971675" cy="1439863"/>
            <a:chOff x="4459" y="1525"/>
            <a:chExt cx="1242" cy="907"/>
          </a:xfrm>
        </p:grpSpPr>
        <p:sp>
          <p:nvSpPr>
            <p:cNvPr id="17430" name="Line 60"/>
            <p:cNvSpPr>
              <a:spLocks noChangeShapeType="1"/>
            </p:cNvSpPr>
            <p:nvPr/>
          </p:nvSpPr>
          <p:spPr bwMode="auto">
            <a:xfrm flipV="1">
              <a:off x="4609" y="1628"/>
              <a:ext cx="0" cy="7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61"/>
            <p:cNvSpPr>
              <a:spLocks noChangeShapeType="1"/>
            </p:cNvSpPr>
            <p:nvPr/>
          </p:nvSpPr>
          <p:spPr bwMode="auto">
            <a:xfrm>
              <a:off x="4512" y="2231"/>
              <a:ext cx="11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32" name="Object 13"/>
            <p:cNvGraphicFramePr>
              <a:graphicFrameLocks noChangeAspect="1"/>
            </p:cNvGraphicFramePr>
            <p:nvPr/>
          </p:nvGraphicFramePr>
          <p:xfrm>
            <a:off x="5556" y="2294"/>
            <a:ext cx="145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97" name="Equation" r:id="rId8" imgW="247784" imgH="228680" progId="Equation.3">
                    <p:embed/>
                  </p:oleObj>
                </mc:Choice>
                <mc:Fallback>
                  <p:oleObj name="Equation" r:id="rId8" imgW="247784" imgH="228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6" y="2294"/>
                          <a:ext cx="145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3" name="Object 14"/>
            <p:cNvGraphicFramePr>
              <a:graphicFrameLocks noChangeAspect="1"/>
            </p:cNvGraphicFramePr>
            <p:nvPr/>
          </p:nvGraphicFramePr>
          <p:xfrm>
            <a:off x="4649" y="1525"/>
            <a:ext cx="14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98" name="公式" r:id="rId10" imgW="247784" imgH="304667" progId="Equation.3">
                    <p:embed/>
                  </p:oleObj>
                </mc:Choice>
                <mc:Fallback>
                  <p:oleObj name="公式" r:id="rId10" imgW="247784" imgH="3046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1525"/>
                          <a:ext cx="145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4" name="Object 15"/>
            <p:cNvGraphicFramePr>
              <a:graphicFrameLocks noChangeAspect="1"/>
            </p:cNvGraphicFramePr>
            <p:nvPr/>
          </p:nvGraphicFramePr>
          <p:xfrm>
            <a:off x="4459" y="2251"/>
            <a:ext cx="14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99" name="Equation" r:id="rId12" imgW="285795" imgH="304667" progId="Equation.3">
                    <p:embed/>
                  </p:oleObj>
                </mc:Choice>
                <mc:Fallback>
                  <p:oleObj name="Equation" r:id="rId12" imgW="285795" imgH="3046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2251"/>
                          <a:ext cx="145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5" name="Arc 65"/>
            <p:cNvSpPr>
              <a:spLocks/>
            </p:cNvSpPr>
            <p:nvPr/>
          </p:nvSpPr>
          <p:spPr bwMode="auto">
            <a:xfrm rot="16200000">
              <a:off x="4813" y="1639"/>
              <a:ext cx="408" cy="816"/>
            </a:xfrm>
            <a:custGeom>
              <a:avLst/>
              <a:gdLst>
                <a:gd name="T0" fmla="*/ 0 w 21600"/>
                <a:gd name="T1" fmla="*/ 0 h 43189"/>
                <a:gd name="T2" fmla="*/ 0 w 21600"/>
                <a:gd name="T3" fmla="*/ 0 h 43189"/>
                <a:gd name="T4" fmla="*/ 0 w 21600"/>
                <a:gd name="T5" fmla="*/ 0 h 431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89"/>
                <a:gd name="T11" fmla="*/ 21600 w 21600"/>
                <a:gd name="T12" fmla="*/ 43189 h 43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8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58"/>
                    <a:pt x="12348" y="42812"/>
                    <a:pt x="696" y="43188"/>
                  </a:cubicBezTo>
                </a:path>
                <a:path w="21600" h="4318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58"/>
                    <a:pt x="12348" y="42812"/>
                    <a:pt x="696" y="4318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36" name="Object 16"/>
            <p:cNvGraphicFramePr>
              <a:graphicFrameLocks noChangeAspect="1"/>
            </p:cNvGraphicFramePr>
            <p:nvPr/>
          </p:nvGraphicFramePr>
          <p:xfrm>
            <a:off x="5324" y="2233"/>
            <a:ext cx="16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00" name="公式" r:id="rId14" imgW="285795" imgH="295348" progId="Equation.3">
                    <p:embed/>
                  </p:oleObj>
                </mc:Choice>
                <mc:Fallback>
                  <p:oleObj name="公式" r:id="rId14" imgW="285795" imgH="2953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4" y="2233"/>
                          <a:ext cx="167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6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465443"/>
              </p:ext>
            </p:extLst>
          </p:nvPr>
        </p:nvGraphicFramePr>
        <p:xfrm>
          <a:off x="2254717" y="3701246"/>
          <a:ext cx="2500315" cy="565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1" name="Equation" r:id="rId16" imgW="1066680" imgH="241200" progId="Equation.DSMT4">
                  <p:embed/>
                </p:oleObj>
              </mc:Choice>
              <mc:Fallback>
                <p:oleObj name="Equation" r:id="rId16" imgW="1066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717" y="3701246"/>
                        <a:ext cx="2500315" cy="565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43990"/>
              </p:ext>
            </p:extLst>
          </p:nvPr>
        </p:nvGraphicFramePr>
        <p:xfrm>
          <a:off x="4970652" y="3677632"/>
          <a:ext cx="2788135" cy="612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2" name="Equation" r:id="rId18" imgW="1155600" imgH="253800" progId="Equation.DSMT4">
                  <p:embed/>
                </p:oleObj>
              </mc:Choice>
              <mc:Fallback>
                <p:oleObj name="Equation" r:id="rId18" imgW="1155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652" y="3677632"/>
                        <a:ext cx="2788135" cy="612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214" name="Line 70"/>
          <p:cNvSpPr>
            <a:spLocks noChangeShapeType="1"/>
          </p:cNvSpPr>
          <p:nvPr/>
        </p:nvSpPr>
        <p:spPr bwMode="auto">
          <a:xfrm>
            <a:off x="10153842" y="3616020"/>
            <a:ext cx="1258887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6215" name="Rectangle 71"/>
          <p:cNvSpPr>
            <a:spLocks noChangeArrowheads="1"/>
          </p:cNvSpPr>
          <p:nvPr/>
        </p:nvSpPr>
        <p:spPr bwMode="auto">
          <a:xfrm>
            <a:off x="10597978" y="3092057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46216" name="Text Box 72"/>
          <p:cNvSpPr txBox="1">
            <a:spLocks noChangeArrowheads="1"/>
          </p:cNvSpPr>
          <p:nvPr/>
        </p:nvSpPr>
        <p:spPr bwMode="auto">
          <a:xfrm>
            <a:off x="1774824" y="4253771"/>
            <a:ext cx="2590800" cy="54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7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作有向线段</a:t>
            </a:r>
            <a:endParaRPr lang="zh-CN" altLang="en-US" sz="27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6217" name="Text Box 73"/>
          <p:cNvSpPr txBox="1">
            <a:spLocks noChangeArrowheads="1"/>
          </p:cNvSpPr>
          <p:nvPr/>
        </p:nvSpPr>
        <p:spPr bwMode="auto">
          <a:xfrm>
            <a:off x="6625433" y="4208463"/>
            <a:ext cx="39243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700" b="1" dirty="0">
                <a:solidFill>
                  <a:schemeClr val="tx1"/>
                </a:solidFill>
                <a:ea typeface="宋体" panose="02010600030101010101" pitchFamily="2" charset="-122"/>
              </a:rPr>
              <a:t>它与</a:t>
            </a:r>
            <a:r>
              <a:rPr lang="en-US" altLang="zh-CN" sz="2700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sz="2700" b="1" dirty="0">
                <a:solidFill>
                  <a:schemeClr val="tx1"/>
                </a:solidFill>
                <a:ea typeface="宋体" panose="02010600030101010101" pitchFamily="2" charset="-122"/>
              </a:rPr>
              <a:t>所围闭区域记为 </a:t>
            </a:r>
            <a:r>
              <a:rPr lang="en-US" altLang="zh-CN" sz="2700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700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</a:p>
        </p:txBody>
      </p:sp>
      <p:graphicFrame>
        <p:nvGraphicFramePr>
          <p:cNvPr id="6462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100895"/>
              </p:ext>
            </p:extLst>
          </p:nvPr>
        </p:nvGraphicFramePr>
        <p:xfrm>
          <a:off x="3608062" y="4253771"/>
          <a:ext cx="3022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3" name="公式" r:id="rId20" imgW="3048000" imgH="457200" progId="Equation.3">
                  <p:embed/>
                </p:oleObj>
              </mc:Choice>
              <mc:Fallback>
                <p:oleObj name="公式" r:id="rId20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062" y="4253771"/>
                        <a:ext cx="3022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2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476692"/>
              </p:ext>
            </p:extLst>
          </p:nvPr>
        </p:nvGraphicFramePr>
        <p:xfrm>
          <a:off x="1848015" y="4948908"/>
          <a:ext cx="5994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4" name="公式" r:id="rId22" imgW="5994400" imgH="762000" progId="Equation.3">
                  <p:embed/>
                </p:oleObj>
              </mc:Choice>
              <mc:Fallback>
                <p:oleObj name="公式" r:id="rId22" imgW="59944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015" y="4948908"/>
                        <a:ext cx="5994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220" name="Object 8"/>
          <p:cNvGraphicFramePr>
            <a:graphicFrameLocks noChangeAspect="1"/>
          </p:cNvGraphicFramePr>
          <p:nvPr/>
        </p:nvGraphicFramePr>
        <p:xfrm>
          <a:off x="1992313" y="5732463"/>
          <a:ext cx="1714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5" name="公式" r:id="rId24" imgW="1714500" imgH="762000" progId="Equation.3">
                  <p:embed/>
                </p:oleObj>
              </mc:Choice>
              <mc:Fallback>
                <p:oleObj name="公式" r:id="rId24" imgW="17145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5732463"/>
                        <a:ext cx="1714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2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693298"/>
              </p:ext>
            </p:extLst>
          </p:nvPr>
        </p:nvGraphicFramePr>
        <p:xfrm>
          <a:off x="3701877" y="5666442"/>
          <a:ext cx="1552748" cy="74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6" name="Equation" r:id="rId26" imgW="711000" imgH="342720" progId="Equation.DSMT4">
                  <p:embed/>
                </p:oleObj>
              </mc:Choice>
              <mc:Fallback>
                <p:oleObj name="Equation" r:id="rId26" imgW="7110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877" y="5666442"/>
                        <a:ext cx="1552748" cy="748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222" name="Object 10"/>
          <p:cNvGraphicFramePr>
            <a:graphicFrameLocks noChangeAspect="1"/>
          </p:cNvGraphicFramePr>
          <p:nvPr/>
        </p:nvGraphicFramePr>
        <p:xfrm>
          <a:off x="5305425" y="5589588"/>
          <a:ext cx="1460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7" name="公式" r:id="rId28" imgW="1460500" imgH="838200" progId="Equation.3">
                  <p:embed/>
                </p:oleObj>
              </mc:Choice>
              <mc:Fallback>
                <p:oleObj name="公式" r:id="rId28" imgW="1460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5589588"/>
                        <a:ext cx="1460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223" name="Object 11"/>
          <p:cNvGraphicFramePr>
            <a:graphicFrameLocks noChangeAspect="1"/>
          </p:cNvGraphicFramePr>
          <p:nvPr/>
        </p:nvGraphicFramePr>
        <p:xfrm>
          <a:off x="6816725" y="5589588"/>
          <a:ext cx="1193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8" name="公式" r:id="rId30" imgW="1193800" imgH="825500" progId="Equation.3">
                  <p:embed/>
                </p:oleObj>
              </mc:Choice>
              <mc:Fallback>
                <p:oleObj name="公式" r:id="rId30" imgW="11938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5589588"/>
                        <a:ext cx="1193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224" name="Object 12"/>
          <p:cNvGraphicFramePr>
            <a:graphicFrameLocks noChangeAspect="1"/>
          </p:cNvGraphicFramePr>
          <p:nvPr/>
        </p:nvGraphicFramePr>
        <p:xfrm>
          <a:off x="8113713" y="5589588"/>
          <a:ext cx="229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9" name="公式" r:id="rId32" imgW="2298700" imgH="838200" progId="Equation.3">
                  <p:embed/>
                </p:oleObj>
              </mc:Choice>
              <mc:Fallback>
                <p:oleObj name="公式" r:id="rId32" imgW="22987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3713" y="5589588"/>
                        <a:ext cx="2298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225" name="Line 81"/>
          <p:cNvSpPr>
            <a:spLocks noChangeAspect="1" noChangeShapeType="1"/>
          </p:cNvSpPr>
          <p:nvPr/>
        </p:nvSpPr>
        <p:spPr bwMode="auto">
          <a:xfrm rot="1800000" flipH="1">
            <a:off x="10576910" y="2882074"/>
            <a:ext cx="215900" cy="1095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6226" name="Text Box 82"/>
          <p:cNvSpPr txBox="1">
            <a:spLocks noChangeArrowheads="1"/>
          </p:cNvSpPr>
          <p:nvPr/>
        </p:nvSpPr>
        <p:spPr bwMode="auto">
          <a:xfrm>
            <a:off x="5513579" y="694089"/>
            <a:ext cx="489743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可添加辅助线化为情形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97999" y="1173587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94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6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4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4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4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4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4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4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4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201" grpId="0" build="p" autoUpdateAnimBg="0"/>
      <p:bldP spid="646214" grpId="0" animBg="1"/>
      <p:bldP spid="646215" grpId="0"/>
      <p:bldP spid="646225" grpId="0" animBg="1"/>
      <p:bldP spid="6462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867695" y="1013162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2)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简化二重积分的计算</a:t>
            </a:r>
          </a:p>
        </p:txBody>
      </p:sp>
      <p:graphicFrame>
        <p:nvGraphicFramePr>
          <p:cNvPr id="6472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837910"/>
              </p:ext>
            </p:extLst>
          </p:nvPr>
        </p:nvGraphicFramePr>
        <p:xfrm>
          <a:off x="2045713" y="1766527"/>
          <a:ext cx="5921952" cy="1415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3" name="Equation" r:id="rId4" imgW="2603160" imgH="622080" progId="Equation.DSMT4">
                  <p:embed/>
                </p:oleObj>
              </mc:Choice>
              <mc:Fallback>
                <p:oleObj name="Equation" r:id="rId4" imgW="260316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713" y="1766527"/>
                        <a:ext cx="5921952" cy="1415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988426" y="862014"/>
            <a:ext cx="2844800" cy="2601912"/>
            <a:chOff x="3336" y="930"/>
            <a:chExt cx="1792" cy="1639"/>
          </a:xfrm>
        </p:grpSpPr>
        <p:sp>
          <p:nvSpPr>
            <p:cNvPr id="18459" name="Line 34"/>
            <p:cNvSpPr>
              <a:spLocks noChangeShapeType="1"/>
            </p:cNvSpPr>
            <p:nvPr/>
          </p:nvSpPr>
          <p:spPr bwMode="auto">
            <a:xfrm>
              <a:off x="3336" y="2319"/>
              <a:ext cx="16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Line 35"/>
            <p:cNvSpPr>
              <a:spLocks noChangeShapeType="1"/>
            </p:cNvSpPr>
            <p:nvPr/>
          </p:nvSpPr>
          <p:spPr bwMode="auto">
            <a:xfrm flipV="1">
              <a:off x="3595" y="1182"/>
              <a:ext cx="0" cy="13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Text Box 36"/>
            <p:cNvSpPr txBox="1">
              <a:spLocks noChangeArrowheads="1"/>
            </p:cNvSpPr>
            <p:nvPr/>
          </p:nvSpPr>
          <p:spPr bwMode="auto">
            <a:xfrm>
              <a:off x="4931" y="219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x</a:t>
              </a:r>
            </a:p>
          </p:txBody>
        </p:sp>
        <p:sp>
          <p:nvSpPr>
            <p:cNvPr id="18462" name="Text Box 37"/>
            <p:cNvSpPr txBox="1">
              <a:spLocks noChangeArrowheads="1"/>
            </p:cNvSpPr>
            <p:nvPr/>
          </p:nvSpPr>
          <p:spPr bwMode="auto">
            <a:xfrm>
              <a:off x="3501" y="930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y</a:t>
              </a:r>
            </a:p>
          </p:txBody>
        </p:sp>
        <p:sp>
          <p:nvSpPr>
            <p:cNvPr id="18463" name="Text Box 38"/>
            <p:cNvSpPr txBox="1">
              <a:spLocks noChangeArrowheads="1"/>
            </p:cNvSpPr>
            <p:nvPr/>
          </p:nvSpPr>
          <p:spPr bwMode="auto">
            <a:xfrm>
              <a:off x="3361" y="224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i="1">
                  <a:solidFill>
                    <a:schemeClr val="tx1"/>
                  </a:solidFill>
                  <a:ea typeface="幼圆" panose="02010509060101010101" pitchFamily="49" charset="-122"/>
                </a:rPr>
                <a:t>o</a:t>
              </a:r>
            </a:p>
          </p:txBody>
        </p:sp>
      </p:grpSp>
      <p:sp>
        <p:nvSpPr>
          <p:cNvPr id="647207" name="AutoShape 39"/>
          <p:cNvSpPr>
            <a:spLocks noChangeArrowheads="1"/>
          </p:cNvSpPr>
          <p:nvPr/>
        </p:nvSpPr>
        <p:spPr bwMode="auto">
          <a:xfrm flipV="1">
            <a:off x="9415465" y="1665288"/>
            <a:ext cx="1371600" cy="1371600"/>
          </a:xfrm>
          <a:prstGeom prst="rtTriangle">
            <a:avLst/>
          </a:prstGeom>
          <a:solidFill>
            <a:srgbClr val="0000FF">
              <a:alpha val="21960"/>
            </a:srgbClr>
          </a:solidFill>
          <a:ln w="222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0748958" y="1385889"/>
            <a:ext cx="228600" cy="1681162"/>
            <a:chOff x="4762" y="1274"/>
            <a:chExt cx="144" cy="1059"/>
          </a:xfrm>
        </p:grpSpPr>
        <p:sp>
          <p:nvSpPr>
            <p:cNvPr id="18457" name="Line 41"/>
            <p:cNvSpPr>
              <a:spLocks noChangeShapeType="1"/>
            </p:cNvSpPr>
            <p:nvPr/>
          </p:nvSpPr>
          <p:spPr bwMode="auto">
            <a:xfrm>
              <a:off x="4800" y="1469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58" name="Object 16"/>
            <p:cNvGraphicFramePr>
              <a:graphicFrameLocks noChangeAspect="1"/>
            </p:cNvGraphicFramePr>
            <p:nvPr/>
          </p:nvGraphicFramePr>
          <p:xfrm>
            <a:off x="4762" y="127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14" name="公式" r:id="rId6" imgW="317225" imgH="317225" progId="Equation.3">
                    <p:embed/>
                  </p:oleObj>
                </mc:Choice>
                <mc:Fallback>
                  <p:oleObj name="公式" r:id="rId6" imgW="317225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2" y="127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7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751829"/>
              </p:ext>
            </p:extLst>
          </p:nvPr>
        </p:nvGraphicFramePr>
        <p:xfrm>
          <a:off x="9161464" y="152998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5" name="公式" r:id="rId8" imgW="317225" imgH="317225" progId="Equation.3">
                  <p:embed/>
                </p:oleObj>
              </mc:Choice>
              <mc:Fallback>
                <p:oleObj name="公式" r:id="rId8" imgW="317225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1464" y="1529988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9429752" y="1391877"/>
            <a:ext cx="1662112" cy="1736725"/>
            <a:chOff x="3830" y="1421"/>
            <a:chExt cx="1047" cy="1094"/>
          </a:xfrm>
        </p:grpSpPr>
        <p:graphicFrame>
          <p:nvGraphicFramePr>
            <p:cNvPr id="18455" name="Object 14"/>
            <p:cNvGraphicFramePr>
              <a:graphicFrameLocks noChangeAspect="1"/>
            </p:cNvGraphicFramePr>
            <p:nvPr/>
          </p:nvGraphicFramePr>
          <p:xfrm>
            <a:off x="4790" y="2371"/>
            <a:ext cx="8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16" name="公式" r:id="rId10" imgW="190335" imgH="317225" progId="Equation.3">
                    <p:embed/>
                  </p:oleObj>
                </mc:Choice>
                <mc:Fallback>
                  <p:oleObj name="公式" r:id="rId10" imgW="190335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0" y="2371"/>
                          <a:ext cx="8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6" name="Object 15"/>
            <p:cNvGraphicFramePr>
              <a:graphicFrameLocks noChangeAspect="1"/>
            </p:cNvGraphicFramePr>
            <p:nvPr/>
          </p:nvGraphicFramePr>
          <p:xfrm>
            <a:off x="3830" y="1421"/>
            <a:ext cx="8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17" name="公式" r:id="rId12" imgW="190335" imgH="317225" progId="Equation.3">
                    <p:embed/>
                  </p:oleObj>
                </mc:Choice>
                <mc:Fallback>
                  <p:oleObj name="公式" r:id="rId12" imgW="190335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1421"/>
                          <a:ext cx="8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7215" name="Line 47"/>
          <p:cNvSpPr>
            <a:spLocks noChangeShapeType="1"/>
          </p:cNvSpPr>
          <p:nvPr/>
        </p:nvSpPr>
        <p:spPr bwMode="auto">
          <a:xfrm flipV="1">
            <a:off x="9990136" y="2217739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7216" name="Line 48"/>
          <p:cNvSpPr>
            <a:spLocks noChangeShapeType="1"/>
          </p:cNvSpPr>
          <p:nvPr/>
        </p:nvSpPr>
        <p:spPr bwMode="auto">
          <a:xfrm>
            <a:off x="9399589" y="2055385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7217" name="Line 49"/>
          <p:cNvSpPr>
            <a:spLocks noChangeShapeType="1"/>
          </p:cNvSpPr>
          <p:nvPr/>
        </p:nvSpPr>
        <p:spPr bwMode="auto">
          <a:xfrm flipH="1" flipV="1">
            <a:off x="9887746" y="1648577"/>
            <a:ext cx="4270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7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506688"/>
              </p:ext>
            </p:extLst>
          </p:nvPr>
        </p:nvGraphicFramePr>
        <p:xfrm>
          <a:off x="9829348" y="1941085"/>
          <a:ext cx="2476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8" name="公式" r:id="rId13" imgW="342603" imgH="317225" progId="Equation.3">
                  <p:embed/>
                </p:oleObj>
              </mc:Choice>
              <mc:Fallback>
                <p:oleObj name="公式" r:id="rId13" imgW="342603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9348" y="1941085"/>
                        <a:ext cx="2476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219" name="Rectangle 51"/>
          <p:cNvSpPr>
            <a:spLocks noChangeArrowheads="1"/>
          </p:cNvSpPr>
          <p:nvPr/>
        </p:nvSpPr>
        <p:spPr bwMode="auto">
          <a:xfrm>
            <a:off x="1786570" y="3498928"/>
            <a:ext cx="63944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472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140190"/>
              </p:ext>
            </p:extLst>
          </p:nvPr>
        </p:nvGraphicFramePr>
        <p:xfrm>
          <a:off x="2586670" y="3550265"/>
          <a:ext cx="32924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9" name="公式" r:id="rId15" imgW="3289300" imgH="520700" progId="Equation.3">
                  <p:embed/>
                </p:oleObj>
              </mc:Choice>
              <mc:Fallback>
                <p:oleObj name="公式" r:id="rId15" imgW="3289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670" y="3550265"/>
                        <a:ext cx="32924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356009"/>
              </p:ext>
            </p:extLst>
          </p:nvPr>
        </p:nvGraphicFramePr>
        <p:xfrm>
          <a:off x="6039804" y="3517901"/>
          <a:ext cx="2559684" cy="605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0" name="Equation" r:id="rId17" imgW="1180800" imgH="279360" progId="Equation.DSMT4">
                  <p:embed/>
                </p:oleObj>
              </mc:Choice>
              <mc:Fallback>
                <p:oleObj name="Equation" r:id="rId17" imgW="1180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9804" y="3517901"/>
                        <a:ext cx="2559684" cy="605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759562"/>
              </p:ext>
            </p:extLst>
          </p:nvPr>
        </p:nvGraphicFramePr>
        <p:xfrm>
          <a:off x="2297113" y="4226033"/>
          <a:ext cx="22971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1" name="公式" r:id="rId19" imgW="2247900" imgH="800100" progId="Equation.3">
                  <p:embed/>
                </p:oleObj>
              </mc:Choice>
              <mc:Fallback>
                <p:oleObj name="公式" r:id="rId19" imgW="22479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4226033"/>
                        <a:ext cx="229711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057375"/>
              </p:ext>
            </p:extLst>
          </p:nvPr>
        </p:nvGraphicFramePr>
        <p:xfrm>
          <a:off x="4594225" y="4160180"/>
          <a:ext cx="12715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2" name="公式" r:id="rId21" imgW="1244600" imgH="762000" progId="Equation.3">
                  <p:embed/>
                </p:oleObj>
              </mc:Choice>
              <mc:Fallback>
                <p:oleObj name="公式" r:id="rId21" imgW="12446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4160180"/>
                        <a:ext cx="127158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595871"/>
              </p:ext>
            </p:extLst>
          </p:nvPr>
        </p:nvGraphicFramePr>
        <p:xfrm>
          <a:off x="5618502" y="4226033"/>
          <a:ext cx="11938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3" name="公式" r:id="rId23" imgW="1168400" imgH="520700" progId="Equation.3">
                  <p:embed/>
                </p:oleObj>
              </mc:Choice>
              <mc:Fallback>
                <p:oleObj name="公式" r:id="rId23" imgW="11684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502" y="4226033"/>
                        <a:ext cx="11938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2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610893"/>
              </p:ext>
            </p:extLst>
          </p:nvPr>
        </p:nvGraphicFramePr>
        <p:xfrm>
          <a:off x="6925650" y="4232224"/>
          <a:ext cx="18526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4" name="公式" r:id="rId25" imgW="1816100" imgH="800100" progId="Equation.3">
                  <p:embed/>
                </p:oleObj>
              </mc:Choice>
              <mc:Fallback>
                <p:oleObj name="公式" r:id="rId25" imgW="18161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5650" y="4232224"/>
                        <a:ext cx="185261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85865"/>
              </p:ext>
            </p:extLst>
          </p:nvPr>
        </p:nvGraphicFramePr>
        <p:xfrm>
          <a:off x="2791843" y="5230950"/>
          <a:ext cx="190976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5" name="公式" r:id="rId27" imgW="1841500" imgH="647700" progId="Equation.3">
                  <p:embed/>
                </p:oleObj>
              </mc:Choice>
              <mc:Fallback>
                <p:oleObj name="公式" r:id="rId27" imgW="18415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843" y="5230950"/>
                        <a:ext cx="190976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642709"/>
              </p:ext>
            </p:extLst>
          </p:nvPr>
        </p:nvGraphicFramePr>
        <p:xfrm>
          <a:off x="4716008" y="5143637"/>
          <a:ext cx="17811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6" name="公式" r:id="rId29" imgW="1727200" imgH="825500" progId="Equation.3">
                  <p:embed/>
                </p:oleObj>
              </mc:Choice>
              <mc:Fallback>
                <p:oleObj name="公式" r:id="rId29" imgW="17272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08" y="5143637"/>
                        <a:ext cx="178117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2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794312"/>
              </p:ext>
            </p:extLst>
          </p:nvPr>
        </p:nvGraphicFramePr>
        <p:xfrm>
          <a:off x="6638925" y="5143637"/>
          <a:ext cx="184626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7" name="Equation" r:id="rId31" imgW="1790700" imgH="825500" progId="Equation.3">
                  <p:embed/>
                </p:oleObj>
              </mc:Choice>
              <mc:Fallback>
                <p:oleObj name="Equation" r:id="rId31" imgW="1790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5143637"/>
                        <a:ext cx="184626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26275" y="1812222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2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4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4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4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4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4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4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4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207" grpId="0" animBg="1"/>
      <p:bldP spid="647215" grpId="0" animBg="1"/>
      <p:bldP spid="647216" grpId="0" animBg="1"/>
      <p:bldP spid="647217" grpId="0" animBg="1"/>
      <p:bldP spid="6472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870165" y="1058426"/>
            <a:ext cx="861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3)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利用第二类曲线积分可求闭曲线所围区域的面积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48195" name="Rectangle 3"/>
          <p:cNvSpPr>
            <a:spLocks noChangeArrowheads="1"/>
          </p:cNvSpPr>
          <p:nvPr/>
        </p:nvSpPr>
        <p:spPr bwMode="auto">
          <a:xfrm>
            <a:off x="2012950" y="1829170"/>
            <a:ext cx="220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格林公式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4819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145232"/>
              </p:ext>
            </p:extLst>
          </p:nvPr>
        </p:nvGraphicFramePr>
        <p:xfrm>
          <a:off x="4105276" y="1664559"/>
          <a:ext cx="48482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2" name="公式" r:id="rId4" imgW="4851400" imgH="952500" progId="Equation.3">
                  <p:embed/>
                </p:oleObj>
              </mc:Choice>
              <mc:Fallback>
                <p:oleObj name="公式" r:id="rId4" imgW="48514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6" y="1664559"/>
                        <a:ext cx="48482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19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246239"/>
              </p:ext>
            </p:extLst>
          </p:nvPr>
        </p:nvGraphicFramePr>
        <p:xfrm>
          <a:off x="5016500" y="2744613"/>
          <a:ext cx="1828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3" name="公式" r:id="rId6" imgW="1828800" imgH="762000" progId="Equation.3">
                  <p:embed/>
                </p:oleObj>
              </mc:Choice>
              <mc:Fallback>
                <p:oleObj name="公式" r:id="rId6" imgW="18288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2744613"/>
                        <a:ext cx="1828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198" name="Rectangle 6"/>
          <p:cNvSpPr>
            <a:spLocks noChangeArrowheads="1"/>
          </p:cNvSpPr>
          <p:nvPr/>
        </p:nvSpPr>
        <p:spPr bwMode="auto">
          <a:xfrm>
            <a:off x="1992314" y="2755184"/>
            <a:ext cx="453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闭区域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的面积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4819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243961"/>
              </p:ext>
            </p:extLst>
          </p:nvPr>
        </p:nvGraphicFramePr>
        <p:xfrm>
          <a:off x="1992314" y="3547175"/>
          <a:ext cx="32607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4" name="Equation" r:id="rId8" imgW="3263900" imgH="431800" progId="Equation.3">
                  <p:embed/>
                </p:oleObj>
              </mc:Choice>
              <mc:Fallback>
                <p:oleObj name="Equation" r:id="rId8" imgW="3263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547175"/>
                        <a:ext cx="32607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20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040243"/>
              </p:ext>
            </p:extLst>
          </p:nvPr>
        </p:nvGraphicFramePr>
        <p:xfrm>
          <a:off x="5302250" y="3443643"/>
          <a:ext cx="1917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5" name="公式" r:id="rId10" imgW="1905179" imgH="781023" progId="Equation.3">
                  <p:embed/>
                </p:oleObj>
              </mc:Choice>
              <mc:Fallback>
                <p:oleObj name="公式" r:id="rId10" imgW="1905179" imgH="7810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3443643"/>
                        <a:ext cx="1917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20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154499"/>
              </p:ext>
            </p:extLst>
          </p:nvPr>
        </p:nvGraphicFramePr>
        <p:xfrm>
          <a:off x="2026444" y="4417826"/>
          <a:ext cx="34623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6" name="Equation" r:id="rId12" imgW="3467100" imgH="431800" progId="Equation.3">
                  <p:embed/>
                </p:oleObj>
              </mc:Choice>
              <mc:Fallback>
                <p:oleObj name="Equation" r:id="rId12" imgW="3467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444" y="4417826"/>
                        <a:ext cx="34623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20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554011"/>
              </p:ext>
            </p:extLst>
          </p:nvPr>
        </p:nvGraphicFramePr>
        <p:xfrm>
          <a:off x="5302250" y="4348518"/>
          <a:ext cx="2146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7" name="公式" r:id="rId14" imgW="2133600" imgH="781023" progId="Equation.3">
                  <p:embed/>
                </p:oleObj>
              </mc:Choice>
              <mc:Fallback>
                <p:oleObj name="公式" r:id="rId14" imgW="2133600" imgH="7810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4348518"/>
                        <a:ext cx="2146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20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123980"/>
              </p:ext>
            </p:extLst>
          </p:nvPr>
        </p:nvGraphicFramePr>
        <p:xfrm>
          <a:off x="2012950" y="5372102"/>
          <a:ext cx="35131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8" name="Equation" r:id="rId16" imgW="3517900" imgH="431800" progId="Equation.3">
                  <p:embed/>
                </p:oleObj>
              </mc:Choice>
              <mc:Fallback>
                <p:oleObj name="Equation" r:id="rId16" imgW="351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5372102"/>
                        <a:ext cx="35131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20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963158"/>
              </p:ext>
            </p:extLst>
          </p:nvPr>
        </p:nvGraphicFramePr>
        <p:xfrm>
          <a:off x="5302250" y="5161191"/>
          <a:ext cx="3086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" name="Equation" r:id="rId18" imgW="3076687" imgH="971709" progId="Equation.3">
                  <p:embed/>
                </p:oleObj>
              </mc:Choice>
              <mc:Fallback>
                <p:oleObj name="Equation" r:id="rId18" imgW="3076687" imgH="9717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5161191"/>
                        <a:ext cx="3086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2827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4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4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4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autoUpdateAnimBg="0"/>
      <p:bldP spid="64819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941836"/>
              </p:ext>
            </p:extLst>
          </p:nvPr>
        </p:nvGraphicFramePr>
        <p:xfrm>
          <a:off x="1552915" y="899187"/>
          <a:ext cx="56483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0" name="Equation" r:id="rId3" imgW="2412720" imgH="457200" progId="Equation.DSMT4">
                  <p:embed/>
                </p:oleObj>
              </mc:Choice>
              <mc:Fallback>
                <p:oleObj name="Equation" r:id="rId3" imgW="2412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915" y="899187"/>
                        <a:ext cx="564832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769350" y="1574008"/>
            <a:ext cx="3043238" cy="1371600"/>
            <a:chOff x="3275" y="768"/>
            <a:chExt cx="1917" cy="864"/>
          </a:xfrm>
        </p:grpSpPr>
        <p:grpSp>
          <p:nvGrpSpPr>
            <p:cNvPr id="20502" name="Group 34"/>
            <p:cNvGrpSpPr>
              <a:grpSpLocks/>
            </p:cNvGrpSpPr>
            <p:nvPr/>
          </p:nvGrpSpPr>
          <p:grpSpPr bwMode="auto">
            <a:xfrm>
              <a:off x="3320" y="768"/>
              <a:ext cx="1872" cy="864"/>
              <a:chOff x="3320" y="768"/>
              <a:chExt cx="1872" cy="864"/>
            </a:xfrm>
          </p:grpSpPr>
          <p:graphicFrame>
            <p:nvGraphicFramePr>
              <p:cNvPr id="20504" name="Object 15"/>
              <p:cNvGraphicFramePr>
                <a:graphicFrameLocks noChangeAspect="1"/>
              </p:cNvGraphicFramePr>
              <p:nvPr/>
            </p:nvGraphicFramePr>
            <p:xfrm>
              <a:off x="3320" y="768"/>
              <a:ext cx="1872" cy="8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11" name="位图图像" r:id="rId5" imgW="2704762" imgH="1200318" progId="Paint.Picture">
                      <p:embed/>
                    </p:oleObj>
                  </mc:Choice>
                  <mc:Fallback>
                    <p:oleObj name="位图图像" r:id="rId5" imgW="2704762" imgH="1200318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20" y="768"/>
                            <a:ext cx="1872" cy="86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05" name="Object 16"/>
              <p:cNvGraphicFramePr>
                <a:graphicFrameLocks noChangeAspect="1"/>
              </p:cNvGraphicFramePr>
              <p:nvPr/>
            </p:nvGraphicFramePr>
            <p:xfrm>
              <a:off x="4715" y="1215"/>
              <a:ext cx="422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24" name="公式" r:id="rId7" imgW="1066337" imgH="406224" progId="Equation.3">
                      <p:embed/>
                    </p:oleObj>
                  </mc:Choice>
                  <mc:Fallback>
                    <p:oleObj name="公式" r:id="rId7" imgW="1066337" imgH="406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5" y="1215"/>
                            <a:ext cx="422" cy="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6" name="Line 37"/>
              <p:cNvSpPr>
                <a:spLocks noChangeShapeType="1"/>
              </p:cNvSpPr>
              <p:nvPr/>
            </p:nvSpPr>
            <p:spPr bwMode="auto">
              <a:xfrm>
                <a:off x="3689" y="1371"/>
                <a:ext cx="26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7" name="Line 38"/>
              <p:cNvSpPr>
                <a:spLocks noChangeShapeType="1"/>
              </p:cNvSpPr>
              <p:nvPr/>
            </p:nvSpPr>
            <p:spPr bwMode="auto">
              <a:xfrm rot="21101261" flipH="1" flipV="1">
                <a:off x="4164" y="1097"/>
                <a:ext cx="158" cy="11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0503" name="Object 14"/>
            <p:cNvGraphicFramePr>
              <a:graphicFrameLocks noChangeAspect="1"/>
            </p:cNvGraphicFramePr>
            <p:nvPr/>
          </p:nvGraphicFramePr>
          <p:xfrm>
            <a:off x="3275" y="1392"/>
            <a:ext cx="141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25" name="Equation" r:id="rId9" imgW="215713" imgH="241091" progId="Equation.3">
                    <p:embed/>
                  </p:oleObj>
                </mc:Choice>
                <mc:Fallback>
                  <p:oleObj name="Equation" r:id="rId9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" y="1392"/>
                          <a:ext cx="141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7155" name="Text Box 51"/>
          <p:cNvSpPr txBox="1">
            <a:spLocks noChangeArrowheads="1"/>
          </p:cNvSpPr>
          <p:nvPr/>
        </p:nvSpPr>
        <p:spPr bwMode="auto">
          <a:xfrm>
            <a:off x="1210676" y="1914963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871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566774"/>
              </p:ext>
            </p:extLst>
          </p:nvPr>
        </p:nvGraphicFramePr>
        <p:xfrm>
          <a:off x="1949451" y="1976876"/>
          <a:ext cx="419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6" name="公式" r:id="rId12" imgW="4191000" imgH="457200" progId="Equation.3">
                  <p:embed/>
                </p:oleObj>
              </mc:Choice>
              <mc:Fallback>
                <p:oleObj name="公式" r:id="rId12" imgW="419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1" y="1976876"/>
                        <a:ext cx="419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1589521" y="2502786"/>
            <a:ext cx="5257800" cy="528637"/>
            <a:chOff x="975" y="3657"/>
            <a:chExt cx="3312" cy="333"/>
          </a:xfrm>
        </p:grpSpPr>
        <p:sp>
          <p:nvSpPr>
            <p:cNvPr id="20500" name="Freeform 61"/>
            <p:cNvSpPr>
              <a:spLocks/>
            </p:cNvSpPr>
            <p:nvPr/>
          </p:nvSpPr>
          <p:spPr bwMode="auto">
            <a:xfrm>
              <a:off x="1791" y="3657"/>
              <a:ext cx="197" cy="27"/>
            </a:xfrm>
            <a:custGeom>
              <a:avLst/>
              <a:gdLst>
                <a:gd name="T0" fmla="*/ 0 w 288"/>
                <a:gd name="T1" fmla="*/ 2 h 48"/>
                <a:gd name="T2" fmla="*/ 15 w 288"/>
                <a:gd name="T3" fmla="*/ 0 h 48"/>
                <a:gd name="T4" fmla="*/ 29 w 288"/>
                <a:gd name="T5" fmla="*/ 2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48"/>
                  </a:moveTo>
                  <a:cubicBezTo>
                    <a:pt x="48" y="24"/>
                    <a:pt x="96" y="0"/>
                    <a:pt x="144" y="0"/>
                  </a:cubicBezTo>
                  <a:cubicBezTo>
                    <a:pt x="192" y="0"/>
                    <a:pt x="240" y="24"/>
                    <a:pt x="288" y="48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1" name="Object 13"/>
            <p:cNvGraphicFramePr>
              <a:graphicFrameLocks noChangeAspect="1"/>
            </p:cNvGraphicFramePr>
            <p:nvPr/>
          </p:nvGraphicFramePr>
          <p:xfrm>
            <a:off x="975" y="3702"/>
            <a:ext cx="33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27" name="公式" r:id="rId14" imgW="5257800" imgH="457200" progId="Equation.3">
                    <p:embed/>
                  </p:oleObj>
                </mc:Choice>
                <mc:Fallback>
                  <p:oleObj name="公式" r:id="rId14" imgW="5257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702"/>
                          <a:ext cx="33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71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112089"/>
              </p:ext>
            </p:extLst>
          </p:nvPr>
        </p:nvGraphicFramePr>
        <p:xfrm>
          <a:off x="1397954" y="3127326"/>
          <a:ext cx="2082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8" name="公式" r:id="rId16" imgW="2082800" imgH="787400" progId="Equation.3">
                  <p:embed/>
                </p:oleObj>
              </mc:Choice>
              <mc:Fallback>
                <p:oleObj name="公式" r:id="rId16" imgW="20828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954" y="3127326"/>
                        <a:ext cx="2082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7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605866"/>
              </p:ext>
            </p:extLst>
          </p:nvPr>
        </p:nvGraphicFramePr>
        <p:xfrm>
          <a:off x="2133386" y="3876901"/>
          <a:ext cx="2908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9" name="公式" r:id="rId18" imgW="2908300" imgH="647700" progId="Equation.3">
                  <p:embed/>
                </p:oleObj>
              </mc:Choice>
              <mc:Fallback>
                <p:oleObj name="公式" r:id="rId18" imgW="29083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386" y="3876901"/>
                        <a:ext cx="2908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7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699056"/>
              </p:ext>
            </p:extLst>
          </p:nvPr>
        </p:nvGraphicFramePr>
        <p:xfrm>
          <a:off x="7791450" y="3806033"/>
          <a:ext cx="97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0" name="公式" r:id="rId20" imgW="977900" imgH="838200" progId="Equation.3">
                  <p:embed/>
                </p:oleObj>
              </mc:Choice>
              <mc:Fallback>
                <p:oleObj name="公式" r:id="rId20" imgW="977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450" y="3806033"/>
                        <a:ext cx="977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3644607" y="3127326"/>
            <a:ext cx="2400300" cy="762000"/>
            <a:chOff x="1762" y="1899"/>
            <a:chExt cx="1512" cy="480"/>
          </a:xfrm>
        </p:grpSpPr>
        <p:graphicFrame>
          <p:nvGraphicFramePr>
            <p:cNvPr id="20498" name="Object 12"/>
            <p:cNvGraphicFramePr>
              <a:graphicFrameLocks noChangeAspect="1"/>
            </p:cNvGraphicFramePr>
            <p:nvPr/>
          </p:nvGraphicFramePr>
          <p:xfrm>
            <a:off x="1762" y="1899"/>
            <a:ext cx="151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31" name="公式" r:id="rId22" imgW="2400300" imgH="762000" progId="Equation.3">
                    <p:embed/>
                  </p:oleObj>
                </mc:Choice>
                <mc:Fallback>
                  <p:oleObj name="公式" r:id="rId22" imgW="2400300" imgH="762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1899"/>
                          <a:ext cx="151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9" name="Freeform 78"/>
            <p:cNvSpPr>
              <a:spLocks/>
            </p:cNvSpPr>
            <p:nvPr/>
          </p:nvSpPr>
          <p:spPr bwMode="auto">
            <a:xfrm>
              <a:off x="2608" y="2224"/>
              <a:ext cx="197" cy="27"/>
            </a:xfrm>
            <a:custGeom>
              <a:avLst/>
              <a:gdLst>
                <a:gd name="T0" fmla="*/ 0 w 288"/>
                <a:gd name="T1" fmla="*/ 2 h 48"/>
                <a:gd name="T2" fmla="*/ 15 w 288"/>
                <a:gd name="T3" fmla="*/ 0 h 48"/>
                <a:gd name="T4" fmla="*/ 29 w 288"/>
                <a:gd name="T5" fmla="*/ 2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48"/>
                  </a:moveTo>
                  <a:cubicBezTo>
                    <a:pt x="48" y="24"/>
                    <a:pt x="96" y="0"/>
                    <a:pt x="144" y="0"/>
                  </a:cubicBezTo>
                  <a:cubicBezTo>
                    <a:pt x="192" y="0"/>
                    <a:pt x="240" y="24"/>
                    <a:pt x="288" y="48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871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758024"/>
              </p:ext>
            </p:extLst>
          </p:nvPr>
        </p:nvGraphicFramePr>
        <p:xfrm>
          <a:off x="5100912" y="3883862"/>
          <a:ext cx="2616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2" name="公式" r:id="rId24" imgW="2616200" imgH="647700" progId="Equation.3">
                  <p:embed/>
                </p:oleObj>
              </mc:Choice>
              <mc:Fallback>
                <p:oleObj name="公式" r:id="rId24" imgW="26162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912" y="3883862"/>
                        <a:ext cx="2616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526125"/>
              </p:ext>
            </p:extLst>
          </p:nvPr>
        </p:nvGraphicFramePr>
        <p:xfrm>
          <a:off x="1635268" y="4479707"/>
          <a:ext cx="36417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3" name="公式" r:id="rId26" imgW="3644900" imgH="952500" progId="Equation.3">
                  <p:embed/>
                </p:oleObj>
              </mc:Choice>
              <mc:Fallback>
                <p:oleObj name="公式" r:id="rId26" imgW="36449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268" y="4479707"/>
                        <a:ext cx="364172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5413716" y="4478482"/>
            <a:ext cx="3519487" cy="914400"/>
            <a:chOff x="2575" y="2244"/>
            <a:chExt cx="2217" cy="576"/>
          </a:xfrm>
        </p:grpSpPr>
        <p:graphicFrame>
          <p:nvGraphicFramePr>
            <p:cNvPr id="20496" name="Object 11"/>
            <p:cNvGraphicFramePr>
              <a:graphicFrameLocks noChangeAspect="1"/>
            </p:cNvGraphicFramePr>
            <p:nvPr/>
          </p:nvGraphicFramePr>
          <p:xfrm>
            <a:off x="2575" y="2244"/>
            <a:ext cx="2217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34" name="公式" r:id="rId28" imgW="3517900" imgH="914400" progId="Equation.3">
                    <p:embed/>
                  </p:oleObj>
                </mc:Choice>
                <mc:Fallback>
                  <p:oleObj name="公式" r:id="rId28" imgW="3517900" imgH="914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2244"/>
                          <a:ext cx="2217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7" name="Freeform 83"/>
            <p:cNvSpPr>
              <a:spLocks/>
            </p:cNvSpPr>
            <p:nvPr/>
          </p:nvSpPr>
          <p:spPr bwMode="auto">
            <a:xfrm>
              <a:off x="3504" y="2688"/>
              <a:ext cx="197" cy="27"/>
            </a:xfrm>
            <a:custGeom>
              <a:avLst/>
              <a:gdLst>
                <a:gd name="T0" fmla="*/ 0 w 288"/>
                <a:gd name="T1" fmla="*/ 2 h 48"/>
                <a:gd name="T2" fmla="*/ 15 w 288"/>
                <a:gd name="T3" fmla="*/ 0 h 48"/>
                <a:gd name="T4" fmla="*/ 29 w 288"/>
                <a:gd name="T5" fmla="*/ 2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48"/>
                  </a:moveTo>
                  <a:cubicBezTo>
                    <a:pt x="48" y="24"/>
                    <a:pt x="96" y="0"/>
                    <a:pt x="144" y="0"/>
                  </a:cubicBezTo>
                  <a:cubicBezTo>
                    <a:pt x="192" y="0"/>
                    <a:pt x="240" y="24"/>
                    <a:pt x="288" y="48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8718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930111"/>
              </p:ext>
            </p:extLst>
          </p:nvPr>
        </p:nvGraphicFramePr>
        <p:xfrm>
          <a:off x="1675386" y="5408970"/>
          <a:ext cx="497998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5" name="公式" r:id="rId30" imgW="4978400" imgH="850900" progId="Equation.3">
                  <p:embed/>
                </p:oleObj>
              </mc:Choice>
              <mc:Fallback>
                <p:oleObj name="公式" r:id="rId30" imgW="49784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386" y="5408970"/>
                        <a:ext cx="497998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8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330805"/>
              </p:ext>
            </p:extLst>
          </p:nvPr>
        </p:nvGraphicFramePr>
        <p:xfrm>
          <a:off x="6775450" y="5396270"/>
          <a:ext cx="3009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6" name="公式" r:id="rId32" imgW="3009900" imgH="863600" progId="Equation.3">
                  <p:embed/>
                </p:oleObj>
              </mc:Choice>
              <mc:Fallback>
                <p:oleObj name="公式" r:id="rId32" imgW="30099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5396270"/>
                        <a:ext cx="3009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13748" y="88867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1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8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5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CFFF-63E5-4FDE-A431-17BB639D8EE8}" type="slidenum">
              <a:rPr lang="en-US" altLang="zh-CN"/>
              <a:pPr/>
              <a:t>16</a:t>
            </a:fld>
            <a:endParaRPr lang="en-US" altLang="zh-CN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023471"/>
              </p:ext>
            </p:extLst>
          </p:nvPr>
        </p:nvGraphicFramePr>
        <p:xfrm>
          <a:off x="2253232" y="925744"/>
          <a:ext cx="56356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4" name="Equation" r:id="rId3" imgW="2349360" imgH="888840" progId="Equation.DSMT4">
                  <p:embed/>
                </p:oleObj>
              </mc:Choice>
              <mc:Fallback>
                <p:oleObj name="Equation" r:id="rId3" imgW="23493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53232" y="925744"/>
                        <a:ext cx="5635625" cy="213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3"/>
          <p:cNvSpPr>
            <a:spLocks noChangeArrowheads="1"/>
          </p:cNvSpPr>
          <p:nvPr/>
        </p:nvSpPr>
        <p:spPr bwMode="black">
          <a:xfrm>
            <a:off x="1452383" y="331830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8436428" y="1967707"/>
            <a:ext cx="3625850" cy="2132013"/>
            <a:chOff x="3312" y="1424"/>
            <a:chExt cx="2284" cy="1343"/>
          </a:xfrm>
        </p:grpSpPr>
        <p:sp>
          <p:nvSpPr>
            <p:cNvPr id="25605" name="Rectangle 5"/>
            <p:cNvSpPr>
              <a:spLocks noChangeAspect="1" noChangeArrowheads="1"/>
            </p:cNvSpPr>
            <p:nvPr/>
          </p:nvSpPr>
          <p:spPr bwMode="black">
            <a:xfrm>
              <a:off x="3397" y="1424"/>
              <a:ext cx="21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5606" name="Line 6"/>
            <p:cNvSpPr>
              <a:spLocks noChangeAspect="1" noChangeShapeType="1"/>
            </p:cNvSpPr>
            <p:nvPr/>
          </p:nvSpPr>
          <p:spPr bwMode="black">
            <a:xfrm>
              <a:off x="3446" y="2464"/>
              <a:ext cx="20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7" name="Line 7"/>
            <p:cNvSpPr>
              <a:spLocks noChangeAspect="1" noChangeShapeType="1"/>
            </p:cNvSpPr>
            <p:nvPr/>
          </p:nvSpPr>
          <p:spPr bwMode="black">
            <a:xfrm flipV="1">
              <a:off x="3628" y="1536"/>
              <a:ext cx="0" cy="1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8" name="Arc 8" descr="深色竖线"/>
            <p:cNvSpPr>
              <a:spLocks noChangeAspect="1"/>
            </p:cNvSpPr>
            <p:nvPr/>
          </p:nvSpPr>
          <p:spPr bwMode="black">
            <a:xfrm>
              <a:off x="4355" y="1918"/>
              <a:ext cx="788" cy="5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pattFill prst="dkVert">
              <a:fgClr>
                <a:srgbClr val="00CC99"/>
              </a:fgClr>
              <a:bgClr>
                <a:srgbClr val="FFFFFF"/>
              </a:bgClr>
            </a:pattFill>
            <a:ln w="38100">
              <a:solidFill>
                <a:srgbClr val="FF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9" name="Arc 9" descr="深色竖线"/>
            <p:cNvSpPr>
              <a:spLocks noChangeAspect="1"/>
            </p:cNvSpPr>
            <p:nvPr/>
          </p:nvSpPr>
          <p:spPr bwMode="black">
            <a:xfrm flipH="1">
              <a:off x="3628" y="1918"/>
              <a:ext cx="727" cy="5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pattFill prst="dkVert">
              <a:fgClr>
                <a:srgbClr val="00CC99"/>
              </a:fgClr>
              <a:bgClr>
                <a:srgbClr val="FFFFFF"/>
              </a:bgClr>
            </a:pattFill>
            <a:ln w="38100">
              <a:solidFill>
                <a:srgbClr val="FF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Line 10"/>
            <p:cNvSpPr>
              <a:spLocks noChangeAspect="1" noChangeShapeType="1"/>
            </p:cNvSpPr>
            <p:nvPr/>
          </p:nvSpPr>
          <p:spPr bwMode="black">
            <a:xfrm>
              <a:off x="4355" y="1918"/>
              <a:ext cx="0" cy="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1" name="Line 11"/>
            <p:cNvSpPr>
              <a:spLocks noChangeAspect="1" noChangeShapeType="1"/>
            </p:cNvSpPr>
            <p:nvPr/>
          </p:nvSpPr>
          <p:spPr bwMode="black">
            <a:xfrm>
              <a:off x="3628" y="1918"/>
              <a:ext cx="7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Rectangle 12"/>
            <p:cNvSpPr>
              <a:spLocks noChangeAspect="1" noChangeArrowheads="1"/>
            </p:cNvSpPr>
            <p:nvPr/>
          </p:nvSpPr>
          <p:spPr bwMode="black">
            <a:xfrm>
              <a:off x="3473" y="2440"/>
              <a:ext cx="22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5613" name="Rectangle 13"/>
            <p:cNvSpPr>
              <a:spLocks noChangeAspect="1" noChangeArrowheads="1"/>
            </p:cNvSpPr>
            <p:nvPr/>
          </p:nvSpPr>
          <p:spPr bwMode="black">
            <a:xfrm>
              <a:off x="3312" y="1753"/>
              <a:ext cx="33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614" name="Rectangle 14"/>
            <p:cNvSpPr>
              <a:spLocks noChangeAspect="1" noChangeArrowheads="1"/>
            </p:cNvSpPr>
            <p:nvPr/>
          </p:nvSpPr>
          <p:spPr bwMode="black">
            <a:xfrm>
              <a:off x="4371" y="1566"/>
              <a:ext cx="78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y=y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5615" name="Rectangle 15"/>
            <p:cNvSpPr>
              <a:spLocks noChangeAspect="1" noChangeArrowheads="1"/>
            </p:cNvSpPr>
            <p:nvPr/>
          </p:nvSpPr>
          <p:spPr bwMode="black">
            <a:xfrm>
              <a:off x="5376" y="2384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graphicFrame>
          <p:nvGraphicFramePr>
            <p:cNvPr id="25616" name="Object 16"/>
            <p:cNvGraphicFramePr>
              <a:graphicFrameLocks noChangeAspect="1"/>
            </p:cNvGraphicFramePr>
            <p:nvPr/>
          </p:nvGraphicFramePr>
          <p:xfrm>
            <a:off x="4279" y="2530"/>
            <a:ext cx="25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05" name="Equation" r:id="rId5" imgW="203040" imgH="139680" progId="Equation.DSMT4">
                    <p:embed/>
                  </p:oleObj>
                </mc:Choice>
                <mc:Fallback>
                  <p:oleObj name="Equation" r:id="rId5" imgW="20304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279" y="2530"/>
                          <a:ext cx="25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7" name="Object 17"/>
            <p:cNvGraphicFramePr>
              <a:graphicFrameLocks noChangeAspect="1"/>
            </p:cNvGraphicFramePr>
            <p:nvPr/>
          </p:nvGraphicFramePr>
          <p:xfrm>
            <a:off x="4911" y="2461"/>
            <a:ext cx="35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06" name="Equation" r:id="rId7" imgW="279360" imgH="177480" progId="Equation.DSMT4">
                    <p:embed/>
                  </p:oleObj>
                </mc:Choice>
                <mc:Fallback>
                  <p:oleObj name="Equation" r:id="rId7" imgW="2793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911" y="2461"/>
                          <a:ext cx="355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8" name="Line 18"/>
            <p:cNvSpPr>
              <a:spLocks noChangeAspect="1" noChangeShapeType="1"/>
            </p:cNvSpPr>
            <p:nvPr/>
          </p:nvSpPr>
          <p:spPr bwMode="auto">
            <a:xfrm>
              <a:off x="3617" y="2475"/>
              <a:ext cx="1544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6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874839"/>
              </p:ext>
            </p:extLst>
          </p:nvPr>
        </p:nvGraphicFramePr>
        <p:xfrm>
          <a:off x="1613514" y="4639619"/>
          <a:ext cx="27066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7" name="Equation" r:id="rId9" imgW="1091880" imgH="203040" progId="Equation.DSMT4">
                  <p:embed/>
                </p:oleObj>
              </mc:Choice>
              <mc:Fallback>
                <p:oleObj name="Equation" r:id="rId9" imgW="1091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13514" y="4639619"/>
                        <a:ext cx="270668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47577"/>
              </p:ext>
            </p:extLst>
          </p:nvPr>
        </p:nvGraphicFramePr>
        <p:xfrm>
          <a:off x="2275761" y="2973587"/>
          <a:ext cx="52260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8" name="Equation" r:id="rId11" imgW="2108160" imgH="469800" progId="Equation.DSMT4">
                  <p:embed/>
                </p:oleObj>
              </mc:Choice>
              <mc:Fallback>
                <p:oleObj name="Equation" r:id="rId11" imgW="2108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75761" y="2973587"/>
                        <a:ext cx="522605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772227"/>
              </p:ext>
            </p:extLst>
          </p:nvPr>
        </p:nvGraphicFramePr>
        <p:xfrm>
          <a:off x="2650785" y="4048721"/>
          <a:ext cx="36830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9" name="Equation" r:id="rId13" imgW="1485720" imgH="228600" progId="Equation.DSMT4">
                  <p:embed/>
                </p:oleObj>
              </mc:Choice>
              <mc:Fallback>
                <p:oleObj name="Equation" r:id="rId13" imgW="1485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650785" y="4048721"/>
                        <a:ext cx="368300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299534"/>
              </p:ext>
            </p:extLst>
          </p:nvPr>
        </p:nvGraphicFramePr>
        <p:xfrm>
          <a:off x="4100333" y="4991497"/>
          <a:ext cx="5313363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0" name="Equation" r:id="rId15" imgW="2209680" imgH="330120" progId="Equation.DSMT4">
                  <p:embed/>
                </p:oleObj>
              </mc:Choice>
              <mc:Fallback>
                <p:oleObj name="Equation" r:id="rId15" imgW="2209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100333" y="4991497"/>
                        <a:ext cx="5313363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25447"/>
              </p:ext>
            </p:extLst>
          </p:nvPr>
        </p:nvGraphicFramePr>
        <p:xfrm>
          <a:off x="2214383" y="5914917"/>
          <a:ext cx="32416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1" name="Equation" r:id="rId17" imgW="1307880" imgH="330120" progId="Equation.DSMT4">
                  <p:embed/>
                </p:oleObj>
              </mc:Choice>
              <mc:Fallback>
                <p:oleObj name="Equation" r:id="rId17" imgW="1307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14383" y="5914917"/>
                        <a:ext cx="3241675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421177"/>
              </p:ext>
            </p:extLst>
          </p:nvPr>
        </p:nvGraphicFramePr>
        <p:xfrm>
          <a:off x="1833383" y="5039817"/>
          <a:ext cx="22669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2" name="Equation" r:id="rId19" imgW="914400" imgH="406080" progId="Equation.DSMT4">
                  <p:embed/>
                </p:oleObj>
              </mc:Choice>
              <mc:Fallback>
                <p:oleObj name="Equation" r:id="rId19" imgW="914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33383" y="5039817"/>
                        <a:ext cx="2266950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271313"/>
              </p:ext>
            </p:extLst>
          </p:nvPr>
        </p:nvGraphicFramePr>
        <p:xfrm>
          <a:off x="5456058" y="6037196"/>
          <a:ext cx="1151733" cy="484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3" name="Equation" r:id="rId21" imgW="482400" imgH="203040" progId="Equation.DSMT4">
                  <p:embed/>
                </p:oleObj>
              </mc:Choice>
              <mc:Fallback>
                <p:oleObj name="Equation" r:id="rId21" imgW="482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56058" y="6037196"/>
                        <a:ext cx="1151733" cy="484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957981" y="3244334"/>
                <a:ext cx="2760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981" y="3244334"/>
                <a:ext cx="276038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52383" y="925744"/>
                <a:ext cx="922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 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383" y="925744"/>
                <a:ext cx="922047" cy="52322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0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782238" y="785948"/>
            <a:ext cx="62727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000" b="1" dirty="0">
                <a:solidFill>
                  <a:srgbClr val="FF0000"/>
                </a:solidFill>
                <a:ea typeface="黑体" panose="02010609060101010101" pitchFamily="49" charset="-122"/>
              </a:rPr>
              <a:t>5.  </a:t>
            </a: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应用格林公式时一定要注意条件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2341382" y="1273625"/>
            <a:ext cx="6502400" cy="974725"/>
            <a:chOff x="476" y="663"/>
            <a:chExt cx="4096" cy="614"/>
          </a:xfrm>
        </p:grpSpPr>
        <p:graphicFrame>
          <p:nvGraphicFramePr>
            <p:cNvPr id="21531" name="Object 12"/>
            <p:cNvGraphicFramePr>
              <a:graphicFrameLocks noChangeAspect="1"/>
            </p:cNvGraphicFramePr>
            <p:nvPr/>
          </p:nvGraphicFramePr>
          <p:xfrm>
            <a:off x="476" y="663"/>
            <a:ext cx="4096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8" name="公式" r:id="rId4" imgW="6502400" imgH="977900" progId="Equation.3">
                    <p:embed/>
                  </p:oleObj>
                </mc:Choice>
                <mc:Fallback>
                  <p:oleObj name="公式" r:id="rId4" imgW="6502400" imgH="977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663"/>
                          <a:ext cx="4096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2" name="Object 13"/>
            <p:cNvGraphicFramePr>
              <a:graphicFrameLocks noChangeAspect="1"/>
            </p:cNvGraphicFramePr>
            <p:nvPr/>
          </p:nvGraphicFramePr>
          <p:xfrm>
            <a:off x="521" y="845"/>
            <a:ext cx="272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9" name="Equation" r:id="rId6" imgW="419190" imgH="638009" progId="Equation.3">
                    <p:embed/>
                  </p:oleObj>
                </mc:Choice>
                <mc:Fallback>
                  <p:oleObj name="Equation" r:id="rId6" imgW="419190" imgH="63800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845"/>
                          <a:ext cx="272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1270" name="Rectangle 6"/>
          <p:cNvSpPr>
            <a:spLocks noChangeArrowheads="1"/>
          </p:cNvSpPr>
          <p:nvPr/>
        </p:nvSpPr>
        <p:spPr bwMode="auto">
          <a:xfrm>
            <a:off x="1794669" y="2190752"/>
            <a:ext cx="712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公式中有向曲线应为区域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正向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5129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466937"/>
              </p:ext>
            </p:extLst>
          </p:nvPr>
        </p:nvGraphicFramePr>
        <p:xfrm>
          <a:off x="1845301" y="2604686"/>
          <a:ext cx="8843359" cy="1250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0" name="Equation" r:id="rId8" imgW="3682800" imgH="520560" progId="Equation.DSMT4">
                  <p:embed/>
                </p:oleObj>
              </mc:Choice>
              <mc:Fallback>
                <p:oleObj name="Equation" r:id="rId8" imgW="36828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301" y="2604686"/>
                        <a:ext cx="8843359" cy="1250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8147050" y="3284539"/>
            <a:ext cx="2198688" cy="1997075"/>
            <a:chOff x="4096" y="2296"/>
            <a:chExt cx="1385" cy="1258"/>
          </a:xfrm>
        </p:grpSpPr>
        <p:sp>
          <p:nvSpPr>
            <p:cNvPr id="21523" name="Line 31"/>
            <p:cNvSpPr>
              <a:spLocks noChangeShapeType="1"/>
            </p:cNvSpPr>
            <p:nvPr/>
          </p:nvSpPr>
          <p:spPr bwMode="auto">
            <a:xfrm flipV="1">
              <a:off x="4286" y="2341"/>
              <a:ext cx="0" cy="1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Line 32"/>
            <p:cNvSpPr>
              <a:spLocks noChangeShapeType="1"/>
            </p:cNvSpPr>
            <p:nvPr/>
          </p:nvSpPr>
          <p:spPr bwMode="auto">
            <a:xfrm>
              <a:off x="4149" y="3002"/>
              <a:ext cx="11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25" name="Object 8"/>
            <p:cNvGraphicFramePr>
              <a:graphicFrameLocks noChangeAspect="1"/>
            </p:cNvGraphicFramePr>
            <p:nvPr/>
          </p:nvGraphicFramePr>
          <p:xfrm>
            <a:off x="5336" y="2976"/>
            <a:ext cx="145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81" name="Equation" r:id="rId10" imgW="247784" imgH="228680" progId="Equation.3">
                    <p:embed/>
                  </p:oleObj>
                </mc:Choice>
                <mc:Fallback>
                  <p:oleObj name="Equation" r:id="rId10" imgW="247784" imgH="228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6" y="2976"/>
                          <a:ext cx="145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6" name="Object 9"/>
            <p:cNvGraphicFramePr>
              <a:graphicFrameLocks noChangeAspect="1"/>
            </p:cNvGraphicFramePr>
            <p:nvPr/>
          </p:nvGraphicFramePr>
          <p:xfrm>
            <a:off x="4096" y="2296"/>
            <a:ext cx="14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82" name="Equation" r:id="rId12" imgW="247784" imgH="304667" progId="Equation.3">
                    <p:embed/>
                  </p:oleObj>
                </mc:Choice>
                <mc:Fallback>
                  <p:oleObj name="Equation" r:id="rId12" imgW="247784" imgH="3046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2296"/>
                          <a:ext cx="145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7" name="Object 10"/>
            <p:cNvGraphicFramePr>
              <a:graphicFrameLocks noChangeAspect="1"/>
            </p:cNvGraphicFramePr>
            <p:nvPr/>
          </p:nvGraphicFramePr>
          <p:xfrm>
            <a:off x="4096" y="3042"/>
            <a:ext cx="14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83" name="公式" r:id="rId14" imgW="285795" imgH="304667" progId="Equation.3">
                    <p:embed/>
                  </p:oleObj>
                </mc:Choice>
                <mc:Fallback>
                  <p:oleObj name="公式" r:id="rId14" imgW="285795" imgH="3046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3042"/>
                          <a:ext cx="145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8" name="Arc 36"/>
            <p:cNvSpPr>
              <a:spLocks/>
            </p:cNvSpPr>
            <p:nvPr/>
          </p:nvSpPr>
          <p:spPr bwMode="auto">
            <a:xfrm rot="16200000">
              <a:off x="4490" y="2410"/>
              <a:ext cx="408" cy="816"/>
            </a:xfrm>
            <a:custGeom>
              <a:avLst/>
              <a:gdLst>
                <a:gd name="T0" fmla="*/ 0 w 21600"/>
                <a:gd name="T1" fmla="*/ 0 h 43189"/>
                <a:gd name="T2" fmla="*/ 0 w 21600"/>
                <a:gd name="T3" fmla="*/ 0 h 43189"/>
                <a:gd name="T4" fmla="*/ 0 w 21600"/>
                <a:gd name="T5" fmla="*/ 0 h 431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89"/>
                <a:gd name="T11" fmla="*/ 21600 w 21600"/>
                <a:gd name="T12" fmla="*/ 43189 h 43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8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58"/>
                    <a:pt x="12348" y="42812"/>
                    <a:pt x="696" y="43188"/>
                  </a:cubicBezTo>
                </a:path>
                <a:path w="21600" h="4318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58"/>
                    <a:pt x="12348" y="42812"/>
                    <a:pt x="696" y="4318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Arc 37"/>
            <p:cNvSpPr>
              <a:spLocks/>
            </p:cNvSpPr>
            <p:nvPr/>
          </p:nvSpPr>
          <p:spPr bwMode="auto">
            <a:xfrm rot="5400000">
              <a:off x="4490" y="2772"/>
              <a:ext cx="408" cy="816"/>
            </a:xfrm>
            <a:custGeom>
              <a:avLst/>
              <a:gdLst>
                <a:gd name="T0" fmla="*/ 0 w 21600"/>
                <a:gd name="T1" fmla="*/ 0 h 43189"/>
                <a:gd name="T2" fmla="*/ 0 w 21600"/>
                <a:gd name="T3" fmla="*/ 0 h 43189"/>
                <a:gd name="T4" fmla="*/ 0 w 21600"/>
                <a:gd name="T5" fmla="*/ 0 h 431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89"/>
                <a:gd name="T11" fmla="*/ 21600 w 21600"/>
                <a:gd name="T12" fmla="*/ 43189 h 43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8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58"/>
                    <a:pt x="12348" y="42812"/>
                    <a:pt x="696" y="43188"/>
                  </a:cubicBezTo>
                </a:path>
                <a:path w="21600" h="4318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58"/>
                    <a:pt x="12348" y="42812"/>
                    <a:pt x="696" y="4318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30" name="Object 11"/>
            <p:cNvGraphicFramePr>
              <a:graphicFrameLocks noChangeAspect="1"/>
            </p:cNvGraphicFramePr>
            <p:nvPr/>
          </p:nvGraphicFramePr>
          <p:xfrm>
            <a:off x="5114" y="3022"/>
            <a:ext cx="123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84" name="公式" r:id="rId16" imgW="209416" imgH="295348" progId="Equation.3">
                    <p:embed/>
                  </p:oleObj>
                </mc:Choice>
                <mc:Fallback>
                  <p:oleObj name="公式" r:id="rId16" imgW="209416" imgH="2953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4" y="3022"/>
                          <a:ext cx="123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1303" name="Line 39"/>
          <p:cNvSpPr>
            <a:spLocks noChangeAspect="1" noChangeShapeType="1"/>
          </p:cNvSpPr>
          <p:nvPr/>
        </p:nvSpPr>
        <p:spPr bwMode="auto">
          <a:xfrm rot="12600000" flipH="1">
            <a:off x="9006681" y="3730736"/>
            <a:ext cx="179387" cy="90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1304" name="Line 40"/>
          <p:cNvSpPr>
            <a:spLocks noChangeAspect="1" noChangeShapeType="1"/>
          </p:cNvSpPr>
          <p:nvPr/>
        </p:nvSpPr>
        <p:spPr bwMode="auto">
          <a:xfrm rot="2700000" flipH="1">
            <a:off x="8832850" y="4941889"/>
            <a:ext cx="179388" cy="90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1305" name="Rectangle 41"/>
          <p:cNvSpPr>
            <a:spLocks noChangeArrowheads="1"/>
          </p:cNvSpPr>
          <p:nvPr/>
        </p:nvSpPr>
        <p:spPr bwMode="auto">
          <a:xfrm>
            <a:off x="1845301" y="3918270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51306" name="Text Box 42"/>
          <p:cNvSpPr txBox="1">
            <a:spLocks noChangeArrowheads="1"/>
          </p:cNvSpPr>
          <p:nvPr/>
        </p:nvSpPr>
        <p:spPr bwMode="auto">
          <a:xfrm>
            <a:off x="2568576" y="3918270"/>
            <a:ext cx="396081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记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所围闭区域为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</a:p>
        </p:txBody>
      </p:sp>
      <p:graphicFrame>
        <p:nvGraphicFramePr>
          <p:cNvPr id="651307" name="Object 3"/>
          <p:cNvGraphicFramePr>
            <a:graphicFrameLocks noChangeAspect="1"/>
          </p:cNvGraphicFramePr>
          <p:nvPr/>
        </p:nvGraphicFramePr>
        <p:xfrm>
          <a:off x="2392363" y="4652963"/>
          <a:ext cx="175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5" name="公式" r:id="rId18" imgW="1752600" imgH="381000" progId="Equation.3">
                  <p:embed/>
                </p:oleObj>
              </mc:Choice>
              <mc:Fallback>
                <p:oleObj name="公式" r:id="rId18" imgW="1752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652963"/>
                        <a:ext cx="175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4108450" y="4611688"/>
            <a:ext cx="2781300" cy="762000"/>
            <a:chOff x="1376" y="2905"/>
            <a:chExt cx="1752" cy="480"/>
          </a:xfrm>
        </p:grpSpPr>
        <p:graphicFrame>
          <p:nvGraphicFramePr>
            <p:cNvPr id="21521" name="Object 7"/>
            <p:cNvGraphicFramePr>
              <a:graphicFrameLocks noChangeAspect="1"/>
            </p:cNvGraphicFramePr>
            <p:nvPr/>
          </p:nvGraphicFramePr>
          <p:xfrm>
            <a:off x="1376" y="2905"/>
            <a:ext cx="175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86" name="公式" r:id="rId20" imgW="2781300" imgH="762000" progId="Equation.3">
                    <p:embed/>
                  </p:oleObj>
                </mc:Choice>
                <mc:Fallback>
                  <p:oleObj name="公式" r:id="rId20" imgW="2781300" imgH="762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2905"/>
                          <a:ext cx="175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2" name="Line 46"/>
            <p:cNvSpPr>
              <a:spLocks noChangeShapeType="1"/>
            </p:cNvSpPr>
            <p:nvPr/>
          </p:nvSpPr>
          <p:spPr bwMode="auto">
            <a:xfrm>
              <a:off x="1474" y="3067"/>
              <a:ext cx="113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513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775940"/>
              </p:ext>
            </p:extLst>
          </p:nvPr>
        </p:nvGraphicFramePr>
        <p:xfrm>
          <a:off x="2643188" y="5414963"/>
          <a:ext cx="29083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7" name="Equation" r:id="rId22" imgW="1333440" imgH="457200" progId="Equation.DSMT4">
                  <p:embed/>
                </p:oleObj>
              </mc:Choice>
              <mc:Fallback>
                <p:oleObj name="Equation" r:id="rId22" imgW="13334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5414963"/>
                        <a:ext cx="29083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312" name="Object 5"/>
          <p:cNvGraphicFramePr>
            <a:graphicFrameLocks noChangeAspect="1"/>
          </p:cNvGraphicFramePr>
          <p:nvPr/>
        </p:nvGraphicFramePr>
        <p:xfrm>
          <a:off x="8134350" y="5445125"/>
          <a:ext cx="113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8" name="公式" r:id="rId24" imgW="1130300" imgH="825500" progId="Equation.3">
                  <p:embed/>
                </p:oleObj>
              </mc:Choice>
              <mc:Fallback>
                <p:oleObj name="公式" r:id="rId24" imgW="11303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50" y="5445125"/>
                        <a:ext cx="1130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313" name="Object 6"/>
          <p:cNvGraphicFramePr>
            <a:graphicFrameLocks noChangeAspect="1"/>
          </p:cNvGraphicFramePr>
          <p:nvPr/>
        </p:nvGraphicFramePr>
        <p:xfrm>
          <a:off x="5591175" y="5373688"/>
          <a:ext cx="2463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9" name="公式" r:id="rId26" imgW="2463800" imgH="825500" progId="Equation.3">
                  <p:embed/>
                </p:oleObj>
              </mc:Choice>
              <mc:Fallback>
                <p:oleObj name="公式" r:id="rId26" imgW="24638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5373688"/>
                        <a:ext cx="2463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1314" name="Line 50"/>
          <p:cNvSpPr>
            <a:spLocks noChangeShapeType="1"/>
          </p:cNvSpPr>
          <p:nvPr/>
        </p:nvSpPr>
        <p:spPr bwMode="auto">
          <a:xfrm>
            <a:off x="2261191" y="3859084"/>
            <a:ext cx="10795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41887" y="270660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5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1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5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5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70" grpId="0" build="p" autoUpdateAnimBg="0"/>
      <p:bldP spid="651303" grpId="0" animBg="1"/>
      <p:bldP spid="651304" grpId="0" animBg="1"/>
      <p:bldP spid="651305" grpId="0" build="p" autoUpdateAnimBg="0"/>
      <p:bldP spid="6513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814388" y="3295723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015382" y="783541"/>
            <a:ext cx="976648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2)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是封闭曲线但在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所围区域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有奇点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不能直接应用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格林公式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. 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此时，考虑应用</a:t>
            </a:r>
            <a:r>
              <a:rPr lang="zh-CN" altLang="en-US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“</a:t>
            </a: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挖洞法</a:t>
            </a:r>
            <a:r>
              <a:rPr lang="zh-CN" altLang="en-US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”</a:t>
            </a:r>
            <a:endParaRPr lang="en-US" altLang="zh-CN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652293" name="Rectangle 5"/>
          <p:cNvSpPr>
            <a:spLocks noChangeArrowheads="1"/>
          </p:cNvSpPr>
          <p:nvPr/>
        </p:nvSpPr>
        <p:spPr bwMode="auto">
          <a:xfrm>
            <a:off x="1355726" y="3342789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围成的闭区域为</a:t>
            </a:r>
            <a:r>
              <a:rPr lang="zh-CN" altLang="en-US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sz="11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522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024079"/>
              </p:ext>
            </p:extLst>
          </p:nvPr>
        </p:nvGraphicFramePr>
        <p:xfrm>
          <a:off x="5286104" y="3231132"/>
          <a:ext cx="42465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0" name="Equation" r:id="rId4" imgW="4241800" imgH="914400" progId="Equation.DSMT4">
                  <p:embed/>
                </p:oleObj>
              </mc:Choice>
              <mc:Fallback>
                <p:oleObj name="Equation" r:id="rId4" imgW="4241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104" y="3231132"/>
                        <a:ext cx="42465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295" name="Rectangle 7"/>
          <p:cNvSpPr>
            <a:spLocks noChangeArrowheads="1"/>
          </p:cNvSpPr>
          <p:nvPr/>
        </p:nvSpPr>
        <p:spPr bwMode="auto">
          <a:xfrm>
            <a:off x="4352926" y="4309489"/>
            <a:ext cx="403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+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有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6522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111032"/>
              </p:ext>
            </p:extLst>
          </p:nvPr>
        </p:nvGraphicFramePr>
        <p:xfrm>
          <a:off x="7897888" y="4112094"/>
          <a:ext cx="2324429" cy="99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1" name="Equation" r:id="rId6" imgW="1028520" imgH="444240" progId="Equation.DSMT4">
                  <p:embed/>
                </p:oleObj>
              </mc:Choice>
              <mc:Fallback>
                <p:oleObj name="Equation" r:id="rId6" imgW="1028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7888" y="4112094"/>
                        <a:ext cx="2324429" cy="999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2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591330"/>
              </p:ext>
            </p:extLst>
          </p:nvPr>
        </p:nvGraphicFramePr>
        <p:xfrm>
          <a:off x="10179023" y="4351179"/>
          <a:ext cx="891733" cy="580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2" name="Equation" r:id="rId8" imgW="368280" imgH="241200" progId="Equation.DSMT4">
                  <p:embed/>
                </p:oleObj>
              </mc:Choice>
              <mc:Fallback>
                <p:oleObj name="Equation" r:id="rId8" imgW="36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9023" y="4351179"/>
                        <a:ext cx="891733" cy="580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298" name="Rectangle 10"/>
          <p:cNvSpPr>
            <a:spLocks noChangeArrowheads="1"/>
          </p:cNvSpPr>
          <p:nvPr/>
        </p:nvSpPr>
        <p:spPr bwMode="auto">
          <a:xfrm>
            <a:off x="1154383" y="4856383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(1)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(0,0)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11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731733" y="2309034"/>
            <a:ext cx="2376488" cy="1912937"/>
            <a:chOff x="3674" y="2949"/>
            <a:chExt cx="1497" cy="1205"/>
          </a:xfrm>
        </p:grpSpPr>
        <p:sp>
          <p:nvSpPr>
            <p:cNvPr id="22544" name="Oval 12"/>
            <p:cNvSpPr>
              <a:spLocks noChangeArrowheads="1"/>
            </p:cNvSpPr>
            <p:nvPr/>
          </p:nvSpPr>
          <p:spPr bwMode="auto">
            <a:xfrm rot="1497978">
              <a:off x="3787" y="3203"/>
              <a:ext cx="958" cy="638"/>
            </a:xfrm>
            <a:prstGeom prst="ellipse">
              <a:avLst/>
            </a:prstGeom>
            <a:solidFill>
              <a:srgbClr val="FFEB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chemeClr val="tx1"/>
                </a:solidFill>
                <a:ea typeface="幼圆" panose="02010509060101010101" pitchFamily="49" charset="-122"/>
              </a:endParaRPr>
            </a:p>
          </p:txBody>
        </p:sp>
        <p:sp>
          <p:nvSpPr>
            <p:cNvPr id="22545" name="Line 13"/>
            <p:cNvSpPr>
              <a:spLocks noChangeShapeType="1"/>
            </p:cNvSpPr>
            <p:nvPr/>
          </p:nvSpPr>
          <p:spPr bwMode="auto">
            <a:xfrm>
              <a:off x="3704" y="3974"/>
              <a:ext cx="1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14"/>
            <p:cNvSpPr>
              <a:spLocks noChangeShapeType="1"/>
            </p:cNvSpPr>
            <p:nvPr/>
          </p:nvSpPr>
          <p:spPr bwMode="auto">
            <a:xfrm flipV="1">
              <a:off x="3879" y="3045"/>
              <a:ext cx="0" cy="1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Text Box 15"/>
            <p:cNvSpPr txBox="1">
              <a:spLocks noChangeArrowheads="1"/>
            </p:cNvSpPr>
            <p:nvPr/>
          </p:nvSpPr>
          <p:spPr bwMode="auto">
            <a:xfrm>
              <a:off x="4974" y="385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x</a:t>
              </a:r>
            </a:p>
          </p:txBody>
        </p:sp>
        <p:sp>
          <p:nvSpPr>
            <p:cNvPr id="22548" name="Text Box 16"/>
            <p:cNvSpPr txBox="1">
              <a:spLocks noChangeArrowheads="1"/>
            </p:cNvSpPr>
            <p:nvPr/>
          </p:nvSpPr>
          <p:spPr bwMode="auto">
            <a:xfrm>
              <a:off x="3702" y="2949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y</a:t>
              </a:r>
            </a:p>
          </p:txBody>
        </p:sp>
        <p:sp>
          <p:nvSpPr>
            <p:cNvPr id="22549" name="Text Box 17"/>
            <p:cNvSpPr txBox="1">
              <a:spLocks noChangeArrowheads="1"/>
            </p:cNvSpPr>
            <p:nvPr/>
          </p:nvSpPr>
          <p:spPr bwMode="auto">
            <a:xfrm>
              <a:off x="3674" y="3902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o</a:t>
              </a:r>
            </a:p>
          </p:txBody>
        </p:sp>
        <p:sp>
          <p:nvSpPr>
            <p:cNvPr id="22550" name="Text Box 18"/>
            <p:cNvSpPr txBox="1">
              <a:spLocks noChangeArrowheads="1"/>
            </p:cNvSpPr>
            <p:nvPr/>
          </p:nvSpPr>
          <p:spPr bwMode="auto">
            <a:xfrm>
              <a:off x="4586" y="3132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L</a:t>
              </a:r>
            </a:p>
          </p:txBody>
        </p:sp>
        <p:sp>
          <p:nvSpPr>
            <p:cNvPr id="22551" name="Line 19"/>
            <p:cNvSpPr>
              <a:spLocks noChangeShapeType="1"/>
            </p:cNvSpPr>
            <p:nvPr/>
          </p:nvSpPr>
          <p:spPr bwMode="auto">
            <a:xfrm rot="16827448" flipV="1">
              <a:off x="4441" y="3215"/>
              <a:ext cx="82" cy="1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52" name="Object 9"/>
            <p:cNvGraphicFramePr>
              <a:graphicFrameLocks noChangeAspect="1"/>
            </p:cNvGraphicFramePr>
            <p:nvPr/>
          </p:nvGraphicFramePr>
          <p:xfrm>
            <a:off x="4088" y="3467"/>
            <a:ext cx="15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83" name="公式" r:id="rId10" imgW="342603" imgH="317225" progId="Equation.3">
                    <p:embed/>
                  </p:oleObj>
                </mc:Choice>
                <mc:Fallback>
                  <p:oleObj name="公式" r:id="rId10" imgW="342603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3467"/>
                          <a:ext cx="15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230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730260"/>
              </p:ext>
            </p:extLst>
          </p:nvPr>
        </p:nvGraphicFramePr>
        <p:xfrm>
          <a:off x="1238977" y="5419767"/>
          <a:ext cx="1765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4" name="公式" r:id="rId12" imgW="1765300" imgH="927100" progId="Equation.3">
                  <p:embed/>
                </p:oleObj>
              </mc:Choice>
              <mc:Fallback>
                <p:oleObj name="公式" r:id="rId12" imgW="17653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977" y="5419767"/>
                        <a:ext cx="1765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3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546593"/>
              </p:ext>
            </p:extLst>
          </p:nvPr>
        </p:nvGraphicFramePr>
        <p:xfrm>
          <a:off x="5974342" y="5642017"/>
          <a:ext cx="1600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5" name="公式" r:id="rId14" imgW="1600200" imgH="762000" progId="Equation.3">
                  <p:embed/>
                </p:oleObj>
              </mc:Choice>
              <mc:Fallback>
                <p:oleObj name="公式" r:id="rId14" imgW="16002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4342" y="5642017"/>
                        <a:ext cx="1600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3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496346"/>
              </p:ext>
            </p:extLst>
          </p:nvPr>
        </p:nvGraphicFramePr>
        <p:xfrm>
          <a:off x="7665663" y="5725063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6" name="Equation" r:id="rId16" imgW="761669" imgH="393529" progId="Equation.3">
                  <p:embed/>
                </p:oleObj>
              </mc:Choice>
              <mc:Fallback>
                <p:oleObj name="Equation" r:id="rId16" imgW="76166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5663" y="5725063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312" name="Line 24"/>
          <p:cNvSpPr>
            <a:spLocks noChangeShapeType="1"/>
          </p:cNvSpPr>
          <p:nvPr/>
        </p:nvSpPr>
        <p:spPr bwMode="auto">
          <a:xfrm flipV="1">
            <a:off x="8142598" y="2383800"/>
            <a:ext cx="1759047" cy="1054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07685"/>
              </p:ext>
            </p:extLst>
          </p:nvPr>
        </p:nvGraphicFramePr>
        <p:xfrm>
          <a:off x="680610" y="1695638"/>
          <a:ext cx="9397646" cy="16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7" name="Equation" r:id="rId18" imgW="3936960" imgH="685800" progId="Equation.DSMT4">
                  <p:embed/>
                </p:oleObj>
              </mc:Choice>
              <mc:Fallback>
                <p:oleObj name="Equation" r:id="rId18" imgW="39369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80610" y="1695638"/>
                        <a:ext cx="9397646" cy="1636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14388" y="189843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723070"/>
              </p:ext>
            </p:extLst>
          </p:nvPr>
        </p:nvGraphicFramePr>
        <p:xfrm>
          <a:off x="858206" y="4292746"/>
          <a:ext cx="3530941" cy="529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8" name="Equation" r:id="rId20" imgW="1523880" imgH="228600" progId="Equation.DSMT4">
                  <p:embed/>
                </p:oleObj>
              </mc:Choice>
              <mc:Fallback>
                <p:oleObj name="Equation" r:id="rId20" imgW="1523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58206" y="4292746"/>
                        <a:ext cx="3530941" cy="529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062133"/>
              </p:ext>
            </p:extLst>
          </p:nvPr>
        </p:nvGraphicFramePr>
        <p:xfrm>
          <a:off x="2997133" y="5332455"/>
          <a:ext cx="2966278" cy="1076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9" name="Equation" r:id="rId22" imgW="1295280" imgH="469800" progId="Equation.DSMT4">
                  <p:embed/>
                </p:oleObj>
              </mc:Choice>
              <mc:Fallback>
                <p:oleObj name="Equation" r:id="rId22" imgW="12952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97133" y="5332455"/>
                        <a:ext cx="2966278" cy="1076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3782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 build="p" autoUpdateAnimBg="0"/>
      <p:bldP spid="652293" grpId="0" build="p" autoUpdateAnimBg="0"/>
      <p:bldP spid="652295" grpId="0" build="p" autoUpdateAnimBg="0"/>
      <p:bldP spid="652298" grpId="0"/>
      <p:bldP spid="652312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03593" y="920780"/>
            <a:ext cx="308523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(2)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(0,0)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D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时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11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53315" name="Rectangle 3"/>
          <p:cNvSpPr>
            <a:spLocks noChangeArrowheads="1"/>
          </p:cNvSpPr>
          <p:nvPr/>
        </p:nvSpPr>
        <p:spPr bwMode="auto">
          <a:xfrm>
            <a:off x="5878890" y="1481743"/>
            <a:ext cx="2735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取顺时针方向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1035323" y="1481743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作位于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内圆周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+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,</a:t>
            </a:r>
            <a:endParaRPr lang="en-US" altLang="zh-CN" b="1" baseline="30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1004078" y="2112336"/>
            <a:ext cx="8094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记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和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所围成区域为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所围成区域为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-25000" dirty="0" smtClean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,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有：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356204" y="2354263"/>
            <a:ext cx="2138363" cy="1676400"/>
            <a:chOff x="3646" y="2570"/>
            <a:chExt cx="1347" cy="1056"/>
          </a:xfrm>
        </p:grpSpPr>
        <p:sp>
          <p:nvSpPr>
            <p:cNvPr id="23578" name="Oval 7"/>
            <p:cNvSpPr>
              <a:spLocks noChangeArrowheads="1"/>
            </p:cNvSpPr>
            <p:nvPr/>
          </p:nvSpPr>
          <p:spPr bwMode="auto">
            <a:xfrm rot="19884613">
              <a:off x="3646" y="2799"/>
              <a:ext cx="1347" cy="827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chemeClr val="tx1"/>
                </a:solidFill>
                <a:ea typeface="幼圆" panose="02010509060101010101" pitchFamily="49" charset="-122"/>
              </a:endParaRPr>
            </a:p>
          </p:txBody>
        </p:sp>
        <p:sp>
          <p:nvSpPr>
            <p:cNvPr id="23579" name="Line 8"/>
            <p:cNvSpPr>
              <a:spLocks noChangeShapeType="1"/>
            </p:cNvSpPr>
            <p:nvPr/>
          </p:nvSpPr>
          <p:spPr bwMode="auto">
            <a:xfrm rot="20570308" flipV="1">
              <a:off x="4805" y="3204"/>
              <a:ext cx="113" cy="1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9"/>
            <p:cNvSpPr>
              <a:spLocks noChangeShapeType="1"/>
            </p:cNvSpPr>
            <p:nvPr/>
          </p:nvSpPr>
          <p:spPr bwMode="auto">
            <a:xfrm flipH="1">
              <a:off x="3867" y="2932"/>
              <a:ext cx="112" cy="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81" name="Object 12"/>
            <p:cNvGraphicFramePr>
              <a:graphicFrameLocks noChangeAspect="1"/>
            </p:cNvGraphicFramePr>
            <p:nvPr/>
          </p:nvGraphicFramePr>
          <p:xfrm>
            <a:off x="4473" y="2570"/>
            <a:ext cx="141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31" name="公式" r:id="rId4" imgW="266469" imgH="291847" progId="Equation.3">
                    <p:embed/>
                  </p:oleObj>
                </mc:Choice>
                <mc:Fallback>
                  <p:oleObj name="公式" r:id="rId4" imgW="266469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3" y="2570"/>
                          <a:ext cx="141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3323" name="Object 2"/>
          <p:cNvGraphicFramePr>
            <a:graphicFrameLocks noChangeAspect="1"/>
          </p:cNvGraphicFramePr>
          <p:nvPr/>
        </p:nvGraphicFramePr>
        <p:xfrm>
          <a:off x="9464675" y="2670176"/>
          <a:ext cx="3048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2" name="公式" r:id="rId6" imgW="393529" imgH="418918" progId="Equation.3">
                  <p:embed/>
                </p:oleObj>
              </mc:Choice>
              <mc:Fallback>
                <p:oleObj name="公式" r:id="rId6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4675" y="2670176"/>
                        <a:ext cx="3048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9980477" y="2890044"/>
            <a:ext cx="882650" cy="898185"/>
            <a:chOff x="4150" y="2036"/>
            <a:chExt cx="556" cy="497"/>
          </a:xfrm>
        </p:grpSpPr>
        <p:sp>
          <p:nvSpPr>
            <p:cNvPr id="23575" name="Oval 13"/>
            <p:cNvSpPr>
              <a:spLocks noChangeArrowheads="1"/>
            </p:cNvSpPr>
            <p:nvPr/>
          </p:nvSpPr>
          <p:spPr bwMode="auto">
            <a:xfrm>
              <a:off x="4150" y="2160"/>
              <a:ext cx="449" cy="365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chemeClr val="tx1"/>
                </a:solidFill>
                <a:ea typeface="幼圆" panose="02010509060101010101" pitchFamily="49" charset="-122"/>
              </a:endParaRPr>
            </a:p>
          </p:txBody>
        </p:sp>
        <p:graphicFrame>
          <p:nvGraphicFramePr>
            <p:cNvPr id="23576" name="Object 10"/>
            <p:cNvGraphicFramePr>
              <a:graphicFrameLocks noChangeAspect="1"/>
            </p:cNvGraphicFramePr>
            <p:nvPr/>
          </p:nvGraphicFramePr>
          <p:xfrm>
            <a:off x="4607" y="2434"/>
            <a:ext cx="99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33" name="公式" r:id="rId8" imgW="203112" imgH="228501" progId="Equation.3">
                    <p:embed/>
                  </p:oleObj>
                </mc:Choice>
                <mc:Fallback>
                  <p:oleObj name="公式" r:id="rId8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7" y="2434"/>
                          <a:ext cx="99" cy="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7" name="Object 11"/>
            <p:cNvGraphicFramePr>
              <a:graphicFrameLocks noChangeAspect="1"/>
            </p:cNvGraphicFramePr>
            <p:nvPr/>
          </p:nvGraphicFramePr>
          <p:xfrm>
            <a:off x="4513" y="2036"/>
            <a:ext cx="86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34" name="公式" r:id="rId10" imgW="164885" imgH="317087" progId="Equation.3">
                    <p:embed/>
                  </p:oleObj>
                </mc:Choice>
                <mc:Fallback>
                  <p:oleObj name="公式" r:id="rId10" imgW="164885" imgH="3170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036"/>
                          <a:ext cx="86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9295086" y="1677987"/>
            <a:ext cx="2770187" cy="2352675"/>
            <a:chOff x="3504" y="2310"/>
            <a:chExt cx="1745" cy="1482"/>
          </a:xfrm>
        </p:grpSpPr>
        <p:sp>
          <p:nvSpPr>
            <p:cNvPr id="23570" name="Text Box 17"/>
            <p:cNvSpPr txBox="1">
              <a:spLocks noChangeArrowheads="1"/>
            </p:cNvSpPr>
            <p:nvPr/>
          </p:nvSpPr>
          <p:spPr bwMode="auto">
            <a:xfrm>
              <a:off x="4028" y="2310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y</a:t>
              </a:r>
            </a:p>
          </p:txBody>
        </p:sp>
        <p:sp>
          <p:nvSpPr>
            <p:cNvPr id="23571" name="Line 18"/>
            <p:cNvSpPr>
              <a:spLocks noChangeShapeType="1"/>
            </p:cNvSpPr>
            <p:nvPr/>
          </p:nvSpPr>
          <p:spPr bwMode="auto">
            <a:xfrm>
              <a:off x="3504" y="3395"/>
              <a:ext cx="16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Line 19"/>
            <p:cNvSpPr>
              <a:spLocks noChangeShapeType="1"/>
            </p:cNvSpPr>
            <p:nvPr/>
          </p:nvSpPr>
          <p:spPr bwMode="auto">
            <a:xfrm flipV="1">
              <a:off x="4178" y="2435"/>
              <a:ext cx="0" cy="13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Text Box 20"/>
            <p:cNvSpPr txBox="1">
              <a:spLocks noChangeArrowheads="1"/>
            </p:cNvSpPr>
            <p:nvPr/>
          </p:nvSpPr>
          <p:spPr bwMode="auto">
            <a:xfrm>
              <a:off x="5052" y="323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x</a:t>
              </a:r>
            </a:p>
          </p:txBody>
        </p:sp>
        <p:sp>
          <p:nvSpPr>
            <p:cNvPr id="23574" name="Text Box 21"/>
            <p:cNvSpPr txBox="1">
              <a:spLocks noChangeArrowheads="1"/>
            </p:cNvSpPr>
            <p:nvPr/>
          </p:nvSpPr>
          <p:spPr bwMode="auto">
            <a:xfrm>
              <a:off x="3991" y="333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ea typeface="幼圆" panose="02010509060101010101" pitchFamily="49" charset="-122"/>
                </a:rPr>
                <a:t>o</a:t>
              </a:r>
            </a:p>
          </p:txBody>
        </p:sp>
      </p:grpSp>
      <p:graphicFrame>
        <p:nvGraphicFramePr>
          <p:cNvPr id="6533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180289"/>
              </p:ext>
            </p:extLst>
          </p:nvPr>
        </p:nvGraphicFramePr>
        <p:xfrm>
          <a:off x="1730544" y="2586424"/>
          <a:ext cx="4148346" cy="1044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5" name="Equation" r:id="rId12" imgW="1765080" imgH="444240" progId="Equation.DSMT4">
                  <p:embed/>
                </p:oleObj>
              </mc:Choice>
              <mc:Fallback>
                <p:oleObj name="Equation" r:id="rId12" imgW="1765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544" y="2586424"/>
                        <a:ext cx="4148346" cy="1044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672154"/>
              </p:ext>
            </p:extLst>
          </p:nvPr>
        </p:nvGraphicFramePr>
        <p:xfrm>
          <a:off x="5422830" y="3840294"/>
          <a:ext cx="1600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6" name="公式" r:id="rId14" imgW="1600200" imgH="812800" progId="Equation.3">
                  <p:embed/>
                </p:oleObj>
              </mc:Choice>
              <mc:Fallback>
                <p:oleObj name="公式" r:id="rId14" imgW="1600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830" y="3840294"/>
                        <a:ext cx="1600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348680"/>
              </p:ext>
            </p:extLst>
          </p:nvPr>
        </p:nvGraphicFramePr>
        <p:xfrm>
          <a:off x="7074009" y="3949669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7" name="公式" r:id="rId16" imgW="761669" imgH="393529" progId="Equation.3">
                  <p:embed/>
                </p:oleObj>
              </mc:Choice>
              <mc:Fallback>
                <p:oleObj name="公式" r:id="rId16" imgW="76166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4009" y="3949669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37" name="Line 25"/>
          <p:cNvSpPr>
            <a:spLocks noChangeShapeType="1"/>
          </p:cNvSpPr>
          <p:nvPr/>
        </p:nvSpPr>
        <p:spPr bwMode="auto">
          <a:xfrm rot="409408" flipH="1" flipV="1">
            <a:off x="10609264" y="3248242"/>
            <a:ext cx="152400" cy="19843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33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49388"/>
              </p:ext>
            </p:extLst>
          </p:nvPr>
        </p:nvGraphicFramePr>
        <p:xfrm>
          <a:off x="1103593" y="4535503"/>
          <a:ext cx="4543153" cy="94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8" name="公式" r:id="rId18" imgW="4470400" imgH="927100" progId="Equation.3">
                  <p:embed/>
                </p:oleObj>
              </mc:Choice>
              <mc:Fallback>
                <p:oleObj name="公式" r:id="rId18" imgW="44704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593" y="4535503"/>
                        <a:ext cx="4543153" cy="94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568990"/>
              </p:ext>
            </p:extLst>
          </p:nvPr>
        </p:nvGraphicFramePr>
        <p:xfrm>
          <a:off x="7761075" y="5965371"/>
          <a:ext cx="87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9" name="公式" r:id="rId20" imgW="876300" imgH="330200" progId="Equation.3">
                  <p:embed/>
                </p:oleObj>
              </mc:Choice>
              <mc:Fallback>
                <p:oleObj name="公式" r:id="rId20" imgW="8763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1075" y="5965371"/>
                        <a:ext cx="876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884355"/>
              </p:ext>
            </p:extLst>
          </p:nvPr>
        </p:nvGraphicFramePr>
        <p:xfrm>
          <a:off x="6303340" y="5715849"/>
          <a:ext cx="1457735" cy="8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0" name="Equation" r:id="rId22" imgW="583920" imgH="330120" progId="Equation.DSMT4">
                  <p:embed/>
                </p:oleObj>
              </mc:Choice>
              <mc:Fallback>
                <p:oleObj name="Equation" r:id="rId22" imgW="583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340" y="5715849"/>
                        <a:ext cx="1457735" cy="8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804585"/>
              </p:ext>
            </p:extLst>
          </p:nvPr>
        </p:nvGraphicFramePr>
        <p:xfrm>
          <a:off x="2632841" y="3542420"/>
          <a:ext cx="27622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1" name="Equation" r:id="rId24" imgW="1206360" imgH="469800" progId="Equation.DSMT4">
                  <p:embed/>
                </p:oleObj>
              </mc:Choice>
              <mc:Fallback>
                <p:oleObj name="Equation" r:id="rId24" imgW="12063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632841" y="3542420"/>
                        <a:ext cx="276225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948832"/>
              </p:ext>
            </p:extLst>
          </p:nvPr>
        </p:nvGraphicFramePr>
        <p:xfrm>
          <a:off x="10143175" y="3078002"/>
          <a:ext cx="40163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2" name="Equation" r:id="rId26" imgW="203040" imgH="228600" progId="Equation.DSMT4">
                  <p:embed/>
                </p:oleObj>
              </mc:Choice>
              <mc:Fallback>
                <p:oleObj name="Equation" r:id="rId26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3175" y="3078002"/>
                        <a:ext cx="401637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021354"/>
              </p:ext>
            </p:extLst>
          </p:nvPr>
        </p:nvGraphicFramePr>
        <p:xfrm>
          <a:off x="5489569" y="4526350"/>
          <a:ext cx="2378842" cy="100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3" name="Equation" r:id="rId28" imgW="1079280" imgH="457200" progId="Equation.DSMT4">
                  <p:embed/>
                </p:oleObj>
              </mc:Choice>
              <mc:Fallback>
                <p:oleObj name="Equation" r:id="rId28" imgW="1079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489569" y="4526350"/>
                        <a:ext cx="2378842" cy="100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4763"/>
              </p:ext>
            </p:extLst>
          </p:nvPr>
        </p:nvGraphicFramePr>
        <p:xfrm>
          <a:off x="8872834" y="4547885"/>
          <a:ext cx="1613079" cy="99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4" name="Equation" r:id="rId30" imgW="761760" imgH="469800" progId="Equation.DSMT4">
                  <p:embed/>
                </p:oleObj>
              </mc:Choice>
              <mc:Fallback>
                <p:oleObj name="Equation" r:id="rId30" imgW="761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872834" y="4547885"/>
                        <a:ext cx="1613079" cy="99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119306"/>
              </p:ext>
            </p:extLst>
          </p:nvPr>
        </p:nvGraphicFramePr>
        <p:xfrm>
          <a:off x="7836009" y="4547885"/>
          <a:ext cx="1036825" cy="56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5" name="Equation" r:id="rId32" imgW="444240" imgH="241200" progId="Equation.DSMT4">
                  <p:embed/>
                </p:oleObj>
              </mc:Choice>
              <mc:Fallback>
                <p:oleObj name="Equation" r:id="rId32" imgW="444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836009" y="4547885"/>
                        <a:ext cx="1036825" cy="562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610514"/>
              </p:ext>
            </p:extLst>
          </p:nvPr>
        </p:nvGraphicFramePr>
        <p:xfrm>
          <a:off x="10424978" y="4834632"/>
          <a:ext cx="87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6" name="公式" r:id="rId34" imgW="876300" imgH="330200" progId="Equation.3">
                  <p:embed/>
                </p:oleObj>
              </mc:Choice>
              <mc:Fallback>
                <p:oleObj name="公式" r:id="rId34" imgW="8763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4978" y="4834632"/>
                        <a:ext cx="876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079840" y="5387063"/>
            <a:ext cx="679244" cy="487680"/>
            <a:chOff x="4084345" y="5477691"/>
            <a:chExt cx="679244" cy="487680"/>
          </a:xfrm>
        </p:grpSpPr>
        <p:sp>
          <p:nvSpPr>
            <p:cNvPr id="8" name="下箭头 7"/>
            <p:cNvSpPr/>
            <p:nvPr/>
          </p:nvSpPr>
          <p:spPr>
            <a:xfrm>
              <a:off x="4613269" y="5477691"/>
              <a:ext cx="150320" cy="487680"/>
            </a:xfrm>
            <a:prstGeom prst="downArrow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84345" y="5477691"/>
              <a:ext cx="52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CC"/>
                  </a:solidFill>
                </a:rPr>
                <a:t>或</a:t>
              </a:r>
            </a:p>
          </p:txBody>
        </p:sp>
      </p:grp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208458"/>
              </p:ext>
            </p:extLst>
          </p:nvPr>
        </p:nvGraphicFramePr>
        <p:xfrm>
          <a:off x="2469207" y="5930912"/>
          <a:ext cx="3759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7" name="Equation" r:id="rId35" imgW="2349360" imgH="215640" progId="Equation.DSMT4">
                  <p:embed/>
                </p:oleObj>
              </mc:Choice>
              <mc:Fallback>
                <p:oleObj name="Equation" r:id="rId35" imgW="2349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469207" y="5930912"/>
                        <a:ext cx="3759200" cy="463550"/>
                      </a:xfrm>
                      <a:prstGeom prst="rect">
                        <a:avLst/>
                      </a:prstGeom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815889"/>
              </p:ext>
            </p:extLst>
          </p:nvPr>
        </p:nvGraphicFramePr>
        <p:xfrm>
          <a:off x="1647780" y="3672822"/>
          <a:ext cx="1036825" cy="56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8" name="Equation" r:id="rId37" imgW="444240" imgH="241200" progId="Equation.DSMT4">
                  <p:embed/>
                </p:oleObj>
              </mc:Choice>
              <mc:Fallback>
                <p:oleObj name="Equation" r:id="rId37" imgW="444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647780" y="3672822"/>
                        <a:ext cx="1036825" cy="562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71283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5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5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5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 build="p" autoUpdateAnimBg="0"/>
      <p:bldP spid="653316" grpId="0" build="p" autoUpdateAnimBg="0"/>
      <p:bldP spid="653317" grpId="0" build="p" autoUpdateAnimBg="0"/>
      <p:bldP spid="6533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931916" y="3480685"/>
            <a:ext cx="5410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12.1.1</a:t>
            </a:r>
            <a:r>
              <a:rPr lang="zh-CN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、格林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(Green)</a:t>
            </a:r>
            <a:r>
              <a:rPr lang="zh-CN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公式</a:t>
            </a:r>
            <a:endParaRPr lang="zh-CN" altLang="en-US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931916" y="4407000"/>
            <a:ext cx="670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12.1.2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、曲线积分与路径无关的条件</a:t>
            </a: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3290473" y="1985028"/>
            <a:ext cx="5474836" cy="707886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11.1</a:t>
            </a:r>
            <a:r>
              <a:rPr lang="zh-CN" altLang="en-US" sz="4000" b="1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格林</a:t>
            </a:r>
            <a:r>
              <a:rPr lang="en-US" altLang="zh-CN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(Green)</a:t>
            </a:r>
            <a:r>
              <a:rPr lang="zh-CN" altLang="en-US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公式</a:t>
            </a:r>
            <a:endParaRPr lang="zh-CN" altLang="en-US" sz="40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35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1127311" y="2583551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652293" name="Rectangle 5"/>
          <p:cNvSpPr>
            <a:spLocks noChangeArrowheads="1"/>
          </p:cNvSpPr>
          <p:nvPr/>
        </p:nvSpPr>
        <p:spPr bwMode="auto">
          <a:xfrm>
            <a:off x="1775252" y="2631024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围成的闭区域为</a:t>
            </a:r>
            <a:r>
              <a:rPr lang="zh-CN" altLang="en-US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sz="11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522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3414"/>
              </p:ext>
            </p:extLst>
          </p:nvPr>
        </p:nvGraphicFramePr>
        <p:xfrm>
          <a:off x="5761348" y="2381834"/>
          <a:ext cx="5172801" cy="1058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07" name="Equation" r:id="rId4" imgW="2108160" imgH="431640" progId="Equation.DSMT4">
                  <p:embed/>
                </p:oleObj>
              </mc:Choice>
              <mc:Fallback>
                <p:oleObj name="Equation" r:id="rId4" imgW="2108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348" y="2381834"/>
                        <a:ext cx="5172801" cy="1058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295" name="Rectangle 7"/>
          <p:cNvSpPr>
            <a:spLocks noChangeArrowheads="1"/>
          </p:cNvSpPr>
          <p:nvPr/>
        </p:nvSpPr>
        <p:spPr bwMode="auto">
          <a:xfrm>
            <a:off x="5006804" y="3299656"/>
            <a:ext cx="3482884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+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有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6522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121861"/>
              </p:ext>
            </p:extLst>
          </p:nvPr>
        </p:nvGraphicFramePr>
        <p:xfrm>
          <a:off x="3213549" y="3798354"/>
          <a:ext cx="2664408" cy="103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08" name="Equation" r:id="rId6" imgW="1143000" imgH="444240" progId="Equation.DSMT4">
                  <p:embed/>
                </p:oleObj>
              </mc:Choice>
              <mc:Fallback>
                <p:oleObj name="Equation" r:id="rId6" imgW="1143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549" y="3798354"/>
                        <a:ext cx="2664408" cy="103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2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875616"/>
              </p:ext>
            </p:extLst>
          </p:nvPr>
        </p:nvGraphicFramePr>
        <p:xfrm>
          <a:off x="5862270" y="4055541"/>
          <a:ext cx="865982" cy="567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09" name="Equation" r:id="rId8" imgW="368280" imgH="241200" progId="Equation.DSMT4">
                  <p:embed/>
                </p:oleObj>
              </mc:Choice>
              <mc:Fallback>
                <p:oleObj name="Equation" r:id="rId8" imgW="36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270" y="4055541"/>
                        <a:ext cx="865982" cy="567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298" name="Rectangle 10"/>
          <p:cNvSpPr>
            <a:spLocks noChangeArrowheads="1"/>
          </p:cNvSpPr>
          <p:nvPr/>
        </p:nvSpPr>
        <p:spPr bwMode="auto">
          <a:xfrm>
            <a:off x="1223784" y="4708349"/>
            <a:ext cx="306438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(1)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(0,0)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11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970964" y="4296865"/>
            <a:ext cx="2376488" cy="1912937"/>
            <a:chOff x="3674" y="2949"/>
            <a:chExt cx="1497" cy="1205"/>
          </a:xfrm>
        </p:grpSpPr>
        <p:sp>
          <p:nvSpPr>
            <p:cNvPr id="22544" name="Oval 12"/>
            <p:cNvSpPr>
              <a:spLocks noChangeArrowheads="1"/>
            </p:cNvSpPr>
            <p:nvPr/>
          </p:nvSpPr>
          <p:spPr bwMode="auto">
            <a:xfrm rot="1497978">
              <a:off x="3787" y="3203"/>
              <a:ext cx="958" cy="638"/>
            </a:xfrm>
            <a:prstGeom prst="ellipse">
              <a:avLst/>
            </a:prstGeom>
            <a:solidFill>
              <a:srgbClr val="FFEB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chemeClr val="tx1"/>
                </a:solidFill>
                <a:ea typeface="幼圆" panose="02010509060101010101" pitchFamily="49" charset="-122"/>
              </a:endParaRPr>
            </a:p>
          </p:txBody>
        </p:sp>
        <p:sp>
          <p:nvSpPr>
            <p:cNvPr id="22545" name="Line 13"/>
            <p:cNvSpPr>
              <a:spLocks noChangeShapeType="1"/>
            </p:cNvSpPr>
            <p:nvPr/>
          </p:nvSpPr>
          <p:spPr bwMode="auto">
            <a:xfrm>
              <a:off x="3704" y="3974"/>
              <a:ext cx="1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14"/>
            <p:cNvSpPr>
              <a:spLocks noChangeShapeType="1"/>
            </p:cNvSpPr>
            <p:nvPr/>
          </p:nvSpPr>
          <p:spPr bwMode="auto">
            <a:xfrm flipV="1">
              <a:off x="3879" y="3045"/>
              <a:ext cx="0" cy="1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Text Box 15"/>
            <p:cNvSpPr txBox="1">
              <a:spLocks noChangeArrowheads="1"/>
            </p:cNvSpPr>
            <p:nvPr/>
          </p:nvSpPr>
          <p:spPr bwMode="auto">
            <a:xfrm>
              <a:off x="4974" y="385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x</a:t>
              </a:r>
            </a:p>
          </p:txBody>
        </p:sp>
        <p:sp>
          <p:nvSpPr>
            <p:cNvPr id="22548" name="Text Box 16"/>
            <p:cNvSpPr txBox="1">
              <a:spLocks noChangeArrowheads="1"/>
            </p:cNvSpPr>
            <p:nvPr/>
          </p:nvSpPr>
          <p:spPr bwMode="auto">
            <a:xfrm>
              <a:off x="3702" y="2949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y</a:t>
              </a:r>
            </a:p>
          </p:txBody>
        </p:sp>
        <p:sp>
          <p:nvSpPr>
            <p:cNvPr id="22549" name="Text Box 17"/>
            <p:cNvSpPr txBox="1">
              <a:spLocks noChangeArrowheads="1"/>
            </p:cNvSpPr>
            <p:nvPr/>
          </p:nvSpPr>
          <p:spPr bwMode="auto">
            <a:xfrm>
              <a:off x="3674" y="3902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o</a:t>
              </a:r>
            </a:p>
          </p:txBody>
        </p:sp>
        <p:sp>
          <p:nvSpPr>
            <p:cNvPr id="22550" name="Text Box 18"/>
            <p:cNvSpPr txBox="1">
              <a:spLocks noChangeArrowheads="1"/>
            </p:cNvSpPr>
            <p:nvPr/>
          </p:nvSpPr>
          <p:spPr bwMode="auto">
            <a:xfrm>
              <a:off x="4586" y="3132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L</a:t>
              </a:r>
            </a:p>
          </p:txBody>
        </p:sp>
        <p:sp>
          <p:nvSpPr>
            <p:cNvPr id="22551" name="Line 19"/>
            <p:cNvSpPr>
              <a:spLocks noChangeShapeType="1"/>
            </p:cNvSpPr>
            <p:nvPr/>
          </p:nvSpPr>
          <p:spPr bwMode="auto">
            <a:xfrm rot="16827448" flipV="1">
              <a:off x="4441" y="3215"/>
              <a:ext cx="82" cy="1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52" name="Object 9"/>
            <p:cNvGraphicFramePr>
              <a:graphicFrameLocks noChangeAspect="1"/>
            </p:cNvGraphicFramePr>
            <p:nvPr/>
          </p:nvGraphicFramePr>
          <p:xfrm>
            <a:off x="4088" y="3467"/>
            <a:ext cx="15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10" name="公式" r:id="rId10" imgW="342603" imgH="317225" progId="Equation.3">
                    <p:embed/>
                  </p:oleObj>
                </mc:Choice>
                <mc:Fallback>
                  <p:oleObj name="公式" r:id="rId10" imgW="342603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3467"/>
                          <a:ext cx="15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230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190792"/>
              </p:ext>
            </p:extLst>
          </p:nvPr>
        </p:nvGraphicFramePr>
        <p:xfrm>
          <a:off x="1273870" y="5151617"/>
          <a:ext cx="2030421" cy="107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1" name="Equation" r:id="rId12" imgW="838080" imgH="444240" progId="Equation.DSMT4">
                  <p:embed/>
                </p:oleObj>
              </mc:Choice>
              <mc:Fallback>
                <p:oleObj name="Equation" r:id="rId12" imgW="838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870" y="5151617"/>
                        <a:ext cx="2030421" cy="107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3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179548"/>
              </p:ext>
            </p:extLst>
          </p:nvPr>
        </p:nvGraphicFramePr>
        <p:xfrm>
          <a:off x="6159188" y="5374777"/>
          <a:ext cx="1600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2" name="公式" r:id="rId14" imgW="1600200" imgH="762000" progId="Equation.3">
                  <p:embed/>
                </p:oleObj>
              </mc:Choice>
              <mc:Fallback>
                <p:oleObj name="公式" r:id="rId14" imgW="16002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188" y="5374777"/>
                        <a:ext cx="1600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3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594391"/>
              </p:ext>
            </p:extLst>
          </p:nvPr>
        </p:nvGraphicFramePr>
        <p:xfrm>
          <a:off x="7735257" y="5493135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3" name="Equation" r:id="rId16" imgW="761669" imgH="393529" progId="Equation.3">
                  <p:embed/>
                </p:oleObj>
              </mc:Choice>
              <mc:Fallback>
                <p:oleObj name="Equation" r:id="rId16" imgW="76166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5257" y="5493135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312" name="Line 24"/>
          <p:cNvSpPr>
            <a:spLocks noChangeShapeType="1"/>
          </p:cNvSpPr>
          <p:nvPr/>
        </p:nvSpPr>
        <p:spPr bwMode="auto">
          <a:xfrm>
            <a:off x="8497257" y="1497664"/>
            <a:ext cx="18002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115515"/>
              </p:ext>
            </p:extLst>
          </p:nvPr>
        </p:nvGraphicFramePr>
        <p:xfrm>
          <a:off x="1169991" y="811454"/>
          <a:ext cx="9248774" cy="161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4" name="Equation" r:id="rId18" imgW="3936960" imgH="685800" progId="Equation.DSMT4">
                  <p:embed/>
                </p:oleObj>
              </mc:Choice>
              <mc:Fallback>
                <p:oleObj name="Equation" r:id="rId18" imgW="39369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69991" y="811454"/>
                        <a:ext cx="9248774" cy="1610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23784" y="97444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509235"/>
              </p:ext>
            </p:extLst>
          </p:nvPr>
        </p:nvGraphicFramePr>
        <p:xfrm>
          <a:off x="1095518" y="3263782"/>
          <a:ext cx="3881884" cy="529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5" name="Equation" r:id="rId20" imgW="1523880" imgH="228600" progId="Equation.DSMT4">
                  <p:embed/>
                </p:oleObj>
              </mc:Choice>
              <mc:Fallback>
                <p:oleObj name="Equation" r:id="rId20" imgW="1523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95518" y="3263782"/>
                        <a:ext cx="3881884" cy="529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744749"/>
              </p:ext>
            </p:extLst>
          </p:nvPr>
        </p:nvGraphicFramePr>
        <p:xfrm>
          <a:off x="3222461" y="5105903"/>
          <a:ext cx="2966278" cy="1076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6" name="Equation" r:id="rId22" imgW="1295280" imgH="469800" progId="Equation.DSMT4">
                  <p:embed/>
                </p:oleObj>
              </mc:Choice>
              <mc:Fallback>
                <p:oleObj name="Equation" r:id="rId22" imgW="12952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222461" y="5105903"/>
                        <a:ext cx="2966278" cy="1076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76554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 build="p" autoUpdateAnimBg="0"/>
      <p:bldP spid="652293" grpId="0" build="p" autoUpdateAnimBg="0"/>
      <p:bldP spid="652295" grpId="0" build="p" autoUpdateAnimBg="0"/>
      <p:bldP spid="652298" grpId="0"/>
      <p:bldP spid="6523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212700" y="600085"/>
            <a:ext cx="312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(2)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(0,0)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D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时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11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53315" name="Rectangle 3"/>
          <p:cNvSpPr>
            <a:spLocks noChangeArrowheads="1"/>
          </p:cNvSpPr>
          <p:nvPr/>
        </p:nvSpPr>
        <p:spPr bwMode="auto">
          <a:xfrm>
            <a:off x="6482764" y="1109740"/>
            <a:ext cx="2735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取顺时针方向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1212700" y="1109740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作位于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内椭圆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ax</a:t>
            </a:r>
            <a:r>
              <a:rPr lang="en-US" altLang="zh-CN" b="1" i="1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b="1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,</a:t>
            </a:r>
            <a:endParaRPr lang="en-US" altLang="zh-CN" b="1" baseline="30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1186112" y="1604457"/>
            <a:ext cx="86572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记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和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所围成区域为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所围成区域为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baseline="-25000" dirty="0" smtClean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则有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459533" y="2135981"/>
            <a:ext cx="2138363" cy="1676400"/>
            <a:chOff x="3646" y="2570"/>
            <a:chExt cx="1347" cy="1056"/>
          </a:xfrm>
        </p:grpSpPr>
        <p:sp>
          <p:nvSpPr>
            <p:cNvPr id="23578" name="Oval 7"/>
            <p:cNvSpPr>
              <a:spLocks noChangeArrowheads="1"/>
            </p:cNvSpPr>
            <p:nvPr/>
          </p:nvSpPr>
          <p:spPr bwMode="auto">
            <a:xfrm rot="19884613">
              <a:off x="3646" y="2799"/>
              <a:ext cx="1347" cy="827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chemeClr val="tx1"/>
                </a:solidFill>
                <a:ea typeface="幼圆" panose="02010509060101010101" pitchFamily="49" charset="-122"/>
              </a:endParaRPr>
            </a:p>
          </p:txBody>
        </p:sp>
        <p:sp>
          <p:nvSpPr>
            <p:cNvPr id="23579" name="Line 8"/>
            <p:cNvSpPr>
              <a:spLocks noChangeShapeType="1"/>
            </p:cNvSpPr>
            <p:nvPr/>
          </p:nvSpPr>
          <p:spPr bwMode="auto">
            <a:xfrm rot="20570308" flipV="1">
              <a:off x="4805" y="3204"/>
              <a:ext cx="113" cy="1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9"/>
            <p:cNvSpPr>
              <a:spLocks noChangeShapeType="1"/>
            </p:cNvSpPr>
            <p:nvPr/>
          </p:nvSpPr>
          <p:spPr bwMode="auto">
            <a:xfrm flipH="1">
              <a:off x="3867" y="2932"/>
              <a:ext cx="112" cy="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81" name="Object 12"/>
            <p:cNvGraphicFramePr>
              <a:graphicFrameLocks noChangeAspect="1"/>
            </p:cNvGraphicFramePr>
            <p:nvPr/>
          </p:nvGraphicFramePr>
          <p:xfrm>
            <a:off x="4473" y="2570"/>
            <a:ext cx="141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34" name="公式" r:id="rId4" imgW="266469" imgH="291847" progId="Equation.3">
                    <p:embed/>
                  </p:oleObj>
                </mc:Choice>
                <mc:Fallback>
                  <p:oleObj name="公式" r:id="rId4" imgW="266469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3" y="2570"/>
                          <a:ext cx="141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3323" name="Object 2"/>
          <p:cNvGraphicFramePr>
            <a:graphicFrameLocks noChangeAspect="1"/>
          </p:cNvGraphicFramePr>
          <p:nvPr/>
        </p:nvGraphicFramePr>
        <p:xfrm>
          <a:off x="9464675" y="2670176"/>
          <a:ext cx="3048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5" name="公式" r:id="rId6" imgW="393529" imgH="418918" progId="Equation.3">
                  <p:embed/>
                </p:oleObj>
              </mc:Choice>
              <mc:Fallback>
                <p:oleObj name="公式" r:id="rId6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4675" y="2670176"/>
                        <a:ext cx="3048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9769475" y="2867819"/>
            <a:ext cx="1205362" cy="788988"/>
            <a:chOff x="4150" y="2036"/>
            <a:chExt cx="556" cy="497"/>
          </a:xfrm>
        </p:grpSpPr>
        <p:sp>
          <p:nvSpPr>
            <p:cNvPr id="23575" name="Oval 13"/>
            <p:cNvSpPr>
              <a:spLocks noChangeArrowheads="1"/>
            </p:cNvSpPr>
            <p:nvPr/>
          </p:nvSpPr>
          <p:spPr bwMode="auto">
            <a:xfrm>
              <a:off x="4150" y="2160"/>
              <a:ext cx="449" cy="365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chemeClr val="tx1"/>
                </a:solidFill>
                <a:ea typeface="幼圆" panose="02010509060101010101" pitchFamily="49" charset="-122"/>
              </a:endParaRPr>
            </a:p>
          </p:txBody>
        </p:sp>
        <p:graphicFrame>
          <p:nvGraphicFramePr>
            <p:cNvPr id="23576" name="Object 10"/>
            <p:cNvGraphicFramePr>
              <a:graphicFrameLocks noChangeAspect="1"/>
            </p:cNvGraphicFramePr>
            <p:nvPr/>
          </p:nvGraphicFramePr>
          <p:xfrm>
            <a:off x="4607" y="2434"/>
            <a:ext cx="99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36" name="公式" r:id="rId8" imgW="203112" imgH="228501" progId="Equation.3">
                    <p:embed/>
                  </p:oleObj>
                </mc:Choice>
                <mc:Fallback>
                  <p:oleObj name="公式" r:id="rId8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7" y="2434"/>
                          <a:ext cx="99" cy="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7" name="Object 11"/>
            <p:cNvGraphicFramePr>
              <a:graphicFrameLocks noChangeAspect="1"/>
            </p:cNvGraphicFramePr>
            <p:nvPr/>
          </p:nvGraphicFramePr>
          <p:xfrm>
            <a:off x="4513" y="2036"/>
            <a:ext cx="86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37" name="公式" r:id="rId10" imgW="164885" imgH="317087" progId="Equation.3">
                    <p:embed/>
                  </p:oleObj>
                </mc:Choice>
                <mc:Fallback>
                  <p:oleObj name="公式" r:id="rId10" imgW="164885" imgH="3170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036"/>
                          <a:ext cx="86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9207503" y="1638300"/>
            <a:ext cx="2770187" cy="2352675"/>
            <a:chOff x="3504" y="2310"/>
            <a:chExt cx="1745" cy="1482"/>
          </a:xfrm>
        </p:grpSpPr>
        <p:sp>
          <p:nvSpPr>
            <p:cNvPr id="23570" name="Text Box 17"/>
            <p:cNvSpPr txBox="1">
              <a:spLocks noChangeArrowheads="1"/>
            </p:cNvSpPr>
            <p:nvPr/>
          </p:nvSpPr>
          <p:spPr bwMode="auto">
            <a:xfrm>
              <a:off x="4028" y="2310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y</a:t>
              </a:r>
            </a:p>
          </p:txBody>
        </p:sp>
        <p:sp>
          <p:nvSpPr>
            <p:cNvPr id="23571" name="Line 18"/>
            <p:cNvSpPr>
              <a:spLocks noChangeShapeType="1"/>
            </p:cNvSpPr>
            <p:nvPr/>
          </p:nvSpPr>
          <p:spPr bwMode="auto">
            <a:xfrm>
              <a:off x="3504" y="3395"/>
              <a:ext cx="16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Line 19"/>
            <p:cNvSpPr>
              <a:spLocks noChangeShapeType="1"/>
            </p:cNvSpPr>
            <p:nvPr/>
          </p:nvSpPr>
          <p:spPr bwMode="auto">
            <a:xfrm flipV="1">
              <a:off x="4178" y="2435"/>
              <a:ext cx="0" cy="13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Text Box 20"/>
            <p:cNvSpPr txBox="1">
              <a:spLocks noChangeArrowheads="1"/>
            </p:cNvSpPr>
            <p:nvPr/>
          </p:nvSpPr>
          <p:spPr bwMode="auto">
            <a:xfrm>
              <a:off x="5052" y="323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x</a:t>
              </a:r>
            </a:p>
          </p:txBody>
        </p:sp>
        <p:sp>
          <p:nvSpPr>
            <p:cNvPr id="23574" name="Text Box 21"/>
            <p:cNvSpPr txBox="1">
              <a:spLocks noChangeArrowheads="1"/>
            </p:cNvSpPr>
            <p:nvPr/>
          </p:nvSpPr>
          <p:spPr bwMode="auto">
            <a:xfrm>
              <a:off x="3991" y="333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ea typeface="幼圆" panose="02010509060101010101" pitchFamily="49" charset="-122"/>
                </a:rPr>
                <a:t>o</a:t>
              </a:r>
            </a:p>
          </p:txBody>
        </p:sp>
      </p:grpSp>
      <p:graphicFrame>
        <p:nvGraphicFramePr>
          <p:cNvPr id="6533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803536"/>
              </p:ext>
            </p:extLst>
          </p:nvPr>
        </p:nvGraphicFramePr>
        <p:xfrm>
          <a:off x="1318571" y="1974578"/>
          <a:ext cx="3912372" cy="98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8" name="Equation" r:id="rId12" imgW="1765080" imgH="444240" progId="Equation.DSMT4">
                  <p:embed/>
                </p:oleObj>
              </mc:Choice>
              <mc:Fallback>
                <p:oleObj name="Equation" r:id="rId12" imgW="1765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571" y="1974578"/>
                        <a:ext cx="3912372" cy="985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746884"/>
              </p:ext>
            </p:extLst>
          </p:nvPr>
        </p:nvGraphicFramePr>
        <p:xfrm>
          <a:off x="5193281" y="3132049"/>
          <a:ext cx="1600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9" name="公式" r:id="rId14" imgW="1600200" imgH="812800" progId="Equation.3">
                  <p:embed/>
                </p:oleObj>
              </mc:Choice>
              <mc:Fallback>
                <p:oleObj name="公式" r:id="rId14" imgW="1600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3281" y="3132049"/>
                        <a:ext cx="1600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561233"/>
              </p:ext>
            </p:extLst>
          </p:nvPr>
        </p:nvGraphicFramePr>
        <p:xfrm>
          <a:off x="6822183" y="3250407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0" name="公式" r:id="rId16" imgW="761669" imgH="393529" progId="Equation.3">
                  <p:embed/>
                </p:oleObj>
              </mc:Choice>
              <mc:Fallback>
                <p:oleObj name="公式" r:id="rId16" imgW="76166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2183" y="3250407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37" name="Line 25"/>
          <p:cNvSpPr>
            <a:spLocks noChangeShapeType="1"/>
          </p:cNvSpPr>
          <p:nvPr/>
        </p:nvSpPr>
        <p:spPr bwMode="auto">
          <a:xfrm rot="409408" flipH="1" flipV="1">
            <a:off x="10672881" y="3219442"/>
            <a:ext cx="152400" cy="19843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33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633079"/>
              </p:ext>
            </p:extLst>
          </p:nvPr>
        </p:nvGraphicFramePr>
        <p:xfrm>
          <a:off x="1212700" y="3852021"/>
          <a:ext cx="4420288" cy="960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1" name="Equation" r:id="rId18" imgW="2044440" imgH="444240" progId="Equation.DSMT4">
                  <p:embed/>
                </p:oleObj>
              </mc:Choice>
              <mc:Fallback>
                <p:oleObj name="Equation" r:id="rId18" imgW="2044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700" y="3852021"/>
                        <a:ext cx="4420288" cy="960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22885"/>
              </p:ext>
            </p:extLst>
          </p:nvPr>
        </p:nvGraphicFramePr>
        <p:xfrm>
          <a:off x="8063626" y="5787287"/>
          <a:ext cx="1154401" cy="957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2" name="Equation" r:id="rId20" imgW="520560" imgH="431640" progId="Equation.DSMT4">
                  <p:embed/>
                </p:oleObj>
              </mc:Choice>
              <mc:Fallback>
                <p:oleObj name="Equation" r:id="rId20" imgW="520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3626" y="5787287"/>
                        <a:ext cx="1154401" cy="957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592581"/>
              </p:ext>
            </p:extLst>
          </p:nvPr>
        </p:nvGraphicFramePr>
        <p:xfrm>
          <a:off x="5900363" y="5736207"/>
          <a:ext cx="2239962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3" name="Equation" r:id="rId22" imgW="914400" imgH="431640" progId="Equation.DSMT4">
                  <p:embed/>
                </p:oleObj>
              </mc:Choice>
              <mc:Fallback>
                <p:oleObj name="Equation" r:id="rId22" imgW="914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363" y="5736207"/>
                        <a:ext cx="2239962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797648"/>
              </p:ext>
            </p:extLst>
          </p:nvPr>
        </p:nvGraphicFramePr>
        <p:xfrm>
          <a:off x="2436692" y="2863562"/>
          <a:ext cx="27622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4" name="Equation" r:id="rId24" imgW="1206360" imgH="469800" progId="Equation.DSMT4">
                  <p:embed/>
                </p:oleObj>
              </mc:Choice>
              <mc:Fallback>
                <p:oleObj name="Equation" r:id="rId24" imgW="12063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436692" y="2863562"/>
                        <a:ext cx="276225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835570"/>
              </p:ext>
            </p:extLst>
          </p:nvPr>
        </p:nvGraphicFramePr>
        <p:xfrm>
          <a:off x="4956556" y="4800097"/>
          <a:ext cx="1036825" cy="56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5" name="Equation" r:id="rId26" imgW="444240" imgH="241200" progId="Equation.DSMT4">
                  <p:embed/>
                </p:oleObj>
              </mc:Choice>
              <mc:Fallback>
                <p:oleObj name="Equation" r:id="rId26" imgW="444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56556" y="4800097"/>
                        <a:ext cx="1036825" cy="562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136611"/>
              </p:ext>
            </p:extLst>
          </p:nvPr>
        </p:nvGraphicFramePr>
        <p:xfrm>
          <a:off x="1399867" y="3048405"/>
          <a:ext cx="1036825" cy="56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6" name="Equation" r:id="rId28" imgW="444240" imgH="241200" progId="Equation.DSMT4">
                  <p:embed/>
                </p:oleObj>
              </mc:Choice>
              <mc:Fallback>
                <p:oleObj name="Equation" r:id="rId28" imgW="444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399867" y="3048405"/>
                        <a:ext cx="1036825" cy="562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356648"/>
              </p:ext>
            </p:extLst>
          </p:nvPr>
        </p:nvGraphicFramePr>
        <p:xfrm>
          <a:off x="5479597" y="3882071"/>
          <a:ext cx="2378842" cy="100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7" name="Equation" r:id="rId29" imgW="1079280" imgH="457200" progId="Equation.DSMT4">
                  <p:embed/>
                </p:oleObj>
              </mc:Choice>
              <mc:Fallback>
                <p:oleObj name="Equation" r:id="rId29" imgW="1079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479597" y="3882071"/>
                        <a:ext cx="2378842" cy="100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865166"/>
              </p:ext>
            </p:extLst>
          </p:nvPr>
        </p:nvGraphicFramePr>
        <p:xfrm>
          <a:off x="5947036" y="4791475"/>
          <a:ext cx="1613079" cy="99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8" name="Equation" r:id="rId31" imgW="761760" imgH="469800" progId="Equation.DSMT4">
                  <p:embed/>
                </p:oleObj>
              </mc:Choice>
              <mc:Fallback>
                <p:oleObj name="Equation" r:id="rId31" imgW="761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947036" y="4791475"/>
                        <a:ext cx="1613079" cy="99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353656"/>
              </p:ext>
            </p:extLst>
          </p:nvPr>
        </p:nvGraphicFramePr>
        <p:xfrm>
          <a:off x="9873925" y="4806159"/>
          <a:ext cx="1100912" cy="91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9" name="Equation" r:id="rId33" imgW="520560" imgH="431640" progId="Equation.DSMT4">
                  <p:embed/>
                </p:oleObj>
              </mc:Choice>
              <mc:Fallback>
                <p:oleObj name="Equation" r:id="rId33" imgW="520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3925" y="4806159"/>
                        <a:ext cx="1100912" cy="912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3886461" y="4894599"/>
            <a:ext cx="790108" cy="684168"/>
            <a:chOff x="4084345" y="5455566"/>
            <a:chExt cx="746256" cy="677283"/>
          </a:xfrm>
        </p:grpSpPr>
        <p:sp>
          <p:nvSpPr>
            <p:cNvPr id="37" name="下箭头 36"/>
            <p:cNvSpPr/>
            <p:nvPr/>
          </p:nvSpPr>
          <p:spPr>
            <a:xfrm>
              <a:off x="4613269" y="5455566"/>
              <a:ext cx="217332" cy="677283"/>
            </a:xfrm>
            <a:prstGeom prst="downArrow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084345" y="5477691"/>
              <a:ext cx="52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CC"/>
                  </a:solidFill>
                </a:rPr>
                <a:t>或</a:t>
              </a:r>
            </a:p>
          </p:txBody>
        </p:sp>
      </p:grp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007265"/>
              </p:ext>
            </p:extLst>
          </p:nvPr>
        </p:nvGraphicFramePr>
        <p:xfrm>
          <a:off x="1239205" y="5742059"/>
          <a:ext cx="45989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50" name="Equation" r:id="rId35" imgW="2641320" imgH="431640" progId="Equation.DSMT4">
                  <p:embed/>
                </p:oleObj>
              </mc:Choice>
              <mc:Fallback>
                <p:oleObj name="Equation" r:id="rId35" imgW="2641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239205" y="5742059"/>
                        <a:ext cx="4598987" cy="100965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915207"/>
              </p:ext>
            </p:extLst>
          </p:nvPr>
        </p:nvGraphicFramePr>
        <p:xfrm>
          <a:off x="7553138" y="4733671"/>
          <a:ext cx="2402337" cy="100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51" name="Equation" r:id="rId37" imgW="1028520" imgH="431640" progId="Equation.DSMT4">
                  <p:embed/>
                </p:oleObj>
              </mc:Choice>
              <mc:Fallback>
                <p:oleObj name="Equation" r:id="rId37" imgW="1028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553138" y="4733671"/>
                        <a:ext cx="2402337" cy="100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872627"/>
              </p:ext>
            </p:extLst>
          </p:nvPr>
        </p:nvGraphicFramePr>
        <p:xfrm>
          <a:off x="10171382" y="3035102"/>
          <a:ext cx="357332" cy="35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52" name="Equation" r:id="rId39" imgW="203040" imgH="228600" progId="Equation.DSMT4">
                  <p:embed/>
                </p:oleObj>
              </mc:Choice>
              <mc:Fallback>
                <p:oleObj name="Equation" r:id="rId39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1382" y="3035102"/>
                        <a:ext cx="357332" cy="357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80151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5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5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5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 build="p" autoUpdateAnimBg="0"/>
      <p:bldP spid="653316" grpId="0" build="p" autoUpdateAnimBg="0"/>
      <p:bldP spid="653317" grpId="0" build="p" autoUpdateAnimBg="0"/>
      <p:bldP spid="6533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5519" y="10378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484594"/>
              </p:ext>
            </p:extLst>
          </p:nvPr>
        </p:nvGraphicFramePr>
        <p:xfrm>
          <a:off x="1962799" y="794122"/>
          <a:ext cx="6124036" cy="1078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8" name="Equation" r:id="rId3" imgW="2450880" imgH="431640" progId="Equation.DSMT4">
                  <p:embed/>
                </p:oleObj>
              </mc:Choice>
              <mc:Fallback>
                <p:oleObj name="Equation" r:id="rId3" imgW="2450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2799" y="794122"/>
                        <a:ext cx="6124036" cy="1078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899450"/>
              </p:ext>
            </p:extLst>
          </p:nvPr>
        </p:nvGraphicFramePr>
        <p:xfrm>
          <a:off x="865519" y="1872051"/>
          <a:ext cx="6402234" cy="526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9" name="Equation" r:id="rId5" imgW="2781000" imgH="228600" progId="Equation.DSMT4">
                  <p:embed/>
                </p:oleObj>
              </mc:Choice>
              <mc:Fallback>
                <p:oleObj name="Equation" r:id="rId5" imgW="278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5519" y="1872051"/>
                        <a:ext cx="6402234" cy="526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719328" y="1904323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(2020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年考研高数一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768819"/>
              </p:ext>
            </p:extLst>
          </p:nvPr>
        </p:nvGraphicFramePr>
        <p:xfrm>
          <a:off x="865519" y="2644468"/>
          <a:ext cx="1556764" cy="488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0" name="Equation" r:id="rId7" imgW="647640" imgH="203040" progId="Equation.DSMT4">
                  <p:embed/>
                </p:oleObj>
              </mc:Choice>
              <mc:Fallback>
                <p:oleObj name="Equation" r:id="rId7" imgW="647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5519" y="2644468"/>
                        <a:ext cx="1556764" cy="488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879566" y="3457302"/>
            <a:ext cx="10258697" cy="2950545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35177" y="3827703"/>
            <a:ext cx="967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封闭曲线所围成的区域内有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Q </a:t>
            </a:r>
            <a:r>
              <a:rPr lang="zh-CN" altLang="en-US" sz="2800" b="1" dirty="0"/>
              <a:t>的奇点</a:t>
            </a:r>
            <a:r>
              <a:rPr lang="zh-CN" altLang="en-US" sz="2800" b="1" dirty="0" smtClean="0"/>
              <a:t>，考虑“挖洞法”；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35177" y="4504097"/>
            <a:ext cx="5356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 smtClean="0"/>
              <a:t>所挖的洞要包含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P, Q </a:t>
            </a:r>
            <a:r>
              <a:rPr lang="zh-CN" altLang="en-US" sz="2800" b="1" dirty="0" smtClean="0"/>
              <a:t>的奇点；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235177" y="5117775"/>
            <a:ext cx="95814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b="1" dirty="0" smtClean="0"/>
              <a:t>所挖的洞的边界线一定要使得在它上面的第二型曲线积分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</a:t>
            </a:r>
            <a:r>
              <a:rPr lang="zh-CN" altLang="en-US" sz="2800" b="1" dirty="0" smtClean="0"/>
              <a:t>便于计算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3984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9567" y="99298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840469"/>
              </p:ext>
            </p:extLst>
          </p:nvPr>
        </p:nvGraphicFramePr>
        <p:xfrm>
          <a:off x="6785349" y="937945"/>
          <a:ext cx="3490765" cy="836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18" name="Equation" r:id="rId3" imgW="1587240" imgH="380880" progId="Equation.DSMT4">
                  <p:embed/>
                </p:oleObj>
              </mc:Choice>
              <mc:Fallback>
                <p:oleObj name="Equation" r:id="rId3" imgW="1587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85349" y="937945"/>
                        <a:ext cx="3490765" cy="836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591100"/>
              </p:ext>
            </p:extLst>
          </p:nvPr>
        </p:nvGraphicFramePr>
        <p:xfrm>
          <a:off x="1077737" y="2081619"/>
          <a:ext cx="2736859" cy="55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19" name="Equation" r:id="rId5" imgW="1130040" imgH="228600" progId="Equation.DSMT4">
                  <p:embed/>
                </p:oleObj>
              </mc:Choice>
              <mc:Fallback>
                <p:oleObj name="Equation" r:id="rId5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7737" y="2081619"/>
                        <a:ext cx="2736859" cy="554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528206" y="3651139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年考研高数一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289750"/>
              </p:ext>
            </p:extLst>
          </p:nvPr>
        </p:nvGraphicFramePr>
        <p:xfrm>
          <a:off x="1077737" y="2507776"/>
          <a:ext cx="7107238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0" name="Equation" r:id="rId7" imgW="2958840" imgH="507960" progId="Equation.DSMT4">
                  <p:embed/>
                </p:oleObj>
              </mc:Choice>
              <mc:Fallback>
                <p:oleObj name="Equation" r:id="rId7" imgW="29588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7737" y="2507776"/>
                        <a:ext cx="7107238" cy="1217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975006"/>
              </p:ext>
            </p:extLst>
          </p:nvPr>
        </p:nvGraphicFramePr>
        <p:xfrm>
          <a:off x="1782378" y="983211"/>
          <a:ext cx="4924595" cy="533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1" name="Equation" r:id="rId9" imgW="2108160" imgH="228600" progId="Equation.DSMT4">
                  <p:embed/>
                </p:oleObj>
              </mc:Choice>
              <mc:Fallback>
                <p:oleObj name="Equation" r:id="rId9" imgW="2108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82378" y="983211"/>
                        <a:ext cx="4924595" cy="533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775537"/>
              </p:ext>
            </p:extLst>
          </p:nvPr>
        </p:nvGraphicFramePr>
        <p:xfrm>
          <a:off x="943308" y="1561420"/>
          <a:ext cx="4811997" cy="52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2" name="Equation" r:id="rId11" imgW="2095200" imgH="228600" progId="Equation.DSMT4">
                  <p:embed/>
                </p:oleObj>
              </mc:Choice>
              <mc:Fallback>
                <p:oleObj name="Equation" r:id="rId11" imgW="2095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3308" y="1561420"/>
                        <a:ext cx="4811997" cy="524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217109"/>
              </p:ext>
            </p:extLst>
          </p:nvPr>
        </p:nvGraphicFramePr>
        <p:xfrm>
          <a:off x="970494" y="3711299"/>
          <a:ext cx="4014884" cy="535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3" name="Equation" r:id="rId13" imgW="1714320" imgH="228600" progId="Equation.DSMT4">
                  <p:embed/>
                </p:oleObj>
              </mc:Choice>
              <mc:Fallback>
                <p:oleObj name="Equation" r:id="rId13" imgW="1714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0494" y="3711299"/>
                        <a:ext cx="4014884" cy="535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70494" y="43969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10760" y="4419835"/>
            <a:ext cx="4919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 smtClean="0"/>
              <a:t>由二重积分的几何意义知：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727880"/>
              </p:ext>
            </p:extLst>
          </p:nvPr>
        </p:nvGraphicFramePr>
        <p:xfrm>
          <a:off x="6348457" y="4399828"/>
          <a:ext cx="5210546" cy="52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4" name="Equation" r:id="rId15" imgW="2286000" imgH="228600" progId="Equation.DSMT4">
                  <p:embed/>
                </p:oleObj>
              </mc:Choice>
              <mc:Fallback>
                <p:oleObj name="Equation" r:id="rId15" imgW="228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48457" y="4399828"/>
                        <a:ext cx="5210546" cy="520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585267"/>
              </p:ext>
            </p:extLst>
          </p:nvPr>
        </p:nvGraphicFramePr>
        <p:xfrm>
          <a:off x="997279" y="5159538"/>
          <a:ext cx="2654742" cy="48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5" name="Equation" r:id="rId17" imgW="1193760" imgH="215640" progId="Equation.DSMT4">
                  <p:embed/>
                </p:oleObj>
              </mc:Choice>
              <mc:Fallback>
                <p:oleObj name="Equation" r:id="rId17" imgW="1193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97279" y="5159538"/>
                        <a:ext cx="2654742" cy="48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039482"/>
              </p:ext>
            </p:extLst>
          </p:nvPr>
        </p:nvGraphicFramePr>
        <p:xfrm>
          <a:off x="3776632" y="5072614"/>
          <a:ext cx="4237852" cy="56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6" name="Equation" r:id="rId19" imgW="1803240" imgH="241200" progId="Equation.DSMT4">
                  <p:embed/>
                </p:oleObj>
              </mc:Choice>
              <mc:Fallback>
                <p:oleObj name="Equation" r:id="rId19" imgW="1803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76632" y="5072614"/>
                        <a:ext cx="4237852" cy="56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8118018" y="506928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且</a:t>
            </a:r>
            <a:endParaRPr lang="zh-CN" altLang="en-US" sz="2800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281593"/>
              </p:ext>
            </p:extLst>
          </p:nvPr>
        </p:nvGraphicFramePr>
        <p:xfrm>
          <a:off x="1655960" y="5592504"/>
          <a:ext cx="4039995" cy="755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7" name="Equation" r:id="rId21" imgW="1765080" imgH="330120" progId="Equation.DSMT4">
                  <p:embed/>
                </p:oleObj>
              </mc:Choice>
              <mc:Fallback>
                <p:oleObj name="Equation" r:id="rId21" imgW="1765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55960" y="5592504"/>
                        <a:ext cx="4039995" cy="755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312254"/>
              </p:ext>
            </p:extLst>
          </p:nvPr>
        </p:nvGraphicFramePr>
        <p:xfrm>
          <a:off x="5695955" y="5775572"/>
          <a:ext cx="834742" cy="389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8" name="Equation" r:id="rId23" imgW="380880" imgH="177480" progId="Equation.DSMT4">
                  <p:embed/>
                </p:oleObj>
              </mc:Choice>
              <mc:Fallback>
                <p:oleObj name="Equation" r:id="rId23" imgW="380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95955" y="5775572"/>
                        <a:ext cx="834742" cy="389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192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886414"/>
              </p:ext>
            </p:extLst>
          </p:nvPr>
        </p:nvGraphicFramePr>
        <p:xfrm>
          <a:off x="1206363" y="715897"/>
          <a:ext cx="8173379" cy="1128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28" name="Equation" r:id="rId3" imgW="3403440" imgH="469800" progId="Equation.DSMT4">
                  <p:embed/>
                </p:oleObj>
              </mc:Choice>
              <mc:Fallback>
                <p:oleObj name="Equation" r:id="rId3" imgW="34034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6363" y="715897"/>
                        <a:ext cx="8173379" cy="1128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78225"/>
              </p:ext>
            </p:extLst>
          </p:nvPr>
        </p:nvGraphicFramePr>
        <p:xfrm>
          <a:off x="1206363" y="1838792"/>
          <a:ext cx="36353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29" name="Equation" r:id="rId5" imgW="1549080" imgH="228600" progId="Equation.DSMT4">
                  <p:embed/>
                </p:oleObj>
              </mc:Choice>
              <mc:Fallback>
                <p:oleObj name="Equation" r:id="rId5" imgW="1549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6363" y="1838792"/>
                        <a:ext cx="363537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579521"/>
              </p:ext>
            </p:extLst>
          </p:nvPr>
        </p:nvGraphicFramePr>
        <p:xfrm>
          <a:off x="2200107" y="2358174"/>
          <a:ext cx="6439009" cy="108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30" name="Equation" r:id="rId7" imgW="2997000" imgH="469800" progId="Equation.DSMT4">
                  <p:embed/>
                </p:oleObj>
              </mc:Choice>
              <mc:Fallback>
                <p:oleObj name="Equation" r:id="rId7" imgW="29970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0107" y="2358174"/>
                        <a:ext cx="6439009" cy="1082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054992"/>
              </p:ext>
            </p:extLst>
          </p:nvPr>
        </p:nvGraphicFramePr>
        <p:xfrm>
          <a:off x="1208191" y="3444347"/>
          <a:ext cx="7905960" cy="506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31" name="Equation" r:id="rId9" imgW="3568680" imgH="228600" progId="Equation.DSMT4">
                  <p:embed/>
                </p:oleObj>
              </mc:Choice>
              <mc:Fallback>
                <p:oleObj name="Equation" r:id="rId9" imgW="3568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08191" y="3444347"/>
                        <a:ext cx="7905960" cy="506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462048"/>
              </p:ext>
            </p:extLst>
          </p:nvPr>
        </p:nvGraphicFramePr>
        <p:xfrm>
          <a:off x="1206363" y="4018515"/>
          <a:ext cx="4436105" cy="528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32" name="Equation" r:id="rId11" imgW="1917360" imgH="228600" progId="Equation.DSMT4">
                  <p:embed/>
                </p:oleObj>
              </mc:Choice>
              <mc:Fallback>
                <p:oleObj name="Equation" r:id="rId11" imgW="1917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06363" y="4018515"/>
                        <a:ext cx="4436105" cy="528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227090"/>
              </p:ext>
            </p:extLst>
          </p:nvPr>
        </p:nvGraphicFramePr>
        <p:xfrm>
          <a:off x="5052797" y="1852218"/>
          <a:ext cx="3170943" cy="49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33" name="Equation" r:id="rId13" imgW="1396800" imgH="215640" progId="Equation.DSMT4">
                  <p:embed/>
                </p:oleObj>
              </mc:Choice>
              <mc:Fallback>
                <p:oleObj name="Equation" r:id="rId13" imgW="1396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52797" y="1852218"/>
                        <a:ext cx="3170943" cy="49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527787"/>
              </p:ext>
            </p:extLst>
          </p:nvPr>
        </p:nvGraphicFramePr>
        <p:xfrm>
          <a:off x="5642468" y="4002516"/>
          <a:ext cx="2501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34" name="Equation" r:id="rId15" imgW="1104840" imgH="241200" progId="Equation.DSMT4">
                  <p:embed/>
                </p:oleObj>
              </mc:Choice>
              <mc:Fallback>
                <p:oleObj name="Equation" r:id="rId15" imgW="1104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42468" y="4002516"/>
                        <a:ext cx="25019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087012"/>
              </p:ext>
            </p:extLst>
          </p:nvPr>
        </p:nvGraphicFramePr>
        <p:xfrm>
          <a:off x="8149730" y="4018515"/>
          <a:ext cx="1928843" cy="534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35" name="Equation" r:id="rId17" imgW="825480" imgH="228600" progId="Equation.DSMT4">
                  <p:embed/>
                </p:oleObj>
              </mc:Choice>
              <mc:Fallback>
                <p:oleObj name="Equation" r:id="rId17" imgW="825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49730" y="4018515"/>
                        <a:ext cx="1928843" cy="534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61269" y="4540286"/>
            <a:ext cx="3297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zh-CN" altLang="en-US" sz="2800" b="1" dirty="0" smtClean="0"/>
              <a:t>公式，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439340"/>
              </p:ext>
            </p:extLst>
          </p:nvPr>
        </p:nvGraphicFramePr>
        <p:xfrm>
          <a:off x="1294978" y="5166980"/>
          <a:ext cx="8549503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36" name="Equation" r:id="rId19" imgW="4394160" imgH="507960" progId="Equation.DSMT4">
                  <p:embed/>
                </p:oleObj>
              </mc:Choice>
              <mc:Fallback>
                <p:oleObj name="Equation" r:id="rId19" imgW="43941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94978" y="5166980"/>
                        <a:ext cx="8549503" cy="1163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25083"/>
              </p:ext>
            </p:extLst>
          </p:nvPr>
        </p:nvGraphicFramePr>
        <p:xfrm>
          <a:off x="1304230" y="924235"/>
          <a:ext cx="4881816" cy="1075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25" name="Equation" r:id="rId3" imgW="2247840" imgH="495000" progId="Equation.DSMT4">
                  <p:embed/>
                </p:oleObj>
              </mc:Choice>
              <mc:Fallback>
                <p:oleObj name="Equation" r:id="rId3" imgW="22478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4230" y="924235"/>
                        <a:ext cx="4881816" cy="1075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401459"/>
              </p:ext>
            </p:extLst>
          </p:nvPr>
        </p:nvGraphicFramePr>
        <p:xfrm>
          <a:off x="6186046" y="1138507"/>
          <a:ext cx="3570149" cy="90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26" name="Equation" r:id="rId5" imgW="1600200" imgH="406080" progId="Equation.DSMT4">
                  <p:embed/>
                </p:oleObj>
              </mc:Choice>
              <mc:Fallback>
                <p:oleObj name="Equation" r:id="rId5" imgW="1600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86046" y="1138507"/>
                        <a:ext cx="3570149" cy="906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753914"/>
              </p:ext>
            </p:extLst>
          </p:nvPr>
        </p:nvGraphicFramePr>
        <p:xfrm>
          <a:off x="1349815" y="2199116"/>
          <a:ext cx="2068512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27" name="Equation" r:id="rId7" imgW="927000" imgH="393480" progId="Equation.DSMT4">
                  <p:embed/>
                </p:oleObj>
              </mc:Choice>
              <mc:Fallback>
                <p:oleObj name="Equation" r:id="rId7" imgW="927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9815" y="2199116"/>
                        <a:ext cx="2068512" cy="87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548625"/>
              </p:ext>
            </p:extLst>
          </p:nvPr>
        </p:nvGraphicFramePr>
        <p:xfrm>
          <a:off x="3418327" y="1924643"/>
          <a:ext cx="510540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28" name="Equation" r:id="rId9" imgW="2476440" imgH="495000" progId="Equation.DSMT4">
                  <p:embed/>
                </p:oleObj>
              </mc:Choice>
              <mc:Fallback>
                <p:oleObj name="Equation" r:id="rId9" imgW="24764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8327" y="1924643"/>
                        <a:ext cx="5105400" cy="113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519178"/>
              </p:ext>
            </p:extLst>
          </p:nvPr>
        </p:nvGraphicFramePr>
        <p:xfrm>
          <a:off x="1304230" y="2926852"/>
          <a:ext cx="5180381" cy="1065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29" name="Equation" r:id="rId11" imgW="2222280" imgH="457200" progId="Equation.DSMT4">
                  <p:embed/>
                </p:oleObj>
              </mc:Choice>
              <mc:Fallback>
                <p:oleObj name="Equation" r:id="rId11" imgW="2222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04230" y="2926852"/>
                        <a:ext cx="5180381" cy="1065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985487"/>
              </p:ext>
            </p:extLst>
          </p:nvPr>
        </p:nvGraphicFramePr>
        <p:xfrm>
          <a:off x="1304230" y="3972188"/>
          <a:ext cx="4539464" cy="49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0" name="Equation" r:id="rId13" imgW="2108160" imgH="228600" progId="Equation.DSMT4">
                  <p:embed/>
                </p:oleObj>
              </mc:Choice>
              <mc:Fallback>
                <p:oleObj name="Equation" r:id="rId13" imgW="2108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04230" y="3972188"/>
                        <a:ext cx="4539464" cy="492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9500"/>
              </p:ext>
            </p:extLst>
          </p:nvPr>
        </p:nvGraphicFramePr>
        <p:xfrm>
          <a:off x="5843694" y="3893910"/>
          <a:ext cx="1871841" cy="554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1" name="Equation" r:id="rId15" imgW="812520" imgH="241200" progId="Equation.DSMT4">
                  <p:embed/>
                </p:oleObj>
              </mc:Choice>
              <mc:Fallback>
                <p:oleObj name="Equation" r:id="rId15" imgW="812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43694" y="3893910"/>
                        <a:ext cx="1871841" cy="554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3484"/>
              </p:ext>
            </p:extLst>
          </p:nvPr>
        </p:nvGraphicFramePr>
        <p:xfrm>
          <a:off x="7738462" y="3893896"/>
          <a:ext cx="2204842" cy="506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2" name="Equation" r:id="rId17" imgW="939600" imgH="215640" progId="Equation.DSMT4">
                  <p:embed/>
                </p:oleObj>
              </mc:Choice>
              <mc:Fallback>
                <p:oleObj name="Equation" r:id="rId17" imgW="939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38462" y="3893896"/>
                        <a:ext cx="2204842" cy="506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233544"/>
              </p:ext>
            </p:extLst>
          </p:nvPr>
        </p:nvGraphicFramePr>
        <p:xfrm>
          <a:off x="1466830" y="4403342"/>
          <a:ext cx="608615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3" name="Equation" r:id="rId19" imgW="3047760" imgH="469800" progId="Equation.DSMT4">
                  <p:embed/>
                </p:oleObj>
              </mc:Choice>
              <mc:Fallback>
                <p:oleObj name="Equation" r:id="rId19" imgW="3047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66830" y="4403342"/>
                        <a:ext cx="6086155" cy="109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588933"/>
              </p:ext>
            </p:extLst>
          </p:nvPr>
        </p:nvGraphicFramePr>
        <p:xfrm>
          <a:off x="7552985" y="4403342"/>
          <a:ext cx="2260638" cy="1004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4" name="Equation" r:id="rId21" imgW="914400" imgH="406080" progId="Equation.DSMT4">
                  <p:embed/>
                </p:oleObj>
              </mc:Choice>
              <mc:Fallback>
                <p:oleObj name="Equation" r:id="rId21" imgW="914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52985" y="4403342"/>
                        <a:ext cx="2260638" cy="1004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952168"/>
              </p:ext>
            </p:extLst>
          </p:nvPr>
        </p:nvGraphicFramePr>
        <p:xfrm>
          <a:off x="9813623" y="4787272"/>
          <a:ext cx="959809" cy="340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5" name="Equation" r:id="rId23" imgW="393480" imgH="139680" progId="Equation.DSMT4">
                  <p:embed/>
                </p:oleObj>
              </mc:Choice>
              <mc:Fallback>
                <p:oleObj name="Equation" r:id="rId23" imgW="3934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813623" y="4787272"/>
                        <a:ext cx="959809" cy="340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304230" y="549871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故，</a:t>
            </a:r>
            <a:endParaRPr lang="zh-CN" altLang="en-US" sz="2800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03668"/>
              </p:ext>
            </p:extLst>
          </p:nvPr>
        </p:nvGraphicFramePr>
        <p:xfrm>
          <a:off x="1951567" y="5408070"/>
          <a:ext cx="5415941" cy="115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6" name="Equation" r:id="rId25" imgW="2793960" imgH="507960" progId="Equation.DSMT4">
                  <p:embed/>
                </p:oleObj>
              </mc:Choice>
              <mc:Fallback>
                <p:oleObj name="Equation" r:id="rId25" imgW="2793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51567" y="5408070"/>
                        <a:ext cx="5415941" cy="1159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729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430" y="802221"/>
            <a:ext cx="3478438" cy="63023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000" b="1" dirty="0" smtClean="0">
                <a:solidFill>
                  <a:srgbClr val="FF0000"/>
                </a:solidFill>
              </a:rPr>
              <a:t>格林公式</a:t>
            </a:r>
            <a:r>
              <a:rPr lang="zh-CN" altLang="zh-CN" sz="4000" b="1" dirty="0" smtClean="0">
                <a:solidFill>
                  <a:srgbClr val="FF0000"/>
                </a:solidFill>
              </a:rPr>
              <a:t>小结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:</a:t>
            </a:r>
          </a:p>
        </p:txBody>
      </p:sp>
      <p:graphicFrame>
        <p:nvGraphicFramePr>
          <p:cNvPr id="6543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629676"/>
              </p:ext>
            </p:extLst>
          </p:nvPr>
        </p:nvGraphicFramePr>
        <p:xfrm>
          <a:off x="4295822" y="1323182"/>
          <a:ext cx="4477776" cy="879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" name="Equation" r:id="rId3" imgW="4838790" imgH="943035" progId="Equation.3">
                  <p:embed/>
                </p:oleObj>
              </mc:Choice>
              <mc:Fallback>
                <p:oleObj name="Equation" r:id="rId3" imgW="4838790" imgH="943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22" y="1323182"/>
                        <a:ext cx="4477776" cy="879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1959430" y="1419759"/>
            <a:ext cx="24479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格林公式：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1959430" y="2318673"/>
            <a:ext cx="334409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2.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格林公式的应用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07127" y="2860610"/>
            <a:ext cx="7559675" cy="763587"/>
            <a:chOff x="295" y="2205"/>
            <a:chExt cx="4762" cy="481"/>
          </a:xfrm>
        </p:grpSpPr>
        <p:sp>
          <p:nvSpPr>
            <p:cNvPr id="24587" name="Text Box 7"/>
            <p:cNvSpPr txBox="1">
              <a:spLocks noChangeArrowheads="1"/>
            </p:cNvSpPr>
            <p:nvPr/>
          </p:nvSpPr>
          <p:spPr bwMode="auto">
            <a:xfrm>
              <a:off x="295" y="2205"/>
              <a:ext cx="47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应用格林公式计算                     时应注意两点：</a:t>
              </a:r>
            </a:p>
          </p:txBody>
        </p:sp>
        <p:graphicFrame>
          <p:nvGraphicFramePr>
            <p:cNvPr id="24588" name="Object 3"/>
            <p:cNvGraphicFramePr>
              <a:graphicFrameLocks noChangeAspect="1"/>
            </p:cNvGraphicFramePr>
            <p:nvPr/>
          </p:nvGraphicFramePr>
          <p:xfrm>
            <a:off x="2200" y="2205"/>
            <a:ext cx="1209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5" name="公式" r:id="rId6" imgW="1905179" imgH="752349" progId="Equation.3">
                    <p:embed/>
                  </p:oleObj>
                </mc:Choice>
                <mc:Fallback>
                  <p:oleObj name="公式" r:id="rId6" imgW="1905179" imgH="752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205"/>
                          <a:ext cx="1209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4345" name="Text Box 9"/>
          <p:cNvSpPr txBox="1">
            <a:spLocks noChangeArrowheads="1"/>
          </p:cNvSpPr>
          <p:nvPr/>
        </p:nvSpPr>
        <p:spPr bwMode="auto">
          <a:xfrm>
            <a:off x="1959430" y="3603494"/>
            <a:ext cx="8280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1)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必须是封闭曲线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且二重积分易算出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54347" name="Text Box 11"/>
          <p:cNvSpPr txBox="1">
            <a:spLocks noChangeArrowheads="1"/>
          </p:cNvSpPr>
          <p:nvPr/>
        </p:nvSpPr>
        <p:spPr bwMode="auto">
          <a:xfrm>
            <a:off x="2107127" y="3647216"/>
            <a:ext cx="8280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                                                            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不封闭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要添加辅助线使之封闭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且添加部分的线积分易算出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54348" name="Text Box 12"/>
          <p:cNvSpPr txBox="1">
            <a:spLocks noChangeArrowheads="1"/>
          </p:cNvSpPr>
          <p:nvPr/>
        </p:nvSpPr>
        <p:spPr bwMode="auto">
          <a:xfrm>
            <a:off x="2040938" y="4810853"/>
            <a:ext cx="8280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2)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在所考虑区域上应有连续偏导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       </a:t>
            </a:r>
          </a:p>
        </p:txBody>
      </p:sp>
      <p:sp>
        <p:nvSpPr>
          <p:cNvPr id="654349" name="Text Box 13"/>
          <p:cNvSpPr txBox="1">
            <a:spLocks noChangeArrowheads="1"/>
          </p:cNvSpPr>
          <p:nvPr/>
        </p:nvSpPr>
        <p:spPr bwMode="auto">
          <a:xfrm>
            <a:off x="2324963" y="5415690"/>
            <a:ext cx="65532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若存在奇点必须用特殊曲线挖掉奇点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73000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0" grpId="0" autoUpdateAnimBg="0"/>
      <p:bldP spid="654341" grpId="0" autoUpdateAnimBg="0"/>
      <p:bldP spid="654345" grpId="0" autoUpdateAnimBg="0"/>
      <p:bldP spid="654347" grpId="0" autoUpdateAnimBg="0"/>
      <p:bldP spid="654348" grpId="0" autoUpdateAnimBg="0"/>
      <p:bldP spid="65434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26076"/>
            <a:ext cx="3990109" cy="838200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11.1.1</a:t>
            </a:r>
            <a:r>
              <a:rPr lang="zh-CN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、格林公式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05038" y="1493044"/>
            <a:ext cx="4621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1.  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区域连通性</a:t>
            </a:r>
          </a:p>
        </p:txBody>
      </p:sp>
      <p:sp>
        <p:nvSpPr>
          <p:cNvPr id="636932" name="Text Box 4"/>
          <p:cNvSpPr txBox="1">
            <a:spLocks noChangeArrowheads="1"/>
          </p:cNvSpPr>
          <p:nvPr/>
        </p:nvSpPr>
        <p:spPr bwMode="auto">
          <a:xfrm>
            <a:off x="2199409" y="1983989"/>
            <a:ext cx="78486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为平面区域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内任一闭曲线所围成的部分都属于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则称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为平面单连通区域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否则称为复连通区域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36933" name="Text Box 5"/>
          <p:cNvSpPr txBox="1">
            <a:spLocks noChangeArrowheads="1"/>
          </p:cNvSpPr>
          <p:nvPr/>
        </p:nvSpPr>
        <p:spPr bwMode="auto">
          <a:xfrm>
            <a:off x="6934200" y="55768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复连通区域</a:t>
            </a:r>
          </a:p>
        </p:txBody>
      </p:sp>
      <p:sp>
        <p:nvSpPr>
          <p:cNvPr id="636934" name="Text Box 6"/>
          <p:cNvSpPr txBox="1">
            <a:spLocks noChangeArrowheads="1"/>
          </p:cNvSpPr>
          <p:nvPr/>
        </p:nvSpPr>
        <p:spPr bwMode="auto">
          <a:xfrm>
            <a:off x="3276600" y="55768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单连通区域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400800" y="3443288"/>
            <a:ext cx="3246438" cy="1757362"/>
            <a:chOff x="3072" y="2304"/>
            <a:chExt cx="2045" cy="1107"/>
          </a:xfrm>
        </p:grpSpPr>
        <p:sp>
          <p:nvSpPr>
            <p:cNvPr id="8205" name="Freeform 8" descr="蓝色砂纸"/>
            <p:cNvSpPr>
              <a:spLocks/>
            </p:cNvSpPr>
            <p:nvPr/>
          </p:nvSpPr>
          <p:spPr bwMode="auto">
            <a:xfrm>
              <a:off x="3072" y="2304"/>
              <a:ext cx="2045" cy="1107"/>
            </a:xfrm>
            <a:custGeom>
              <a:avLst/>
              <a:gdLst>
                <a:gd name="T0" fmla="*/ 88 w 1896"/>
                <a:gd name="T1" fmla="*/ 136 h 1464"/>
                <a:gd name="T2" fmla="*/ 88 w 1896"/>
                <a:gd name="T3" fmla="*/ 82 h 1464"/>
                <a:gd name="T4" fmla="*/ 618 w 1896"/>
                <a:gd name="T5" fmla="*/ 64 h 1464"/>
                <a:gd name="T6" fmla="*/ 843 w 1896"/>
                <a:gd name="T7" fmla="*/ 20 h 1464"/>
                <a:gd name="T8" fmla="*/ 2129 w 1896"/>
                <a:gd name="T9" fmla="*/ 20 h 1464"/>
                <a:gd name="T10" fmla="*/ 2884 w 1896"/>
                <a:gd name="T11" fmla="*/ 136 h 1464"/>
                <a:gd name="T12" fmla="*/ 2733 w 1896"/>
                <a:gd name="T13" fmla="*/ 235 h 1464"/>
                <a:gd name="T14" fmla="*/ 2205 w 1896"/>
                <a:gd name="T15" fmla="*/ 271 h 1464"/>
                <a:gd name="T16" fmla="*/ 1223 w 1896"/>
                <a:gd name="T17" fmla="*/ 253 h 1464"/>
                <a:gd name="T18" fmla="*/ 618 w 1896"/>
                <a:gd name="T19" fmla="*/ 262 h 1464"/>
                <a:gd name="T20" fmla="*/ 164 w 1896"/>
                <a:gd name="T21" fmla="*/ 217 h 1464"/>
                <a:gd name="T22" fmla="*/ 88 w 1896"/>
                <a:gd name="T23" fmla="*/ 172 h 1464"/>
                <a:gd name="T24" fmla="*/ 88 w 1896"/>
                <a:gd name="T25" fmla="*/ 136 h 14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96"/>
                <a:gd name="T40" fmla="*/ 0 h 1464"/>
                <a:gd name="T41" fmla="*/ 1896 w 1896"/>
                <a:gd name="T42" fmla="*/ 1464 h 14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96" h="1464">
                  <a:moveTo>
                    <a:pt x="56" y="728"/>
                  </a:moveTo>
                  <a:cubicBezTo>
                    <a:pt x="56" y="648"/>
                    <a:pt x="0" y="504"/>
                    <a:pt x="56" y="440"/>
                  </a:cubicBezTo>
                  <a:cubicBezTo>
                    <a:pt x="112" y="376"/>
                    <a:pt x="312" y="400"/>
                    <a:pt x="392" y="344"/>
                  </a:cubicBezTo>
                  <a:cubicBezTo>
                    <a:pt x="472" y="288"/>
                    <a:pt x="376" y="144"/>
                    <a:pt x="536" y="104"/>
                  </a:cubicBezTo>
                  <a:cubicBezTo>
                    <a:pt x="696" y="64"/>
                    <a:pt x="1136" y="0"/>
                    <a:pt x="1352" y="104"/>
                  </a:cubicBezTo>
                  <a:cubicBezTo>
                    <a:pt x="1568" y="208"/>
                    <a:pt x="1768" y="536"/>
                    <a:pt x="1832" y="728"/>
                  </a:cubicBezTo>
                  <a:cubicBezTo>
                    <a:pt x="1896" y="920"/>
                    <a:pt x="1808" y="1136"/>
                    <a:pt x="1736" y="1256"/>
                  </a:cubicBezTo>
                  <a:cubicBezTo>
                    <a:pt x="1664" y="1376"/>
                    <a:pt x="1560" y="1432"/>
                    <a:pt x="1400" y="1448"/>
                  </a:cubicBezTo>
                  <a:cubicBezTo>
                    <a:pt x="1240" y="1464"/>
                    <a:pt x="944" y="1360"/>
                    <a:pt x="776" y="1352"/>
                  </a:cubicBezTo>
                  <a:cubicBezTo>
                    <a:pt x="608" y="1344"/>
                    <a:pt x="504" y="1432"/>
                    <a:pt x="392" y="1400"/>
                  </a:cubicBezTo>
                  <a:cubicBezTo>
                    <a:pt x="280" y="1368"/>
                    <a:pt x="160" y="1240"/>
                    <a:pt x="104" y="1160"/>
                  </a:cubicBezTo>
                  <a:cubicBezTo>
                    <a:pt x="48" y="1080"/>
                    <a:pt x="64" y="1000"/>
                    <a:pt x="56" y="920"/>
                  </a:cubicBezTo>
                  <a:cubicBezTo>
                    <a:pt x="48" y="840"/>
                    <a:pt x="56" y="808"/>
                    <a:pt x="56" y="728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Freeform 9"/>
            <p:cNvSpPr>
              <a:spLocks/>
            </p:cNvSpPr>
            <p:nvPr/>
          </p:nvSpPr>
          <p:spPr bwMode="auto">
            <a:xfrm>
              <a:off x="3456" y="2688"/>
              <a:ext cx="594" cy="520"/>
            </a:xfrm>
            <a:custGeom>
              <a:avLst/>
              <a:gdLst>
                <a:gd name="T0" fmla="*/ 111 w 552"/>
                <a:gd name="T1" fmla="*/ 54 h 688"/>
                <a:gd name="T2" fmla="*/ 186 w 552"/>
                <a:gd name="T3" fmla="*/ 18 h 688"/>
                <a:gd name="T4" fmla="*/ 486 w 552"/>
                <a:gd name="T5" fmla="*/ 0 h 688"/>
                <a:gd name="T6" fmla="*/ 781 w 552"/>
                <a:gd name="T7" fmla="*/ 18 h 688"/>
                <a:gd name="T8" fmla="*/ 781 w 552"/>
                <a:gd name="T9" fmla="*/ 107 h 688"/>
                <a:gd name="T10" fmla="*/ 335 w 552"/>
                <a:gd name="T11" fmla="*/ 125 h 688"/>
                <a:gd name="T12" fmla="*/ 37 w 552"/>
                <a:gd name="T13" fmla="*/ 89 h 688"/>
                <a:gd name="T14" fmla="*/ 111 w 552"/>
                <a:gd name="T15" fmla="*/ 54 h 6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2"/>
                <a:gd name="T25" fmla="*/ 0 h 688"/>
                <a:gd name="T26" fmla="*/ 552 w 552"/>
                <a:gd name="T27" fmla="*/ 688 h 6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2" h="688">
                  <a:moveTo>
                    <a:pt x="72" y="288"/>
                  </a:moveTo>
                  <a:cubicBezTo>
                    <a:pt x="88" y="224"/>
                    <a:pt x="80" y="144"/>
                    <a:pt x="120" y="96"/>
                  </a:cubicBezTo>
                  <a:cubicBezTo>
                    <a:pt x="160" y="48"/>
                    <a:pt x="248" y="0"/>
                    <a:pt x="312" y="0"/>
                  </a:cubicBezTo>
                  <a:cubicBezTo>
                    <a:pt x="376" y="0"/>
                    <a:pt x="472" y="0"/>
                    <a:pt x="504" y="96"/>
                  </a:cubicBezTo>
                  <a:cubicBezTo>
                    <a:pt x="536" y="192"/>
                    <a:pt x="552" y="480"/>
                    <a:pt x="504" y="576"/>
                  </a:cubicBezTo>
                  <a:cubicBezTo>
                    <a:pt x="456" y="672"/>
                    <a:pt x="296" y="688"/>
                    <a:pt x="216" y="672"/>
                  </a:cubicBezTo>
                  <a:cubicBezTo>
                    <a:pt x="136" y="656"/>
                    <a:pt x="48" y="544"/>
                    <a:pt x="24" y="480"/>
                  </a:cubicBezTo>
                  <a:cubicBezTo>
                    <a:pt x="0" y="416"/>
                    <a:pt x="56" y="352"/>
                    <a:pt x="72" y="288"/>
                  </a:cubicBezTo>
                  <a:close/>
                </a:path>
              </a:pathLst>
            </a:custGeom>
            <a:solidFill>
              <a:srgbClr val="F0EEC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Oval 10"/>
            <p:cNvSpPr>
              <a:spLocks noChangeArrowheads="1"/>
            </p:cNvSpPr>
            <p:nvPr/>
          </p:nvSpPr>
          <p:spPr bwMode="auto">
            <a:xfrm>
              <a:off x="4368" y="2832"/>
              <a:ext cx="258" cy="144"/>
            </a:xfrm>
            <a:prstGeom prst="ellipse">
              <a:avLst/>
            </a:prstGeom>
            <a:solidFill>
              <a:srgbClr val="F0EEC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8" name="Text Box 11"/>
            <p:cNvSpPr txBox="1">
              <a:spLocks noChangeArrowheads="1"/>
            </p:cNvSpPr>
            <p:nvPr/>
          </p:nvSpPr>
          <p:spPr bwMode="auto">
            <a:xfrm>
              <a:off x="3168" y="2592"/>
              <a:ext cx="2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048000" y="3671888"/>
            <a:ext cx="2590800" cy="1600200"/>
            <a:chOff x="960" y="2352"/>
            <a:chExt cx="1632" cy="1008"/>
          </a:xfrm>
        </p:grpSpPr>
        <p:sp>
          <p:nvSpPr>
            <p:cNvPr id="8203" name="Freeform 13" descr="蓝色砂纸"/>
            <p:cNvSpPr>
              <a:spLocks/>
            </p:cNvSpPr>
            <p:nvPr/>
          </p:nvSpPr>
          <p:spPr bwMode="auto">
            <a:xfrm>
              <a:off x="960" y="2352"/>
              <a:ext cx="1632" cy="1008"/>
            </a:xfrm>
            <a:custGeom>
              <a:avLst/>
              <a:gdLst>
                <a:gd name="T0" fmla="*/ 2 w 2520"/>
                <a:gd name="T1" fmla="*/ 54 h 1576"/>
                <a:gd name="T2" fmla="*/ 19 w 2520"/>
                <a:gd name="T3" fmla="*/ 21 h 1576"/>
                <a:gd name="T4" fmla="*/ 73 w 2520"/>
                <a:gd name="T5" fmla="*/ 2 h 1576"/>
                <a:gd name="T6" fmla="*/ 122 w 2520"/>
                <a:gd name="T7" fmla="*/ 12 h 1576"/>
                <a:gd name="T8" fmla="*/ 143 w 2520"/>
                <a:gd name="T9" fmla="*/ 12 h 1576"/>
                <a:gd name="T10" fmla="*/ 179 w 2520"/>
                <a:gd name="T11" fmla="*/ 24 h 1576"/>
                <a:gd name="T12" fmla="*/ 183 w 2520"/>
                <a:gd name="T13" fmla="*/ 67 h 1576"/>
                <a:gd name="T14" fmla="*/ 158 w 2520"/>
                <a:gd name="T15" fmla="*/ 93 h 1576"/>
                <a:gd name="T16" fmla="*/ 101 w 2520"/>
                <a:gd name="T17" fmla="*/ 107 h 1576"/>
                <a:gd name="T18" fmla="*/ 45 w 2520"/>
                <a:gd name="T19" fmla="*/ 100 h 1576"/>
                <a:gd name="T20" fmla="*/ 9 w 2520"/>
                <a:gd name="T21" fmla="*/ 84 h 1576"/>
                <a:gd name="T22" fmla="*/ 2 w 2520"/>
                <a:gd name="T23" fmla="*/ 54 h 15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20"/>
                <a:gd name="T37" fmla="*/ 0 h 1576"/>
                <a:gd name="T38" fmla="*/ 2520 w 2520"/>
                <a:gd name="T39" fmla="*/ 1576 h 157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20" h="1576">
                  <a:moveTo>
                    <a:pt x="24" y="792"/>
                  </a:moveTo>
                  <a:cubicBezTo>
                    <a:pt x="48" y="640"/>
                    <a:pt x="104" y="440"/>
                    <a:pt x="264" y="312"/>
                  </a:cubicBezTo>
                  <a:cubicBezTo>
                    <a:pt x="424" y="184"/>
                    <a:pt x="752" y="48"/>
                    <a:pt x="984" y="24"/>
                  </a:cubicBezTo>
                  <a:cubicBezTo>
                    <a:pt x="1216" y="0"/>
                    <a:pt x="1496" y="144"/>
                    <a:pt x="1656" y="168"/>
                  </a:cubicBezTo>
                  <a:cubicBezTo>
                    <a:pt x="1816" y="192"/>
                    <a:pt x="1816" y="136"/>
                    <a:pt x="1944" y="168"/>
                  </a:cubicBezTo>
                  <a:cubicBezTo>
                    <a:pt x="2072" y="200"/>
                    <a:pt x="2336" y="224"/>
                    <a:pt x="2424" y="360"/>
                  </a:cubicBezTo>
                  <a:cubicBezTo>
                    <a:pt x="2512" y="496"/>
                    <a:pt x="2520" y="816"/>
                    <a:pt x="2472" y="984"/>
                  </a:cubicBezTo>
                  <a:cubicBezTo>
                    <a:pt x="2424" y="1152"/>
                    <a:pt x="2320" y="1272"/>
                    <a:pt x="2136" y="1368"/>
                  </a:cubicBezTo>
                  <a:cubicBezTo>
                    <a:pt x="1952" y="1464"/>
                    <a:pt x="1624" y="1544"/>
                    <a:pt x="1368" y="1560"/>
                  </a:cubicBezTo>
                  <a:cubicBezTo>
                    <a:pt x="1112" y="1576"/>
                    <a:pt x="808" y="1520"/>
                    <a:pt x="600" y="1464"/>
                  </a:cubicBezTo>
                  <a:cubicBezTo>
                    <a:pt x="392" y="1408"/>
                    <a:pt x="216" y="1336"/>
                    <a:pt x="120" y="1224"/>
                  </a:cubicBezTo>
                  <a:cubicBezTo>
                    <a:pt x="24" y="1112"/>
                    <a:pt x="0" y="944"/>
                    <a:pt x="24" y="792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4" name="Text Box 14"/>
            <p:cNvSpPr txBox="1">
              <a:spLocks noChangeArrowheads="1"/>
            </p:cNvSpPr>
            <p:nvPr/>
          </p:nvSpPr>
          <p:spPr bwMode="auto">
            <a:xfrm>
              <a:off x="1056" y="2736"/>
              <a:ext cx="2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</p:grpSp>
      <p:sp>
        <p:nvSpPr>
          <p:cNvPr id="636943" name="Freeform 15"/>
          <p:cNvSpPr>
            <a:spLocks/>
          </p:cNvSpPr>
          <p:nvPr/>
        </p:nvSpPr>
        <p:spPr bwMode="auto">
          <a:xfrm>
            <a:off x="8153400" y="4052888"/>
            <a:ext cx="952500" cy="762000"/>
          </a:xfrm>
          <a:custGeom>
            <a:avLst/>
            <a:gdLst>
              <a:gd name="T0" fmla="*/ 2147483646 w 504"/>
              <a:gd name="T1" fmla="*/ 2147483646 h 528"/>
              <a:gd name="T2" fmla="*/ 2147483646 w 504"/>
              <a:gd name="T3" fmla="*/ 0 h 528"/>
              <a:gd name="T4" fmla="*/ 2147483646 w 504"/>
              <a:gd name="T5" fmla="*/ 2147483646 h 528"/>
              <a:gd name="T6" fmla="*/ 2147483646 w 504"/>
              <a:gd name="T7" fmla="*/ 2147483646 h 528"/>
              <a:gd name="T8" fmla="*/ 2147483646 w 504"/>
              <a:gd name="T9" fmla="*/ 2147483646 h 528"/>
              <a:gd name="T10" fmla="*/ 2147483646 w 504"/>
              <a:gd name="T11" fmla="*/ 2147483646 h 528"/>
              <a:gd name="T12" fmla="*/ 2147483646 w 504"/>
              <a:gd name="T13" fmla="*/ 2147483646 h 5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04"/>
              <a:gd name="T22" fmla="*/ 0 h 528"/>
              <a:gd name="T23" fmla="*/ 504 w 504"/>
              <a:gd name="T24" fmla="*/ 528 h 5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04" h="528">
                <a:moveTo>
                  <a:pt x="88" y="96"/>
                </a:moveTo>
                <a:cubicBezTo>
                  <a:pt x="128" y="32"/>
                  <a:pt x="216" y="0"/>
                  <a:pt x="280" y="0"/>
                </a:cubicBezTo>
                <a:cubicBezTo>
                  <a:pt x="344" y="0"/>
                  <a:pt x="440" y="32"/>
                  <a:pt x="472" y="96"/>
                </a:cubicBezTo>
                <a:cubicBezTo>
                  <a:pt x="504" y="160"/>
                  <a:pt x="504" y="312"/>
                  <a:pt x="472" y="384"/>
                </a:cubicBezTo>
                <a:cubicBezTo>
                  <a:pt x="440" y="456"/>
                  <a:pt x="352" y="528"/>
                  <a:pt x="280" y="528"/>
                </a:cubicBezTo>
                <a:cubicBezTo>
                  <a:pt x="208" y="528"/>
                  <a:pt x="80" y="456"/>
                  <a:pt x="40" y="384"/>
                </a:cubicBezTo>
                <a:cubicBezTo>
                  <a:pt x="0" y="312"/>
                  <a:pt x="48" y="160"/>
                  <a:pt x="88" y="9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944" name="Freeform 16"/>
          <p:cNvSpPr>
            <a:spLocks/>
          </p:cNvSpPr>
          <p:nvPr/>
        </p:nvSpPr>
        <p:spPr bwMode="auto">
          <a:xfrm rot="1955820">
            <a:off x="4191000" y="4052888"/>
            <a:ext cx="649288" cy="838200"/>
          </a:xfrm>
          <a:custGeom>
            <a:avLst/>
            <a:gdLst>
              <a:gd name="T0" fmla="*/ 2147483646 w 504"/>
              <a:gd name="T1" fmla="*/ 2147483646 h 528"/>
              <a:gd name="T2" fmla="*/ 2147483646 w 504"/>
              <a:gd name="T3" fmla="*/ 0 h 528"/>
              <a:gd name="T4" fmla="*/ 2147483646 w 504"/>
              <a:gd name="T5" fmla="*/ 2147483646 h 528"/>
              <a:gd name="T6" fmla="*/ 2147483646 w 504"/>
              <a:gd name="T7" fmla="*/ 2147483646 h 528"/>
              <a:gd name="T8" fmla="*/ 2147483646 w 504"/>
              <a:gd name="T9" fmla="*/ 2147483646 h 528"/>
              <a:gd name="T10" fmla="*/ 2147483646 w 504"/>
              <a:gd name="T11" fmla="*/ 2147483646 h 528"/>
              <a:gd name="T12" fmla="*/ 2147483646 w 504"/>
              <a:gd name="T13" fmla="*/ 2147483646 h 5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04"/>
              <a:gd name="T22" fmla="*/ 0 h 528"/>
              <a:gd name="T23" fmla="*/ 504 w 504"/>
              <a:gd name="T24" fmla="*/ 528 h 5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04" h="528">
                <a:moveTo>
                  <a:pt x="88" y="96"/>
                </a:moveTo>
                <a:cubicBezTo>
                  <a:pt x="128" y="32"/>
                  <a:pt x="216" y="0"/>
                  <a:pt x="280" y="0"/>
                </a:cubicBezTo>
                <a:cubicBezTo>
                  <a:pt x="344" y="0"/>
                  <a:pt x="440" y="32"/>
                  <a:pt x="472" y="96"/>
                </a:cubicBezTo>
                <a:cubicBezTo>
                  <a:pt x="504" y="160"/>
                  <a:pt x="504" y="312"/>
                  <a:pt x="472" y="384"/>
                </a:cubicBezTo>
                <a:cubicBezTo>
                  <a:pt x="440" y="456"/>
                  <a:pt x="352" y="528"/>
                  <a:pt x="280" y="528"/>
                </a:cubicBezTo>
                <a:cubicBezTo>
                  <a:pt x="208" y="528"/>
                  <a:pt x="80" y="456"/>
                  <a:pt x="40" y="384"/>
                </a:cubicBezTo>
                <a:cubicBezTo>
                  <a:pt x="0" y="312"/>
                  <a:pt x="48" y="160"/>
                  <a:pt x="88" y="9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581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3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63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2" grpId="0" autoUpdateAnimBg="0"/>
      <p:bldP spid="636933" grpId="0" autoUpdateAnimBg="0"/>
      <p:bldP spid="636934" grpId="0" autoUpdateAnimBg="0"/>
      <p:bldP spid="636943" grpId="0" animBg="1"/>
      <p:bldP spid="6369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2511892" y="3044825"/>
            <a:ext cx="324008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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由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与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连成</a:t>
            </a:r>
            <a:endParaRPr lang="zh-CN" altLang="en-US" b="1" baseline="-25000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2709627" y="1176282"/>
            <a:ext cx="2414588" cy="1981200"/>
            <a:chOff x="879" y="723"/>
            <a:chExt cx="1521" cy="1248"/>
          </a:xfrm>
        </p:grpSpPr>
        <p:graphicFrame>
          <p:nvGraphicFramePr>
            <p:cNvPr id="923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7693347"/>
                </p:ext>
              </p:extLst>
            </p:nvPr>
          </p:nvGraphicFramePr>
          <p:xfrm>
            <a:off x="879" y="723"/>
            <a:ext cx="1521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" name="位图图像" r:id="rId4" imgW="2238687" imgH="2752381" progId="Paint.Picture">
                    <p:embed/>
                  </p:oleObj>
                </mc:Choice>
                <mc:Fallback>
                  <p:oleObj name="位图图像" r:id="rId4" imgW="2238687" imgH="275238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" y="723"/>
                          <a:ext cx="1521" cy="1248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bg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Object 7"/>
            <p:cNvGraphicFramePr>
              <a:graphicFrameLocks noChangeAspect="1"/>
            </p:cNvGraphicFramePr>
            <p:nvPr/>
          </p:nvGraphicFramePr>
          <p:xfrm>
            <a:off x="1824" y="1494"/>
            <a:ext cx="152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" name="公式" r:id="rId6" imgW="368300" imgH="419100" progId="Equation.3">
                    <p:embed/>
                  </p:oleObj>
                </mc:Choice>
                <mc:Fallback>
                  <p:oleObj name="公式" r:id="rId6" imgW="3683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494"/>
                          <a:ext cx="152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7" name="Object 8"/>
            <p:cNvGraphicFramePr>
              <a:graphicFrameLocks noChangeAspect="1"/>
            </p:cNvGraphicFramePr>
            <p:nvPr/>
          </p:nvGraphicFramePr>
          <p:xfrm>
            <a:off x="1801" y="1160"/>
            <a:ext cx="167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" name="公式" r:id="rId8" imgW="317225" imgH="291847" progId="Equation.3">
                    <p:embed/>
                  </p:oleObj>
                </mc:Choice>
                <mc:Fallback>
                  <p:oleObj name="公式" r:id="rId8" imgW="317225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1" y="1160"/>
                          <a:ext cx="167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8" name="Line 7"/>
            <p:cNvSpPr>
              <a:spLocks noChangeShapeType="1"/>
            </p:cNvSpPr>
            <p:nvPr/>
          </p:nvSpPr>
          <p:spPr bwMode="auto">
            <a:xfrm rot="955086" flipV="1">
              <a:off x="1776" y="1413"/>
              <a:ext cx="121" cy="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Line 8"/>
            <p:cNvSpPr>
              <a:spLocks noChangeShapeType="1"/>
            </p:cNvSpPr>
            <p:nvPr/>
          </p:nvSpPr>
          <p:spPr bwMode="auto">
            <a:xfrm rot="21457487" flipH="1">
              <a:off x="1461" y="1119"/>
              <a:ext cx="44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40" name="Object 9"/>
            <p:cNvGraphicFramePr>
              <a:graphicFrameLocks noChangeAspect="1"/>
            </p:cNvGraphicFramePr>
            <p:nvPr/>
          </p:nvGraphicFramePr>
          <p:xfrm>
            <a:off x="1392" y="926"/>
            <a:ext cx="141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" name="公式" r:id="rId10" imgW="342751" imgH="418918" progId="Equation.3">
                    <p:embed/>
                  </p:oleObj>
                </mc:Choice>
                <mc:Fallback>
                  <p:oleObj name="公式" r:id="rId10" imgW="342751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926"/>
                          <a:ext cx="141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0" name="Group 10"/>
          <p:cNvGrpSpPr>
            <a:grpSpLocks/>
          </p:cNvGrpSpPr>
          <p:nvPr/>
        </p:nvGrpSpPr>
        <p:grpSpPr bwMode="auto">
          <a:xfrm>
            <a:off x="6276388" y="1230313"/>
            <a:ext cx="2393950" cy="1981200"/>
            <a:chOff x="3312" y="720"/>
            <a:chExt cx="1508" cy="1248"/>
          </a:xfrm>
        </p:grpSpPr>
        <p:graphicFrame>
          <p:nvGraphicFramePr>
            <p:cNvPr id="9227" name="Object 2"/>
            <p:cNvGraphicFramePr>
              <a:graphicFrameLocks noChangeAspect="1"/>
            </p:cNvGraphicFramePr>
            <p:nvPr/>
          </p:nvGraphicFramePr>
          <p:xfrm>
            <a:off x="3312" y="720"/>
            <a:ext cx="1508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" name="BMP 图象" r:id="rId12" imgW="2352381" imgH="2876190" progId="Paint.Picture">
                    <p:embed/>
                  </p:oleObj>
                </mc:Choice>
                <mc:Fallback>
                  <p:oleObj name="BMP 图象" r:id="rId12" imgW="2352381" imgH="287619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720"/>
                          <a:ext cx="1508" cy="1248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bg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 flipV="1">
              <a:off x="4196" y="1680"/>
              <a:ext cx="81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 rot="954792" flipH="1">
              <a:off x="3786" y="1104"/>
              <a:ext cx="96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 flipV="1">
              <a:off x="3895" y="1221"/>
              <a:ext cx="48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>
              <a:off x="4244" y="1385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2" name="Object 3"/>
            <p:cNvGraphicFramePr>
              <a:graphicFrameLocks noChangeAspect="1"/>
            </p:cNvGraphicFramePr>
            <p:nvPr/>
          </p:nvGraphicFramePr>
          <p:xfrm>
            <a:off x="3908" y="1344"/>
            <a:ext cx="152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" name="公式" r:id="rId14" imgW="368300" imgH="419100" progId="Equation.3">
                    <p:embed/>
                  </p:oleObj>
                </mc:Choice>
                <mc:Fallback>
                  <p:oleObj name="公式" r:id="rId14" imgW="3683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1344"/>
                          <a:ext cx="152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3" name="Object 4"/>
            <p:cNvGraphicFramePr>
              <a:graphicFrameLocks noChangeAspect="1"/>
            </p:cNvGraphicFramePr>
            <p:nvPr/>
          </p:nvGraphicFramePr>
          <p:xfrm>
            <a:off x="3860" y="814"/>
            <a:ext cx="141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" name="公式" r:id="rId15" imgW="342751" imgH="418918" progId="Equation.3">
                    <p:embed/>
                  </p:oleObj>
                </mc:Choice>
                <mc:Fallback>
                  <p:oleObj name="公式" r:id="rId15" imgW="342751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814"/>
                          <a:ext cx="141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4" name="Object 5"/>
            <p:cNvGraphicFramePr>
              <a:graphicFrameLocks noChangeAspect="1"/>
            </p:cNvGraphicFramePr>
            <p:nvPr/>
          </p:nvGraphicFramePr>
          <p:xfrm>
            <a:off x="4244" y="1099"/>
            <a:ext cx="167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" name="公式" r:id="rId16" imgW="317225" imgH="291847" progId="Equation.3">
                    <p:embed/>
                  </p:oleObj>
                </mc:Choice>
                <mc:Fallback>
                  <p:oleObj name="公式" r:id="rId16" imgW="317225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4" y="1099"/>
                          <a:ext cx="167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1" name="Rectangle 19"/>
          <p:cNvSpPr>
            <a:spLocks noChangeArrowheads="1"/>
          </p:cNvSpPr>
          <p:nvPr/>
        </p:nvSpPr>
        <p:spPr bwMode="auto">
          <a:xfrm>
            <a:off x="1847850" y="671402"/>
            <a:ext cx="4621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2.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正向边界曲线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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b="1" baseline="30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637972" name="Text Box 20"/>
          <p:cNvSpPr txBox="1">
            <a:spLocks noChangeArrowheads="1"/>
          </p:cNvSpPr>
          <p:nvPr/>
        </p:nvSpPr>
        <p:spPr bwMode="auto">
          <a:xfrm>
            <a:off x="6135894" y="3097065"/>
            <a:ext cx="324008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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由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与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组成</a:t>
            </a:r>
            <a:endParaRPr lang="zh-CN" altLang="en-US" b="1" baseline="-25000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7973" name="Text Box 21"/>
          <p:cNvSpPr txBox="1">
            <a:spLocks noChangeArrowheads="1"/>
          </p:cNvSpPr>
          <p:nvPr/>
        </p:nvSpPr>
        <p:spPr bwMode="auto">
          <a:xfrm>
            <a:off x="1891847" y="3655941"/>
            <a:ext cx="867568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边界曲线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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 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的正向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当观察者沿边界行走时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区域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总在他的左边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37974" name="Text Box 22"/>
          <p:cNvSpPr txBox="1">
            <a:spLocks noChangeArrowheads="1"/>
          </p:cNvSpPr>
          <p:nvPr/>
        </p:nvSpPr>
        <p:spPr bwMode="auto">
          <a:xfrm>
            <a:off x="3918744" y="4162425"/>
            <a:ext cx="59769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的正向边界曲线记为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</a:t>
            </a:r>
            <a:r>
              <a:rPr lang="en-US" altLang="zh-CN" b="1" i="1" dirty="0">
                <a:solidFill>
                  <a:srgbClr val="FF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b="1" i="1" baseline="30000" dirty="0">
                <a:solidFill>
                  <a:srgbClr val="FF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37975" name="Text Box 23"/>
          <p:cNvSpPr txBox="1">
            <a:spLocks noChangeArrowheads="1"/>
          </p:cNvSpPr>
          <p:nvPr/>
        </p:nvSpPr>
        <p:spPr bwMode="auto">
          <a:xfrm>
            <a:off x="1847850" y="4724401"/>
            <a:ext cx="8497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平面单连通区域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边界曲线的逆时针方向为正向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37976" name="Text Box 24"/>
          <p:cNvSpPr txBox="1">
            <a:spLocks noChangeArrowheads="1"/>
          </p:cNvSpPr>
          <p:nvPr/>
        </p:nvSpPr>
        <p:spPr bwMode="auto">
          <a:xfrm>
            <a:off x="1849439" y="5300663"/>
            <a:ext cx="8675687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平面复连通区域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边界曲线的外圈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逆时针方向为正向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边界曲线的里圈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顺时针方向为正向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76725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 autoUpdateAnimBg="0"/>
      <p:bldP spid="637972" grpId="0" autoUpdateAnimBg="0"/>
      <p:bldP spid="637973" grpId="0" autoUpdateAnimBg="0"/>
      <p:bldP spid="637974" grpId="0" autoUpdateAnimBg="0"/>
      <p:bldP spid="637975" grpId="0" autoUpdateAnimBg="0"/>
      <p:bldP spid="63797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1106719" y="1538544"/>
            <a:ext cx="9962606" cy="3092542"/>
            <a:chOff x="469" y="480"/>
            <a:chExt cx="5341" cy="4118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484062" y="858303"/>
            <a:ext cx="5041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、格林</a:t>
            </a:r>
            <a:r>
              <a:rPr lang="zh-CN" altLang="en-US" sz="32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(Green )</a:t>
            </a:r>
            <a:r>
              <a:rPr lang="zh-CN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 公式</a:t>
            </a:r>
            <a:endParaRPr lang="zh-CN" altLang="en-US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38979" name="Rectangle 3"/>
          <p:cNvSpPr>
            <a:spLocks noChangeArrowheads="1"/>
          </p:cNvSpPr>
          <p:nvPr/>
        </p:nvSpPr>
        <p:spPr bwMode="auto">
          <a:xfrm>
            <a:off x="1902538" y="1708741"/>
            <a:ext cx="8215312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 </a:t>
            </a:r>
            <a:r>
              <a:rPr lang="en-US" altLang="zh-CN" b="1" i="1" dirty="0" err="1">
                <a:solidFill>
                  <a:schemeClr val="tx1"/>
                </a:solidFill>
                <a:ea typeface="黑体" panose="02010609060101010101" pitchFamily="49" charset="-122"/>
              </a:rPr>
              <a:t>xoy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面上的有界闭区域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边界曲线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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由有限条光滑或分段光滑的曲线所组成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函数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),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Q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</a:t>
            </a:r>
            <a:r>
              <a:rPr lang="zh-CN" altLang="en-US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上具有一阶连续偏导数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7608888" y="2343151"/>
            <a:ext cx="1981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则有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96188" y="3395701"/>
            <a:ext cx="8372475" cy="1114427"/>
            <a:chOff x="416" y="1627"/>
            <a:chExt cx="5274" cy="702"/>
          </a:xfrm>
        </p:grpSpPr>
        <p:graphicFrame>
          <p:nvGraphicFramePr>
            <p:cNvPr id="1024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0262191"/>
                </p:ext>
              </p:extLst>
            </p:nvPr>
          </p:nvGraphicFramePr>
          <p:xfrm>
            <a:off x="416" y="1627"/>
            <a:ext cx="5274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4" name="Equation" r:id="rId4" imgW="3517560" imgH="469800" progId="Equation.DSMT4">
                    <p:embed/>
                  </p:oleObj>
                </mc:Choice>
                <mc:Fallback>
                  <p:oleObj name="Equation" r:id="rId4" imgW="351756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" y="1627"/>
                          <a:ext cx="5274" cy="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8389309"/>
                </p:ext>
              </p:extLst>
            </p:nvPr>
          </p:nvGraphicFramePr>
          <p:xfrm>
            <a:off x="420" y="1877"/>
            <a:ext cx="272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" name="Equation" r:id="rId6" imgW="419190" imgH="638009" progId="Equation.3">
                    <p:embed/>
                  </p:oleObj>
                </mc:Choice>
                <mc:Fallback>
                  <p:oleObj name="Equation" r:id="rId6" imgW="419190" imgH="63800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1877"/>
                          <a:ext cx="272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8989" name="Rectangle 13"/>
          <p:cNvSpPr>
            <a:spLocks noChangeArrowheads="1"/>
          </p:cNvSpPr>
          <p:nvPr/>
        </p:nvSpPr>
        <p:spPr bwMode="auto">
          <a:xfrm>
            <a:off x="1579654" y="4610932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公式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(1)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叫做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格林公式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.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38995" name="Rectangle 19"/>
          <p:cNvSpPr>
            <a:spLocks noChangeArrowheads="1"/>
          </p:cNvSpPr>
          <p:nvPr/>
        </p:nvSpPr>
        <p:spPr bwMode="auto">
          <a:xfrm>
            <a:off x="1484062" y="5130044"/>
            <a:ext cx="80010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格林公式的实质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沟通了沿闭曲线的积分与二重积分之间的联系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1334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9" grpId="0" autoUpdateAnimBg="0"/>
      <p:bldP spid="638981" grpId="0" autoUpdateAnimBg="0"/>
      <p:bldP spid="638989" grpId="0" autoUpdateAnimBg="0"/>
      <p:bldP spid="6389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513885" y="1885309"/>
            <a:ext cx="2035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844520" y="1887538"/>
            <a:ext cx="425551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若区域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既是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型又是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型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46793" y="617502"/>
            <a:ext cx="3146425" cy="2560638"/>
            <a:chOff x="1020" y="663"/>
            <a:chExt cx="1982" cy="1613"/>
          </a:xfrm>
        </p:grpSpPr>
        <p:sp>
          <p:nvSpPr>
            <p:cNvPr id="11285" name="Text Box 5"/>
            <p:cNvSpPr txBox="1">
              <a:spLocks noChangeAspect="1" noChangeArrowheads="1"/>
            </p:cNvSpPr>
            <p:nvPr/>
          </p:nvSpPr>
          <p:spPr bwMode="auto">
            <a:xfrm>
              <a:off x="1247" y="663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1286" name="Line 6"/>
            <p:cNvSpPr>
              <a:spLocks noChangeAspect="1" noChangeShapeType="1"/>
            </p:cNvSpPr>
            <p:nvPr/>
          </p:nvSpPr>
          <p:spPr bwMode="auto">
            <a:xfrm>
              <a:off x="1066" y="2069"/>
              <a:ext cx="176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Line 7"/>
            <p:cNvSpPr>
              <a:spLocks noChangeAspect="1" noChangeShapeType="1"/>
            </p:cNvSpPr>
            <p:nvPr/>
          </p:nvSpPr>
          <p:spPr bwMode="auto">
            <a:xfrm flipV="1">
              <a:off x="1202" y="802"/>
              <a:ext cx="1" cy="1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Text Box 8"/>
            <p:cNvSpPr txBox="1">
              <a:spLocks noChangeAspect="1" noChangeArrowheads="1"/>
            </p:cNvSpPr>
            <p:nvPr/>
          </p:nvSpPr>
          <p:spPr bwMode="auto">
            <a:xfrm>
              <a:off x="2805" y="1972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1289" name="Text Box 9"/>
            <p:cNvSpPr txBox="1">
              <a:spLocks noChangeAspect="1" noChangeArrowheads="1"/>
            </p:cNvSpPr>
            <p:nvPr/>
          </p:nvSpPr>
          <p:spPr bwMode="auto">
            <a:xfrm>
              <a:off x="1020" y="202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3" name="Group 10"/>
          <p:cNvGrpSpPr>
            <a:grpSpLocks noChangeAspect="1"/>
          </p:cNvGrpSpPr>
          <p:nvPr/>
        </p:nvGrpSpPr>
        <p:grpSpPr bwMode="auto">
          <a:xfrm>
            <a:off x="8877367" y="1181670"/>
            <a:ext cx="2000250" cy="1298575"/>
            <a:chOff x="3391" y="1204"/>
            <a:chExt cx="1444" cy="938"/>
          </a:xfrm>
        </p:grpSpPr>
        <p:sp>
          <p:nvSpPr>
            <p:cNvPr id="11283" name="Oval 11"/>
            <p:cNvSpPr>
              <a:spLocks noChangeAspect="1" noChangeArrowheads="1"/>
            </p:cNvSpPr>
            <p:nvPr/>
          </p:nvSpPr>
          <p:spPr bwMode="auto">
            <a:xfrm rot="20285486">
              <a:off x="3391" y="1204"/>
              <a:ext cx="1444" cy="938"/>
            </a:xfrm>
            <a:prstGeom prst="ellipse">
              <a:avLst/>
            </a:prstGeom>
            <a:solidFill>
              <a:srgbClr val="E8E8E8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284" name="Text Box 12"/>
            <p:cNvSpPr txBox="1">
              <a:spLocks noChangeAspect="1" noChangeArrowheads="1"/>
            </p:cNvSpPr>
            <p:nvPr/>
          </p:nvSpPr>
          <p:spPr bwMode="auto">
            <a:xfrm>
              <a:off x="4167" y="1352"/>
              <a:ext cx="26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4" name="Group 13"/>
          <p:cNvGrpSpPr>
            <a:grpSpLocks noChangeAspect="1"/>
          </p:cNvGrpSpPr>
          <p:nvPr/>
        </p:nvGrpSpPr>
        <p:grpSpPr bwMode="auto">
          <a:xfrm>
            <a:off x="8805643" y="1512778"/>
            <a:ext cx="2293301" cy="1697002"/>
            <a:chOff x="3364" y="1500"/>
            <a:chExt cx="1605" cy="1187"/>
          </a:xfrm>
        </p:grpSpPr>
        <p:sp>
          <p:nvSpPr>
            <p:cNvPr id="11279" name="Line 14"/>
            <p:cNvSpPr>
              <a:spLocks noChangeAspect="1" noChangeShapeType="1"/>
            </p:cNvSpPr>
            <p:nvPr/>
          </p:nvSpPr>
          <p:spPr bwMode="auto">
            <a:xfrm>
              <a:off x="3428" y="1943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15"/>
            <p:cNvSpPr>
              <a:spLocks noChangeAspect="1" noChangeShapeType="1"/>
            </p:cNvSpPr>
            <p:nvPr/>
          </p:nvSpPr>
          <p:spPr bwMode="auto">
            <a:xfrm>
              <a:off x="4795" y="1500"/>
              <a:ext cx="0" cy="9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Text Box 16"/>
            <p:cNvSpPr txBox="1">
              <a:spLocks noChangeAspect="1" noChangeArrowheads="1"/>
            </p:cNvSpPr>
            <p:nvPr/>
          </p:nvSpPr>
          <p:spPr bwMode="auto">
            <a:xfrm>
              <a:off x="3364" y="2369"/>
              <a:ext cx="219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1282" name="Text Box 17"/>
            <p:cNvSpPr txBox="1">
              <a:spLocks noChangeAspect="1" noChangeArrowheads="1"/>
            </p:cNvSpPr>
            <p:nvPr/>
          </p:nvSpPr>
          <p:spPr bwMode="auto">
            <a:xfrm>
              <a:off x="4750" y="2407"/>
              <a:ext cx="219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8541047" y="867721"/>
            <a:ext cx="2670176" cy="2035175"/>
            <a:chOff x="3198" y="2305"/>
            <a:chExt cx="1682" cy="1282"/>
          </a:xfrm>
        </p:grpSpPr>
        <p:graphicFrame>
          <p:nvGraphicFramePr>
            <p:cNvPr id="11273" name="Object 3"/>
            <p:cNvGraphicFramePr>
              <a:graphicFrameLocks noChangeAspect="1"/>
            </p:cNvGraphicFramePr>
            <p:nvPr/>
          </p:nvGraphicFramePr>
          <p:xfrm>
            <a:off x="3606" y="3385"/>
            <a:ext cx="68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" name="公式" r:id="rId4" imgW="1422400" imgH="419100" progId="Equation.3">
                    <p:embed/>
                  </p:oleObj>
                </mc:Choice>
                <mc:Fallback>
                  <p:oleObj name="公式" r:id="rId4" imgW="14224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385"/>
                          <a:ext cx="689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4"/>
            <p:cNvGraphicFramePr>
              <a:graphicFrameLocks noChangeAspect="1"/>
            </p:cNvGraphicFramePr>
            <p:nvPr/>
          </p:nvGraphicFramePr>
          <p:xfrm>
            <a:off x="3537" y="2305"/>
            <a:ext cx="70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" name="公式" r:id="rId6" imgW="1447800" imgH="419100" progId="Equation.3">
                    <p:embed/>
                  </p:oleObj>
                </mc:Choice>
                <mc:Fallback>
                  <p:oleObj name="公式" r:id="rId6" imgW="14478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" y="2305"/>
                          <a:ext cx="70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5" name="Text Box 21"/>
            <p:cNvSpPr txBox="1">
              <a:spLocks noChangeArrowheads="1"/>
            </p:cNvSpPr>
            <p:nvPr/>
          </p:nvSpPr>
          <p:spPr bwMode="auto">
            <a:xfrm>
              <a:off x="3198" y="2856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 dirty="0">
                  <a:solidFill>
                    <a:srgbClr val="0000FF"/>
                  </a:solidFill>
                  <a:ea typeface="宋体" panose="02010600030101010101" pitchFamily="2" charset="-122"/>
                </a:rPr>
                <a:t>A</a:t>
              </a:r>
              <a:endPara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276" name="Text Box 22"/>
            <p:cNvSpPr txBox="1">
              <a:spLocks noChangeArrowheads="1"/>
            </p:cNvSpPr>
            <p:nvPr/>
          </p:nvSpPr>
          <p:spPr bwMode="auto">
            <a:xfrm>
              <a:off x="4656" y="2525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 dirty="0">
                  <a:solidFill>
                    <a:srgbClr val="0000FF"/>
                  </a:solidFill>
                  <a:ea typeface="宋体" panose="02010600030101010101" pitchFamily="2" charset="-122"/>
                </a:rPr>
                <a:t>B</a:t>
              </a:r>
              <a:endPara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277" name="Line 23"/>
            <p:cNvSpPr>
              <a:spLocks noChangeShapeType="1"/>
            </p:cNvSpPr>
            <p:nvPr/>
          </p:nvSpPr>
          <p:spPr bwMode="auto">
            <a:xfrm rot="1357191" flipV="1">
              <a:off x="4150" y="3294"/>
              <a:ext cx="10" cy="2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24"/>
            <p:cNvSpPr>
              <a:spLocks noChangeShapeType="1"/>
            </p:cNvSpPr>
            <p:nvPr/>
          </p:nvSpPr>
          <p:spPr bwMode="auto">
            <a:xfrm flipH="1">
              <a:off x="3651" y="2614"/>
              <a:ext cx="74" cy="3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400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745159"/>
              </p:ext>
            </p:extLst>
          </p:nvPr>
        </p:nvGraphicFramePr>
        <p:xfrm>
          <a:off x="1701220" y="2776502"/>
          <a:ext cx="52149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Equation" r:id="rId8" imgW="5765800" imgH="444500" progId="Equation.3">
                  <p:embed/>
                </p:oleObj>
              </mc:Choice>
              <mc:Fallback>
                <p:oleObj name="Equation" r:id="rId8" imgW="5765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220" y="2776502"/>
                        <a:ext cx="521493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9593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456978" y="1051500"/>
            <a:ext cx="2035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929591" y="1049246"/>
            <a:ext cx="428382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若区域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既是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型又是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型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8257079" y="527844"/>
            <a:ext cx="3146425" cy="2560637"/>
            <a:chOff x="1020" y="663"/>
            <a:chExt cx="1982" cy="1613"/>
          </a:xfrm>
        </p:grpSpPr>
        <p:sp>
          <p:nvSpPr>
            <p:cNvPr id="12325" name="Text Box 5"/>
            <p:cNvSpPr txBox="1">
              <a:spLocks noChangeAspect="1" noChangeArrowheads="1"/>
            </p:cNvSpPr>
            <p:nvPr/>
          </p:nvSpPr>
          <p:spPr bwMode="auto">
            <a:xfrm>
              <a:off x="1247" y="663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2326" name="Line 6"/>
            <p:cNvSpPr>
              <a:spLocks noChangeAspect="1" noChangeShapeType="1"/>
            </p:cNvSpPr>
            <p:nvPr/>
          </p:nvSpPr>
          <p:spPr bwMode="auto">
            <a:xfrm>
              <a:off x="1066" y="2069"/>
              <a:ext cx="176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7" name="Line 7"/>
            <p:cNvSpPr>
              <a:spLocks noChangeAspect="1" noChangeShapeType="1"/>
            </p:cNvSpPr>
            <p:nvPr/>
          </p:nvSpPr>
          <p:spPr bwMode="auto">
            <a:xfrm flipV="1">
              <a:off x="1202" y="802"/>
              <a:ext cx="1" cy="1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8" name="Text Box 8"/>
            <p:cNvSpPr txBox="1">
              <a:spLocks noChangeAspect="1" noChangeArrowheads="1"/>
            </p:cNvSpPr>
            <p:nvPr/>
          </p:nvSpPr>
          <p:spPr bwMode="auto">
            <a:xfrm>
              <a:off x="2805" y="1972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2329" name="Text Box 9"/>
            <p:cNvSpPr txBox="1">
              <a:spLocks noChangeAspect="1" noChangeArrowheads="1"/>
            </p:cNvSpPr>
            <p:nvPr/>
          </p:nvSpPr>
          <p:spPr bwMode="auto">
            <a:xfrm>
              <a:off x="1020" y="202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12293" name="Group 10"/>
          <p:cNvGrpSpPr>
            <a:grpSpLocks noChangeAspect="1"/>
          </p:cNvGrpSpPr>
          <p:nvPr/>
        </p:nvGrpSpPr>
        <p:grpSpPr bwMode="auto">
          <a:xfrm>
            <a:off x="9021088" y="1165128"/>
            <a:ext cx="2000250" cy="1298575"/>
            <a:chOff x="3397" y="1217"/>
            <a:chExt cx="1444" cy="938"/>
          </a:xfrm>
        </p:grpSpPr>
        <p:sp>
          <p:nvSpPr>
            <p:cNvPr id="12323" name="Oval 11"/>
            <p:cNvSpPr>
              <a:spLocks noChangeAspect="1" noChangeArrowheads="1"/>
            </p:cNvSpPr>
            <p:nvPr/>
          </p:nvSpPr>
          <p:spPr bwMode="auto">
            <a:xfrm rot="20285486">
              <a:off x="3397" y="1217"/>
              <a:ext cx="1444" cy="938"/>
            </a:xfrm>
            <a:prstGeom prst="ellipse">
              <a:avLst/>
            </a:prstGeom>
            <a:solidFill>
              <a:srgbClr val="E8E8E8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24" name="Text Box 12"/>
            <p:cNvSpPr txBox="1">
              <a:spLocks noChangeAspect="1" noChangeArrowheads="1"/>
            </p:cNvSpPr>
            <p:nvPr/>
          </p:nvSpPr>
          <p:spPr bwMode="auto">
            <a:xfrm>
              <a:off x="3828" y="1730"/>
              <a:ext cx="26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</p:grpSp>
      <p:graphicFrame>
        <p:nvGraphicFramePr>
          <p:cNvPr id="122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458604"/>
              </p:ext>
            </p:extLst>
          </p:nvPr>
        </p:nvGraphicFramePr>
        <p:xfrm>
          <a:off x="1872170" y="1656409"/>
          <a:ext cx="521493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9" name="Equation" r:id="rId4" imgW="5765800" imgH="444500" progId="Equation.3">
                  <p:embed/>
                </p:oleObj>
              </mc:Choice>
              <mc:Fallback>
                <p:oleObj name="Equation" r:id="rId4" imgW="5765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170" y="1656409"/>
                        <a:ext cx="5214938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8257079" y="909638"/>
            <a:ext cx="1928812" cy="1695450"/>
            <a:chOff x="1438" y="1678"/>
            <a:chExt cx="1215" cy="1068"/>
          </a:xfrm>
        </p:grpSpPr>
        <p:sp>
          <p:nvSpPr>
            <p:cNvPr id="12319" name="Line 15"/>
            <p:cNvSpPr>
              <a:spLocks noChangeShapeType="1"/>
            </p:cNvSpPr>
            <p:nvPr/>
          </p:nvSpPr>
          <p:spPr bwMode="auto">
            <a:xfrm flipH="1">
              <a:off x="1617" y="2680"/>
              <a:ext cx="6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Line 16"/>
            <p:cNvSpPr>
              <a:spLocks noChangeShapeType="1"/>
            </p:cNvSpPr>
            <p:nvPr/>
          </p:nvSpPr>
          <p:spPr bwMode="auto">
            <a:xfrm flipH="1">
              <a:off x="1618" y="1797"/>
              <a:ext cx="103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Text Box 17"/>
            <p:cNvSpPr txBox="1">
              <a:spLocks noChangeArrowheads="1"/>
            </p:cNvSpPr>
            <p:nvPr/>
          </p:nvSpPr>
          <p:spPr bwMode="auto">
            <a:xfrm>
              <a:off x="1454" y="2494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2322" name="Text Box 18"/>
            <p:cNvSpPr txBox="1">
              <a:spLocks noChangeArrowheads="1"/>
            </p:cNvSpPr>
            <p:nvPr/>
          </p:nvSpPr>
          <p:spPr bwMode="auto">
            <a:xfrm>
              <a:off x="1438" y="167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8877830" y="652463"/>
            <a:ext cx="2763837" cy="2179637"/>
            <a:chOff x="3853" y="207"/>
            <a:chExt cx="1741" cy="1373"/>
          </a:xfrm>
        </p:grpSpPr>
        <p:sp>
          <p:nvSpPr>
            <p:cNvPr id="12313" name="Line 20"/>
            <p:cNvSpPr>
              <a:spLocks noChangeShapeType="1"/>
            </p:cNvSpPr>
            <p:nvPr/>
          </p:nvSpPr>
          <p:spPr bwMode="auto">
            <a:xfrm rot="1357191" flipV="1">
              <a:off x="4756" y="1277"/>
              <a:ext cx="10" cy="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21"/>
            <p:cNvSpPr>
              <a:spLocks noChangeShapeType="1"/>
            </p:cNvSpPr>
            <p:nvPr/>
          </p:nvSpPr>
          <p:spPr bwMode="auto">
            <a:xfrm flipH="1">
              <a:off x="4257" y="597"/>
              <a:ext cx="74" cy="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Text Box 22"/>
            <p:cNvSpPr txBox="1">
              <a:spLocks noChangeArrowheads="1"/>
            </p:cNvSpPr>
            <p:nvPr/>
          </p:nvSpPr>
          <p:spPr bwMode="auto">
            <a:xfrm>
              <a:off x="4284" y="1328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FF33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16" name="Text Box 23"/>
            <p:cNvSpPr txBox="1">
              <a:spLocks noChangeArrowheads="1"/>
            </p:cNvSpPr>
            <p:nvPr/>
          </p:nvSpPr>
          <p:spPr bwMode="auto">
            <a:xfrm>
              <a:off x="4477" y="207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FF3300"/>
                  </a:solidFill>
                  <a:ea typeface="宋体" panose="02010600030101010101" pitchFamily="2" charset="-122"/>
                </a:rPr>
                <a:t>E</a:t>
              </a:r>
              <a:endPara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2317" name="Object 15"/>
            <p:cNvGraphicFramePr>
              <a:graphicFrameLocks noChangeAspect="1"/>
            </p:cNvGraphicFramePr>
            <p:nvPr/>
          </p:nvGraphicFramePr>
          <p:xfrm>
            <a:off x="4830" y="935"/>
            <a:ext cx="764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90" name="公式" r:id="rId6" imgW="1574800" imgH="457200" progId="Equation.3">
                    <p:embed/>
                  </p:oleObj>
                </mc:Choice>
                <mc:Fallback>
                  <p:oleObj name="公式" r:id="rId6" imgW="1574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935"/>
                          <a:ext cx="764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8" name="Object 16"/>
            <p:cNvGraphicFramePr>
              <a:graphicFrameLocks noChangeAspect="1"/>
            </p:cNvGraphicFramePr>
            <p:nvPr/>
          </p:nvGraphicFramePr>
          <p:xfrm>
            <a:off x="3853" y="663"/>
            <a:ext cx="751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91" name="公式" r:id="rId8" imgW="1549400" imgH="457200" progId="Equation.3">
                    <p:embed/>
                  </p:oleObj>
                </mc:Choice>
                <mc:Fallback>
                  <p:oleObj name="公式" r:id="rId8" imgW="1549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663"/>
                          <a:ext cx="751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1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368743"/>
              </p:ext>
            </p:extLst>
          </p:nvPr>
        </p:nvGraphicFramePr>
        <p:xfrm>
          <a:off x="1851025" y="2120744"/>
          <a:ext cx="52863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2" name="Equation" r:id="rId10" imgW="5854700" imgH="444500" progId="Equation.3">
                  <p:embed/>
                </p:oleObj>
              </mc:Choice>
              <mc:Fallback>
                <p:oleObj name="Equation" r:id="rId10" imgW="5854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2120744"/>
                        <a:ext cx="52863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954923"/>
              </p:ext>
            </p:extLst>
          </p:nvPr>
        </p:nvGraphicFramePr>
        <p:xfrm>
          <a:off x="2145464" y="2506715"/>
          <a:ext cx="163988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3" name="公式" r:id="rId12" imgW="1892300" imgH="927100" progId="Equation.3">
                  <p:embed/>
                </p:oleObj>
              </mc:Choice>
              <mc:Fallback>
                <p:oleObj name="公式" r:id="rId12" imgW="18923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464" y="2506715"/>
                        <a:ext cx="1639887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5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570810"/>
              </p:ext>
            </p:extLst>
          </p:nvPr>
        </p:nvGraphicFramePr>
        <p:xfrm>
          <a:off x="4630807" y="2506715"/>
          <a:ext cx="14636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4" name="公式" r:id="rId14" imgW="1689100" imgH="838200" progId="Equation.3">
                  <p:embed/>
                </p:oleObj>
              </mc:Choice>
              <mc:Fallback>
                <p:oleObj name="公式" r:id="rId14" imgW="1689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807" y="2506715"/>
                        <a:ext cx="146367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5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472932"/>
              </p:ext>
            </p:extLst>
          </p:nvPr>
        </p:nvGraphicFramePr>
        <p:xfrm>
          <a:off x="3898982" y="2589264"/>
          <a:ext cx="6286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5" name="公式" r:id="rId16" imgW="723586" imgH="647419" progId="Equation.3">
                  <p:embed/>
                </p:oleObj>
              </mc:Choice>
              <mc:Fallback>
                <p:oleObj name="公式" r:id="rId16" imgW="723586" imgH="6474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82" y="2589264"/>
                        <a:ext cx="6286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5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782049"/>
              </p:ext>
            </p:extLst>
          </p:nvPr>
        </p:nvGraphicFramePr>
        <p:xfrm>
          <a:off x="3970339" y="3246042"/>
          <a:ext cx="46926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6" name="公式" r:id="rId18" imgW="5435600" imgH="647700" progId="Equation.3">
                  <p:embed/>
                </p:oleObj>
              </mc:Choice>
              <mc:Fallback>
                <p:oleObj name="公式" r:id="rId18" imgW="54356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9" y="3246042"/>
                        <a:ext cx="46926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31"/>
          <p:cNvSpPr txBox="1">
            <a:spLocks noChangeArrowheads="1"/>
          </p:cNvSpPr>
          <p:nvPr/>
        </p:nvSpPr>
        <p:spPr bwMode="auto">
          <a:xfrm>
            <a:off x="8678341" y="1755379"/>
            <a:ext cx="356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 dirty="0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endParaRPr lang="en-US" altLang="zh-CN" sz="2000" b="1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03" name="Text Box 32"/>
          <p:cNvSpPr txBox="1">
            <a:spLocks noChangeArrowheads="1"/>
          </p:cNvSpPr>
          <p:nvPr/>
        </p:nvSpPr>
        <p:spPr bwMode="auto">
          <a:xfrm>
            <a:off x="10999114" y="1278276"/>
            <a:ext cx="3462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 dirty="0">
                <a:solidFill>
                  <a:srgbClr val="0000FF"/>
                </a:solidFill>
                <a:ea typeface="宋体" panose="02010600030101010101" pitchFamily="2" charset="-122"/>
              </a:rPr>
              <a:t>B</a:t>
            </a:r>
            <a:endParaRPr lang="en-US" altLang="zh-CN" sz="2000" b="1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410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675510"/>
              </p:ext>
            </p:extLst>
          </p:nvPr>
        </p:nvGraphicFramePr>
        <p:xfrm>
          <a:off x="3523455" y="3778238"/>
          <a:ext cx="3779457" cy="854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7" name="Equation" r:id="rId20" imgW="1968480" imgH="444240" progId="Equation.DSMT4">
                  <p:embed/>
                </p:oleObj>
              </mc:Choice>
              <mc:Fallback>
                <p:oleObj name="Equation" r:id="rId20" imgW="1968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455" y="3778238"/>
                        <a:ext cx="3779457" cy="854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5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315995"/>
              </p:ext>
            </p:extLst>
          </p:nvPr>
        </p:nvGraphicFramePr>
        <p:xfrm>
          <a:off x="1774825" y="3754943"/>
          <a:ext cx="1693863" cy="784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8" name="Equation" r:id="rId22" imgW="850680" imgH="393480" progId="Equation.DSMT4">
                  <p:embed/>
                </p:oleObj>
              </mc:Choice>
              <mc:Fallback>
                <p:oleObj name="Equation" r:id="rId22" imgW="85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754943"/>
                        <a:ext cx="1693863" cy="784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5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793796"/>
              </p:ext>
            </p:extLst>
          </p:nvPr>
        </p:nvGraphicFramePr>
        <p:xfrm>
          <a:off x="3236191" y="4564407"/>
          <a:ext cx="23574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9" name="公式" r:id="rId24" imgW="2730500" imgH="647700" progId="Equation.3">
                  <p:embed/>
                </p:oleObj>
              </mc:Choice>
              <mc:Fallback>
                <p:oleObj name="公式" r:id="rId24" imgW="27305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191" y="4564407"/>
                        <a:ext cx="23574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6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183475"/>
              </p:ext>
            </p:extLst>
          </p:nvPr>
        </p:nvGraphicFramePr>
        <p:xfrm>
          <a:off x="5593629" y="4588910"/>
          <a:ext cx="22796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0" name="公式" r:id="rId26" imgW="2641600" imgH="647700" progId="Equation.3">
                  <p:embed/>
                </p:oleObj>
              </mc:Choice>
              <mc:Fallback>
                <p:oleObj name="公式" r:id="rId26" imgW="26416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3629" y="4588910"/>
                        <a:ext cx="22796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6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698957"/>
              </p:ext>
            </p:extLst>
          </p:nvPr>
        </p:nvGraphicFramePr>
        <p:xfrm>
          <a:off x="7922735" y="4541935"/>
          <a:ext cx="171608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1" name="公式" r:id="rId28" imgW="1981200" imgH="927100" progId="Equation.3">
                  <p:embed/>
                </p:oleObj>
              </mc:Choice>
              <mc:Fallback>
                <p:oleObj name="公式" r:id="rId28" imgW="19812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2735" y="4541935"/>
                        <a:ext cx="1716087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62" name="Text Box 38"/>
          <p:cNvSpPr txBox="1">
            <a:spLocks noChangeArrowheads="1"/>
          </p:cNvSpPr>
          <p:nvPr/>
        </p:nvSpPr>
        <p:spPr bwMode="auto">
          <a:xfrm>
            <a:off x="1851025" y="5210232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同理可证</a:t>
            </a:r>
          </a:p>
        </p:txBody>
      </p:sp>
      <p:graphicFrame>
        <p:nvGraphicFramePr>
          <p:cNvPr id="64106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33048"/>
              </p:ext>
            </p:extLst>
          </p:nvPr>
        </p:nvGraphicFramePr>
        <p:xfrm>
          <a:off x="3660775" y="5033734"/>
          <a:ext cx="3602038" cy="91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2" name="Equation" r:id="rId30" imgW="1803240" imgH="457200" progId="Equation.DSMT4">
                  <p:embed/>
                </p:oleObj>
              </mc:Choice>
              <mc:Fallback>
                <p:oleObj name="Equation" r:id="rId30" imgW="1803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5033734"/>
                        <a:ext cx="3602038" cy="91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64" name="Text Box 40"/>
          <p:cNvSpPr txBox="1">
            <a:spLocks noChangeArrowheads="1"/>
          </p:cNvSpPr>
          <p:nvPr/>
        </p:nvSpPr>
        <p:spPr bwMode="auto">
          <a:xfrm>
            <a:off x="1774825" y="596265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两式相加得</a:t>
            </a:r>
          </a:p>
        </p:txBody>
      </p:sp>
      <p:graphicFrame>
        <p:nvGraphicFramePr>
          <p:cNvPr id="64106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604228"/>
              </p:ext>
            </p:extLst>
          </p:nvPr>
        </p:nvGraphicFramePr>
        <p:xfrm>
          <a:off x="3743326" y="5872958"/>
          <a:ext cx="43211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3" name="公式" r:id="rId32" imgW="4933816" imgH="943035" progId="Equation.3">
                  <p:embed/>
                </p:oleObj>
              </mc:Choice>
              <mc:Fallback>
                <p:oleObj name="公式" r:id="rId32" imgW="4933816" imgH="943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6" y="5872958"/>
                        <a:ext cx="432117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5611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1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4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41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4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62" grpId="0" build="p" autoUpdateAnimBg="0"/>
      <p:bldP spid="64106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037806" y="1058182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515351" y="1463904"/>
            <a:ext cx="2895600" cy="2032000"/>
            <a:chOff x="3456" y="1536"/>
            <a:chExt cx="1824" cy="1280"/>
          </a:xfrm>
        </p:grpSpPr>
        <p:sp>
          <p:nvSpPr>
            <p:cNvPr id="13329" name="Freeform 4"/>
            <p:cNvSpPr>
              <a:spLocks/>
            </p:cNvSpPr>
            <p:nvPr/>
          </p:nvSpPr>
          <p:spPr bwMode="auto">
            <a:xfrm>
              <a:off x="3456" y="1536"/>
              <a:ext cx="1824" cy="1280"/>
            </a:xfrm>
            <a:custGeom>
              <a:avLst/>
              <a:gdLst>
                <a:gd name="T0" fmla="*/ 237 w 2456"/>
                <a:gd name="T1" fmla="*/ 107 h 1560"/>
                <a:gd name="T2" fmla="*/ 172 w 2456"/>
                <a:gd name="T3" fmla="*/ 122 h 1560"/>
                <a:gd name="T4" fmla="*/ 123 w 2456"/>
                <a:gd name="T5" fmla="*/ 48 h 1560"/>
                <a:gd name="T6" fmla="*/ 83 w 2456"/>
                <a:gd name="T7" fmla="*/ 5 h 1560"/>
                <a:gd name="T8" fmla="*/ 19 w 2456"/>
                <a:gd name="T9" fmla="*/ 20 h 1560"/>
                <a:gd name="T10" fmla="*/ 3 w 2456"/>
                <a:gd name="T11" fmla="*/ 92 h 1560"/>
                <a:gd name="T12" fmla="*/ 3 w 2456"/>
                <a:gd name="T13" fmla="*/ 166 h 1560"/>
                <a:gd name="T14" fmla="*/ 19 w 2456"/>
                <a:gd name="T15" fmla="*/ 254 h 1560"/>
                <a:gd name="T16" fmla="*/ 59 w 2456"/>
                <a:gd name="T17" fmla="*/ 342 h 1560"/>
                <a:gd name="T18" fmla="*/ 123 w 2456"/>
                <a:gd name="T19" fmla="*/ 429 h 1560"/>
                <a:gd name="T20" fmla="*/ 228 w 2456"/>
                <a:gd name="T21" fmla="*/ 473 h 1560"/>
                <a:gd name="T22" fmla="*/ 301 w 2456"/>
                <a:gd name="T23" fmla="*/ 445 h 1560"/>
                <a:gd name="T24" fmla="*/ 365 w 2456"/>
                <a:gd name="T25" fmla="*/ 327 h 1560"/>
                <a:gd name="T26" fmla="*/ 405 w 2456"/>
                <a:gd name="T27" fmla="*/ 195 h 1560"/>
                <a:gd name="T28" fmla="*/ 405 w 2456"/>
                <a:gd name="T29" fmla="*/ 137 h 1560"/>
                <a:gd name="T30" fmla="*/ 381 w 2456"/>
                <a:gd name="T31" fmla="*/ 63 h 1560"/>
                <a:gd name="T32" fmla="*/ 333 w 2456"/>
                <a:gd name="T33" fmla="*/ 20 h 1560"/>
                <a:gd name="T34" fmla="*/ 276 w 2456"/>
                <a:gd name="T35" fmla="*/ 20 h 1560"/>
                <a:gd name="T36" fmla="*/ 261 w 2456"/>
                <a:gd name="T37" fmla="*/ 48 h 1560"/>
                <a:gd name="T38" fmla="*/ 252 w 2456"/>
                <a:gd name="T39" fmla="*/ 92 h 1560"/>
                <a:gd name="T40" fmla="*/ 237 w 2456"/>
                <a:gd name="T41" fmla="*/ 107 h 15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56"/>
                <a:gd name="T64" fmla="*/ 0 h 1560"/>
                <a:gd name="T65" fmla="*/ 2456 w 2456"/>
                <a:gd name="T66" fmla="*/ 1560 h 15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56" h="1560">
                  <a:moveTo>
                    <a:pt x="1408" y="352"/>
                  </a:moveTo>
                  <a:cubicBezTo>
                    <a:pt x="1328" y="368"/>
                    <a:pt x="1136" y="432"/>
                    <a:pt x="1024" y="400"/>
                  </a:cubicBezTo>
                  <a:cubicBezTo>
                    <a:pt x="912" y="368"/>
                    <a:pt x="824" y="224"/>
                    <a:pt x="736" y="160"/>
                  </a:cubicBezTo>
                  <a:cubicBezTo>
                    <a:pt x="648" y="96"/>
                    <a:pt x="600" y="32"/>
                    <a:pt x="496" y="16"/>
                  </a:cubicBezTo>
                  <a:cubicBezTo>
                    <a:pt x="392" y="0"/>
                    <a:pt x="192" y="16"/>
                    <a:pt x="112" y="64"/>
                  </a:cubicBezTo>
                  <a:cubicBezTo>
                    <a:pt x="32" y="112"/>
                    <a:pt x="32" y="224"/>
                    <a:pt x="16" y="304"/>
                  </a:cubicBezTo>
                  <a:cubicBezTo>
                    <a:pt x="0" y="384"/>
                    <a:pt x="0" y="456"/>
                    <a:pt x="16" y="544"/>
                  </a:cubicBezTo>
                  <a:cubicBezTo>
                    <a:pt x="32" y="632"/>
                    <a:pt x="56" y="736"/>
                    <a:pt x="112" y="832"/>
                  </a:cubicBezTo>
                  <a:cubicBezTo>
                    <a:pt x="168" y="928"/>
                    <a:pt x="248" y="1024"/>
                    <a:pt x="352" y="1120"/>
                  </a:cubicBezTo>
                  <a:cubicBezTo>
                    <a:pt x="456" y="1216"/>
                    <a:pt x="568" y="1336"/>
                    <a:pt x="736" y="1408"/>
                  </a:cubicBezTo>
                  <a:cubicBezTo>
                    <a:pt x="904" y="1480"/>
                    <a:pt x="1184" y="1544"/>
                    <a:pt x="1360" y="1552"/>
                  </a:cubicBezTo>
                  <a:cubicBezTo>
                    <a:pt x="1536" y="1560"/>
                    <a:pt x="1656" y="1536"/>
                    <a:pt x="1792" y="1456"/>
                  </a:cubicBezTo>
                  <a:cubicBezTo>
                    <a:pt x="1928" y="1376"/>
                    <a:pt x="2072" y="1208"/>
                    <a:pt x="2176" y="1072"/>
                  </a:cubicBezTo>
                  <a:cubicBezTo>
                    <a:pt x="2280" y="936"/>
                    <a:pt x="2376" y="744"/>
                    <a:pt x="2416" y="640"/>
                  </a:cubicBezTo>
                  <a:cubicBezTo>
                    <a:pt x="2456" y="536"/>
                    <a:pt x="2440" y="520"/>
                    <a:pt x="2416" y="448"/>
                  </a:cubicBezTo>
                  <a:cubicBezTo>
                    <a:pt x="2392" y="376"/>
                    <a:pt x="2344" y="272"/>
                    <a:pt x="2272" y="208"/>
                  </a:cubicBezTo>
                  <a:cubicBezTo>
                    <a:pt x="2200" y="144"/>
                    <a:pt x="2088" y="88"/>
                    <a:pt x="1984" y="64"/>
                  </a:cubicBezTo>
                  <a:cubicBezTo>
                    <a:pt x="1880" y="40"/>
                    <a:pt x="1720" y="48"/>
                    <a:pt x="1648" y="64"/>
                  </a:cubicBezTo>
                  <a:cubicBezTo>
                    <a:pt x="1576" y="80"/>
                    <a:pt x="1576" y="120"/>
                    <a:pt x="1552" y="160"/>
                  </a:cubicBezTo>
                  <a:cubicBezTo>
                    <a:pt x="1528" y="200"/>
                    <a:pt x="1528" y="272"/>
                    <a:pt x="1504" y="304"/>
                  </a:cubicBezTo>
                  <a:cubicBezTo>
                    <a:pt x="1480" y="336"/>
                    <a:pt x="1488" y="336"/>
                    <a:pt x="1408" y="352"/>
                  </a:cubicBezTo>
                  <a:close/>
                </a:path>
              </a:pathLst>
            </a:custGeom>
            <a:solidFill>
              <a:srgbClr val="D9F1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Line 5"/>
            <p:cNvSpPr>
              <a:spLocks noChangeShapeType="1"/>
            </p:cNvSpPr>
            <p:nvPr/>
          </p:nvSpPr>
          <p:spPr bwMode="auto">
            <a:xfrm>
              <a:off x="4466" y="2810"/>
              <a:ext cx="14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Line 6"/>
            <p:cNvSpPr>
              <a:spLocks noChangeShapeType="1"/>
            </p:cNvSpPr>
            <p:nvPr/>
          </p:nvSpPr>
          <p:spPr bwMode="auto">
            <a:xfrm flipH="1">
              <a:off x="4787" y="1589"/>
              <a:ext cx="10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Line 7"/>
            <p:cNvSpPr>
              <a:spLocks noChangeShapeType="1"/>
            </p:cNvSpPr>
            <p:nvPr/>
          </p:nvSpPr>
          <p:spPr bwMode="auto">
            <a:xfrm flipH="1">
              <a:off x="3682" y="1549"/>
              <a:ext cx="10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Line 8"/>
            <p:cNvSpPr>
              <a:spLocks noChangeShapeType="1"/>
            </p:cNvSpPr>
            <p:nvPr/>
          </p:nvSpPr>
          <p:spPr bwMode="auto">
            <a:xfrm rot="429618" flipV="1">
              <a:off x="5072" y="2337"/>
              <a:ext cx="41" cy="7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Line 9"/>
            <p:cNvSpPr>
              <a:spLocks noChangeShapeType="1"/>
            </p:cNvSpPr>
            <p:nvPr/>
          </p:nvSpPr>
          <p:spPr bwMode="auto">
            <a:xfrm>
              <a:off x="3646" y="2376"/>
              <a:ext cx="107" cy="11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5" name="Object 9"/>
            <p:cNvGraphicFramePr>
              <a:graphicFrameLocks noChangeAspect="1"/>
            </p:cNvGraphicFramePr>
            <p:nvPr/>
          </p:nvGraphicFramePr>
          <p:xfrm>
            <a:off x="5063" y="2428"/>
            <a:ext cx="130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0" name="公式" r:id="rId4" imgW="279279" imgH="317362" progId="Equation.3">
                    <p:embed/>
                  </p:oleObj>
                </mc:Choice>
                <mc:Fallback>
                  <p:oleObj name="公式" r:id="rId4" imgW="279279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3" y="2428"/>
                          <a:ext cx="130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10"/>
            <p:cNvGraphicFramePr>
              <a:graphicFrameLocks noChangeAspect="1"/>
            </p:cNvGraphicFramePr>
            <p:nvPr/>
          </p:nvGraphicFramePr>
          <p:xfrm>
            <a:off x="3635" y="2508"/>
            <a:ext cx="12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1" name="公式" r:id="rId6" imgW="355446" imgH="457002" progId="Equation.3">
                    <p:embed/>
                  </p:oleObj>
                </mc:Choice>
                <mc:Fallback>
                  <p:oleObj name="公式" r:id="rId6" imgW="355446" imgH="457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" y="2508"/>
                          <a:ext cx="12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11"/>
            <p:cNvGraphicFramePr>
              <a:graphicFrameLocks noChangeAspect="1"/>
            </p:cNvGraphicFramePr>
            <p:nvPr/>
          </p:nvGraphicFramePr>
          <p:xfrm>
            <a:off x="4995" y="1640"/>
            <a:ext cx="124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2" name="公式" r:id="rId8" imgW="381000" imgH="457200" progId="Equation.3">
                    <p:embed/>
                  </p:oleObj>
                </mc:Choice>
                <mc:Fallback>
                  <p:oleObj name="公式" r:id="rId8" imgW="381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5" y="1640"/>
                          <a:ext cx="124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8" name="Object 12"/>
            <p:cNvGraphicFramePr>
              <a:graphicFrameLocks noChangeAspect="1"/>
            </p:cNvGraphicFramePr>
            <p:nvPr/>
          </p:nvGraphicFramePr>
          <p:xfrm>
            <a:off x="3509" y="1601"/>
            <a:ext cx="124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3" name="公式" r:id="rId10" imgW="381000" imgH="457200" progId="Equation.3">
                    <p:embed/>
                  </p:oleObj>
                </mc:Choice>
                <mc:Fallback>
                  <p:oleObj name="公式" r:id="rId10" imgW="381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9" y="1601"/>
                          <a:ext cx="124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9" name="Text Box 14"/>
            <p:cNvSpPr txBox="1">
              <a:spLocks noChangeArrowheads="1"/>
            </p:cNvSpPr>
            <p:nvPr/>
          </p:nvSpPr>
          <p:spPr bwMode="auto">
            <a:xfrm>
              <a:off x="4829" y="2055"/>
              <a:ext cx="23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</p:grpSp>
      <p:graphicFrame>
        <p:nvGraphicFramePr>
          <p:cNvPr id="6420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756526"/>
              </p:ext>
            </p:extLst>
          </p:nvPr>
        </p:nvGraphicFramePr>
        <p:xfrm>
          <a:off x="9837737" y="2706122"/>
          <a:ext cx="2889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4" name="公式" r:id="rId12" imgW="419100" imgH="457200" progId="Equation.3">
                  <p:embed/>
                </p:oleObj>
              </mc:Choice>
              <mc:Fallback>
                <p:oleObj name="公式" r:id="rId12" imgW="419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7737" y="2706122"/>
                        <a:ext cx="28892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6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829087"/>
              </p:ext>
            </p:extLst>
          </p:nvPr>
        </p:nvGraphicFramePr>
        <p:xfrm>
          <a:off x="10567988" y="1702872"/>
          <a:ext cx="2190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5" name="公式" r:id="rId14" imgW="431800" imgH="457200" progId="Equation.3">
                  <p:embed/>
                </p:oleObj>
              </mc:Choice>
              <mc:Fallback>
                <p:oleObj name="公式" r:id="rId14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7988" y="1702872"/>
                        <a:ext cx="219075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838940"/>
              </p:ext>
            </p:extLst>
          </p:nvPr>
        </p:nvGraphicFramePr>
        <p:xfrm>
          <a:off x="8944023" y="1558247"/>
          <a:ext cx="220663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" name="公式" r:id="rId16" imgW="431800" imgH="457200" progId="Equation.3">
                  <p:embed/>
                </p:oleObj>
              </mc:Choice>
              <mc:Fallback>
                <p:oleObj name="公式" r:id="rId16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4023" y="1558247"/>
                        <a:ext cx="220663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2066" name="Line 18"/>
          <p:cNvSpPr>
            <a:spLocks noChangeShapeType="1"/>
          </p:cNvSpPr>
          <p:nvPr/>
        </p:nvSpPr>
        <p:spPr bwMode="auto">
          <a:xfrm flipH="1">
            <a:off x="9631362" y="2018651"/>
            <a:ext cx="412750" cy="0"/>
          </a:xfrm>
          <a:prstGeom prst="line">
            <a:avLst/>
          </a:prstGeom>
          <a:noFill/>
          <a:ln w="9525">
            <a:solidFill>
              <a:srgbClr val="FF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67" name="Line 19"/>
          <p:cNvSpPr>
            <a:spLocks noChangeShapeType="1"/>
          </p:cNvSpPr>
          <p:nvPr/>
        </p:nvSpPr>
        <p:spPr bwMode="auto">
          <a:xfrm>
            <a:off x="10549120" y="2010504"/>
            <a:ext cx="304800" cy="0"/>
          </a:xfrm>
          <a:prstGeom prst="line">
            <a:avLst/>
          </a:prstGeom>
          <a:noFill/>
          <a:ln w="9525">
            <a:solidFill>
              <a:srgbClr val="FF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68" name="Line 20"/>
          <p:cNvSpPr>
            <a:spLocks noChangeShapeType="1"/>
          </p:cNvSpPr>
          <p:nvPr/>
        </p:nvSpPr>
        <p:spPr bwMode="auto">
          <a:xfrm>
            <a:off x="8874126" y="2000370"/>
            <a:ext cx="273050" cy="0"/>
          </a:xfrm>
          <a:prstGeom prst="line">
            <a:avLst/>
          </a:prstGeom>
          <a:noFill/>
          <a:ln w="9525">
            <a:solidFill>
              <a:srgbClr val="FF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69" name="Line 21"/>
          <p:cNvSpPr>
            <a:spLocks noChangeShapeType="1"/>
          </p:cNvSpPr>
          <p:nvPr/>
        </p:nvSpPr>
        <p:spPr bwMode="auto">
          <a:xfrm>
            <a:off x="8542159" y="2008190"/>
            <a:ext cx="2827338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20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936144"/>
              </p:ext>
            </p:extLst>
          </p:nvPr>
        </p:nvGraphicFramePr>
        <p:xfrm>
          <a:off x="2273505" y="3233739"/>
          <a:ext cx="626586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" name="公式" r:id="rId18" imgW="6273800" imgH="965200" progId="Equation.3">
                  <p:embed/>
                </p:oleObj>
              </mc:Choice>
              <mc:Fallback>
                <p:oleObj name="公式" r:id="rId18" imgW="62738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505" y="3233739"/>
                        <a:ext cx="6265863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277301"/>
              </p:ext>
            </p:extLst>
          </p:nvPr>
        </p:nvGraphicFramePr>
        <p:xfrm>
          <a:off x="2160408" y="4303713"/>
          <a:ext cx="49879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" name="公式" r:id="rId20" imgW="5016500" imgH="977900" progId="Equation.3">
                  <p:embed/>
                </p:oleObj>
              </mc:Choice>
              <mc:Fallback>
                <p:oleObj name="公式" r:id="rId20" imgW="50165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408" y="4303713"/>
                        <a:ext cx="49879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102202"/>
              </p:ext>
            </p:extLst>
          </p:nvPr>
        </p:nvGraphicFramePr>
        <p:xfrm>
          <a:off x="2251076" y="5275263"/>
          <a:ext cx="43545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9" name="公式" r:id="rId22" imgW="4356100" imgH="838200" progId="Equation.3">
                  <p:embed/>
                </p:oleObj>
              </mc:Choice>
              <mc:Fallback>
                <p:oleObj name="公式" r:id="rId22" imgW="4356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6" y="5275263"/>
                        <a:ext cx="43545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7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509925"/>
              </p:ext>
            </p:extLst>
          </p:nvPr>
        </p:nvGraphicFramePr>
        <p:xfrm>
          <a:off x="6806406" y="5275263"/>
          <a:ext cx="23002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0" name="公式" r:id="rId24" imgW="2298700" imgH="787400" progId="Equation.3">
                  <p:embed/>
                </p:oleObj>
              </mc:Choice>
              <mc:Fallback>
                <p:oleObj name="公式" r:id="rId24" imgW="2298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406" y="5275263"/>
                        <a:ext cx="23002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2074" name="Rectangle 26"/>
          <p:cNvSpPr>
            <a:spLocks noChangeArrowheads="1"/>
          </p:cNvSpPr>
          <p:nvPr/>
        </p:nvSpPr>
        <p:spPr bwMode="auto">
          <a:xfrm>
            <a:off x="3346499" y="1040720"/>
            <a:ext cx="365601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若区域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由按段光滑的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闭曲线围成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如图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42075" name="Rectangle 27"/>
          <p:cNvSpPr>
            <a:spLocks noChangeArrowheads="1"/>
          </p:cNvSpPr>
          <p:nvPr/>
        </p:nvSpPr>
        <p:spPr bwMode="auto">
          <a:xfrm>
            <a:off x="2068512" y="2008190"/>
            <a:ext cx="54181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将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分成三个既是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型又是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型的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区域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D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D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09601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64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4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4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64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64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64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66" grpId="0" animBg="1"/>
      <p:bldP spid="642067" grpId="0" animBg="1"/>
      <p:bldP spid="642068" grpId="0" animBg="1"/>
      <p:bldP spid="642069" grpId="0" animBg="1"/>
      <p:bldP spid="642074" grpId="0"/>
      <p:bldP spid="6420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Text Box 2"/>
          <p:cNvSpPr txBox="1">
            <a:spLocks noChangeArrowheads="1"/>
          </p:cNvSpPr>
          <p:nvPr/>
        </p:nvSpPr>
        <p:spPr bwMode="auto">
          <a:xfrm>
            <a:off x="9543600" y="1225906"/>
            <a:ext cx="2325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61364" y="1324595"/>
            <a:ext cx="3124200" cy="2290762"/>
            <a:chOff x="3264" y="975"/>
            <a:chExt cx="1968" cy="1443"/>
          </a:xfrm>
        </p:grpSpPr>
        <p:sp>
          <p:nvSpPr>
            <p:cNvPr id="14368" name="Oval 4"/>
            <p:cNvSpPr>
              <a:spLocks noChangeArrowheads="1"/>
            </p:cNvSpPr>
            <p:nvPr/>
          </p:nvSpPr>
          <p:spPr bwMode="auto">
            <a:xfrm rot="19152590">
              <a:off x="3264" y="975"/>
              <a:ext cx="1968" cy="1443"/>
            </a:xfrm>
            <a:prstGeom prst="ellipse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69" name="Oval 5"/>
            <p:cNvSpPr>
              <a:spLocks noChangeArrowheads="1"/>
            </p:cNvSpPr>
            <p:nvPr/>
          </p:nvSpPr>
          <p:spPr bwMode="auto">
            <a:xfrm>
              <a:off x="4478" y="1172"/>
              <a:ext cx="393" cy="558"/>
            </a:xfrm>
            <a:prstGeom prst="ellipse">
              <a:avLst/>
            </a:prstGeom>
            <a:solidFill>
              <a:srgbClr val="EEECB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70" name="Oval 6"/>
            <p:cNvSpPr>
              <a:spLocks noChangeArrowheads="1"/>
            </p:cNvSpPr>
            <p:nvPr/>
          </p:nvSpPr>
          <p:spPr bwMode="auto">
            <a:xfrm>
              <a:off x="3756" y="1649"/>
              <a:ext cx="558" cy="558"/>
            </a:xfrm>
            <a:prstGeom prst="ellipse">
              <a:avLst/>
            </a:prstGeom>
            <a:solidFill>
              <a:srgbClr val="EEECB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71" name="Text Box 7"/>
            <p:cNvSpPr txBox="1">
              <a:spLocks noChangeArrowheads="1"/>
            </p:cNvSpPr>
            <p:nvPr/>
          </p:nvSpPr>
          <p:spPr bwMode="auto">
            <a:xfrm>
              <a:off x="3408" y="1968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D</a:t>
              </a:r>
              <a:endParaRPr lang="en-US" altLang="zh-CN" sz="20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72" name="Line 8"/>
            <p:cNvSpPr>
              <a:spLocks noChangeShapeType="1"/>
            </p:cNvSpPr>
            <p:nvPr/>
          </p:nvSpPr>
          <p:spPr bwMode="auto">
            <a:xfrm flipV="1">
              <a:off x="4773" y="2058"/>
              <a:ext cx="131" cy="131"/>
            </a:xfrm>
            <a:prstGeom prst="line">
              <a:avLst/>
            </a:prstGeom>
            <a:noFill/>
            <a:ln w="19050">
              <a:solidFill>
                <a:srgbClr val="FF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Line 9"/>
            <p:cNvSpPr>
              <a:spLocks noChangeShapeType="1"/>
            </p:cNvSpPr>
            <p:nvPr/>
          </p:nvSpPr>
          <p:spPr bwMode="auto">
            <a:xfrm flipH="1">
              <a:off x="3592" y="1237"/>
              <a:ext cx="98" cy="99"/>
            </a:xfrm>
            <a:prstGeom prst="line">
              <a:avLst/>
            </a:prstGeom>
            <a:noFill/>
            <a:ln w="19050">
              <a:solidFill>
                <a:srgbClr val="FF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4" name="Line 10"/>
            <p:cNvSpPr>
              <a:spLocks noChangeShapeType="1"/>
            </p:cNvSpPr>
            <p:nvPr/>
          </p:nvSpPr>
          <p:spPr bwMode="auto">
            <a:xfrm flipV="1">
              <a:off x="4478" y="1402"/>
              <a:ext cx="0" cy="131"/>
            </a:xfrm>
            <a:prstGeom prst="line">
              <a:avLst/>
            </a:prstGeom>
            <a:noFill/>
            <a:ln w="19050">
              <a:solidFill>
                <a:srgbClr val="FF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Line 11"/>
            <p:cNvSpPr>
              <a:spLocks noChangeShapeType="1"/>
            </p:cNvSpPr>
            <p:nvPr/>
          </p:nvSpPr>
          <p:spPr bwMode="auto">
            <a:xfrm flipV="1">
              <a:off x="3756" y="1861"/>
              <a:ext cx="0" cy="131"/>
            </a:xfrm>
            <a:prstGeom prst="line">
              <a:avLst/>
            </a:prstGeom>
            <a:noFill/>
            <a:ln w="19050">
              <a:solidFill>
                <a:srgbClr val="FF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76" name="Object 8"/>
            <p:cNvGraphicFramePr>
              <a:graphicFrameLocks noChangeAspect="1"/>
            </p:cNvGraphicFramePr>
            <p:nvPr/>
          </p:nvGraphicFramePr>
          <p:xfrm>
            <a:off x="4539" y="1200"/>
            <a:ext cx="16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" name="公式" r:id="rId4" imgW="381000" imgH="457200" progId="Equation.3">
                    <p:embed/>
                  </p:oleObj>
                </mc:Choice>
                <mc:Fallback>
                  <p:oleObj name="公式" r:id="rId4" imgW="381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9" y="1200"/>
                          <a:ext cx="16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7" name="Object 9"/>
            <p:cNvGraphicFramePr>
              <a:graphicFrameLocks noChangeAspect="1"/>
            </p:cNvGraphicFramePr>
            <p:nvPr/>
          </p:nvGraphicFramePr>
          <p:xfrm>
            <a:off x="3764" y="1868"/>
            <a:ext cx="16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9" name="公式" r:id="rId6" imgW="381000" imgH="457200" progId="Equation.3">
                    <p:embed/>
                  </p:oleObj>
                </mc:Choice>
                <mc:Fallback>
                  <p:oleObj name="公式" r:id="rId6" imgW="381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4" y="1868"/>
                          <a:ext cx="163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11158668" y="2784361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1134576" y="2035205"/>
            <a:ext cx="1104914" cy="1039213"/>
            <a:chOff x="4608" y="1440"/>
            <a:chExt cx="674" cy="577"/>
          </a:xfrm>
        </p:grpSpPr>
        <p:grpSp>
          <p:nvGrpSpPr>
            <p:cNvPr id="14362" name="Group 16"/>
            <p:cNvGrpSpPr>
              <a:grpSpLocks/>
            </p:cNvGrpSpPr>
            <p:nvPr/>
          </p:nvGrpSpPr>
          <p:grpSpPr bwMode="auto">
            <a:xfrm>
              <a:off x="4608" y="1440"/>
              <a:ext cx="674" cy="577"/>
              <a:chOff x="4608" y="1440"/>
              <a:chExt cx="674" cy="577"/>
            </a:xfrm>
          </p:grpSpPr>
          <p:sp>
            <p:nvSpPr>
              <p:cNvPr id="14365" name="Text Box 17"/>
              <p:cNvSpPr txBox="1">
                <a:spLocks noChangeArrowheads="1"/>
              </p:cNvSpPr>
              <p:nvPr/>
            </p:nvSpPr>
            <p:spPr bwMode="auto">
              <a:xfrm>
                <a:off x="5058" y="1765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endParaRPr lang="en-US" altLang="zh-CN" sz="2000" b="1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66" name="Text Box 18"/>
              <p:cNvSpPr txBox="1">
                <a:spLocks noChangeArrowheads="1"/>
              </p:cNvSpPr>
              <p:nvPr/>
            </p:nvSpPr>
            <p:spPr bwMode="auto">
              <a:xfrm>
                <a:off x="4608" y="1440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14367" name="Line 19"/>
              <p:cNvSpPr>
                <a:spLocks noChangeShapeType="1"/>
              </p:cNvSpPr>
              <p:nvPr/>
            </p:nvSpPr>
            <p:spPr bwMode="auto">
              <a:xfrm>
                <a:off x="4802" y="1671"/>
                <a:ext cx="262" cy="11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63" name="Line 20"/>
            <p:cNvSpPr>
              <a:spLocks noChangeShapeType="1"/>
            </p:cNvSpPr>
            <p:nvPr/>
          </p:nvSpPr>
          <p:spPr bwMode="auto">
            <a:xfrm flipH="1" flipV="1">
              <a:off x="4835" y="1731"/>
              <a:ext cx="131" cy="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Line 21"/>
            <p:cNvSpPr>
              <a:spLocks noChangeShapeType="1"/>
            </p:cNvSpPr>
            <p:nvPr/>
          </p:nvSpPr>
          <p:spPr bwMode="auto">
            <a:xfrm>
              <a:off x="4901" y="1656"/>
              <a:ext cx="131" cy="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0419861" y="2717384"/>
            <a:ext cx="1262063" cy="1114425"/>
            <a:chOff x="4032" y="1920"/>
            <a:chExt cx="795" cy="702"/>
          </a:xfrm>
        </p:grpSpPr>
        <p:graphicFrame>
          <p:nvGraphicFramePr>
            <p:cNvPr id="14355" name="Object 7"/>
            <p:cNvGraphicFramePr>
              <a:graphicFrameLocks noChangeAspect="1"/>
            </p:cNvGraphicFramePr>
            <p:nvPr/>
          </p:nvGraphicFramePr>
          <p:xfrm>
            <a:off x="4674" y="2261"/>
            <a:ext cx="153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0" name="公式" r:id="rId8" imgW="355446" imgH="457002" progId="Equation.3">
                    <p:embed/>
                  </p:oleObj>
                </mc:Choice>
                <mc:Fallback>
                  <p:oleObj name="公式" r:id="rId8" imgW="355446" imgH="457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4" y="2261"/>
                          <a:ext cx="153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56" name="Group 24"/>
            <p:cNvGrpSpPr>
              <a:grpSpLocks/>
            </p:cNvGrpSpPr>
            <p:nvPr/>
          </p:nvGrpSpPr>
          <p:grpSpPr bwMode="auto">
            <a:xfrm>
              <a:off x="4032" y="1920"/>
              <a:ext cx="645" cy="702"/>
              <a:chOff x="4032" y="1920"/>
              <a:chExt cx="645" cy="702"/>
            </a:xfrm>
          </p:grpSpPr>
          <p:sp>
            <p:nvSpPr>
              <p:cNvPr id="14359" name="Text Box 25"/>
              <p:cNvSpPr txBox="1">
                <a:spLocks noChangeArrowheads="1"/>
              </p:cNvSpPr>
              <p:nvPr/>
            </p:nvSpPr>
            <p:spPr bwMode="auto">
              <a:xfrm>
                <a:off x="4444" y="2370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4360" name="Text Box 26"/>
              <p:cNvSpPr txBox="1">
                <a:spLocks noChangeArrowheads="1"/>
              </p:cNvSpPr>
              <p:nvPr/>
            </p:nvSpPr>
            <p:spPr bwMode="auto">
              <a:xfrm>
                <a:off x="4032" y="1920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4361" name="Line 27"/>
              <p:cNvSpPr>
                <a:spLocks noChangeShapeType="1"/>
              </p:cNvSpPr>
              <p:nvPr/>
            </p:nvSpPr>
            <p:spPr bwMode="auto">
              <a:xfrm>
                <a:off x="4156" y="2184"/>
                <a:ext cx="262" cy="26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57" name="Line 28"/>
            <p:cNvSpPr>
              <a:spLocks noChangeShapeType="1"/>
            </p:cNvSpPr>
            <p:nvPr/>
          </p:nvSpPr>
          <p:spPr bwMode="auto">
            <a:xfrm rot="377184" flipH="1" flipV="1">
              <a:off x="4124" y="2282"/>
              <a:ext cx="131" cy="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Line 29"/>
            <p:cNvSpPr>
              <a:spLocks noChangeShapeType="1"/>
            </p:cNvSpPr>
            <p:nvPr/>
          </p:nvSpPr>
          <p:spPr bwMode="auto">
            <a:xfrm rot="383366">
              <a:off x="4287" y="2250"/>
              <a:ext cx="131" cy="1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3" name="Text Box 30"/>
          <p:cNvSpPr txBox="1">
            <a:spLocks noChangeArrowheads="1"/>
          </p:cNvSpPr>
          <p:nvPr/>
        </p:nvSpPr>
        <p:spPr bwMode="auto">
          <a:xfrm>
            <a:off x="1556297" y="93980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</a:p>
        </p:txBody>
      </p:sp>
      <p:sp>
        <p:nvSpPr>
          <p:cNvPr id="643103" name="Text Box 31"/>
          <p:cNvSpPr txBox="1">
            <a:spLocks noChangeArrowheads="1"/>
          </p:cNvSpPr>
          <p:nvPr/>
        </p:nvSpPr>
        <p:spPr bwMode="auto">
          <a:xfrm>
            <a:off x="1703388" y="2465569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(2)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知</a:t>
            </a:r>
          </a:p>
        </p:txBody>
      </p:sp>
      <p:graphicFrame>
        <p:nvGraphicFramePr>
          <p:cNvPr id="64310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050378"/>
              </p:ext>
            </p:extLst>
          </p:nvPr>
        </p:nvGraphicFramePr>
        <p:xfrm>
          <a:off x="3459164" y="2305228"/>
          <a:ext cx="25796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" name="公式" r:id="rId10" imgW="2578100" imgH="914400" progId="Equation.3">
                  <p:embed/>
                </p:oleObj>
              </mc:Choice>
              <mc:Fallback>
                <p:oleObj name="公式" r:id="rId10" imgW="25781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4" y="2305228"/>
                        <a:ext cx="2579687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10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835647"/>
              </p:ext>
            </p:extLst>
          </p:nvPr>
        </p:nvGraphicFramePr>
        <p:xfrm>
          <a:off x="1556297" y="3274294"/>
          <a:ext cx="6040287" cy="90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" name="Equation" r:id="rId12" imgW="2705040" imgH="406080" progId="Equation.DSMT4">
                  <p:embed/>
                </p:oleObj>
              </mc:Choice>
              <mc:Fallback>
                <p:oleObj name="Equation" r:id="rId12" imgW="2705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297" y="3274294"/>
                        <a:ext cx="6040287" cy="906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10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56999"/>
              </p:ext>
            </p:extLst>
          </p:nvPr>
        </p:nvGraphicFramePr>
        <p:xfrm>
          <a:off x="7558173" y="3476420"/>
          <a:ext cx="185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3" name="Equation" r:id="rId14" imgW="1854200" imgH="393700" progId="Equation.3">
                  <p:embed/>
                </p:oleObj>
              </mc:Choice>
              <mc:Fallback>
                <p:oleObj name="Equation" r:id="rId14" imgW="1854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173" y="3476420"/>
                        <a:ext cx="185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10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349800"/>
              </p:ext>
            </p:extLst>
          </p:nvPr>
        </p:nvGraphicFramePr>
        <p:xfrm>
          <a:off x="1549219" y="4101934"/>
          <a:ext cx="434397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4" name="Equation" r:id="rId16" imgW="1904760" imgH="419040" progId="Equation.DSMT4">
                  <p:embed/>
                </p:oleObj>
              </mc:Choice>
              <mc:Fallback>
                <p:oleObj name="Equation" r:id="rId16" imgW="1904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219" y="4101934"/>
                        <a:ext cx="434397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1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053728"/>
              </p:ext>
            </p:extLst>
          </p:nvPr>
        </p:nvGraphicFramePr>
        <p:xfrm>
          <a:off x="5763630" y="4119742"/>
          <a:ext cx="2404058" cy="885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5" name="Equation" r:id="rId18" imgW="1066680" imgH="393480" progId="Equation.DSMT4">
                  <p:embed/>
                </p:oleObj>
              </mc:Choice>
              <mc:Fallback>
                <p:oleObj name="Equation" r:id="rId18" imgW="1066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3630" y="4119742"/>
                        <a:ext cx="2404058" cy="885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109" name="Rectangle 37"/>
          <p:cNvSpPr>
            <a:spLocks noChangeArrowheads="1"/>
          </p:cNvSpPr>
          <p:nvPr/>
        </p:nvSpPr>
        <p:spPr bwMode="auto">
          <a:xfrm>
            <a:off x="2649091" y="1014900"/>
            <a:ext cx="3436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是复连通区域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3110" name="Rectangle 38"/>
          <p:cNvSpPr>
            <a:spLocks noChangeArrowheads="1"/>
          </p:cNvSpPr>
          <p:nvPr/>
        </p:nvSpPr>
        <p:spPr bwMode="auto">
          <a:xfrm>
            <a:off x="1694548" y="955650"/>
            <a:ext cx="6553200" cy="115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添加直线段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CE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3111" name="Rectangle 39"/>
          <p:cNvSpPr>
            <a:spLocks noChangeArrowheads="1"/>
          </p:cNvSpPr>
          <p:nvPr/>
        </p:nvSpPr>
        <p:spPr bwMode="auto">
          <a:xfrm>
            <a:off x="1684121" y="1550678"/>
            <a:ext cx="59039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AB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BA,AFC,CE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EC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及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CGA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构成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43112" name="Text Box 40"/>
          <p:cNvSpPr txBox="1">
            <a:spLocks noChangeArrowheads="1"/>
          </p:cNvSpPr>
          <p:nvPr/>
        </p:nvSpPr>
        <p:spPr bwMode="auto">
          <a:xfrm>
            <a:off x="1518402" y="5465979"/>
            <a:ext cx="8569325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对复连通区域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格林公式右端应包括沿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的全部边界的曲线积分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且每条闭曲线的走向对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来说都是正向． </a:t>
            </a:r>
          </a:p>
        </p:txBody>
      </p:sp>
      <p:sp>
        <p:nvSpPr>
          <p:cNvPr id="643113" name="Rectangle 41"/>
          <p:cNvSpPr>
            <a:spLocks noChangeArrowheads="1"/>
          </p:cNvSpPr>
          <p:nvPr/>
        </p:nvSpPr>
        <p:spPr bwMode="auto">
          <a:xfrm>
            <a:off x="1549219" y="5038942"/>
            <a:ext cx="33845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应注意的问题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7221504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4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4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4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3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3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4" grpId="0" autoUpdateAnimBg="0"/>
      <p:bldP spid="643086" grpId="0" autoUpdateAnimBg="0"/>
      <p:bldP spid="643103" grpId="0" autoUpdateAnimBg="0"/>
      <p:bldP spid="643109" grpId="0"/>
      <p:bldP spid="643110" grpId="0"/>
      <p:bldP spid="643111" grpId="0"/>
      <p:bldP spid="643112" grpId="0" build="p" autoUpdateAnimBg="0"/>
      <p:bldP spid="643113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13638</TotalTime>
  <Words>1030</Words>
  <Application>Microsoft Office PowerPoint</Application>
  <PresentationFormat>宽屏</PresentationFormat>
  <Paragraphs>167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黑体</vt:lpstr>
      <vt:lpstr>华文行楷</vt:lpstr>
      <vt:lpstr>宋体</vt:lpstr>
      <vt:lpstr>幼圆</vt:lpstr>
      <vt:lpstr>Arial</vt:lpstr>
      <vt:lpstr>Calibri</vt:lpstr>
      <vt:lpstr>Calibri Light</vt:lpstr>
      <vt:lpstr>Cambria Math</vt:lpstr>
      <vt:lpstr>Symbol</vt:lpstr>
      <vt:lpstr>Times New Roman</vt:lpstr>
      <vt:lpstr>Office 主题</vt:lpstr>
      <vt:lpstr>位图图像</vt:lpstr>
      <vt:lpstr>公式</vt:lpstr>
      <vt:lpstr>BMP 图象</vt:lpstr>
      <vt:lpstr>Equation</vt:lpstr>
      <vt:lpstr>Chapter 11   格林公式、高 斯公式和斯托克斯公式</vt:lpstr>
      <vt:lpstr>PowerPoint 演示文稿</vt:lpstr>
      <vt:lpstr>11.1.1、格林公式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格林公式小结: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203</cp:revision>
  <dcterms:created xsi:type="dcterms:W3CDTF">2020-03-21T16:05:46Z</dcterms:created>
  <dcterms:modified xsi:type="dcterms:W3CDTF">2022-04-12T11:14:58Z</dcterms:modified>
</cp:coreProperties>
</file>