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1" clrIdx="0">
    <p:extLst>
      <p:ext uri="{19B8F6BF-5375-455C-9EA6-DF929625EA0E}">
        <p15:presenceInfo xmlns:p15="http://schemas.microsoft.com/office/powerpoint/2012/main" userId="c4a0dcfdfb881b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5" Type="http://schemas.openxmlformats.org/officeDocument/2006/relationships/image" Target="../media/image5.emf"/><Relationship Id="rId4" Type="http://schemas.openxmlformats.org/officeDocument/2006/relationships/image" Target="../media/image4.w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12" Type="http://schemas.openxmlformats.org/officeDocument/2006/relationships/image" Target="../media/image99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11" Type="http://schemas.openxmlformats.org/officeDocument/2006/relationships/image" Target="../media/image98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emf"/><Relationship Id="rId9" Type="http://schemas.openxmlformats.org/officeDocument/2006/relationships/image" Target="../media/image9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image" Target="../media/image112.wmf"/><Relationship Id="rId18" Type="http://schemas.openxmlformats.org/officeDocument/2006/relationships/image" Target="../media/image117.wmf"/><Relationship Id="rId3" Type="http://schemas.openxmlformats.org/officeDocument/2006/relationships/image" Target="../media/image102.wmf"/><Relationship Id="rId21" Type="http://schemas.openxmlformats.org/officeDocument/2006/relationships/image" Target="../media/image120.wmf"/><Relationship Id="rId7" Type="http://schemas.openxmlformats.org/officeDocument/2006/relationships/image" Target="../media/image106.wmf"/><Relationship Id="rId12" Type="http://schemas.openxmlformats.org/officeDocument/2006/relationships/image" Target="../media/image111.wmf"/><Relationship Id="rId17" Type="http://schemas.openxmlformats.org/officeDocument/2006/relationships/image" Target="../media/image116.wmf"/><Relationship Id="rId2" Type="http://schemas.openxmlformats.org/officeDocument/2006/relationships/image" Target="../media/image101.wmf"/><Relationship Id="rId16" Type="http://schemas.openxmlformats.org/officeDocument/2006/relationships/image" Target="../media/image115.wmf"/><Relationship Id="rId20" Type="http://schemas.openxmlformats.org/officeDocument/2006/relationships/image" Target="../media/image119.wmf"/><Relationship Id="rId1" Type="http://schemas.openxmlformats.org/officeDocument/2006/relationships/image" Target="../media/image100.png"/><Relationship Id="rId6" Type="http://schemas.openxmlformats.org/officeDocument/2006/relationships/image" Target="../media/image105.wmf"/><Relationship Id="rId11" Type="http://schemas.openxmlformats.org/officeDocument/2006/relationships/image" Target="../media/image110.wmf"/><Relationship Id="rId5" Type="http://schemas.openxmlformats.org/officeDocument/2006/relationships/image" Target="../media/image104.wmf"/><Relationship Id="rId15" Type="http://schemas.openxmlformats.org/officeDocument/2006/relationships/image" Target="../media/image114.wmf"/><Relationship Id="rId10" Type="http://schemas.openxmlformats.org/officeDocument/2006/relationships/image" Target="../media/image109.wmf"/><Relationship Id="rId19" Type="http://schemas.openxmlformats.org/officeDocument/2006/relationships/image" Target="../media/image118.wmf"/><Relationship Id="rId4" Type="http://schemas.openxmlformats.org/officeDocument/2006/relationships/image" Target="../media/image103.wmf"/><Relationship Id="rId9" Type="http://schemas.openxmlformats.org/officeDocument/2006/relationships/image" Target="../media/image108.emf"/><Relationship Id="rId14" Type="http://schemas.openxmlformats.org/officeDocument/2006/relationships/image" Target="../media/image11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133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12" Type="http://schemas.openxmlformats.org/officeDocument/2006/relationships/image" Target="../media/image132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11" Type="http://schemas.openxmlformats.org/officeDocument/2006/relationships/image" Target="../media/image131.wmf"/><Relationship Id="rId5" Type="http://schemas.openxmlformats.org/officeDocument/2006/relationships/image" Target="../media/image125.wmf"/><Relationship Id="rId15" Type="http://schemas.openxmlformats.org/officeDocument/2006/relationships/image" Target="../media/image135.wmf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Relationship Id="rId14" Type="http://schemas.openxmlformats.org/officeDocument/2006/relationships/image" Target="../media/image1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5.wmf"/><Relationship Id="rId7" Type="http://schemas.openxmlformats.org/officeDocument/2006/relationships/image" Target="../media/image148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7.wmf"/><Relationship Id="rId11" Type="http://schemas.openxmlformats.org/officeDocument/2006/relationships/image" Target="../media/image142.wmf"/><Relationship Id="rId5" Type="http://schemas.openxmlformats.org/officeDocument/2006/relationships/image" Target="../media/image140.wmf"/><Relationship Id="rId10" Type="http://schemas.openxmlformats.org/officeDocument/2006/relationships/image" Target="../media/image141.wmf"/><Relationship Id="rId4" Type="http://schemas.openxmlformats.org/officeDocument/2006/relationships/image" Target="../media/image146.wmf"/><Relationship Id="rId9" Type="http://schemas.openxmlformats.org/officeDocument/2006/relationships/image" Target="../media/image15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image" Target="../media/image160.wmf"/><Relationship Id="rId3" Type="http://schemas.openxmlformats.org/officeDocument/2006/relationships/image" Target="../media/image122.wmf"/><Relationship Id="rId7" Type="http://schemas.openxmlformats.org/officeDocument/2006/relationships/image" Target="../media/image154.wmf"/><Relationship Id="rId12" Type="http://schemas.openxmlformats.org/officeDocument/2006/relationships/image" Target="../media/image159.wmf"/><Relationship Id="rId2" Type="http://schemas.openxmlformats.org/officeDocument/2006/relationships/image" Target="../media/image121.wmf"/><Relationship Id="rId1" Type="http://schemas.openxmlformats.org/officeDocument/2006/relationships/image" Target="../media/image151.wmf"/><Relationship Id="rId6" Type="http://schemas.openxmlformats.org/officeDocument/2006/relationships/image" Target="../media/image153.wmf"/><Relationship Id="rId11" Type="http://schemas.openxmlformats.org/officeDocument/2006/relationships/image" Target="../media/image158.wmf"/><Relationship Id="rId5" Type="http://schemas.openxmlformats.org/officeDocument/2006/relationships/image" Target="../media/image152.wmf"/><Relationship Id="rId10" Type="http://schemas.openxmlformats.org/officeDocument/2006/relationships/image" Target="../media/image157.wmf"/><Relationship Id="rId4" Type="http://schemas.openxmlformats.org/officeDocument/2006/relationships/image" Target="../media/image123.wmf"/><Relationship Id="rId9" Type="http://schemas.openxmlformats.org/officeDocument/2006/relationships/image" Target="../media/image15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emf"/><Relationship Id="rId7" Type="http://schemas.openxmlformats.org/officeDocument/2006/relationships/image" Target="../media/image167.emf"/><Relationship Id="rId2" Type="http://schemas.openxmlformats.org/officeDocument/2006/relationships/image" Target="../media/image162.emf"/><Relationship Id="rId1" Type="http://schemas.openxmlformats.org/officeDocument/2006/relationships/image" Target="../media/image161.wmf"/><Relationship Id="rId6" Type="http://schemas.openxmlformats.org/officeDocument/2006/relationships/image" Target="../media/image166.emf"/><Relationship Id="rId5" Type="http://schemas.openxmlformats.org/officeDocument/2006/relationships/image" Target="../media/image165.emf"/><Relationship Id="rId4" Type="http://schemas.openxmlformats.org/officeDocument/2006/relationships/image" Target="../media/image164.emf"/><Relationship Id="rId9" Type="http://schemas.openxmlformats.org/officeDocument/2006/relationships/image" Target="../media/image16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image" Target="../media/image167.emf"/><Relationship Id="rId3" Type="http://schemas.openxmlformats.org/officeDocument/2006/relationships/image" Target="../media/image163.emf"/><Relationship Id="rId7" Type="http://schemas.openxmlformats.org/officeDocument/2006/relationships/image" Target="../media/image173.wmf"/><Relationship Id="rId12" Type="http://schemas.openxmlformats.org/officeDocument/2006/relationships/image" Target="../media/image178.wmf"/><Relationship Id="rId17" Type="http://schemas.openxmlformats.org/officeDocument/2006/relationships/image" Target="../media/image182.wmf"/><Relationship Id="rId2" Type="http://schemas.openxmlformats.org/officeDocument/2006/relationships/image" Target="../media/image162.emf"/><Relationship Id="rId16" Type="http://schemas.openxmlformats.org/officeDocument/2006/relationships/image" Target="../media/image181.wmf"/><Relationship Id="rId1" Type="http://schemas.openxmlformats.org/officeDocument/2006/relationships/image" Target="../media/image161.wmf"/><Relationship Id="rId6" Type="http://schemas.openxmlformats.org/officeDocument/2006/relationships/image" Target="../media/image172.wmf"/><Relationship Id="rId11" Type="http://schemas.openxmlformats.org/officeDocument/2006/relationships/image" Target="../media/image177.wmf"/><Relationship Id="rId5" Type="http://schemas.openxmlformats.org/officeDocument/2006/relationships/image" Target="../media/image171.wmf"/><Relationship Id="rId15" Type="http://schemas.openxmlformats.org/officeDocument/2006/relationships/image" Target="../media/image180.wmf"/><Relationship Id="rId10" Type="http://schemas.openxmlformats.org/officeDocument/2006/relationships/image" Target="../media/image176.w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Relationship Id="rId14" Type="http://schemas.openxmlformats.org/officeDocument/2006/relationships/image" Target="../media/image17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image" Target="../media/image195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12" Type="http://schemas.openxmlformats.org/officeDocument/2006/relationships/image" Target="../media/image194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11" Type="http://schemas.openxmlformats.org/officeDocument/2006/relationships/image" Target="../media/image193.wmf"/><Relationship Id="rId5" Type="http://schemas.openxmlformats.org/officeDocument/2006/relationships/image" Target="../media/image187.wmf"/><Relationship Id="rId15" Type="http://schemas.openxmlformats.org/officeDocument/2006/relationships/image" Target="../media/image197.wmf"/><Relationship Id="rId10" Type="http://schemas.openxmlformats.org/officeDocument/2006/relationships/image" Target="../media/image192.wmf"/><Relationship Id="rId4" Type="http://schemas.openxmlformats.org/officeDocument/2006/relationships/image" Target="../media/image186.wmf"/><Relationship Id="rId9" Type="http://schemas.openxmlformats.org/officeDocument/2006/relationships/image" Target="../media/image191.wmf"/><Relationship Id="rId14" Type="http://schemas.openxmlformats.org/officeDocument/2006/relationships/image" Target="../media/image19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image" Target="../media/image197.wmf"/><Relationship Id="rId7" Type="http://schemas.openxmlformats.org/officeDocument/2006/relationships/image" Target="../media/image203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emf"/><Relationship Id="rId13" Type="http://schemas.openxmlformats.org/officeDocument/2006/relationships/image" Target="../media/image217.emf"/><Relationship Id="rId3" Type="http://schemas.openxmlformats.org/officeDocument/2006/relationships/image" Target="../media/image207.emf"/><Relationship Id="rId7" Type="http://schemas.openxmlformats.org/officeDocument/2006/relationships/image" Target="../media/image211.emf"/><Relationship Id="rId12" Type="http://schemas.openxmlformats.org/officeDocument/2006/relationships/image" Target="../media/image216.emf"/><Relationship Id="rId2" Type="http://schemas.openxmlformats.org/officeDocument/2006/relationships/image" Target="../media/image206.emf"/><Relationship Id="rId1" Type="http://schemas.openxmlformats.org/officeDocument/2006/relationships/image" Target="../media/image205.emf"/><Relationship Id="rId6" Type="http://schemas.openxmlformats.org/officeDocument/2006/relationships/image" Target="../media/image210.emf"/><Relationship Id="rId11" Type="http://schemas.openxmlformats.org/officeDocument/2006/relationships/image" Target="../media/image215.emf"/><Relationship Id="rId5" Type="http://schemas.openxmlformats.org/officeDocument/2006/relationships/image" Target="../media/image209.emf"/><Relationship Id="rId15" Type="http://schemas.openxmlformats.org/officeDocument/2006/relationships/image" Target="../media/image219.emf"/><Relationship Id="rId10" Type="http://schemas.openxmlformats.org/officeDocument/2006/relationships/image" Target="../media/image214.emf"/><Relationship Id="rId4" Type="http://schemas.openxmlformats.org/officeDocument/2006/relationships/image" Target="../media/image208.emf"/><Relationship Id="rId9" Type="http://schemas.openxmlformats.org/officeDocument/2006/relationships/image" Target="../media/image213.emf"/><Relationship Id="rId14" Type="http://schemas.openxmlformats.org/officeDocument/2006/relationships/image" Target="../media/image21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image" Target="../media/image227.emf"/><Relationship Id="rId7" Type="http://schemas.openxmlformats.org/officeDocument/2006/relationships/image" Target="../media/image231.emf"/><Relationship Id="rId2" Type="http://schemas.openxmlformats.org/officeDocument/2006/relationships/image" Target="../media/image226.wmf"/><Relationship Id="rId1" Type="http://schemas.openxmlformats.org/officeDocument/2006/relationships/image" Target="../media/image225.e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10" Type="http://schemas.openxmlformats.org/officeDocument/2006/relationships/image" Target="../media/image234.wmf"/><Relationship Id="rId4" Type="http://schemas.openxmlformats.org/officeDocument/2006/relationships/image" Target="../media/image228.wmf"/><Relationship Id="rId9" Type="http://schemas.openxmlformats.org/officeDocument/2006/relationships/image" Target="../media/image23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wmf"/><Relationship Id="rId7" Type="http://schemas.openxmlformats.org/officeDocument/2006/relationships/image" Target="../media/image241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Relationship Id="rId6" Type="http://schemas.openxmlformats.org/officeDocument/2006/relationships/image" Target="../media/image240.wmf"/><Relationship Id="rId5" Type="http://schemas.openxmlformats.org/officeDocument/2006/relationships/image" Target="../media/image239.wmf"/><Relationship Id="rId4" Type="http://schemas.openxmlformats.org/officeDocument/2006/relationships/image" Target="../media/image23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3" Type="http://schemas.openxmlformats.org/officeDocument/2006/relationships/image" Target="../media/image244.wmf"/><Relationship Id="rId7" Type="http://schemas.openxmlformats.org/officeDocument/2006/relationships/image" Target="../media/image248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6" Type="http://schemas.openxmlformats.org/officeDocument/2006/relationships/image" Target="../media/image247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Relationship Id="rId9" Type="http://schemas.openxmlformats.org/officeDocument/2006/relationships/image" Target="../media/image25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4" Type="http://schemas.openxmlformats.org/officeDocument/2006/relationships/image" Target="../media/image25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Relationship Id="rId5" Type="http://schemas.openxmlformats.org/officeDocument/2006/relationships/image" Target="../media/image259.wmf"/><Relationship Id="rId4" Type="http://schemas.openxmlformats.org/officeDocument/2006/relationships/image" Target="../media/image25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13" Type="http://schemas.openxmlformats.org/officeDocument/2006/relationships/image" Target="../media/image272.wmf"/><Relationship Id="rId3" Type="http://schemas.openxmlformats.org/officeDocument/2006/relationships/image" Target="../media/image262.wmf"/><Relationship Id="rId7" Type="http://schemas.openxmlformats.org/officeDocument/2006/relationships/image" Target="../media/image266.wmf"/><Relationship Id="rId12" Type="http://schemas.openxmlformats.org/officeDocument/2006/relationships/image" Target="../media/image271.wmf"/><Relationship Id="rId17" Type="http://schemas.openxmlformats.org/officeDocument/2006/relationships/image" Target="../media/image276.wmf"/><Relationship Id="rId2" Type="http://schemas.openxmlformats.org/officeDocument/2006/relationships/image" Target="../media/image261.wmf"/><Relationship Id="rId16" Type="http://schemas.openxmlformats.org/officeDocument/2006/relationships/image" Target="../media/image275.wmf"/><Relationship Id="rId1" Type="http://schemas.openxmlformats.org/officeDocument/2006/relationships/image" Target="../media/image260.wmf"/><Relationship Id="rId6" Type="http://schemas.openxmlformats.org/officeDocument/2006/relationships/image" Target="../media/image265.wmf"/><Relationship Id="rId11" Type="http://schemas.openxmlformats.org/officeDocument/2006/relationships/image" Target="../media/image270.wmf"/><Relationship Id="rId5" Type="http://schemas.openxmlformats.org/officeDocument/2006/relationships/image" Target="../media/image264.wmf"/><Relationship Id="rId15" Type="http://schemas.openxmlformats.org/officeDocument/2006/relationships/image" Target="../media/image274.wmf"/><Relationship Id="rId10" Type="http://schemas.openxmlformats.org/officeDocument/2006/relationships/image" Target="../media/image269.wmf"/><Relationship Id="rId4" Type="http://schemas.openxmlformats.org/officeDocument/2006/relationships/image" Target="../media/image263.wmf"/><Relationship Id="rId9" Type="http://schemas.openxmlformats.org/officeDocument/2006/relationships/image" Target="../media/image268.wmf"/><Relationship Id="rId14" Type="http://schemas.openxmlformats.org/officeDocument/2006/relationships/image" Target="../media/image273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13" Type="http://schemas.openxmlformats.org/officeDocument/2006/relationships/image" Target="../media/image289.wmf"/><Relationship Id="rId3" Type="http://schemas.openxmlformats.org/officeDocument/2006/relationships/image" Target="../media/image279.wmf"/><Relationship Id="rId7" Type="http://schemas.openxmlformats.org/officeDocument/2006/relationships/image" Target="../media/image283.wmf"/><Relationship Id="rId12" Type="http://schemas.openxmlformats.org/officeDocument/2006/relationships/image" Target="../media/image288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11" Type="http://schemas.openxmlformats.org/officeDocument/2006/relationships/image" Target="../media/image287.wmf"/><Relationship Id="rId5" Type="http://schemas.openxmlformats.org/officeDocument/2006/relationships/image" Target="../media/image281.wmf"/><Relationship Id="rId10" Type="http://schemas.openxmlformats.org/officeDocument/2006/relationships/image" Target="../media/image286.wmf"/><Relationship Id="rId4" Type="http://schemas.openxmlformats.org/officeDocument/2006/relationships/image" Target="../media/image280.wmf"/><Relationship Id="rId9" Type="http://schemas.openxmlformats.org/officeDocument/2006/relationships/image" Target="../media/image285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3" Type="http://schemas.openxmlformats.org/officeDocument/2006/relationships/image" Target="../media/image292.wmf"/><Relationship Id="rId7" Type="http://schemas.openxmlformats.org/officeDocument/2006/relationships/image" Target="../media/image296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Relationship Id="rId6" Type="http://schemas.openxmlformats.org/officeDocument/2006/relationships/image" Target="../media/image295.wmf"/><Relationship Id="rId11" Type="http://schemas.openxmlformats.org/officeDocument/2006/relationships/image" Target="../media/image300.wmf"/><Relationship Id="rId5" Type="http://schemas.openxmlformats.org/officeDocument/2006/relationships/image" Target="../media/image294.wmf"/><Relationship Id="rId10" Type="http://schemas.openxmlformats.org/officeDocument/2006/relationships/image" Target="../media/image299.wmf"/><Relationship Id="rId4" Type="http://schemas.openxmlformats.org/officeDocument/2006/relationships/image" Target="../media/image293.wmf"/><Relationship Id="rId9" Type="http://schemas.openxmlformats.org/officeDocument/2006/relationships/image" Target="../media/image29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4" Type="http://schemas.openxmlformats.org/officeDocument/2006/relationships/image" Target="../media/image19.emf"/><Relationship Id="rId9" Type="http://schemas.openxmlformats.org/officeDocument/2006/relationships/image" Target="../media/image24.emf"/><Relationship Id="rId14" Type="http://schemas.openxmlformats.org/officeDocument/2006/relationships/image" Target="../media/image29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2.wmf"/><Relationship Id="rId1" Type="http://schemas.openxmlformats.org/officeDocument/2006/relationships/image" Target="../media/image30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w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Relationship Id="rId4" Type="http://schemas.openxmlformats.org/officeDocument/2006/relationships/image" Target="../media/image30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Relationship Id="rId5" Type="http://schemas.openxmlformats.org/officeDocument/2006/relationships/image" Target="../media/image311.wmf"/><Relationship Id="rId4" Type="http://schemas.openxmlformats.org/officeDocument/2006/relationships/image" Target="../media/image31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Relationship Id="rId5" Type="http://schemas.openxmlformats.org/officeDocument/2006/relationships/image" Target="../media/image316.wmf"/><Relationship Id="rId4" Type="http://schemas.openxmlformats.org/officeDocument/2006/relationships/image" Target="../media/image31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wmf"/><Relationship Id="rId7" Type="http://schemas.openxmlformats.org/officeDocument/2006/relationships/image" Target="../media/image323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Relationship Id="rId6" Type="http://schemas.openxmlformats.org/officeDocument/2006/relationships/image" Target="../media/image322.wmf"/><Relationship Id="rId5" Type="http://schemas.openxmlformats.org/officeDocument/2006/relationships/image" Target="../media/image321.wmf"/><Relationship Id="rId4" Type="http://schemas.openxmlformats.org/officeDocument/2006/relationships/image" Target="../media/image32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3" Type="http://schemas.openxmlformats.org/officeDocument/2006/relationships/image" Target="../media/image33.emf"/><Relationship Id="rId7" Type="http://schemas.openxmlformats.org/officeDocument/2006/relationships/image" Target="../media/image37.wmf"/><Relationship Id="rId12" Type="http://schemas.openxmlformats.org/officeDocument/2006/relationships/image" Target="../media/image42.emf"/><Relationship Id="rId2" Type="http://schemas.openxmlformats.org/officeDocument/2006/relationships/image" Target="../media/image32.e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w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9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12" Type="http://schemas.openxmlformats.org/officeDocument/2006/relationships/image" Target="../media/image68.emf"/><Relationship Id="rId2" Type="http://schemas.openxmlformats.org/officeDocument/2006/relationships/image" Target="../media/image58.emf"/><Relationship Id="rId1" Type="http://schemas.openxmlformats.org/officeDocument/2006/relationships/image" Target="../media/image57.wmf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5" Type="http://schemas.openxmlformats.org/officeDocument/2006/relationships/image" Target="../media/image61.emf"/><Relationship Id="rId10" Type="http://schemas.openxmlformats.org/officeDocument/2006/relationships/image" Target="../media/image66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e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emf"/><Relationship Id="rId7" Type="http://schemas.openxmlformats.org/officeDocument/2006/relationships/image" Target="../media/image82.wmf"/><Relationship Id="rId12" Type="http://schemas.openxmlformats.org/officeDocument/2006/relationships/image" Target="../media/image87.w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11" Type="http://schemas.openxmlformats.org/officeDocument/2006/relationships/image" Target="../media/image86.wmf"/><Relationship Id="rId5" Type="http://schemas.openxmlformats.org/officeDocument/2006/relationships/image" Target="../media/image80.emf"/><Relationship Id="rId10" Type="http://schemas.openxmlformats.org/officeDocument/2006/relationships/image" Target="../media/image85.wmf"/><Relationship Id="rId4" Type="http://schemas.openxmlformats.org/officeDocument/2006/relationships/image" Target="../media/image79.emf"/><Relationship Id="rId9" Type="http://schemas.openxmlformats.org/officeDocument/2006/relationships/image" Target="../media/image8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5EAE6-881E-49DC-B473-42DE29D6960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CAFCE-DA27-4011-8DE9-80319935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010B43-5BCB-4F2E-8556-B0FF0421C709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3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78F1DB-E03F-4D5B-BF69-39F9CCF63F1C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1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4B3565-D0F4-484B-86BC-CFBA55AE8399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运行时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点击按钮“定理</a:t>
            </a:r>
            <a:r>
              <a:rPr lang="en-US" altLang="zh-CN" dirty="0" smtClean="0">
                <a:latin typeface="Times New Roman" panose="02020603050405020304" pitchFamily="18" charset="0"/>
              </a:rPr>
              <a:t>2”, </a:t>
            </a:r>
            <a:r>
              <a:rPr lang="zh-CN" altLang="en-US" dirty="0" smtClean="0">
                <a:latin typeface="Times New Roman" panose="02020603050405020304" pitchFamily="18" charset="0"/>
              </a:rPr>
              <a:t>可看定理</a:t>
            </a:r>
            <a:r>
              <a:rPr lang="en-US" altLang="zh-CN" dirty="0" smtClean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内容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725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DA800E-AD04-43D4-A1E5-CC08476863F5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运行时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点击按钮“定理</a:t>
            </a:r>
            <a:r>
              <a:rPr lang="en-US" altLang="zh-CN" dirty="0" smtClean="0">
                <a:latin typeface="Times New Roman" panose="02020603050405020304" pitchFamily="18" charset="0"/>
              </a:rPr>
              <a:t>2”, </a:t>
            </a:r>
            <a:r>
              <a:rPr lang="zh-CN" altLang="en-US" dirty="0" smtClean="0">
                <a:latin typeface="Times New Roman" panose="02020603050405020304" pitchFamily="18" charset="0"/>
              </a:rPr>
              <a:t>可看定理</a:t>
            </a:r>
            <a:r>
              <a:rPr lang="en-US" altLang="zh-CN" dirty="0" smtClean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内容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5830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006B8F-4E40-4451-BB7E-1FF75E97896A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运行时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点击按钮“定理</a:t>
            </a:r>
            <a:r>
              <a:rPr lang="en-US" altLang="zh-CN" dirty="0" smtClean="0">
                <a:latin typeface="Times New Roman" panose="02020603050405020304" pitchFamily="18" charset="0"/>
              </a:rPr>
              <a:t>2”, </a:t>
            </a:r>
            <a:r>
              <a:rPr lang="zh-CN" altLang="en-US" dirty="0" smtClean="0">
                <a:latin typeface="Times New Roman" panose="02020603050405020304" pitchFamily="18" charset="0"/>
              </a:rPr>
              <a:t>可看定理</a:t>
            </a:r>
            <a:r>
              <a:rPr lang="en-US" altLang="zh-CN" dirty="0" smtClean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内容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0314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4FBC61-C0FE-4D03-A1F9-8EDCC096EABF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</a:rPr>
              <a:t>运行时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点击按钮“定理</a:t>
            </a:r>
            <a:r>
              <a:rPr lang="en-US" altLang="zh-CN" smtClean="0">
                <a:latin typeface="Times New Roman" panose="02020603050405020304" pitchFamily="18" charset="0"/>
              </a:rPr>
              <a:t>2”, </a:t>
            </a:r>
            <a:r>
              <a:rPr lang="zh-CN" altLang="en-US" smtClean="0">
                <a:latin typeface="Times New Roman" panose="02020603050405020304" pitchFamily="18" charset="0"/>
              </a:rPr>
              <a:t>可看定理</a:t>
            </a:r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内容</a:t>
            </a:r>
            <a:r>
              <a:rPr lang="en-US" altLang="zh-CN" smtClean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77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2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4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9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6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5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68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3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4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CE2D4-40E9-457A-9845-0E270CC6668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7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8.e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image" Target="../media/image9.e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emf"/><Relationship Id="rId22" Type="http://schemas.openxmlformats.org/officeDocument/2006/relationships/oleObject" Target="../embeddings/oleObject10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93.bin"/><Relationship Id="rId26" Type="http://schemas.openxmlformats.org/officeDocument/2006/relationships/oleObject" Target="../embeddings/oleObject97.bin"/><Relationship Id="rId3" Type="http://schemas.openxmlformats.org/officeDocument/2006/relationships/image" Target="../media/image10.png"/><Relationship Id="rId21" Type="http://schemas.openxmlformats.org/officeDocument/2006/relationships/image" Target="../media/image96.e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94.wmf"/><Relationship Id="rId25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91.emf"/><Relationship Id="rId24" Type="http://schemas.openxmlformats.org/officeDocument/2006/relationships/oleObject" Target="../embeddings/oleObject96.bin"/><Relationship Id="rId5" Type="http://schemas.openxmlformats.org/officeDocument/2006/relationships/image" Target="../media/image88.wmf"/><Relationship Id="rId15" Type="http://schemas.openxmlformats.org/officeDocument/2006/relationships/image" Target="../media/image93.wmf"/><Relationship Id="rId23" Type="http://schemas.openxmlformats.org/officeDocument/2006/relationships/image" Target="../media/image97.wmf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95.e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91.bin"/><Relationship Id="rId22" Type="http://schemas.openxmlformats.org/officeDocument/2006/relationships/oleObject" Target="../embeddings/oleObject95.bin"/><Relationship Id="rId27" Type="http://schemas.openxmlformats.org/officeDocument/2006/relationships/image" Target="../media/image99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7.emf"/><Relationship Id="rId26" Type="http://schemas.openxmlformats.org/officeDocument/2006/relationships/oleObject" Target="../embeddings/oleObject109.bin"/><Relationship Id="rId39" Type="http://schemas.openxmlformats.org/officeDocument/2006/relationships/image" Target="../media/image117.wmf"/><Relationship Id="rId21" Type="http://schemas.openxmlformats.org/officeDocument/2006/relationships/oleObject" Target="../embeddings/oleObject107.bin"/><Relationship Id="rId34" Type="http://schemas.openxmlformats.org/officeDocument/2006/relationships/oleObject" Target="../embeddings/oleObject113.bin"/><Relationship Id="rId42" Type="http://schemas.openxmlformats.org/officeDocument/2006/relationships/oleObject" Target="../embeddings/oleObject117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29" Type="http://schemas.openxmlformats.org/officeDocument/2006/relationships/image" Target="../media/image11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2.bin"/><Relationship Id="rId24" Type="http://schemas.openxmlformats.org/officeDocument/2006/relationships/oleObject" Target="../embeddings/oleObject108.bin"/><Relationship Id="rId32" Type="http://schemas.openxmlformats.org/officeDocument/2006/relationships/oleObject" Target="../embeddings/oleObject112.bin"/><Relationship Id="rId37" Type="http://schemas.openxmlformats.org/officeDocument/2006/relationships/image" Target="../media/image116.wmf"/><Relationship Id="rId40" Type="http://schemas.openxmlformats.org/officeDocument/2006/relationships/oleObject" Target="../embeddings/oleObject116.bin"/><Relationship Id="rId45" Type="http://schemas.openxmlformats.org/officeDocument/2006/relationships/image" Target="../media/image120.w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image" Target="../media/image10.png"/><Relationship Id="rId28" Type="http://schemas.openxmlformats.org/officeDocument/2006/relationships/oleObject" Target="../embeddings/oleObject110.bin"/><Relationship Id="rId36" Type="http://schemas.openxmlformats.org/officeDocument/2006/relationships/oleObject" Target="../embeddings/oleObject114.bin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06.bin"/><Relationship Id="rId31" Type="http://schemas.openxmlformats.org/officeDocument/2006/relationships/image" Target="../media/image113.wmf"/><Relationship Id="rId44" Type="http://schemas.openxmlformats.org/officeDocument/2006/relationships/oleObject" Target="../embeddings/oleObject118.bin"/><Relationship Id="rId4" Type="http://schemas.openxmlformats.org/officeDocument/2006/relationships/image" Target="../media/image100.png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5.wmf"/><Relationship Id="rId22" Type="http://schemas.openxmlformats.org/officeDocument/2006/relationships/image" Target="../media/image109.wmf"/><Relationship Id="rId27" Type="http://schemas.openxmlformats.org/officeDocument/2006/relationships/image" Target="../media/image111.wmf"/><Relationship Id="rId30" Type="http://schemas.openxmlformats.org/officeDocument/2006/relationships/oleObject" Target="../embeddings/oleObject111.bin"/><Relationship Id="rId35" Type="http://schemas.openxmlformats.org/officeDocument/2006/relationships/image" Target="../media/image115.wmf"/><Relationship Id="rId43" Type="http://schemas.openxmlformats.org/officeDocument/2006/relationships/image" Target="../media/image119.wmf"/><Relationship Id="rId8" Type="http://schemas.openxmlformats.org/officeDocument/2006/relationships/image" Target="../media/image102.wmf"/><Relationship Id="rId3" Type="http://schemas.openxmlformats.org/officeDocument/2006/relationships/oleObject" Target="../embeddings/oleObject98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05.bin"/><Relationship Id="rId25" Type="http://schemas.openxmlformats.org/officeDocument/2006/relationships/image" Target="../media/image110.wmf"/><Relationship Id="rId33" Type="http://schemas.openxmlformats.org/officeDocument/2006/relationships/image" Target="../media/image114.wmf"/><Relationship Id="rId38" Type="http://schemas.openxmlformats.org/officeDocument/2006/relationships/oleObject" Target="../embeddings/oleObject115.bin"/><Relationship Id="rId20" Type="http://schemas.openxmlformats.org/officeDocument/2006/relationships/image" Target="../media/image108.emf"/><Relationship Id="rId41" Type="http://schemas.openxmlformats.org/officeDocument/2006/relationships/image" Target="../media/image118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oleObject" Target="../embeddings/oleObject126.bin"/><Relationship Id="rId26" Type="http://schemas.openxmlformats.org/officeDocument/2006/relationships/oleObject" Target="../embeddings/oleObject130.bin"/><Relationship Id="rId3" Type="http://schemas.openxmlformats.org/officeDocument/2006/relationships/oleObject" Target="../embeddings/oleObject119.bin"/><Relationship Id="rId21" Type="http://schemas.openxmlformats.org/officeDocument/2006/relationships/image" Target="../media/image129.wmf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5.wmf"/><Relationship Id="rId17" Type="http://schemas.openxmlformats.org/officeDocument/2006/relationships/image" Target="../media/image127.wmf"/><Relationship Id="rId25" Type="http://schemas.openxmlformats.org/officeDocument/2006/relationships/image" Target="../media/image131.wmf"/><Relationship Id="rId33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5.bin"/><Relationship Id="rId20" Type="http://schemas.openxmlformats.org/officeDocument/2006/relationships/oleObject" Target="../embeddings/oleObject127.bin"/><Relationship Id="rId29" Type="http://schemas.openxmlformats.org/officeDocument/2006/relationships/image" Target="../media/image13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3.bin"/><Relationship Id="rId24" Type="http://schemas.openxmlformats.org/officeDocument/2006/relationships/oleObject" Target="../embeddings/oleObject129.bin"/><Relationship Id="rId32" Type="http://schemas.openxmlformats.org/officeDocument/2006/relationships/oleObject" Target="../embeddings/oleObject133.bin"/><Relationship Id="rId5" Type="http://schemas.openxmlformats.org/officeDocument/2006/relationships/oleObject" Target="../embeddings/oleObject120.bin"/><Relationship Id="rId15" Type="http://schemas.openxmlformats.org/officeDocument/2006/relationships/image" Target="../media/image126.wmf"/><Relationship Id="rId23" Type="http://schemas.openxmlformats.org/officeDocument/2006/relationships/image" Target="../media/image130.wmf"/><Relationship Id="rId28" Type="http://schemas.openxmlformats.org/officeDocument/2006/relationships/oleObject" Target="../embeddings/oleObject131.bin"/><Relationship Id="rId10" Type="http://schemas.openxmlformats.org/officeDocument/2006/relationships/image" Target="../media/image124.wmf"/><Relationship Id="rId19" Type="http://schemas.openxmlformats.org/officeDocument/2006/relationships/image" Target="../media/image128.wmf"/><Relationship Id="rId31" Type="http://schemas.openxmlformats.org/officeDocument/2006/relationships/image" Target="../media/image13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2.bin"/><Relationship Id="rId14" Type="http://schemas.openxmlformats.org/officeDocument/2006/relationships/oleObject" Target="../embeddings/oleObject124.bin"/><Relationship Id="rId22" Type="http://schemas.openxmlformats.org/officeDocument/2006/relationships/oleObject" Target="../embeddings/oleObject128.bin"/><Relationship Id="rId27" Type="http://schemas.openxmlformats.org/officeDocument/2006/relationships/image" Target="../media/image132.wmf"/><Relationship Id="rId30" Type="http://schemas.openxmlformats.org/officeDocument/2006/relationships/oleObject" Target="../embeddings/oleObject132.bin"/><Relationship Id="rId8" Type="http://schemas.openxmlformats.org/officeDocument/2006/relationships/image" Target="../media/image12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40.wmf"/><Relationship Id="rId3" Type="http://schemas.openxmlformats.org/officeDocument/2006/relationships/image" Target="../media/image10.png"/><Relationship Id="rId7" Type="http://schemas.openxmlformats.org/officeDocument/2006/relationships/image" Target="../media/image137.w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4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0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39.wmf"/><Relationship Id="rId5" Type="http://schemas.openxmlformats.org/officeDocument/2006/relationships/image" Target="../media/image136.wmf"/><Relationship Id="rId15" Type="http://schemas.openxmlformats.org/officeDocument/2006/relationships/image" Target="../media/image141.w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38.wmf"/><Relationship Id="rId14" Type="http://schemas.openxmlformats.org/officeDocument/2006/relationships/oleObject" Target="../embeddings/oleObject13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49.wmf"/><Relationship Id="rId3" Type="http://schemas.openxmlformats.org/officeDocument/2006/relationships/oleObject" Target="../embeddings/oleObject141.bin"/><Relationship Id="rId21" Type="http://schemas.openxmlformats.org/officeDocument/2006/relationships/oleObject" Target="../embeddings/oleObject150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8.wmf"/><Relationship Id="rId20" Type="http://schemas.openxmlformats.org/officeDocument/2006/relationships/image" Target="../media/image15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45.bin"/><Relationship Id="rId24" Type="http://schemas.openxmlformats.org/officeDocument/2006/relationships/image" Target="../media/image142.wmf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23" Type="http://schemas.openxmlformats.org/officeDocument/2006/relationships/oleObject" Target="../embeddings/oleObject151.bin"/><Relationship Id="rId10" Type="http://schemas.openxmlformats.org/officeDocument/2006/relationships/image" Target="../media/image146.wmf"/><Relationship Id="rId19" Type="http://schemas.openxmlformats.org/officeDocument/2006/relationships/oleObject" Target="../embeddings/oleObject149.bin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47.wmf"/><Relationship Id="rId22" Type="http://schemas.openxmlformats.org/officeDocument/2006/relationships/image" Target="../media/image14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55.wmf"/><Relationship Id="rId26" Type="http://schemas.openxmlformats.org/officeDocument/2006/relationships/oleObject" Target="../embeddings/oleObject163.bin"/><Relationship Id="rId3" Type="http://schemas.openxmlformats.org/officeDocument/2006/relationships/oleObject" Target="../embeddings/oleObject152.bin"/><Relationship Id="rId21" Type="http://schemas.openxmlformats.org/officeDocument/2006/relationships/image" Target="../media/image156.wmf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59.bin"/><Relationship Id="rId25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wmf"/><Relationship Id="rId20" Type="http://schemas.openxmlformats.org/officeDocument/2006/relationships/oleObject" Target="../embeddings/oleObject160.bin"/><Relationship Id="rId29" Type="http://schemas.openxmlformats.org/officeDocument/2006/relationships/image" Target="../media/image16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56.bin"/><Relationship Id="rId24" Type="http://schemas.openxmlformats.org/officeDocument/2006/relationships/oleObject" Target="../embeddings/oleObject162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image" Target="../media/image157.wmf"/><Relationship Id="rId28" Type="http://schemas.openxmlformats.org/officeDocument/2006/relationships/oleObject" Target="../embeddings/oleObject164.bin"/><Relationship Id="rId10" Type="http://schemas.openxmlformats.org/officeDocument/2006/relationships/image" Target="../media/image123.wmf"/><Relationship Id="rId19" Type="http://schemas.openxmlformats.org/officeDocument/2006/relationships/image" Target="../media/image10.png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3.wmf"/><Relationship Id="rId22" Type="http://schemas.openxmlformats.org/officeDocument/2006/relationships/oleObject" Target="../embeddings/oleObject161.bin"/><Relationship Id="rId27" Type="http://schemas.openxmlformats.org/officeDocument/2006/relationships/image" Target="../media/image15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image" Target="../media/image165.emf"/><Relationship Id="rId18" Type="http://schemas.openxmlformats.org/officeDocument/2006/relationships/oleObject" Target="../embeddings/oleObject172.bin"/><Relationship Id="rId3" Type="http://schemas.openxmlformats.org/officeDocument/2006/relationships/image" Target="../media/image10.png"/><Relationship Id="rId21" Type="http://schemas.openxmlformats.org/officeDocument/2006/relationships/image" Target="../media/image169.wmf"/><Relationship Id="rId7" Type="http://schemas.openxmlformats.org/officeDocument/2006/relationships/image" Target="../media/image162.emf"/><Relationship Id="rId12" Type="http://schemas.openxmlformats.org/officeDocument/2006/relationships/oleObject" Target="../embeddings/oleObject169.bin"/><Relationship Id="rId17" Type="http://schemas.openxmlformats.org/officeDocument/2006/relationships/image" Target="../media/image16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1.bin"/><Relationship Id="rId20" Type="http://schemas.openxmlformats.org/officeDocument/2006/relationships/oleObject" Target="../embeddings/oleObject173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64.emf"/><Relationship Id="rId5" Type="http://schemas.openxmlformats.org/officeDocument/2006/relationships/image" Target="../media/image161.wmf"/><Relationship Id="rId15" Type="http://schemas.openxmlformats.org/officeDocument/2006/relationships/image" Target="../media/image166.emf"/><Relationship Id="rId10" Type="http://schemas.openxmlformats.org/officeDocument/2006/relationships/oleObject" Target="../embeddings/oleObject168.bin"/><Relationship Id="rId19" Type="http://schemas.openxmlformats.org/officeDocument/2006/relationships/image" Target="../media/image168.wmf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63.emf"/><Relationship Id="rId14" Type="http://schemas.openxmlformats.org/officeDocument/2006/relationships/oleObject" Target="../embeddings/oleObject170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1.wmf"/><Relationship Id="rId18" Type="http://schemas.openxmlformats.org/officeDocument/2006/relationships/oleObject" Target="../embeddings/oleObject181.bin"/><Relationship Id="rId26" Type="http://schemas.openxmlformats.org/officeDocument/2006/relationships/oleObject" Target="../embeddings/oleObject185.bin"/><Relationship Id="rId21" Type="http://schemas.openxmlformats.org/officeDocument/2006/relationships/image" Target="../media/image175.wmf"/><Relationship Id="rId34" Type="http://schemas.openxmlformats.org/officeDocument/2006/relationships/oleObject" Target="../embeddings/oleObject189.bin"/><Relationship Id="rId7" Type="http://schemas.openxmlformats.org/officeDocument/2006/relationships/image" Target="../media/image162.emf"/><Relationship Id="rId12" Type="http://schemas.openxmlformats.org/officeDocument/2006/relationships/oleObject" Target="../embeddings/oleObject178.bin"/><Relationship Id="rId17" Type="http://schemas.openxmlformats.org/officeDocument/2006/relationships/image" Target="../media/image173.wmf"/><Relationship Id="rId25" Type="http://schemas.openxmlformats.org/officeDocument/2006/relationships/image" Target="../media/image177.wmf"/><Relationship Id="rId33" Type="http://schemas.openxmlformats.org/officeDocument/2006/relationships/image" Target="../media/image18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0.bin"/><Relationship Id="rId20" Type="http://schemas.openxmlformats.org/officeDocument/2006/relationships/oleObject" Target="../embeddings/oleObject182.bin"/><Relationship Id="rId29" Type="http://schemas.openxmlformats.org/officeDocument/2006/relationships/image" Target="../media/image167.e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170.wmf"/><Relationship Id="rId24" Type="http://schemas.openxmlformats.org/officeDocument/2006/relationships/oleObject" Target="../embeddings/oleObject184.bin"/><Relationship Id="rId32" Type="http://schemas.openxmlformats.org/officeDocument/2006/relationships/oleObject" Target="../embeddings/oleObject188.bin"/><Relationship Id="rId37" Type="http://schemas.openxmlformats.org/officeDocument/2006/relationships/image" Target="../media/image182.wmf"/><Relationship Id="rId5" Type="http://schemas.openxmlformats.org/officeDocument/2006/relationships/image" Target="../media/image161.wmf"/><Relationship Id="rId15" Type="http://schemas.openxmlformats.org/officeDocument/2006/relationships/image" Target="../media/image172.wmf"/><Relationship Id="rId23" Type="http://schemas.openxmlformats.org/officeDocument/2006/relationships/image" Target="../media/image176.wmf"/><Relationship Id="rId28" Type="http://schemas.openxmlformats.org/officeDocument/2006/relationships/oleObject" Target="../embeddings/oleObject186.bin"/><Relationship Id="rId36" Type="http://schemas.openxmlformats.org/officeDocument/2006/relationships/oleObject" Target="../embeddings/oleObject190.bin"/><Relationship Id="rId10" Type="http://schemas.openxmlformats.org/officeDocument/2006/relationships/oleObject" Target="../embeddings/oleObject177.bin"/><Relationship Id="rId19" Type="http://schemas.openxmlformats.org/officeDocument/2006/relationships/image" Target="../media/image174.wmf"/><Relationship Id="rId31" Type="http://schemas.openxmlformats.org/officeDocument/2006/relationships/image" Target="../media/image179.wmf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63.emf"/><Relationship Id="rId14" Type="http://schemas.openxmlformats.org/officeDocument/2006/relationships/oleObject" Target="../embeddings/oleObject179.bin"/><Relationship Id="rId22" Type="http://schemas.openxmlformats.org/officeDocument/2006/relationships/oleObject" Target="../embeddings/oleObject183.bin"/><Relationship Id="rId27" Type="http://schemas.openxmlformats.org/officeDocument/2006/relationships/image" Target="../media/image178.wmf"/><Relationship Id="rId30" Type="http://schemas.openxmlformats.org/officeDocument/2006/relationships/oleObject" Target="../embeddings/oleObject187.bin"/><Relationship Id="rId35" Type="http://schemas.openxmlformats.org/officeDocument/2006/relationships/image" Target="../media/image181.wmf"/><Relationship Id="rId8" Type="http://schemas.openxmlformats.org/officeDocument/2006/relationships/oleObject" Target="../embeddings/oleObject176.bin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wmf"/><Relationship Id="rId18" Type="http://schemas.openxmlformats.org/officeDocument/2006/relationships/oleObject" Target="../embeddings/oleObject198.bin"/><Relationship Id="rId26" Type="http://schemas.openxmlformats.org/officeDocument/2006/relationships/oleObject" Target="../embeddings/oleObject202.bin"/><Relationship Id="rId3" Type="http://schemas.openxmlformats.org/officeDocument/2006/relationships/image" Target="../media/image10.png"/><Relationship Id="rId21" Type="http://schemas.openxmlformats.org/officeDocument/2006/relationships/image" Target="../media/image191.wmf"/><Relationship Id="rId7" Type="http://schemas.openxmlformats.org/officeDocument/2006/relationships/image" Target="../media/image184.wmf"/><Relationship Id="rId12" Type="http://schemas.openxmlformats.org/officeDocument/2006/relationships/oleObject" Target="../embeddings/oleObject195.bin"/><Relationship Id="rId17" Type="http://schemas.openxmlformats.org/officeDocument/2006/relationships/image" Target="../media/image189.wmf"/><Relationship Id="rId25" Type="http://schemas.openxmlformats.org/officeDocument/2006/relationships/image" Target="../media/image193.wmf"/><Relationship Id="rId33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7.bin"/><Relationship Id="rId20" Type="http://schemas.openxmlformats.org/officeDocument/2006/relationships/oleObject" Target="../embeddings/oleObject199.bin"/><Relationship Id="rId29" Type="http://schemas.openxmlformats.org/officeDocument/2006/relationships/image" Target="../media/image195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186.wmf"/><Relationship Id="rId24" Type="http://schemas.openxmlformats.org/officeDocument/2006/relationships/oleObject" Target="../embeddings/oleObject201.bin"/><Relationship Id="rId32" Type="http://schemas.openxmlformats.org/officeDocument/2006/relationships/oleObject" Target="../embeddings/oleObject205.bin"/><Relationship Id="rId5" Type="http://schemas.openxmlformats.org/officeDocument/2006/relationships/image" Target="../media/image183.wmf"/><Relationship Id="rId15" Type="http://schemas.openxmlformats.org/officeDocument/2006/relationships/image" Target="../media/image188.wmf"/><Relationship Id="rId23" Type="http://schemas.openxmlformats.org/officeDocument/2006/relationships/image" Target="../media/image192.wmf"/><Relationship Id="rId28" Type="http://schemas.openxmlformats.org/officeDocument/2006/relationships/oleObject" Target="../embeddings/oleObject203.bin"/><Relationship Id="rId10" Type="http://schemas.openxmlformats.org/officeDocument/2006/relationships/oleObject" Target="../embeddings/oleObject194.bin"/><Relationship Id="rId19" Type="http://schemas.openxmlformats.org/officeDocument/2006/relationships/image" Target="../media/image190.wmf"/><Relationship Id="rId31" Type="http://schemas.openxmlformats.org/officeDocument/2006/relationships/image" Target="../media/image196.wmf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85.wmf"/><Relationship Id="rId14" Type="http://schemas.openxmlformats.org/officeDocument/2006/relationships/oleObject" Target="../embeddings/oleObject196.bin"/><Relationship Id="rId22" Type="http://schemas.openxmlformats.org/officeDocument/2006/relationships/oleObject" Target="../embeddings/oleObject200.bin"/><Relationship Id="rId27" Type="http://schemas.openxmlformats.org/officeDocument/2006/relationships/image" Target="../media/image194.wmf"/><Relationship Id="rId30" Type="http://schemas.openxmlformats.org/officeDocument/2006/relationships/oleObject" Target="../embeddings/oleObject204.bin"/><Relationship Id="rId8" Type="http://schemas.openxmlformats.org/officeDocument/2006/relationships/oleObject" Target="../embeddings/oleObject19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204.wmf"/><Relationship Id="rId3" Type="http://schemas.openxmlformats.org/officeDocument/2006/relationships/oleObject" Target="../embeddings/oleObject206.bin"/><Relationship Id="rId21" Type="http://schemas.openxmlformats.org/officeDocument/2006/relationships/oleObject" Target="../embeddings/oleObject21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201.wmf"/><Relationship Id="rId17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3.wmf"/><Relationship Id="rId20" Type="http://schemas.openxmlformats.org/officeDocument/2006/relationships/oleObject" Target="../embeddings/oleObject215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23" Type="http://schemas.openxmlformats.org/officeDocument/2006/relationships/oleObject" Target="../embeddings/oleObject218.bin"/><Relationship Id="rId10" Type="http://schemas.openxmlformats.org/officeDocument/2006/relationships/image" Target="../media/image200.wmf"/><Relationship Id="rId19" Type="http://schemas.openxmlformats.org/officeDocument/2006/relationships/oleObject" Target="../embeddings/oleObject214.bin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202.wmf"/><Relationship Id="rId22" Type="http://schemas.openxmlformats.org/officeDocument/2006/relationships/oleObject" Target="../embeddings/oleObject21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4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2.bin"/><Relationship Id="rId12" Type="http://schemas.openxmlformats.org/officeDocument/2006/relationships/slide" Target="slide5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0.png"/><Relationship Id="rId9" Type="http://schemas.openxmlformats.org/officeDocument/2006/relationships/slide" Target="slide4.xml"/><Relationship Id="rId14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9.emf"/><Relationship Id="rId18" Type="http://schemas.openxmlformats.org/officeDocument/2006/relationships/oleObject" Target="../embeddings/oleObject226.bin"/><Relationship Id="rId26" Type="http://schemas.openxmlformats.org/officeDocument/2006/relationships/oleObject" Target="../embeddings/oleObject230.bin"/><Relationship Id="rId3" Type="http://schemas.openxmlformats.org/officeDocument/2006/relationships/oleObject" Target="../embeddings/oleObject219.bin"/><Relationship Id="rId21" Type="http://schemas.openxmlformats.org/officeDocument/2006/relationships/image" Target="../media/image213.emf"/><Relationship Id="rId7" Type="http://schemas.openxmlformats.org/officeDocument/2006/relationships/image" Target="../media/image206.emf"/><Relationship Id="rId12" Type="http://schemas.openxmlformats.org/officeDocument/2006/relationships/oleObject" Target="../embeddings/oleObject223.bin"/><Relationship Id="rId17" Type="http://schemas.openxmlformats.org/officeDocument/2006/relationships/image" Target="../media/image211.emf"/><Relationship Id="rId25" Type="http://schemas.openxmlformats.org/officeDocument/2006/relationships/image" Target="../media/image215.emf"/><Relationship Id="rId33" Type="http://schemas.openxmlformats.org/officeDocument/2006/relationships/image" Target="../media/image21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5.bin"/><Relationship Id="rId20" Type="http://schemas.openxmlformats.org/officeDocument/2006/relationships/oleObject" Target="../embeddings/oleObject227.bin"/><Relationship Id="rId29" Type="http://schemas.openxmlformats.org/officeDocument/2006/relationships/image" Target="../media/image217.e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20.bin"/><Relationship Id="rId11" Type="http://schemas.openxmlformats.org/officeDocument/2006/relationships/image" Target="../media/image208.emf"/><Relationship Id="rId24" Type="http://schemas.openxmlformats.org/officeDocument/2006/relationships/oleObject" Target="../embeddings/oleObject229.bin"/><Relationship Id="rId32" Type="http://schemas.openxmlformats.org/officeDocument/2006/relationships/oleObject" Target="../embeddings/oleObject233.bin"/><Relationship Id="rId5" Type="http://schemas.openxmlformats.org/officeDocument/2006/relationships/image" Target="../media/image10.png"/><Relationship Id="rId15" Type="http://schemas.openxmlformats.org/officeDocument/2006/relationships/image" Target="../media/image210.emf"/><Relationship Id="rId23" Type="http://schemas.openxmlformats.org/officeDocument/2006/relationships/image" Target="../media/image214.emf"/><Relationship Id="rId28" Type="http://schemas.openxmlformats.org/officeDocument/2006/relationships/oleObject" Target="../embeddings/oleObject231.bin"/><Relationship Id="rId10" Type="http://schemas.openxmlformats.org/officeDocument/2006/relationships/oleObject" Target="../embeddings/oleObject222.bin"/><Relationship Id="rId19" Type="http://schemas.openxmlformats.org/officeDocument/2006/relationships/image" Target="../media/image212.emf"/><Relationship Id="rId31" Type="http://schemas.openxmlformats.org/officeDocument/2006/relationships/image" Target="../media/image218.emf"/><Relationship Id="rId4" Type="http://schemas.openxmlformats.org/officeDocument/2006/relationships/image" Target="../media/image205.emf"/><Relationship Id="rId9" Type="http://schemas.openxmlformats.org/officeDocument/2006/relationships/image" Target="../media/image207.emf"/><Relationship Id="rId14" Type="http://schemas.openxmlformats.org/officeDocument/2006/relationships/oleObject" Target="../embeddings/oleObject224.bin"/><Relationship Id="rId22" Type="http://schemas.openxmlformats.org/officeDocument/2006/relationships/oleObject" Target="../embeddings/oleObject228.bin"/><Relationship Id="rId27" Type="http://schemas.openxmlformats.org/officeDocument/2006/relationships/image" Target="../media/image216.emf"/><Relationship Id="rId30" Type="http://schemas.openxmlformats.org/officeDocument/2006/relationships/oleObject" Target="../embeddings/oleObject232.bin"/><Relationship Id="rId8" Type="http://schemas.openxmlformats.org/officeDocument/2006/relationships/oleObject" Target="../embeddings/oleObject22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6.bin"/><Relationship Id="rId13" Type="http://schemas.openxmlformats.org/officeDocument/2006/relationships/image" Target="../media/image224.wmf"/><Relationship Id="rId3" Type="http://schemas.openxmlformats.org/officeDocument/2006/relationships/image" Target="../media/image10.png"/><Relationship Id="rId7" Type="http://schemas.openxmlformats.org/officeDocument/2006/relationships/image" Target="../media/image221.wmf"/><Relationship Id="rId12" Type="http://schemas.openxmlformats.org/officeDocument/2006/relationships/oleObject" Target="../embeddings/oleObject2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35.bin"/><Relationship Id="rId11" Type="http://schemas.openxmlformats.org/officeDocument/2006/relationships/image" Target="../media/image223.wmf"/><Relationship Id="rId5" Type="http://schemas.openxmlformats.org/officeDocument/2006/relationships/image" Target="../media/image220.wmf"/><Relationship Id="rId10" Type="http://schemas.openxmlformats.org/officeDocument/2006/relationships/oleObject" Target="../embeddings/oleObject237.bin"/><Relationship Id="rId4" Type="http://schemas.openxmlformats.org/officeDocument/2006/relationships/oleObject" Target="../embeddings/oleObject234.bin"/><Relationship Id="rId9" Type="http://schemas.openxmlformats.org/officeDocument/2006/relationships/image" Target="../media/image22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1.bin"/><Relationship Id="rId13" Type="http://schemas.openxmlformats.org/officeDocument/2006/relationships/image" Target="../media/image229.wmf"/><Relationship Id="rId18" Type="http://schemas.openxmlformats.org/officeDocument/2006/relationships/oleObject" Target="../embeddings/oleObject246.bin"/><Relationship Id="rId3" Type="http://schemas.openxmlformats.org/officeDocument/2006/relationships/oleObject" Target="../embeddings/oleObject239.bin"/><Relationship Id="rId21" Type="http://schemas.openxmlformats.org/officeDocument/2006/relationships/image" Target="../media/image233.wmf"/><Relationship Id="rId7" Type="http://schemas.openxmlformats.org/officeDocument/2006/relationships/image" Target="../media/image226.wmf"/><Relationship Id="rId12" Type="http://schemas.openxmlformats.org/officeDocument/2006/relationships/oleObject" Target="../embeddings/oleObject243.bin"/><Relationship Id="rId17" Type="http://schemas.openxmlformats.org/officeDocument/2006/relationships/image" Target="../media/image23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5.bin"/><Relationship Id="rId20" Type="http://schemas.openxmlformats.org/officeDocument/2006/relationships/oleObject" Target="../embeddings/oleObject247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40.bin"/><Relationship Id="rId11" Type="http://schemas.openxmlformats.org/officeDocument/2006/relationships/image" Target="../media/image228.wmf"/><Relationship Id="rId24" Type="http://schemas.openxmlformats.org/officeDocument/2006/relationships/oleObject" Target="../embeddings/oleObject249.bin"/><Relationship Id="rId5" Type="http://schemas.openxmlformats.org/officeDocument/2006/relationships/image" Target="../media/image10.png"/><Relationship Id="rId15" Type="http://schemas.openxmlformats.org/officeDocument/2006/relationships/image" Target="../media/image230.wmf"/><Relationship Id="rId23" Type="http://schemas.openxmlformats.org/officeDocument/2006/relationships/image" Target="../media/image234.wmf"/><Relationship Id="rId10" Type="http://schemas.openxmlformats.org/officeDocument/2006/relationships/oleObject" Target="../embeddings/oleObject242.bin"/><Relationship Id="rId19" Type="http://schemas.openxmlformats.org/officeDocument/2006/relationships/image" Target="../media/image232.wmf"/><Relationship Id="rId4" Type="http://schemas.openxmlformats.org/officeDocument/2006/relationships/image" Target="../media/image225.emf"/><Relationship Id="rId9" Type="http://schemas.openxmlformats.org/officeDocument/2006/relationships/image" Target="../media/image227.emf"/><Relationship Id="rId14" Type="http://schemas.openxmlformats.org/officeDocument/2006/relationships/oleObject" Target="../embeddings/oleObject244.bin"/><Relationship Id="rId22" Type="http://schemas.openxmlformats.org/officeDocument/2006/relationships/oleObject" Target="../embeddings/oleObject24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oleObject" Target="../embeddings/oleObject255.bin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3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54.bin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10" Type="http://schemas.openxmlformats.org/officeDocument/2006/relationships/image" Target="../media/image238.wmf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24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9.bin"/><Relationship Id="rId13" Type="http://schemas.openxmlformats.org/officeDocument/2006/relationships/image" Target="../media/image246.wmf"/><Relationship Id="rId18" Type="http://schemas.openxmlformats.org/officeDocument/2006/relationships/oleObject" Target="../embeddings/oleObject264.bin"/><Relationship Id="rId3" Type="http://schemas.openxmlformats.org/officeDocument/2006/relationships/image" Target="../media/image10.png"/><Relationship Id="rId21" Type="http://schemas.openxmlformats.org/officeDocument/2006/relationships/image" Target="../media/image250.wmf"/><Relationship Id="rId7" Type="http://schemas.openxmlformats.org/officeDocument/2006/relationships/image" Target="../media/image243.wmf"/><Relationship Id="rId12" Type="http://schemas.openxmlformats.org/officeDocument/2006/relationships/oleObject" Target="../embeddings/oleObject261.bin"/><Relationship Id="rId17" Type="http://schemas.openxmlformats.org/officeDocument/2006/relationships/image" Target="../media/image24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3.bin"/><Relationship Id="rId20" Type="http://schemas.openxmlformats.org/officeDocument/2006/relationships/oleObject" Target="../embeddings/oleObject265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58.bin"/><Relationship Id="rId11" Type="http://schemas.openxmlformats.org/officeDocument/2006/relationships/image" Target="../media/image245.wmf"/><Relationship Id="rId5" Type="http://schemas.openxmlformats.org/officeDocument/2006/relationships/image" Target="../media/image242.wmf"/><Relationship Id="rId15" Type="http://schemas.openxmlformats.org/officeDocument/2006/relationships/image" Target="../media/image247.wmf"/><Relationship Id="rId10" Type="http://schemas.openxmlformats.org/officeDocument/2006/relationships/oleObject" Target="../embeddings/oleObject260.bin"/><Relationship Id="rId19" Type="http://schemas.openxmlformats.org/officeDocument/2006/relationships/image" Target="../media/image249.wmf"/><Relationship Id="rId4" Type="http://schemas.openxmlformats.org/officeDocument/2006/relationships/oleObject" Target="../embeddings/oleObject257.bin"/><Relationship Id="rId9" Type="http://schemas.openxmlformats.org/officeDocument/2006/relationships/image" Target="../media/image244.wmf"/><Relationship Id="rId14" Type="http://schemas.openxmlformats.org/officeDocument/2006/relationships/oleObject" Target="../embeddings/oleObject26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52.wmf"/><Relationship Id="rId5" Type="http://schemas.openxmlformats.org/officeDocument/2006/relationships/oleObject" Target="../embeddings/oleObject267.bin"/><Relationship Id="rId10" Type="http://schemas.openxmlformats.org/officeDocument/2006/relationships/image" Target="../media/image254.wmf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26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13" Type="http://schemas.openxmlformats.org/officeDocument/2006/relationships/image" Target="../media/image259.wmf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12" Type="http://schemas.openxmlformats.org/officeDocument/2006/relationships/oleObject" Target="../embeddings/oleObject2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56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271.bin"/><Relationship Id="rId10" Type="http://schemas.openxmlformats.org/officeDocument/2006/relationships/image" Target="../media/image258.wmf"/><Relationship Id="rId4" Type="http://schemas.openxmlformats.org/officeDocument/2006/relationships/image" Target="../media/image255.wmf"/><Relationship Id="rId9" Type="http://schemas.openxmlformats.org/officeDocument/2006/relationships/oleObject" Target="../embeddings/oleObject273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4.wmf"/><Relationship Id="rId18" Type="http://schemas.openxmlformats.org/officeDocument/2006/relationships/oleObject" Target="../embeddings/oleObject282.bin"/><Relationship Id="rId26" Type="http://schemas.openxmlformats.org/officeDocument/2006/relationships/oleObject" Target="../embeddings/oleObject286.bin"/><Relationship Id="rId21" Type="http://schemas.openxmlformats.org/officeDocument/2006/relationships/image" Target="../media/image268.wmf"/><Relationship Id="rId34" Type="http://schemas.openxmlformats.org/officeDocument/2006/relationships/oleObject" Target="../embeddings/oleObject290.bin"/><Relationship Id="rId7" Type="http://schemas.openxmlformats.org/officeDocument/2006/relationships/image" Target="../media/image261.wmf"/><Relationship Id="rId12" Type="http://schemas.openxmlformats.org/officeDocument/2006/relationships/oleObject" Target="../embeddings/oleObject279.bin"/><Relationship Id="rId17" Type="http://schemas.openxmlformats.org/officeDocument/2006/relationships/image" Target="../media/image266.wmf"/><Relationship Id="rId25" Type="http://schemas.openxmlformats.org/officeDocument/2006/relationships/image" Target="../media/image270.wmf"/><Relationship Id="rId33" Type="http://schemas.openxmlformats.org/officeDocument/2006/relationships/image" Target="../media/image2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1.bin"/><Relationship Id="rId20" Type="http://schemas.openxmlformats.org/officeDocument/2006/relationships/oleObject" Target="../embeddings/oleObject283.bin"/><Relationship Id="rId29" Type="http://schemas.openxmlformats.org/officeDocument/2006/relationships/image" Target="../media/image272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76.bin"/><Relationship Id="rId11" Type="http://schemas.openxmlformats.org/officeDocument/2006/relationships/image" Target="../media/image263.wmf"/><Relationship Id="rId24" Type="http://schemas.openxmlformats.org/officeDocument/2006/relationships/oleObject" Target="../embeddings/oleObject285.bin"/><Relationship Id="rId32" Type="http://schemas.openxmlformats.org/officeDocument/2006/relationships/oleObject" Target="../embeddings/oleObject289.bin"/><Relationship Id="rId37" Type="http://schemas.openxmlformats.org/officeDocument/2006/relationships/image" Target="../media/image276.wmf"/><Relationship Id="rId5" Type="http://schemas.openxmlformats.org/officeDocument/2006/relationships/image" Target="../media/image260.wmf"/><Relationship Id="rId15" Type="http://schemas.openxmlformats.org/officeDocument/2006/relationships/image" Target="../media/image265.wmf"/><Relationship Id="rId23" Type="http://schemas.openxmlformats.org/officeDocument/2006/relationships/image" Target="../media/image269.wmf"/><Relationship Id="rId28" Type="http://schemas.openxmlformats.org/officeDocument/2006/relationships/oleObject" Target="../embeddings/oleObject287.bin"/><Relationship Id="rId36" Type="http://schemas.openxmlformats.org/officeDocument/2006/relationships/oleObject" Target="../embeddings/oleObject291.bin"/><Relationship Id="rId10" Type="http://schemas.openxmlformats.org/officeDocument/2006/relationships/oleObject" Target="../embeddings/oleObject278.bin"/><Relationship Id="rId19" Type="http://schemas.openxmlformats.org/officeDocument/2006/relationships/image" Target="../media/image267.wmf"/><Relationship Id="rId31" Type="http://schemas.openxmlformats.org/officeDocument/2006/relationships/image" Target="../media/image273.wmf"/><Relationship Id="rId4" Type="http://schemas.openxmlformats.org/officeDocument/2006/relationships/oleObject" Target="../embeddings/oleObject275.bin"/><Relationship Id="rId9" Type="http://schemas.openxmlformats.org/officeDocument/2006/relationships/image" Target="../media/image262.wmf"/><Relationship Id="rId14" Type="http://schemas.openxmlformats.org/officeDocument/2006/relationships/oleObject" Target="../embeddings/oleObject280.bin"/><Relationship Id="rId22" Type="http://schemas.openxmlformats.org/officeDocument/2006/relationships/oleObject" Target="../embeddings/oleObject284.bin"/><Relationship Id="rId27" Type="http://schemas.openxmlformats.org/officeDocument/2006/relationships/image" Target="../media/image271.wmf"/><Relationship Id="rId30" Type="http://schemas.openxmlformats.org/officeDocument/2006/relationships/oleObject" Target="../embeddings/oleObject288.bin"/><Relationship Id="rId35" Type="http://schemas.openxmlformats.org/officeDocument/2006/relationships/image" Target="../media/image275.wmf"/><Relationship Id="rId8" Type="http://schemas.openxmlformats.org/officeDocument/2006/relationships/oleObject" Target="../embeddings/oleObject277.bin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284.wmf"/><Relationship Id="rId26" Type="http://schemas.openxmlformats.org/officeDocument/2006/relationships/image" Target="../media/image288.wmf"/><Relationship Id="rId3" Type="http://schemas.openxmlformats.org/officeDocument/2006/relationships/oleObject" Target="../embeddings/oleObject292.bin"/><Relationship Id="rId21" Type="http://schemas.openxmlformats.org/officeDocument/2006/relationships/oleObject" Target="../embeddings/oleObject301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81.wmf"/><Relationship Id="rId17" Type="http://schemas.openxmlformats.org/officeDocument/2006/relationships/oleObject" Target="../embeddings/oleObject299.bin"/><Relationship Id="rId25" Type="http://schemas.openxmlformats.org/officeDocument/2006/relationships/oleObject" Target="../embeddings/oleObject3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3.wmf"/><Relationship Id="rId20" Type="http://schemas.openxmlformats.org/officeDocument/2006/relationships/image" Target="../media/image28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296.bin"/><Relationship Id="rId24" Type="http://schemas.openxmlformats.org/officeDocument/2006/relationships/image" Target="../media/image287.wmf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23" Type="http://schemas.openxmlformats.org/officeDocument/2006/relationships/oleObject" Target="../embeddings/oleObject302.bin"/><Relationship Id="rId28" Type="http://schemas.openxmlformats.org/officeDocument/2006/relationships/image" Target="../media/image289.wmf"/><Relationship Id="rId10" Type="http://schemas.openxmlformats.org/officeDocument/2006/relationships/image" Target="../media/image280.wmf"/><Relationship Id="rId19" Type="http://schemas.openxmlformats.org/officeDocument/2006/relationships/oleObject" Target="../embeddings/oleObject300.bin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282.wmf"/><Relationship Id="rId22" Type="http://schemas.openxmlformats.org/officeDocument/2006/relationships/image" Target="../media/image286.wmf"/><Relationship Id="rId27" Type="http://schemas.openxmlformats.org/officeDocument/2006/relationships/oleObject" Target="../embeddings/oleObject30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13" Type="http://schemas.openxmlformats.org/officeDocument/2006/relationships/oleObject" Target="../embeddings/oleObject310.bin"/><Relationship Id="rId18" Type="http://schemas.openxmlformats.org/officeDocument/2006/relationships/image" Target="../media/image297.wmf"/><Relationship Id="rId3" Type="http://schemas.openxmlformats.org/officeDocument/2006/relationships/oleObject" Target="../embeddings/oleObject305.bin"/><Relationship Id="rId21" Type="http://schemas.openxmlformats.org/officeDocument/2006/relationships/oleObject" Target="../embeddings/oleObject314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294.wmf"/><Relationship Id="rId17" Type="http://schemas.openxmlformats.org/officeDocument/2006/relationships/oleObject" Target="../embeddings/oleObject3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6.wmf"/><Relationship Id="rId20" Type="http://schemas.openxmlformats.org/officeDocument/2006/relationships/image" Target="../media/image29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91.wmf"/><Relationship Id="rId11" Type="http://schemas.openxmlformats.org/officeDocument/2006/relationships/oleObject" Target="../embeddings/oleObject309.bin"/><Relationship Id="rId24" Type="http://schemas.openxmlformats.org/officeDocument/2006/relationships/image" Target="../media/image300.wmf"/><Relationship Id="rId5" Type="http://schemas.openxmlformats.org/officeDocument/2006/relationships/oleObject" Target="../embeddings/oleObject306.bin"/><Relationship Id="rId15" Type="http://schemas.openxmlformats.org/officeDocument/2006/relationships/oleObject" Target="../embeddings/oleObject311.bin"/><Relationship Id="rId23" Type="http://schemas.openxmlformats.org/officeDocument/2006/relationships/oleObject" Target="../embeddings/oleObject315.bin"/><Relationship Id="rId10" Type="http://schemas.openxmlformats.org/officeDocument/2006/relationships/image" Target="../media/image293.wmf"/><Relationship Id="rId19" Type="http://schemas.openxmlformats.org/officeDocument/2006/relationships/oleObject" Target="../embeddings/oleObject313.bin"/><Relationship Id="rId4" Type="http://schemas.openxmlformats.org/officeDocument/2006/relationships/image" Target="../media/image290.w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295.wmf"/><Relationship Id="rId22" Type="http://schemas.openxmlformats.org/officeDocument/2006/relationships/image" Target="../media/image299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emf"/><Relationship Id="rId26" Type="http://schemas.openxmlformats.org/officeDocument/2006/relationships/image" Target="../media/image26.e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30.w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emf"/><Relationship Id="rId20" Type="http://schemas.openxmlformats.org/officeDocument/2006/relationships/image" Target="../media/image23.wmf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5.wmf"/><Relationship Id="rId32" Type="http://schemas.openxmlformats.org/officeDocument/2006/relationships/image" Target="../media/image29.e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27.emf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" Type="http://schemas.openxmlformats.org/officeDocument/2006/relationships/image" Target="../media/image10.png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emf"/><Relationship Id="rId22" Type="http://schemas.openxmlformats.org/officeDocument/2006/relationships/image" Target="../media/image24.e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28.emf"/><Relationship Id="rId8" Type="http://schemas.openxmlformats.org/officeDocument/2006/relationships/image" Target="../media/image17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0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17.bin"/><Relationship Id="rId5" Type="http://schemas.openxmlformats.org/officeDocument/2006/relationships/image" Target="../media/image301.wmf"/><Relationship Id="rId4" Type="http://schemas.openxmlformats.org/officeDocument/2006/relationships/oleObject" Target="../embeddings/oleObject31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0.bin"/><Relationship Id="rId3" Type="http://schemas.openxmlformats.org/officeDocument/2006/relationships/image" Target="../media/image10.png"/><Relationship Id="rId7" Type="http://schemas.openxmlformats.org/officeDocument/2006/relationships/image" Target="../media/image3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9.bin"/><Relationship Id="rId11" Type="http://schemas.openxmlformats.org/officeDocument/2006/relationships/image" Target="../media/image306.wmf"/><Relationship Id="rId5" Type="http://schemas.openxmlformats.org/officeDocument/2006/relationships/image" Target="../media/image303.wmf"/><Relationship Id="rId10" Type="http://schemas.openxmlformats.org/officeDocument/2006/relationships/oleObject" Target="../embeddings/oleObject321.bin"/><Relationship Id="rId4" Type="http://schemas.openxmlformats.org/officeDocument/2006/relationships/oleObject" Target="../embeddings/oleObject318.bin"/><Relationship Id="rId9" Type="http://schemas.openxmlformats.org/officeDocument/2006/relationships/image" Target="../media/image30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4.bin"/><Relationship Id="rId13" Type="http://schemas.openxmlformats.org/officeDocument/2006/relationships/image" Target="../media/image311.wmf"/><Relationship Id="rId3" Type="http://schemas.openxmlformats.org/officeDocument/2006/relationships/image" Target="../media/image10.png"/><Relationship Id="rId7" Type="http://schemas.openxmlformats.org/officeDocument/2006/relationships/image" Target="../media/image308.wmf"/><Relationship Id="rId12" Type="http://schemas.openxmlformats.org/officeDocument/2006/relationships/oleObject" Target="../embeddings/oleObject3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23.bin"/><Relationship Id="rId11" Type="http://schemas.openxmlformats.org/officeDocument/2006/relationships/image" Target="../media/image310.wmf"/><Relationship Id="rId5" Type="http://schemas.openxmlformats.org/officeDocument/2006/relationships/image" Target="../media/image307.wmf"/><Relationship Id="rId10" Type="http://schemas.openxmlformats.org/officeDocument/2006/relationships/oleObject" Target="../embeddings/oleObject325.bin"/><Relationship Id="rId4" Type="http://schemas.openxmlformats.org/officeDocument/2006/relationships/oleObject" Target="../embeddings/oleObject322.bin"/><Relationship Id="rId9" Type="http://schemas.openxmlformats.org/officeDocument/2006/relationships/image" Target="../media/image30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13" Type="http://schemas.openxmlformats.org/officeDocument/2006/relationships/image" Target="../media/image316.wmf"/><Relationship Id="rId3" Type="http://schemas.openxmlformats.org/officeDocument/2006/relationships/image" Target="../media/image10.png"/><Relationship Id="rId7" Type="http://schemas.openxmlformats.org/officeDocument/2006/relationships/image" Target="../media/image313.wmf"/><Relationship Id="rId12" Type="http://schemas.openxmlformats.org/officeDocument/2006/relationships/oleObject" Target="../embeddings/oleObject3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28.bin"/><Relationship Id="rId11" Type="http://schemas.openxmlformats.org/officeDocument/2006/relationships/image" Target="../media/image315.wmf"/><Relationship Id="rId5" Type="http://schemas.openxmlformats.org/officeDocument/2006/relationships/image" Target="../media/image312.wmf"/><Relationship Id="rId10" Type="http://schemas.openxmlformats.org/officeDocument/2006/relationships/oleObject" Target="../embeddings/oleObject330.bin"/><Relationship Id="rId4" Type="http://schemas.openxmlformats.org/officeDocument/2006/relationships/oleObject" Target="../embeddings/oleObject327.bin"/><Relationship Id="rId9" Type="http://schemas.openxmlformats.org/officeDocument/2006/relationships/image" Target="../media/image31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4.bin"/><Relationship Id="rId13" Type="http://schemas.openxmlformats.org/officeDocument/2006/relationships/image" Target="../media/image321.wmf"/><Relationship Id="rId3" Type="http://schemas.openxmlformats.org/officeDocument/2006/relationships/image" Target="../media/image10.png"/><Relationship Id="rId7" Type="http://schemas.openxmlformats.org/officeDocument/2006/relationships/image" Target="../media/image318.wmf"/><Relationship Id="rId12" Type="http://schemas.openxmlformats.org/officeDocument/2006/relationships/oleObject" Target="../embeddings/oleObject336.bin"/><Relationship Id="rId17" Type="http://schemas.openxmlformats.org/officeDocument/2006/relationships/image" Target="../media/image3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8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33.bin"/><Relationship Id="rId11" Type="http://schemas.openxmlformats.org/officeDocument/2006/relationships/image" Target="../media/image320.wmf"/><Relationship Id="rId5" Type="http://schemas.openxmlformats.org/officeDocument/2006/relationships/image" Target="../media/image317.wmf"/><Relationship Id="rId15" Type="http://schemas.openxmlformats.org/officeDocument/2006/relationships/image" Target="../media/image322.wmf"/><Relationship Id="rId10" Type="http://schemas.openxmlformats.org/officeDocument/2006/relationships/oleObject" Target="../embeddings/oleObject335.bin"/><Relationship Id="rId4" Type="http://schemas.openxmlformats.org/officeDocument/2006/relationships/oleObject" Target="../embeddings/oleObject332.bin"/><Relationship Id="rId9" Type="http://schemas.openxmlformats.org/officeDocument/2006/relationships/image" Target="../media/image319.wmf"/><Relationship Id="rId14" Type="http://schemas.openxmlformats.org/officeDocument/2006/relationships/oleObject" Target="../embeddings/oleObject33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7.wmf"/><Relationship Id="rId26" Type="http://schemas.openxmlformats.org/officeDocument/2006/relationships/image" Target="../media/image41.emf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33" Type="http://schemas.openxmlformats.org/officeDocument/2006/relationships/slide" Target="slide2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6.wmf"/><Relationship Id="rId20" Type="http://schemas.openxmlformats.org/officeDocument/2006/relationships/image" Target="../media/image38.emf"/><Relationship Id="rId29" Type="http://schemas.openxmlformats.org/officeDocument/2006/relationships/oleObject" Target="../embeddings/oleObject4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0.emf"/><Relationship Id="rId32" Type="http://schemas.openxmlformats.org/officeDocument/2006/relationships/image" Target="../media/image44.e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42.emf"/><Relationship Id="rId10" Type="http://schemas.openxmlformats.org/officeDocument/2006/relationships/image" Target="../media/image33.emf"/><Relationship Id="rId19" Type="http://schemas.openxmlformats.org/officeDocument/2006/relationships/oleObject" Target="../embeddings/oleObject38.bin"/><Relationship Id="rId31" Type="http://schemas.openxmlformats.org/officeDocument/2006/relationships/oleObject" Target="../embeddings/oleObject44.bin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emf"/><Relationship Id="rId22" Type="http://schemas.openxmlformats.org/officeDocument/2006/relationships/image" Target="../media/image39.e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43.emf"/><Relationship Id="rId8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49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8.emf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slide" Target="slide2.xml"/><Relationship Id="rId10" Type="http://schemas.openxmlformats.org/officeDocument/2006/relationships/image" Target="../media/image47.e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55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6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3.e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1.emf"/><Relationship Id="rId18" Type="http://schemas.openxmlformats.org/officeDocument/2006/relationships/oleObject" Target="../embeddings/oleObject64.bin"/><Relationship Id="rId26" Type="http://schemas.openxmlformats.org/officeDocument/2006/relationships/oleObject" Target="../embeddings/oleObject68.bin"/><Relationship Id="rId3" Type="http://schemas.openxmlformats.org/officeDocument/2006/relationships/image" Target="../media/image10.png"/><Relationship Id="rId21" Type="http://schemas.openxmlformats.org/officeDocument/2006/relationships/image" Target="../media/image65.emf"/><Relationship Id="rId7" Type="http://schemas.openxmlformats.org/officeDocument/2006/relationships/image" Target="../media/image58.e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3.emf"/><Relationship Id="rId25" Type="http://schemas.openxmlformats.org/officeDocument/2006/relationships/image" Target="../media/image6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69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0.emf"/><Relationship Id="rId24" Type="http://schemas.openxmlformats.org/officeDocument/2006/relationships/oleObject" Target="../embeddings/oleObject67.bin"/><Relationship Id="rId5" Type="http://schemas.openxmlformats.org/officeDocument/2006/relationships/image" Target="../media/image57.wmf"/><Relationship Id="rId15" Type="http://schemas.openxmlformats.org/officeDocument/2006/relationships/image" Target="../media/image62.emf"/><Relationship Id="rId23" Type="http://schemas.openxmlformats.org/officeDocument/2006/relationships/image" Target="../media/image66.emf"/><Relationship Id="rId28" Type="http://schemas.openxmlformats.org/officeDocument/2006/relationships/oleObject" Target="../embeddings/oleObject69.bin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64.e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9.e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6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4.wmf"/><Relationship Id="rId3" Type="http://schemas.openxmlformats.org/officeDocument/2006/relationships/oleObject" Target="../embeddings/Microsoft_Word_97_-_2003___1.doc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3.wmf"/><Relationship Id="rId5" Type="http://schemas.openxmlformats.org/officeDocument/2006/relationships/image" Target="../media/image10.png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72.bin"/><Relationship Id="rId4" Type="http://schemas.openxmlformats.org/officeDocument/2006/relationships/image" Target="../media/image70.emf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7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80.emf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" Type="http://schemas.openxmlformats.org/officeDocument/2006/relationships/image" Target="../media/image10.png"/><Relationship Id="rId21" Type="http://schemas.openxmlformats.org/officeDocument/2006/relationships/image" Target="../media/image84.wmf"/><Relationship Id="rId7" Type="http://schemas.openxmlformats.org/officeDocument/2006/relationships/image" Target="../media/image77.e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82.wmf"/><Relationship Id="rId25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9.emf"/><Relationship Id="rId24" Type="http://schemas.openxmlformats.org/officeDocument/2006/relationships/oleObject" Target="../embeddings/oleObject84.bin"/><Relationship Id="rId5" Type="http://schemas.openxmlformats.org/officeDocument/2006/relationships/image" Target="../media/image76.emf"/><Relationship Id="rId15" Type="http://schemas.openxmlformats.org/officeDocument/2006/relationships/image" Target="../media/image81.emf"/><Relationship Id="rId23" Type="http://schemas.openxmlformats.org/officeDocument/2006/relationships/image" Target="../media/image85.wmf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83.wmf"/><Relationship Id="rId4" Type="http://schemas.openxmlformats.org/officeDocument/2006/relationships/oleObject" Target="../embeddings/Microsoft_Word_97_-_2003___2.doc"/><Relationship Id="rId9" Type="http://schemas.openxmlformats.org/officeDocument/2006/relationships/image" Target="../media/image78.e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8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11880" y="706041"/>
            <a:ext cx="7363966" cy="740568"/>
          </a:xfrm>
        </p:spPr>
        <p:txBody>
          <a:bodyPr>
            <a:normAutofit fontScale="90000"/>
          </a:bodyPr>
          <a:lstStyle/>
          <a:p>
            <a:pPr algn="l">
              <a:lnSpc>
                <a:spcPct val="125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11.1.2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平面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</a:rPr>
              <a:t>曲线积分与路径无关的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条件</a:t>
            </a:r>
            <a:r>
              <a:rPr lang="zh-CN" altLang="en-US" b="1" dirty="0" smtClean="0">
                <a:solidFill>
                  <a:schemeClr val="tx1"/>
                </a:solidFill>
                <a:latin typeface="黑体" panose="02010609060101010101" pitchFamily="49" charset="-122"/>
              </a:rPr>
              <a:t> </a:t>
            </a:r>
            <a:endParaRPr lang="zh-CN" altLang="en-US" sz="3000" b="1" dirty="0">
              <a:latin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001126" y="806489"/>
            <a:ext cx="3190876" cy="2360613"/>
            <a:chOff x="8790590" y="1515990"/>
            <a:chExt cx="3190876" cy="2360613"/>
          </a:xfrm>
        </p:grpSpPr>
        <p:grpSp>
          <p:nvGrpSpPr>
            <p:cNvPr id="25604" name="Group 4"/>
            <p:cNvGrpSpPr>
              <a:grpSpLocks/>
            </p:cNvGrpSpPr>
            <p:nvPr/>
          </p:nvGrpSpPr>
          <p:grpSpPr bwMode="auto">
            <a:xfrm>
              <a:off x="9325577" y="1814068"/>
              <a:ext cx="2603500" cy="1358900"/>
              <a:chOff x="3350" y="917"/>
              <a:chExt cx="1640" cy="856"/>
            </a:xfrm>
          </p:grpSpPr>
          <p:sp>
            <p:nvSpPr>
              <p:cNvPr id="25629" name="Oval 5"/>
              <p:cNvSpPr>
                <a:spLocks noChangeArrowheads="1"/>
              </p:cNvSpPr>
              <p:nvPr/>
            </p:nvSpPr>
            <p:spPr bwMode="auto">
              <a:xfrm rot="20285486">
                <a:off x="3350" y="917"/>
                <a:ext cx="1640" cy="856"/>
              </a:xfrm>
              <a:prstGeom prst="ellipse">
                <a:avLst/>
              </a:prstGeom>
              <a:solidFill>
                <a:srgbClr val="FFE7E7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5630" name="Text Box 6"/>
              <p:cNvSpPr txBox="1">
                <a:spLocks noChangeArrowheads="1"/>
              </p:cNvSpPr>
              <p:nvPr/>
            </p:nvSpPr>
            <p:spPr bwMode="auto">
              <a:xfrm>
                <a:off x="4583" y="1488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G</a:t>
                </a: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790590" y="1515990"/>
              <a:ext cx="3190876" cy="2360613"/>
              <a:chOff x="8776465" y="1554607"/>
              <a:chExt cx="3190876" cy="2360613"/>
            </a:xfrm>
          </p:grpSpPr>
          <p:grpSp>
            <p:nvGrpSpPr>
              <p:cNvPr id="25605" name="Group 7"/>
              <p:cNvGrpSpPr>
                <a:grpSpLocks/>
              </p:cNvGrpSpPr>
              <p:nvPr/>
            </p:nvGrpSpPr>
            <p:grpSpPr bwMode="auto">
              <a:xfrm>
                <a:off x="8776465" y="1554607"/>
                <a:ext cx="3190876" cy="2360613"/>
                <a:chOff x="2959" y="775"/>
                <a:chExt cx="2010" cy="1487"/>
              </a:xfrm>
            </p:grpSpPr>
            <p:sp>
              <p:nvSpPr>
                <p:cNvPr id="2562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976" y="1104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4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i="1" dirty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y</a:t>
                  </a:r>
                </a:p>
              </p:txBody>
            </p:sp>
            <p:sp>
              <p:nvSpPr>
                <p:cNvPr id="25625" name="Line 9"/>
                <p:cNvSpPr>
                  <a:spLocks noChangeShapeType="1"/>
                </p:cNvSpPr>
                <p:nvPr/>
              </p:nvSpPr>
              <p:spPr bwMode="auto">
                <a:xfrm>
                  <a:off x="2959" y="2010"/>
                  <a:ext cx="186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227" y="775"/>
                  <a:ext cx="0" cy="145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772" y="2010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4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i="1" dirty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x</a:t>
                  </a:r>
                </a:p>
              </p:txBody>
            </p:sp>
            <p:sp>
              <p:nvSpPr>
                <p:cNvPr id="2562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47" y="1983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4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i="1" dirty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o</a:t>
                  </a:r>
                </a:p>
              </p:txBody>
            </p:sp>
          </p:grpSp>
          <p:grpSp>
            <p:nvGrpSpPr>
              <p:cNvPr id="25608" name="Group 19"/>
              <p:cNvGrpSpPr>
                <a:grpSpLocks/>
              </p:cNvGrpSpPr>
              <p:nvPr/>
            </p:nvGrpSpPr>
            <p:grpSpPr bwMode="auto">
              <a:xfrm>
                <a:off x="10812248" y="1814703"/>
                <a:ext cx="401637" cy="400050"/>
                <a:chOff x="4224" y="1612"/>
                <a:chExt cx="253" cy="252"/>
              </a:xfrm>
            </p:grpSpPr>
            <p:graphicFrame>
              <p:nvGraphicFramePr>
                <p:cNvPr id="25618" name="Object 8"/>
                <p:cNvGraphicFramePr>
                  <a:graphicFrameLocks noChangeAspect="1"/>
                </p:cNvGraphicFramePr>
                <p:nvPr/>
              </p:nvGraphicFramePr>
              <p:xfrm>
                <a:off x="4224" y="1728"/>
                <a:ext cx="79" cy="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859" name="公式" r:id="rId5" imgW="95384" imgH="104662" progId="Equation.3">
                        <p:embed/>
                      </p:oleObj>
                    </mc:Choice>
                    <mc:Fallback>
                      <p:oleObj name="公式" r:id="rId5" imgW="95384" imgH="10466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24" y="1728"/>
                              <a:ext cx="79" cy="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61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253" y="1612"/>
                  <a:ext cx="224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4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i="1" dirty="0">
                      <a:solidFill>
                        <a:schemeClr val="accent2"/>
                      </a:solidFill>
                      <a:ea typeface="宋体" panose="02010600030101010101" pitchFamily="2" charset="-122"/>
                    </a:rPr>
                    <a:t>B</a:t>
                  </a:r>
                  <a:endParaRPr lang="en-US" altLang="zh-CN" sz="2000" b="1" i="1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5609" name="Group 22"/>
              <p:cNvGrpSpPr>
                <a:grpSpLocks/>
              </p:cNvGrpSpPr>
              <p:nvPr/>
            </p:nvGrpSpPr>
            <p:grpSpPr bwMode="auto">
              <a:xfrm>
                <a:off x="9977707" y="2609850"/>
                <a:ext cx="430212" cy="400050"/>
                <a:chOff x="3504" y="2016"/>
                <a:chExt cx="271" cy="252"/>
              </a:xfrm>
            </p:grpSpPr>
            <p:graphicFrame>
              <p:nvGraphicFramePr>
                <p:cNvPr id="25616" name="Object 7"/>
                <p:cNvGraphicFramePr>
                  <a:graphicFrameLocks noChangeAspect="1"/>
                </p:cNvGraphicFramePr>
                <p:nvPr/>
              </p:nvGraphicFramePr>
              <p:xfrm>
                <a:off x="3696" y="2112"/>
                <a:ext cx="79" cy="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860" name="公式" r:id="rId7" imgW="95384" imgH="104662" progId="Equation.3">
                        <p:embed/>
                      </p:oleObj>
                    </mc:Choice>
                    <mc:Fallback>
                      <p:oleObj name="公式" r:id="rId7" imgW="95384" imgH="10466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96" y="2112"/>
                              <a:ext cx="79" cy="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61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504" y="2016"/>
                  <a:ext cx="224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4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i="1" dirty="0">
                      <a:solidFill>
                        <a:schemeClr val="accent2"/>
                      </a:solidFill>
                      <a:ea typeface="宋体" panose="02010600030101010101" pitchFamily="2" charset="-122"/>
                    </a:rPr>
                    <a:t>A</a:t>
                  </a:r>
                  <a:endParaRPr lang="en-US" altLang="zh-CN" sz="2000" b="1" i="1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655385" name="Text Box 25"/>
          <p:cNvSpPr txBox="1">
            <a:spLocks noChangeArrowheads="1"/>
          </p:cNvSpPr>
          <p:nvPr/>
        </p:nvSpPr>
        <p:spPr bwMode="auto">
          <a:xfrm>
            <a:off x="1919288" y="5143501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lang="en-US" altLang="zh-CN" b="1" i="1">
                <a:solidFill>
                  <a:schemeClr val="tx1"/>
                </a:solidFill>
                <a:ea typeface="黑体" panose="02010609060101010101" pitchFamily="49" charset="-122"/>
              </a:rPr>
              <a:t>G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内恒有</a:t>
            </a:r>
          </a:p>
        </p:txBody>
      </p:sp>
      <p:graphicFrame>
        <p:nvGraphicFramePr>
          <p:cNvPr id="655386" name="Object 3"/>
          <p:cNvGraphicFramePr>
            <a:graphicFrameLocks noChangeAspect="1"/>
          </p:cNvGraphicFramePr>
          <p:nvPr/>
        </p:nvGraphicFramePr>
        <p:xfrm>
          <a:off x="3836988" y="5157788"/>
          <a:ext cx="19113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1" name="公式" r:id="rId9" imgW="1904174" imgH="545863" progId="Equation.3">
                  <p:embed/>
                </p:oleObj>
              </mc:Choice>
              <mc:Fallback>
                <p:oleObj name="公式" r:id="rId9" imgW="1904174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5157788"/>
                        <a:ext cx="19113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87" name="Object 4"/>
          <p:cNvGraphicFramePr>
            <a:graphicFrameLocks noChangeAspect="1"/>
          </p:cNvGraphicFramePr>
          <p:nvPr/>
        </p:nvGraphicFramePr>
        <p:xfrm>
          <a:off x="6238876" y="5208588"/>
          <a:ext cx="19859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2" name="公式" r:id="rId11" imgW="1981200" imgH="596900" progId="Equation.3">
                  <p:embed/>
                </p:oleObj>
              </mc:Choice>
              <mc:Fallback>
                <p:oleObj name="公式" r:id="rId11" imgW="19812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6" y="5208588"/>
                        <a:ext cx="198596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88" name="Object 5"/>
          <p:cNvGraphicFramePr>
            <a:graphicFrameLocks noChangeAspect="1"/>
          </p:cNvGraphicFramePr>
          <p:nvPr/>
        </p:nvGraphicFramePr>
        <p:xfrm>
          <a:off x="5876926" y="5335588"/>
          <a:ext cx="290513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3" name="公式" r:id="rId13" imgW="228779" imgH="143014" progId="Equation.3">
                  <p:embed/>
                </p:oleObj>
              </mc:Choice>
              <mc:Fallback>
                <p:oleObj name="公式" r:id="rId13" imgW="228779" imgH="1430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6" y="5335588"/>
                        <a:ext cx="290513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0" name="Rectangle 30"/>
          <p:cNvSpPr>
            <a:spLocks noChangeArrowheads="1"/>
          </p:cNvSpPr>
          <p:nvPr/>
        </p:nvSpPr>
        <p:spPr bwMode="auto">
          <a:xfrm>
            <a:off x="7479507" y="5853115"/>
            <a:ext cx="3097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否则与路径有关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1687114" y="1370113"/>
            <a:ext cx="5323717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、曲线积分与路径无关的条件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11151" y="5895975"/>
            <a:ext cx="5763023" cy="558321"/>
            <a:chOff x="1919288" y="5756139"/>
            <a:chExt cx="5763023" cy="558321"/>
          </a:xfrm>
        </p:grpSpPr>
        <p:sp>
          <p:nvSpPr>
            <p:cNvPr id="2" name="Rectangle 462"/>
            <p:cNvSpPr>
              <a:spLocks noChangeArrowheads="1"/>
            </p:cNvSpPr>
            <p:nvPr/>
          </p:nvSpPr>
          <p:spPr bwMode="auto">
            <a:xfrm>
              <a:off x="1919288" y="5766299"/>
              <a:ext cx="9318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则称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9839463"/>
                </p:ext>
              </p:extLst>
            </p:nvPr>
          </p:nvGraphicFramePr>
          <p:xfrm>
            <a:off x="2708366" y="5771535"/>
            <a:ext cx="1905000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64" name="Equation" r:id="rId15" imgW="1904174" imgH="545863" progId="Equation.DSMT4">
                    <p:embed/>
                  </p:oleObj>
                </mc:Choice>
                <mc:Fallback>
                  <p:oleObj name="Equation" r:id="rId15" imgW="1904174" imgH="545863" progId="Equation.DSMT4">
                    <p:embed/>
                    <p:pic>
                      <p:nvPicPr>
                        <p:cNvPr id="0" name="Object 4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366" y="5771535"/>
                          <a:ext cx="1905000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8C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463"/>
            <p:cNvSpPr>
              <a:spLocks noChangeArrowheads="1"/>
            </p:cNvSpPr>
            <p:nvPr/>
          </p:nvSpPr>
          <p:spPr bwMode="auto">
            <a:xfrm>
              <a:off x="4486265" y="5756139"/>
              <a:ext cx="319604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-66675" algn="l"/>
                </a:tabLst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r>
                <a:rPr kumimoji="0" lang="en-US" altLang="zh-CN" sz="2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内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与路径无关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" name="Rectangle 465"/>
          <p:cNvSpPr>
            <a:spLocks noChangeArrowheads="1"/>
          </p:cNvSpPr>
          <p:nvPr/>
        </p:nvSpPr>
        <p:spPr bwMode="auto">
          <a:xfrm>
            <a:off x="1637705" y="2051360"/>
            <a:ext cx="678822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为开的单连通域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内的任意两点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内从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的光滑或分段光滑的有向曲线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若曲线积分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04606"/>
              </p:ext>
            </p:extLst>
          </p:nvPr>
        </p:nvGraphicFramePr>
        <p:xfrm>
          <a:off x="4846953" y="2966577"/>
          <a:ext cx="3125174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5" name="Equation" r:id="rId17" imgW="3568700" imgH="546100" progId="Equation.DSMT4">
                  <p:embed/>
                </p:oleObj>
              </mc:Choice>
              <mc:Fallback>
                <p:oleObj name="Equation" r:id="rId17" imgW="3568700" imgH="546100" progId="Equation.DSMT4">
                  <p:embed/>
                  <p:pic>
                    <p:nvPicPr>
                      <p:cNvPr id="0" name="Object 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953" y="2966577"/>
                        <a:ext cx="3125174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68"/>
          <p:cNvSpPr>
            <a:spLocks noChangeArrowheads="1"/>
          </p:cNvSpPr>
          <p:nvPr/>
        </p:nvSpPr>
        <p:spPr bwMode="auto">
          <a:xfrm>
            <a:off x="1637705" y="3496773"/>
            <a:ext cx="707597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的两个端点有关而与积分的路径无关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则称曲线积分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397608"/>
              </p:ext>
            </p:extLst>
          </p:nvPr>
        </p:nvGraphicFramePr>
        <p:xfrm>
          <a:off x="3907632" y="3976444"/>
          <a:ext cx="35718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6" name="Equation" r:id="rId19" imgW="3568700" imgH="546100" progId="Equation.DSMT4">
                  <p:embed/>
                </p:oleObj>
              </mc:Choice>
              <mc:Fallback>
                <p:oleObj name="Equation" r:id="rId19" imgW="3568700" imgH="546100" progId="Equation.DSMT4">
                  <p:embed/>
                  <p:pic>
                    <p:nvPicPr>
                      <p:cNvPr id="0" name="Object 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632" y="3976444"/>
                        <a:ext cx="35718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69"/>
          <p:cNvSpPr>
            <a:spLocks noChangeArrowheads="1"/>
          </p:cNvSpPr>
          <p:nvPr/>
        </p:nvSpPr>
        <p:spPr bwMode="auto">
          <a:xfrm>
            <a:off x="1582758" y="4538525"/>
            <a:ext cx="31525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内与路径无关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606" name="Group 13"/>
          <p:cNvGrpSpPr>
            <a:grpSpLocks/>
          </p:cNvGrpSpPr>
          <p:nvPr/>
        </p:nvGrpSpPr>
        <p:grpSpPr bwMode="auto">
          <a:xfrm>
            <a:off x="10480669" y="1309060"/>
            <a:ext cx="638175" cy="762000"/>
            <a:chOff x="3668" y="1661"/>
            <a:chExt cx="402" cy="480"/>
          </a:xfrm>
        </p:grpSpPr>
        <p:graphicFrame>
          <p:nvGraphicFramePr>
            <p:cNvPr id="25622" name="Object 10"/>
            <p:cNvGraphicFramePr>
              <a:graphicFrameLocks noChangeAspect="1"/>
            </p:cNvGraphicFramePr>
            <p:nvPr/>
          </p:nvGraphicFramePr>
          <p:xfrm>
            <a:off x="3668" y="1713"/>
            <a:ext cx="123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67" name="公式" r:id="rId20" imgW="257108" imgH="285670" progId="Equation.3">
                    <p:embed/>
                  </p:oleObj>
                </mc:Choice>
                <mc:Fallback>
                  <p:oleObj name="公式" r:id="rId20" imgW="257108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8" y="1713"/>
                          <a:ext cx="123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3" name="Freeform 15"/>
            <p:cNvSpPr>
              <a:spLocks/>
            </p:cNvSpPr>
            <p:nvPr/>
          </p:nvSpPr>
          <p:spPr bwMode="auto">
            <a:xfrm>
              <a:off x="3678" y="1661"/>
              <a:ext cx="392" cy="480"/>
            </a:xfrm>
            <a:custGeom>
              <a:avLst/>
              <a:gdLst>
                <a:gd name="T0" fmla="*/ 56 w 392"/>
                <a:gd name="T1" fmla="*/ 480 h 480"/>
                <a:gd name="T2" fmla="*/ 56 w 392"/>
                <a:gd name="T3" fmla="*/ 240 h 480"/>
                <a:gd name="T4" fmla="*/ 392 w 392"/>
                <a:gd name="T5" fmla="*/ 0 h 480"/>
                <a:gd name="T6" fmla="*/ 0 60000 65536"/>
                <a:gd name="T7" fmla="*/ 0 60000 65536"/>
                <a:gd name="T8" fmla="*/ 0 60000 65536"/>
                <a:gd name="T9" fmla="*/ 0 w 392"/>
                <a:gd name="T10" fmla="*/ 0 h 480"/>
                <a:gd name="T11" fmla="*/ 392 w 3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" h="480">
                  <a:moveTo>
                    <a:pt x="56" y="480"/>
                  </a:moveTo>
                  <a:cubicBezTo>
                    <a:pt x="28" y="400"/>
                    <a:pt x="0" y="320"/>
                    <a:pt x="56" y="240"/>
                  </a:cubicBezTo>
                  <a:cubicBezTo>
                    <a:pt x="112" y="160"/>
                    <a:pt x="252" y="80"/>
                    <a:pt x="392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0615087" y="1303345"/>
            <a:ext cx="911225" cy="809625"/>
            <a:chOff x="3744" y="1650"/>
            <a:chExt cx="574" cy="510"/>
          </a:xfrm>
        </p:grpSpPr>
        <p:graphicFrame>
          <p:nvGraphicFramePr>
            <p:cNvPr id="25620" name="Object 9"/>
            <p:cNvGraphicFramePr>
              <a:graphicFrameLocks noChangeAspect="1"/>
            </p:cNvGraphicFramePr>
            <p:nvPr/>
          </p:nvGraphicFramePr>
          <p:xfrm>
            <a:off x="4171" y="1887"/>
            <a:ext cx="147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68" name="公式" r:id="rId22" imgW="333487" imgH="409688" progId="Equation.3">
                    <p:embed/>
                  </p:oleObj>
                </mc:Choice>
                <mc:Fallback>
                  <p:oleObj name="公式" r:id="rId22" imgW="333487" imgH="4096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887"/>
                          <a:ext cx="147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1" name="Freeform 18"/>
            <p:cNvSpPr>
              <a:spLocks/>
            </p:cNvSpPr>
            <p:nvPr/>
          </p:nvSpPr>
          <p:spPr bwMode="auto">
            <a:xfrm>
              <a:off x="3744" y="1650"/>
              <a:ext cx="400" cy="510"/>
            </a:xfrm>
            <a:custGeom>
              <a:avLst/>
              <a:gdLst>
                <a:gd name="T0" fmla="*/ 0 w 384"/>
                <a:gd name="T1" fmla="*/ 691 h 480"/>
                <a:gd name="T2" fmla="*/ 369 w 384"/>
                <a:gd name="T3" fmla="*/ 554 h 480"/>
                <a:gd name="T4" fmla="*/ 491 w 384"/>
                <a:gd name="T5" fmla="*/ 414 h 480"/>
                <a:gd name="T6" fmla="*/ 369 w 384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480"/>
                <a:gd name="T14" fmla="*/ 384 w 384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480">
                  <a:moveTo>
                    <a:pt x="0" y="480"/>
                  </a:moveTo>
                  <a:cubicBezTo>
                    <a:pt x="112" y="448"/>
                    <a:pt x="224" y="416"/>
                    <a:pt x="288" y="384"/>
                  </a:cubicBezTo>
                  <a:cubicBezTo>
                    <a:pt x="352" y="352"/>
                    <a:pt x="384" y="352"/>
                    <a:pt x="384" y="288"/>
                  </a:cubicBezTo>
                  <a:cubicBezTo>
                    <a:pt x="384" y="224"/>
                    <a:pt x="304" y="48"/>
                    <a:pt x="288" y="0"/>
                  </a:cubicBezTo>
                </a:path>
              </a:pathLst>
            </a:custGeom>
            <a:noFill/>
            <a:ln w="19050" cap="flat" cmpd="sng">
              <a:solidFill>
                <a:srgbClr val="CC00FF"/>
              </a:solidFill>
              <a:prstDash val="solid"/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856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5" grpId="0" autoUpdateAnimBg="0"/>
      <p:bldP spid="655390" grpId="0"/>
      <p:bldP spid="31" grpId="0"/>
      <p:bldP spid="7" grpId="0"/>
      <p:bldP spid="10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449595" y="2314576"/>
            <a:ext cx="1993900" cy="1657350"/>
            <a:chOff x="4195" y="1207"/>
            <a:chExt cx="1256" cy="1044"/>
          </a:xfrm>
        </p:grpSpPr>
        <p:sp>
          <p:nvSpPr>
            <p:cNvPr id="40978" name="Line 4"/>
            <p:cNvSpPr>
              <a:spLocks noChangeShapeType="1"/>
            </p:cNvSpPr>
            <p:nvPr/>
          </p:nvSpPr>
          <p:spPr bwMode="auto">
            <a:xfrm>
              <a:off x="4195" y="1957"/>
              <a:ext cx="1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Line 5"/>
            <p:cNvSpPr>
              <a:spLocks noChangeShapeType="1"/>
            </p:cNvSpPr>
            <p:nvPr/>
          </p:nvSpPr>
          <p:spPr bwMode="auto">
            <a:xfrm flipV="1">
              <a:off x="4376" y="1322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Freeform 6"/>
            <p:cNvSpPr>
              <a:spLocks/>
            </p:cNvSpPr>
            <p:nvPr/>
          </p:nvSpPr>
          <p:spPr bwMode="auto">
            <a:xfrm>
              <a:off x="4382" y="1573"/>
              <a:ext cx="648" cy="360"/>
            </a:xfrm>
            <a:custGeom>
              <a:avLst/>
              <a:gdLst>
                <a:gd name="T0" fmla="*/ 0 w 648"/>
                <a:gd name="T1" fmla="*/ 360 h 360"/>
                <a:gd name="T2" fmla="*/ 60 w 648"/>
                <a:gd name="T3" fmla="*/ 204 h 360"/>
                <a:gd name="T4" fmla="*/ 132 w 648"/>
                <a:gd name="T5" fmla="*/ 156 h 360"/>
                <a:gd name="T6" fmla="*/ 240 w 648"/>
                <a:gd name="T7" fmla="*/ 84 h 360"/>
                <a:gd name="T8" fmla="*/ 648 w 648"/>
                <a:gd name="T9" fmla="*/ 12 h 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8"/>
                <a:gd name="T16" fmla="*/ 0 h 360"/>
                <a:gd name="T17" fmla="*/ 648 w 648"/>
                <a:gd name="T18" fmla="*/ 360 h 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8" h="360">
                  <a:moveTo>
                    <a:pt x="0" y="360"/>
                  </a:moveTo>
                  <a:cubicBezTo>
                    <a:pt x="8" y="305"/>
                    <a:pt x="5" y="241"/>
                    <a:pt x="60" y="204"/>
                  </a:cubicBezTo>
                  <a:cubicBezTo>
                    <a:pt x="84" y="188"/>
                    <a:pt x="132" y="156"/>
                    <a:pt x="132" y="156"/>
                  </a:cubicBezTo>
                  <a:cubicBezTo>
                    <a:pt x="164" y="108"/>
                    <a:pt x="190" y="113"/>
                    <a:pt x="240" y="84"/>
                  </a:cubicBezTo>
                  <a:cubicBezTo>
                    <a:pt x="387" y="0"/>
                    <a:pt x="471" y="12"/>
                    <a:pt x="648" y="12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1" name="Text Box 7"/>
            <p:cNvSpPr txBox="1">
              <a:spLocks noChangeArrowheads="1"/>
            </p:cNvSpPr>
            <p:nvPr/>
          </p:nvSpPr>
          <p:spPr bwMode="auto">
            <a:xfrm>
              <a:off x="4306" y="200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O</a:t>
              </a:r>
            </a:p>
          </p:txBody>
        </p:sp>
        <p:sp>
          <p:nvSpPr>
            <p:cNvPr id="40982" name="Text Box 8"/>
            <p:cNvSpPr txBox="1">
              <a:spLocks noChangeArrowheads="1"/>
            </p:cNvSpPr>
            <p:nvPr/>
          </p:nvSpPr>
          <p:spPr bwMode="auto">
            <a:xfrm>
              <a:off x="4945" y="136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A</a:t>
              </a:r>
            </a:p>
          </p:txBody>
        </p:sp>
        <p:sp>
          <p:nvSpPr>
            <p:cNvPr id="40983" name="Text Box 9"/>
            <p:cNvSpPr txBox="1">
              <a:spLocks noChangeArrowheads="1"/>
            </p:cNvSpPr>
            <p:nvPr/>
          </p:nvSpPr>
          <p:spPr bwMode="auto">
            <a:xfrm>
              <a:off x="4900" y="195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B</a:t>
              </a:r>
            </a:p>
          </p:txBody>
        </p:sp>
        <p:sp>
          <p:nvSpPr>
            <p:cNvPr id="40984" name="Text Box 10"/>
            <p:cNvSpPr txBox="1">
              <a:spLocks noChangeArrowheads="1"/>
            </p:cNvSpPr>
            <p:nvPr/>
          </p:nvSpPr>
          <p:spPr bwMode="auto">
            <a:xfrm>
              <a:off x="4475" y="1435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L</a:t>
              </a:r>
            </a:p>
          </p:txBody>
        </p:sp>
        <p:sp>
          <p:nvSpPr>
            <p:cNvPr id="40985" name="Text Box 11"/>
            <p:cNvSpPr txBox="1">
              <a:spLocks noChangeArrowheads="1"/>
            </p:cNvSpPr>
            <p:nvPr/>
          </p:nvSpPr>
          <p:spPr bwMode="auto">
            <a:xfrm>
              <a:off x="5255" y="193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x</a:t>
              </a:r>
            </a:p>
          </p:txBody>
        </p:sp>
        <p:sp>
          <p:nvSpPr>
            <p:cNvPr id="40986" name="Text Box 12"/>
            <p:cNvSpPr txBox="1">
              <a:spLocks noChangeArrowheads="1"/>
            </p:cNvSpPr>
            <p:nvPr/>
          </p:nvSpPr>
          <p:spPr bwMode="auto">
            <a:xfrm>
              <a:off x="4195" y="120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y</a:t>
              </a:r>
            </a:p>
          </p:txBody>
        </p:sp>
      </p:grpSp>
      <p:sp>
        <p:nvSpPr>
          <p:cNvPr id="670733" name="Text Box 13"/>
          <p:cNvSpPr txBox="1">
            <a:spLocks noChangeArrowheads="1"/>
          </p:cNvSpPr>
          <p:nvPr/>
        </p:nvSpPr>
        <p:spPr bwMode="auto">
          <a:xfrm>
            <a:off x="1847850" y="1989138"/>
            <a:ext cx="95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70734" name="Object 3"/>
          <p:cNvGraphicFramePr>
            <a:graphicFrameLocks noChangeAspect="1"/>
          </p:cNvGraphicFramePr>
          <p:nvPr/>
        </p:nvGraphicFramePr>
        <p:xfrm>
          <a:off x="2566988" y="1989138"/>
          <a:ext cx="3708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88" name="公式" r:id="rId4" imgW="3708400" imgH="762000" progId="Equation.3">
                  <p:embed/>
                </p:oleObj>
              </mc:Choice>
              <mc:Fallback>
                <p:oleObj name="公式" r:id="rId4" imgW="37084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1989138"/>
                        <a:ext cx="3708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008504"/>
              </p:ext>
            </p:extLst>
          </p:nvPr>
        </p:nvGraphicFramePr>
        <p:xfrm>
          <a:off x="2101048" y="2638425"/>
          <a:ext cx="3448056" cy="574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89" name="Equation" r:id="rId6" imgW="1447560" imgH="241200" progId="Equation.DSMT4">
                  <p:embed/>
                </p:oleObj>
              </mc:Choice>
              <mc:Fallback>
                <p:oleObj name="Equation" r:id="rId6" imgW="1447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048" y="2638425"/>
                        <a:ext cx="3448056" cy="574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0737" name="Line 17"/>
          <p:cNvSpPr>
            <a:spLocks noChangeShapeType="1"/>
          </p:cNvSpPr>
          <p:nvPr/>
        </p:nvSpPr>
        <p:spPr bwMode="auto">
          <a:xfrm rot="5400000">
            <a:off x="10286208" y="2962276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0738" name="Line 18"/>
          <p:cNvSpPr>
            <a:spLocks noChangeShapeType="1"/>
          </p:cNvSpPr>
          <p:nvPr/>
        </p:nvSpPr>
        <p:spPr bwMode="auto">
          <a:xfrm>
            <a:off x="10784003" y="2895601"/>
            <a:ext cx="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707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636983"/>
              </p:ext>
            </p:extLst>
          </p:nvPr>
        </p:nvGraphicFramePr>
        <p:xfrm>
          <a:off x="5528470" y="2694188"/>
          <a:ext cx="831850" cy="54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0" name="Equation" r:id="rId8" imgW="368280" imgH="241200" progId="Equation.DSMT4">
                  <p:embed/>
                </p:oleObj>
              </mc:Choice>
              <mc:Fallback>
                <p:oleObj name="Equation" r:id="rId8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8470" y="2694188"/>
                        <a:ext cx="831850" cy="545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0745" name="Rectangle 25"/>
          <p:cNvSpPr>
            <a:spLocks noChangeArrowheads="1"/>
          </p:cNvSpPr>
          <p:nvPr/>
        </p:nvSpPr>
        <p:spPr bwMode="auto">
          <a:xfrm>
            <a:off x="1914213" y="3265487"/>
            <a:ext cx="3921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故曲线积分与路径无关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70746" name="Rectangle 26"/>
          <p:cNvSpPr>
            <a:spLocks noChangeArrowheads="1"/>
          </p:cNvSpPr>
          <p:nvPr/>
        </p:nvSpPr>
        <p:spPr bwMode="auto">
          <a:xfrm>
            <a:off x="1923852" y="3806689"/>
            <a:ext cx="4732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定向折线段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6707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274272"/>
              </p:ext>
            </p:extLst>
          </p:nvPr>
        </p:nvGraphicFramePr>
        <p:xfrm>
          <a:off x="4423979" y="3836126"/>
          <a:ext cx="217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1" name="公式" r:id="rId10" imgW="2162287" imgH="447682" progId="Equation.3">
                  <p:embed/>
                </p:oleObj>
              </mc:Choice>
              <mc:Fallback>
                <p:oleObj name="公式" r:id="rId10" imgW="2162287" imgH="4476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979" y="3836126"/>
                        <a:ext cx="2171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48" name="Object 7"/>
          <p:cNvGraphicFramePr>
            <a:graphicFrameLocks noChangeAspect="1"/>
          </p:cNvGraphicFramePr>
          <p:nvPr/>
        </p:nvGraphicFramePr>
        <p:xfrm>
          <a:off x="2109788" y="5259388"/>
          <a:ext cx="6146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2" name="公式" r:id="rId12" imgW="6146800" imgH="762000" progId="Equation.3">
                  <p:embed/>
                </p:oleObj>
              </mc:Choice>
              <mc:Fallback>
                <p:oleObj name="公式" r:id="rId12" imgW="61468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5259388"/>
                        <a:ext cx="6146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49" name="Object 8"/>
          <p:cNvGraphicFramePr>
            <a:graphicFrameLocks noChangeAspect="1"/>
          </p:cNvGraphicFramePr>
          <p:nvPr/>
        </p:nvGraphicFramePr>
        <p:xfrm>
          <a:off x="3071813" y="5975350"/>
          <a:ext cx="387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3" name="公式" r:id="rId14" imgW="3873500" imgH="825500" progId="Equation.3">
                  <p:embed/>
                </p:oleObj>
              </mc:Choice>
              <mc:Fallback>
                <p:oleObj name="公式" r:id="rId14" imgW="3873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975350"/>
                        <a:ext cx="387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50" name="Object 9"/>
          <p:cNvGraphicFramePr>
            <a:graphicFrameLocks noChangeAspect="1"/>
          </p:cNvGraphicFramePr>
          <p:nvPr/>
        </p:nvGraphicFramePr>
        <p:xfrm>
          <a:off x="6961188" y="5937250"/>
          <a:ext cx="850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4" name="Equation" r:id="rId16" imgW="850900" imgH="876300" progId="Equation.3">
                  <p:embed/>
                </p:oleObj>
              </mc:Choice>
              <mc:Fallback>
                <p:oleObj name="Equation" r:id="rId16" imgW="8509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88" y="5937250"/>
                        <a:ext cx="850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5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878993"/>
              </p:ext>
            </p:extLst>
          </p:nvPr>
        </p:nvGraphicFramePr>
        <p:xfrm>
          <a:off x="1995488" y="4335012"/>
          <a:ext cx="3187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5" name="公式" r:id="rId18" imgW="3181395" imgH="819017" progId="Equation.3">
                  <p:embed/>
                </p:oleObj>
              </mc:Choice>
              <mc:Fallback>
                <p:oleObj name="公式" r:id="rId18" imgW="3181395" imgH="819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4335012"/>
                        <a:ext cx="3187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5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060912"/>
              </p:ext>
            </p:extLst>
          </p:nvPr>
        </p:nvGraphicFramePr>
        <p:xfrm>
          <a:off x="5383213" y="4327889"/>
          <a:ext cx="312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6" name="公式" r:id="rId20" imgW="3114697" imgH="819017" progId="Equation.3">
                  <p:embed/>
                </p:oleObj>
              </mc:Choice>
              <mc:Fallback>
                <p:oleObj name="公式" r:id="rId20" imgW="3114697" imgH="819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327889"/>
                        <a:ext cx="3124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524014"/>
              </p:ext>
            </p:extLst>
          </p:nvPr>
        </p:nvGraphicFramePr>
        <p:xfrm>
          <a:off x="3197251" y="683024"/>
          <a:ext cx="6796857" cy="85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7" name="Equation" r:id="rId22" imgW="3009600" imgH="380880" progId="Equation.DSMT4">
                  <p:embed/>
                </p:oleObj>
              </mc:Choice>
              <mc:Fallback>
                <p:oleObj name="Equation" r:id="rId22" imgW="3009600" imgH="380880" progId="Equation.DSMT4">
                  <p:embed/>
                  <p:pic>
                    <p:nvPicPr>
                      <p:cNvPr id="0" name="Object 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51" y="683024"/>
                        <a:ext cx="6796857" cy="8572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87657"/>
              </p:ext>
            </p:extLst>
          </p:nvPr>
        </p:nvGraphicFramePr>
        <p:xfrm>
          <a:off x="3541158" y="1446298"/>
          <a:ext cx="1381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8" name="Equation" r:id="rId24" imgW="1384300" imgH="469900" progId="Equation.DSMT4">
                  <p:embed/>
                </p:oleObj>
              </mc:Choice>
              <mc:Fallback>
                <p:oleObj name="Equation" r:id="rId24" imgW="1384300" imgH="469900" progId="Equation.DSMT4">
                  <p:embed/>
                  <p:pic>
                    <p:nvPicPr>
                      <p:cNvPr id="0" name="Object 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158" y="1446298"/>
                        <a:ext cx="13811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990949"/>
              </p:ext>
            </p:extLst>
          </p:nvPr>
        </p:nvGraphicFramePr>
        <p:xfrm>
          <a:off x="6626952" y="1254962"/>
          <a:ext cx="8096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9" name="Equation" r:id="rId26" imgW="812800" imgH="825500" progId="Equation.DSMT4">
                  <p:embed/>
                </p:oleObj>
              </mc:Choice>
              <mc:Fallback>
                <p:oleObj name="Equation" r:id="rId26" imgW="812800" imgH="825500" progId="Equation.DSMT4">
                  <p:embed/>
                  <p:pic>
                    <p:nvPicPr>
                      <p:cNvPr id="0" name="Object 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952" y="1254962"/>
                        <a:ext cx="80962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55"/>
          <p:cNvSpPr>
            <a:spLocks noChangeArrowheads="1"/>
          </p:cNvSpPr>
          <p:nvPr/>
        </p:nvSpPr>
        <p:spPr bwMode="auto">
          <a:xfrm>
            <a:off x="1765334" y="795183"/>
            <a:ext cx="16916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56"/>
          <p:cNvSpPr>
            <a:spLocks noChangeArrowheads="1"/>
          </p:cNvSpPr>
          <p:nvPr/>
        </p:nvSpPr>
        <p:spPr bwMode="auto">
          <a:xfrm>
            <a:off x="1765334" y="1430561"/>
            <a:ext cx="18469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为抛物线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57"/>
          <p:cNvSpPr>
            <a:spLocks noChangeArrowheads="1"/>
          </p:cNvSpPr>
          <p:nvPr/>
        </p:nvSpPr>
        <p:spPr bwMode="auto">
          <a:xfrm>
            <a:off x="4868687" y="1446298"/>
            <a:ext cx="19333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(0,0)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58"/>
          <p:cNvSpPr>
            <a:spLocks noChangeArrowheads="1"/>
          </p:cNvSpPr>
          <p:nvPr/>
        </p:nvSpPr>
        <p:spPr bwMode="auto">
          <a:xfrm>
            <a:off x="7352846" y="1392310"/>
            <a:ext cx="180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的一段弧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3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7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7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3" grpId="0"/>
      <p:bldP spid="670737" grpId="0" animBg="1"/>
      <p:bldP spid="670738" grpId="0" animBg="1"/>
      <p:bldP spid="670745" grpId="0"/>
      <p:bldP spid="6707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9379474" y="1525588"/>
            <a:ext cx="2314575" cy="2387600"/>
            <a:chOff x="2018" y="1752"/>
            <a:chExt cx="1458" cy="1504"/>
          </a:xfrm>
        </p:grpSpPr>
        <p:graphicFrame>
          <p:nvGraphicFramePr>
            <p:cNvPr id="42002" name="Object 16"/>
            <p:cNvGraphicFramePr>
              <a:graphicFrameLocks noChangeAspect="1"/>
            </p:cNvGraphicFramePr>
            <p:nvPr/>
          </p:nvGraphicFramePr>
          <p:xfrm>
            <a:off x="2064" y="1859"/>
            <a:ext cx="1236" cy="1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2" name="BMP 图像" r:id="rId3" imgW="1961905" imgH="2133898" progId="Paint.Picture">
                    <p:embed/>
                  </p:oleObj>
                </mc:Choice>
                <mc:Fallback>
                  <p:oleObj name="BMP 图像" r:id="rId3" imgW="1961905" imgH="213389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859"/>
                          <a:ext cx="1236" cy="134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3" name="Object 12"/>
            <p:cNvGraphicFramePr>
              <a:graphicFrameLocks noChangeAspect="1"/>
            </p:cNvGraphicFramePr>
            <p:nvPr/>
          </p:nvGraphicFramePr>
          <p:xfrm>
            <a:off x="3061" y="3113"/>
            <a:ext cx="246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3" name="Equation" r:id="rId5" imgW="647700" imgH="381000" progId="Equation.3">
                    <p:embed/>
                  </p:oleObj>
                </mc:Choice>
                <mc:Fallback>
                  <p:oleObj name="Equation" r:id="rId5" imgW="647700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113"/>
                          <a:ext cx="246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4" name="Line 11"/>
            <p:cNvSpPr>
              <a:spLocks noChangeShapeType="1"/>
            </p:cNvSpPr>
            <p:nvPr/>
          </p:nvSpPr>
          <p:spPr bwMode="auto">
            <a:xfrm>
              <a:off x="2018" y="3067"/>
              <a:ext cx="136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5" name="Line 11"/>
            <p:cNvSpPr>
              <a:spLocks noChangeShapeType="1"/>
            </p:cNvSpPr>
            <p:nvPr/>
          </p:nvSpPr>
          <p:spPr bwMode="auto">
            <a:xfrm rot="5400000">
              <a:off x="1973" y="2522"/>
              <a:ext cx="136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06" name="Object 13"/>
            <p:cNvGraphicFramePr>
              <a:graphicFrameLocks noChangeAspect="1"/>
            </p:cNvGraphicFramePr>
            <p:nvPr/>
          </p:nvGraphicFramePr>
          <p:xfrm>
            <a:off x="2018" y="3113"/>
            <a:ext cx="34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4" name="Equation" r:id="rId7" imgW="914400" imgH="381000" progId="Equation.3">
                    <p:embed/>
                  </p:oleObj>
                </mc:Choice>
                <mc:Fallback>
                  <p:oleObj name="Equation" r:id="rId7" imgW="914400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3113"/>
                          <a:ext cx="347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7" name="Object 14"/>
            <p:cNvGraphicFramePr>
              <a:graphicFrameLocks noChangeAspect="1"/>
            </p:cNvGraphicFramePr>
            <p:nvPr/>
          </p:nvGraphicFramePr>
          <p:xfrm>
            <a:off x="3379" y="3067"/>
            <a:ext cx="97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5" name="Equation" r:id="rId9" imgW="253890" imgH="241195" progId="Equation.3">
                    <p:embed/>
                  </p:oleObj>
                </mc:Choice>
                <mc:Fallback>
                  <p:oleObj name="Equation" r:id="rId9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067"/>
                          <a:ext cx="97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8" name="Object 15"/>
            <p:cNvGraphicFramePr>
              <a:graphicFrameLocks noChangeAspect="1"/>
            </p:cNvGraphicFramePr>
            <p:nvPr/>
          </p:nvGraphicFramePr>
          <p:xfrm>
            <a:off x="2517" y="1752"/>
            <a:ext cx="97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6" name="Equation" r:id="rId11" imgW="253780" imgH="317225" progId="Equation.3">
                    <p:embed/>
                  </p:oleObj>
                </mc:Choice>
                <mc:Fallback>
                  <p:oleObj name="Equation" r:id="rId11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752"/>
                          <a:ext cx="97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9" name="Object 16"/>
            <p:cNvGraphicFramePr>
              <a:graphicFrameLocks noChangeAspect="1"/>
            </p:cNvGraphicFramePr>
            <p:nvPr/>
          </p:nvGraphicFramePr>
          <p:xfrm>
            <a:off x="2517" y="3067"/>
            <a:ext cx="111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7" name="Equation" r:id="rId13" imgW="291847" imgH="317225" progId="Equation.3">
                    <p:embed/>
                  </p:oleObj>
                </mc:Choice>
                <mc:Fallback>
                  <p:oleObj name="Equation" r:id="rId13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067"/>
                          <a:ext cx="111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0" name="Object 17"/>
            <p:cNvGraphicFramePr>
              <a:graphicFrameLocks noChangeAspect="1"/>
            </p:cNvGraphicFramePr>
            <p:nvPr/>
          </p:nvGraphicFramePr>
          <p:xfrm>
            <a:off x="2562" y="1979"/>
            <a:ext cx="77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8" name="Equation" r:id="rId15" imgW="203024" imgH="317225" progId="Equation.3">
                    <p:embed/>
                  </p:oleObj>
                </mc:Choice>
                <mc:Fallback>
                  <p:oleObj name="Equation" r:id="rId15" imgW="203024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979"/>
                          <a:ext cx="77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1" name="Object 18"/>
            <p:cNvGraphicFramePr>
              <a:graphicFrameLocks noChangeAspect="1"/>
            </p:cNvGraphicFramePr>
            <p:nvPr/>
          </p:nvGraphicFramePr>
          <p:xfrm>
            <a:off x="2089" y="2956"/>
            <a:ext cx="111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9" name="Equation" r:id="rId17" imgW="285795" imgH="285670" progId="Equation.3">
                    <p:embed/>
                  </p:oleObj>
                </mc:Choice>
                <mc:Fallback>
                  <p:oleObj name="Equation" r:id="rId17" imgW="285795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" y="2956"/>
                          <a:ext cx="111" cy="1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2" name="Object 19"/>
            <p:cNvGraphicFramePr>
              <a:graphicFrameLocks noChangeAspect="1"/>
            </p:cNvGraphicFramePr>
            <p:nvPr/>
          </p:nvGraphicFramePr>
          <p:xfrm>
            <a:off x="3152" y="2931"/>
            <a:ext cx="111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20" name="公式" r:id="rId19" imgW="285795" imgH="295348" progId="Equation.3">
                    <p:embed/>
                  </p:oleObj>
                </mc:Choice>
                <mc:Fallback>
                  <p:oleObj name="公式" r:id="rId19" imgW="285795" imgH="2953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931"/>
                          <a:ext cx="111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9680628" y="2623459"/>
            <a:ext cx="1454150" cy="992188"/>
            <a:chOff x="2200" y="2432"/>
            <a:chExt cx="916" cy="625"/>
          </a:xfrm>
        </p:grpSpPr>
        <p:sp>
          <p:nvSpPr>
            <p:cNvPr id="42000" name="Arc 27"/>
            <p:cNvSpPr>
              <a:spLocks noChangeAspect="1"/>
            </p:cNvSpPr>
            <p:nvPr/>
          </p:nvSpPr>
          <p:spPr bwMode="auto">
            <a:xfrm rot="16200000">
              <a:off x="2429" y="2370"/>
              <a:ext cx="458" cy="916"/>
            </a:xfrm>
            <a:custGeom>
              <a:avLst/>
              <a:gdLst>
                <a:gd name="T0" fmla="*/ 0 w 21600"/>
                <a:gd name="T1" fmla="*/ 0 h 43189"/>
                <a:gd name="T2" fmla="*/ 0 w 21600"/>
                <a:gd name="T3" fmla="*/ 0 h 43189"/>
                <a:gd name="T4" fmla="*/ 0 w 21600"/>
                <a:gd name="T5" fmla="*/ 0 h 431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89"/>
                <a:gd name="T11" fmla="*/ 21600 w 21600"/>
                <a:gd name="T12" fmla="*/ 43189 h 43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8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8"/>
                    <a:pt x="12348" y="42812"/>
                    <a:pt x="696" y="43188"/>
                  </a:cubicBezTo>
                </a:path>
                <a:path w="21600" h="4318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8"/>
                    <a:pt x="12348" y="42812"/>
                    <a:pt x="696" y="4318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01" name="Object 17"/>
            <p:cNvGraphicFramePr>
              <a:graphicFrameLocks noChangeAspect="1"/>
            </p:cNvGraphicFramePr>
            <p:nvPr/>
          </p:nvGraphicFramePr>
          <p:xfrm>
            <a:off x="2517" y="2432"/>
            <a:ext cx="246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21" name="Equation" r:id="rId21" imgW="647700" imgH="381000" progId="Equation.3">
                    <p:embed/>
                  </p:oleObj>
                </mc:Choice>
                <mc:Fallback>
                  <p:oleObj name="Equation" r:id="rId21" imgW="647700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432"/>
                          <a:ext cx="246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1773" name="Text Box 29"/>
          <p:cNvSpPr txBox="1">
            <a:spLocks noChangeArrowheads="1"/>
          </p:cNvSpPr>
          <p:nvPr/>
        </p:nvSpPr>
        <p:spPr bwMode="auto">
          <a:xfrm>
            <a:off x="1772498" y="2348221"/>
            <a:ext cx="95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717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64384"/>
              </p:ext>
            </p:extLst>
          </p:nvPr>
        </p:nvGraphicFramePr>
        <p:xfrm>
          <a:off x="2430030" y="2207946"/>
          <a:ext cx="5778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2" name="公式" r:id="rId24" imgW="5778500" imgH="914400" progId="Equation.3">
                  <p:embed/>
                </p:oleObj>
              </mc:Choice>
              <mc:Fallback>
                <p:oleObj name="公式" r:id="rId24" imgW="57785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030" y="2207946"/>
                        <a:ext cx="5778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685781"/>
              </p:ext>
            </p:extLst>
          </p:nvPr>
        </p:nvGraphicFramePr>
        <p:xfrm>
          <a:off x="2020003" y="3021183"/>
          <a:ext cx="3361820" cy="102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3" name="Equation" r:id="rId26" imgW="1460160" imgH="444240" progId="Equation.DSMT4">
                  <p:embed/>
                </p:oleObj>
              </mc:Choice>
              <mc:Fallback>
                <p:oleObj name="Equation" r:id="rId26" imgW="1460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003" y="3021183"/>
                        <a:ext cx="3361820" cy="102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7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320892"/>
              </p:ext>
            </p:extLst>
          </p:nvPr>
        </p:nvGraphicFramePr>
        <p:xfrm>
          <a:off x="5357270" y="3304382"/>
          <a:ext cx="845636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4" name="Equation" r:id="rId28" imgW="368280" imgH="241200" progId="Equation.DSMT4">
                  <p:embed/>
                </p:oleObj>
              </mc:Choice>
              <mc:Fallback>
                <p:oleObj name="Equation" r:id="rId28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270" y="3304382"/>
                        <a:ext cx="845636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77" name="Rectangle 33"/>
          <p:cNvSpPr>
            <a:spLocks noChangeArrowheads="1"/>
          </p:cNvSpPr>
          <p:nvPr/>
        </p:nvSpPr>
        <p:spPr bwMode="auto">
          <a:xfrm>
            <a:off x="1772498" y="3936966"/>
            <a:ext cx="5707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故在上半平面曲线积分与路径无关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71790" name="Line 46"/>
          <p:cNvSpPr>
            <a:spLocks noChangeAspect="1" noChangeShapeType="1"/>
          </p:cNvSpPr>
          <p:nvPr/>
        </p:nvSpPr>
        <p:spPr bwMode="auto">
          <a:xfrm rot="1800000" flipH="1">
            <a:off x="10412938" y="2884721"/>
            <a:ext cx="73025" cy="36513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7179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315549"/>
              </p:ext>
            </p:extLst>
          </p:nvPr>
        </p:nvGraphicFramePr>
        <p:xfrm>
          <a:off x="1880844" y="4413967"/>
          <a:ext cx="4826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5" name="Equation" r:id="rId30" imgW="4826000" imgH="1041400" progId="Equation.3">
                  <p:embed/>
                </p:oleObj>
              </mc:Choice>
              <mc:Fallback>
                <p:oleObj name="Equation" r:id="rId30" imgW="48260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844" y="4413967"/>
                        <a:ext cx="4826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9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052588"/>
              </p:ext>
            </p:extLst>
          </p:nvPr>
        </p:nvGraphicFramePr>
        <p:xfrm>
          <a:off x="1834987" y="5458318"/>
          <a:ext cx="36401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6" name="Equation" r:id="rId32" imgW="3632200" imgH="812800" progId="Equation.3">
                  <p:embed/>
                </p:oleObj>
              </mc:Choice>
              <mc:Fallback>
                <p:oleObj name="Equation" r:id="rId32" imgW="3632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987" y="5458318"/>
                        <a:ext cx="36401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9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130850"/>
              </p:ext>
            </p:extLst>
          </p:nvPr>
        </p:nvGraphicFramePr>
        <p:xfrm>
          <a:off x="5520982" y="5371862"/>
          <a:ext cx="977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7" name="公式" r:id="rId34" imgW="977900" imgH="685800" progId="Equation.3">
                  <p:embed/>
                </p:oleObj>
              </mc:Choice>
              <mc:Fallback>
                <p:oleObj name="公式" r:id="rId34" imgW="9779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0982" y="5371862"/>
                        <a:ext cx="977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9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703165"/>
              </p:ext>
            </p:extLst>
          </p:nvPr>
        </p:nvGraphicFramePr>
        <p:xfrm>
          <a:off x="6590596" y="5607036"/>
          <a:ext cx="863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8" name="公式" r:id="rId36" imgW="863225" imgH="228501" progId="Equation.3">
                  <p:embed/>
                </p:oleObj>
              </mc:Choice>
              <mc:Fallback>
                <p:oleObj name="公式" r:id="rId36" imgW="8632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596" y="5607036"/>
                        <a:ext cx="863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99" name="Rectangle 55"/>
          <p:cNvSpPr>
            <a:spLocks noChangeArrowheads="1"/>
          </p:cNvSpPr>
          <p:nvPr/>
        </p:nvSpPr>
        <p:spPr bwMode="auto">
          <a:xfrm>
            <a:off x="1730851" y="6119730"/>
            <a:ext cx="7056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注意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  本题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不能取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轴上有向线段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AB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801014"/>
              </p:ext>
            </p:extLst>
          </p:nvPr>
        </p:nvGraphicFramePr>
        <p:xfrm>
          <a:off x="3167563" y="888899"/>
          <a:ext cx="3424827" cy="98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9" name="Equation" r:id="rId38" imgW="1536480" imgH="444240" progId="Equation.DSMT4">
                  <p:embed/>
                </p:oleObj>
              </mc:Choice>
              <mc:Fallback>
                <p:oleObj name="Equation" r:id="rId38" imgW="1536480" imgH="444240" progId="Equation.DSMT4">
                  <p:embed/>
                  <p:pic>
                    <p:nvPicPr>
                      <p:cNvPr id="0" name="Object 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563" y="888899"/>
                        <a:ext cx="3424827" cy="9860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541864"/>
              </p:ext>
            </p:extLst>
          </p:nvPr>
        </p:nvGraphicFramePr>
        <p:xfrm>
          <a:off x="8453962" y="1067866"/>
          <a:ext cx="14763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0" name="Equation" r:id="rId40" imgW="1473200" imgH="469900" progId="Equation.DSMT4">
                  <p:embed/>
                </p:oleObj>
              </mc:Choice>
              <mc:Fallback>
                <p:oleObj name="Equation" r:id="rId40" imgW="1473200" imgH="469900" progId="Equation.DSMT4">
                  <p:embed/>
                  <p:pic>
                    <p:nvPicPr>
                      <p:cNvPr id="0" name="Object 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3962" y="1067866"/>
                        <a:ext cx="14763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029402"/>
              </p:ext>
            </p:extLst>
          </p:nvPr>
        </p:nvGraphicFramePr>
        <p:xfrm>
          <a:off x="2298889" y="1890224"/>
          <a:ext cx="1628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1" name="Equation" r:id="rId42" imgW="1625600" imgH="457200" progId="Equation.DSMT4">
                  <p:embed/>
                </p:oleObj>
              </mc:Choice>
              <mc:Fallback>
                <p:oleObj name="Equation" r:id="rId42" imgW="1625600" imgH="457200" progId="Equation.DSMT4">
                  <p:embed/>
                  <p:pic>
                    <p:nvPicPr>
                      <p:cNvPr id="0" name="Object 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889" y="1890224"/>
                        <a:ext cx="16287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757964"/>
              </p:ext>
            </p:extLst>
          </p:nvPr>
        </p:nvGraphicFramePr>
        <p:xfrm>
          <a:off x="4361266" y="1798719"/>
          <a:ext cx="1604189" cy="55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2" name="Equation" r:id="rId44" imgW="698400" imgH="241200" progId="Equation.DSMT4">
                  <p:embed/>
                </p:oleObj>
              </mc:Choice>
              <mc:Fallback>
                <p:oleObj name="Equation" r:id="rId44" imgW="698400" imgH="241200" progId="Equation.DSMT4">
                  <p:embed/>
                  <p:pic>
                    <p:nvPicPr>
                      <p:cNvPr id="0" name="Object 8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1266" y="1798719"/>
                        <a:ext cx="1604189" cy="5529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34"/>
          <p:cNvSpPr>
            <a:spLocks noChangeArrowheads="1"/>
          </p:cNvSpPr>
          <p:nvPr/>
        </p:nvSpPr>
        <p:spPr bwMode="auto">
          <a:xfrm>
            <a:off x="1789130" y="1140977"/>
            <a:ext cx="1628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35"/>
          <p:cNvSpPr>
            <a:spLocks noChangeArrowheads="1"/>
          </p:cNvSpPr>
          <p:nvPr/>
        </p:nvSpPr>
        <p:spPr bwMode="auto">
          <a:xfrm>
            <a:off x="6592390" y="1094615"/>
            <a:ext cx="1933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为沿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36"/>
          <p:cNvSpPr>
            <a:spLocks noChangeArrowheads="1"/>
          </p:cNvSpPr>
          <p:nvPr/>
        </p:nvSpPr>
        <p:spPr bwMode="auto">
          <a:xfrm>
            <a:off x="1776346" y="1835532"/>
            <a:ext cx="5186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37"/>
          <p:cNvSpPr>
            <a:spLocks noChangeArrowheads="1"/>
          </p:cNvSpPr>
          <p:nvPr/>
        </p:nvSpPr>
        <p:spPr bwMode="auto">
          <a:xfrm>
            <a:off x="3878812" y="1843515"/>
            <a:ext cx="627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7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7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7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73" grpId="0"/>
      <p:bldP spid="671777" grpId="0"/>
      <p:bldP spid="671790" grpId="0" animBg="1"/>
      <p:bldP spid="6717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931470" y="1624013"/>
            <a:ext cx="1685925" cy="2016125"/>
            <a:chOff x="884" y="663"/>
            <a:chExt cx="1062" cy="1270"/>
          </a:xfrm>
        </p:grpSpPr>
        <p:sp>
          <p:nvSpPr>
            <p:cNvPr id="43029" name="Line 13"/>
            <p:cNvSpPr>
              <a:spLocks noChangeShapeType="1"/>
            </p:cNvSpPr>
            <p:nvPr/>
          </p:nvSpPr>
          <p:spPr bwMode="auto">
            <a:xfrm>
              <a:off x="930" y="1661"/>
              <a:ext cx="90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0" name="Line 14"/>
            <p:cNvSpPr>
              <a:spLocks noChangeShapeType="1"/>
            </p:cNvSpPr>
            <p:nvPr/>
          </p:nvSpPr>
          <p:spPr bwMode="auto">
            <a:xfrm flipV="1">
              <a:off x="1066" y="708"/>
              <a:ext cx="0" cy="11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31" name="Object 12"/>
            <p:cNvGraphicFramePr>
              <a:graphicFrameLocks noChangeAspect="1"/>
            </p:cNvGraphicFramePr>
            <p:nvPr/>
          </p:nvGraphicFramePr>
          <p:xfrm>
            <a:off x="1742" y="1706"/>
            <a:ext cx="14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93" name="公式" r:id="rId3" imgW="254442" imgH="241720" progId="Equation.3">
                    <p:embed/>
                  </p:oleObj>
                </mc:Choice>
                <mc:Fallback>
                  <p:oleObj name="公式" r:id="rId3" imgW="254442" imgH="241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2" y="1706"/>
                          <a:ext cx="14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2" name="Object 13"/>
            <p:cNvGraphicFramePr>
              <a:graphicFrameLocks noChangeAspect="1"/>
            </p:cNvGraphicFramePr>
            <p:nvPr/>
          </p:nvGraphicFramePr>
          <p:xfrm>
            <a:off x="884" y="663"/>
            <a:ext cx="14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94" name="公式" r:id="rId5" imgW="254331" imgH="317914" progId="Equation.3">
                    <p:embed/>
                  </p:oleObj>
                </mc:Choice>
                <mc:Fallback>
                  <p:oleObj name="公式" r:id="rId5" imgW="254331" imgH="3179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663"/>
                          <a:ext cx="14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3" name="Object 14"/>
            <p:cNvGraphicFramePr>
              <a:graphicFrameLocks noChangeAspect="1"/>
            </p:cNvGraphicFramePr>
            <p:nvPr/>
          </p:nvGraphicFramePr>
          <p:xfrm>
            <a:off x="930" y="1706"/>
            <a:ext cx="11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95" name="公式" r:id="rId7" imgW="216181" imgH="241615" progId="Equation.3">
                    <p:embed/>
                  </p:oleObj>
                </mc:Choice>
                <mc:Fallback>
                  <p:oleObj name="公式" r:id="rId7" imgW="216181" imgH="2416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706"/>
                          <a:ext cx="11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4" name="Object 15"/>
            <p:cNvGraphicFramePr>
              <a:graphicFrameLocks noChangeAspect="1"/>
            </p:cNvGraphicFramePr>
            <p:nvPr/>
          </p:nvGraphicFramePr>
          <p:xfrm>
            <a:off x="1156" y="1607"/>
            <a:ext cx="53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96" name="Equation" r:id="rId9" imgW="1054100" imgH="647700" progId="Equation.3">
                    <p:embed/>
                  </p:oleObj>
                </mc:Choice>
                <mc:Fallback>
                  <p:oleObj name="Equation" r:id="rId9" imgW="1054100" imgH="647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607"/>
                          <a:ext cx="534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5" name="Object 16"/>
            <p:cNvGraphicFramePr>
              <a:graphicFrameLocks noChangeAspect="1"/>
            </p:cNvGraphicFramePr>
            <p:nvPr/>
          </p:nvGraphicFramePr>
          <p:xfrm>
            <a:off x="1383" y="921"/>
            <a:ext cx="563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97" name="Equation" r:id="rId11" imgW="1117600" imgH="660400" progId="Equation.3">
                    <p:embed/>
                  </p:oleObj>
                </mc:Choice>
                <mc:Fallback>
                  <p:oleObj name="Equation" r:id="rId11" imgW="1117600" imgH="660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921"/>
                          <a:ext cx="563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2788" name="Text Box 20"/>
          <p:cNvSpPr txBox="1">
            <a:spLocks noChangeArrowheads="1"/>
          </p:cNvSpPr>
          <p:nvPr/>
        </p:nvSpPr>
        <p:spPr bwMode="auto">
          <a:xfrm>
            <a:off x="1860550" y="2495851"/>
            <a:ext cx="95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7278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125320"/>
              </p:ext>
            </p:extLst>
          </p:nvPr>
        </p:nvGraphicFramePr>
        <p:xfrm>
          <a:off x="2727324" y="2605933"/>
          <a:ext cx="570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98" name="公式" r:id="rId14" imgW="5702300" imgH="469900" progId="Equation.3">
                  <p:embed/>
                </p:oleObj>
              </mc:Choice>
              <mc:Fallback>
                <p:oleObj name="公式" r:id="rId14" imgW="5702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4" y="2605933"/>
                        <a:ext cx="5702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89942"/>
              </p:ext>
            </p:extLst>
          </p:nvPr>
        </p:nvGraphicFramePr>
        <p:xfrm>
          <a:off x="2220723" y="3227439"/>
          <a:ext cx="2290953" cy="57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99" name="Equation" r:id="rId16" imgW="1002960" imgH="253800" progId="Equation.DSMT4">
                  <p:embed/>
                </p:oleObj>
              </mc:Choice>
              <mc:Fallback>
                <p:oleObj name="Equation" r:id="rId16" imgW="1002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723" y="3227439"/>
                        <a:ext cx="2290953" cy="57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2791" name="Rectangle 23"/>
          <p:cNvSpPr>
            <a:spLocks noChangeArrowheads="1"/>
          </p:cNvSpPr>
          <p:nvPr/>
        </p:nvSpPr>
        <p:spPr bwMode="auto">
          <a:xfrm>
            <a:off x="4563339" y="3240466"/>
            <a:ext cx="3921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故曲线积分与路径无关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0390258" y="2128838"/>
            <a:ext cx="360363" cy="1079500"/>
            <a:chOff x="4558" y="2523"/>
            <a:chExt cx="227" cy="680"/>
          </a:xfrm>
        </p:grpSpPr>
        <p:sp>
          <p:nvSpPr>
            <p:cNvPr id="43027" name="Line 30"/>
            <p:cNvSpPr>
              <a:spLocks noChangeShapeType="1"/>
            </p:cNvSpPr>
            <p:nvPr/>
          </p:nvSpPr>
          <p:spPr bwMode="auto">
            <a:xfrm>
              <a:off x="4785" y="2523"/>
              <a:ext cx="0" cy="6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28" name="Object 11"/>
            <p:cNvGraphicFramePr>
              <a:graphicFrameLocks noChangeAspect="1"/>
            </p:cNvGraphicFramePr>
            <p:nvPr/>
          </p:nvGraphicFramePr>
          <p:xfrm>
            <a:off x="4558" y="2614"/>
            <a:ext cx="18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00" name="Equation" r:id="rId18" imgW="368300" imgH="419100" progId="Equation.3">
                    <p:embed/>
                  </p:oleObj>
                </mc:Choice>
                <mc:Fallback>
                  <p:oleObj name="Equation" r:id="rId18" imgW="3683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614"/>
                          <a:ext cx="185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0175944" y="2845413"/>
            <a:ext cx="611188" cy="358775"/>
            <a:chOff x="2472" y="1979"/>
            <a:chExt cx="385" cy="226"/>
          </a:xfrm>
        </p:grpSpPr>
        <p:graphicFrame>
          <p:nvGraphicFramePr>
            <p:cNvPr id="43025" name="Object 10"/>
            <p:cNvGraphicFramePr>
              <a:graphicFrameLocks noChangeAspect="1"/>
            </p:cNvGraphicFramePr>
            <p:nvPr/>
          </p:nvGraphicFramePr>
          <p:xfrm>
            <a:off x="2562" y="1979"/>
            <a:ext cx="17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01" name="Equation" r:id="rId20" imgW="342751" imgH="418918" progId="Equation.3">
                    <p:embed/>
                  </p:oleObj>
                </mc:Choice>
                <mc:Fallback>
                  <p:oleObj name="Equation" r:id="rId20" imgW="342751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979"/>
                          <a:ext cx="174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6" name="Line 34"/>
            <p:cNvSpPr>
              <a:spLocks noChangeShapeType="1"/>
            </p:cNvSpPr>
            <p:nvPr/>
          </p:nvSpPr>
          <p:spPr bwMode="auto">
            <a:xfrm>
              <a:off x="2472" y="2205"/>
              <a:ext cx="38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2809" name="Rectangle 41"/>
          <p:cNvSpPr>
            <a:spLocks noChangeArrowheads="1"/>
          </p:cNvSpPr>
          <p:nvPr/>
        </p:nvSpPr>
        <p:spPr bwMode="auto">
          <a:xfrm>
            <a:off x="2135188" y="3763470"/>
            <a:ext cx="424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 0, (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2),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72810" name="Rectangle 42"/>
          <p:cNvSpPr>
            <a:spLocks noChangeArrowheads="1"/>
          </p:cNvSpPr>
          <p:nvPr/>
        </p:nvSpPr>
        <p:spPr bwMode="auto">
          <a:xfrm>
            <a:off x="2135188" y="4360861"/>
            <a:ext cx="453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 2, 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1),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6728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913271"/>
              </p:ext>
            </p:extLst>
          </p:nvPr>
        </p:nvGraphicFramePr>
        <p:xfrm>
          <a:off x="2150270" y="4994276"/>
          <a:ext cx="47228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02" name="Equation" r:id="rId22" imgW="4711700" imgH="812800" progId="Equation.3">
                  <p:embed/>
                </p:oleObj>
              </mc:Choice>
              <mc:Fallback>
                <p:oleObj name="Equation" r:id="rId22" imgW="4711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270" y="4994276"/>
                        <a:ext cx="47228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812" name="Object 6"/>
          <p:cNvGraphicFramePr>
            <a:graphicFrameLocks noChangeAspect="1"/>
          </p:cNvGraphicFramePr>
          <p:nvPr/>
        </p:nvGraphicFramePr>
        <p:xfrm>
          <a:off x="2351088" y="5767388"/>
          <a:ext cx="3987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03" name="公式" r:id="rId24" imgW="3987800" imgH="685800" progId="Equation.3">
                  <p:embed/>
                </p:oleObj>
              </mc:Choice>
              <mc:Fallback>
                <p:oleObj name="公式" r:id="rId24" imgW="39878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767388"/>
                        <a:ext cx="3987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813" name="Object 7"/>
          <p:cNvGraphicFramePr>
            <a:graphicFrameLocks noChangeAspect="1"/>
          </p:cNvGraphicFramePr>
          <p:nvPr/>
        </p:nvGraphicFramePr>
        <p:xfrm>
          <a:off x="6383338" y="5949950"/>
          <a:ext cx="698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04" name="Equation" r:id="rId26" imgW="698197" imgH="304668" progId="Equation.3">
                  <p:embed/>
                </p:oleObj>
              </mc:Choice>
              <mc:Fallback>
                <p:oleObj name="Equation" r:id="rId26" imgW="698197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5949950"/>
                        <a:ext cx="698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814" name="Object 8"/>
          <p:cNvGraphicFramePr>
            <a:graphicFrameLocks noChangeAspect="1"/>
          </p:cNvGraphicFramePr>
          <p:nvPr/>
        </p:nvGraphicFramePr>
        <p:xfrm>
          <a:off x="7134225" y="5699125"/>
          <a:ext cx="1409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05" name="Equation" r:id="rId28" imgW="1409700" imgH="825500" progId="Equation.3">
                  <p:embed/>
                </p:oleObj>
              </mc:Choice>
              <mc:Fallback>
                <p:oleObj name="Equation" r:id="rId28" imgW="1409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225" y="5699125"/>
                        <a:ext cx="1409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815" name="Object 9"/>
          <p:cNvGraphicFramePr>
            <a:graphicFrameLocks noChangeAspect="1"/>
          </p:cNvGraphicFramePr>
          <p:nvPr/>
        </p:nvGraphicFramePr>
        <p:xfrm>
          <a:off x="8616950" y="5734050"/>
          <a:ext cx="1282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06" name="Equation" r:id="rId30" imgW="1282700" imgH="825500" progId="Equation.3">
                  <p:embed/>
                </p:oleObj>
              </mc:Choice>
              <mc:Fallback>
                <p:oleObj name="Equation" r:id="rId30" imgW="1282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0" y="5734050"/>
                        <a:ext cx="1282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93"/>
          <p:cNvSpPr>
            <a:spLocks noChangeArrowheads="1"/>
          </p:cNvSpPr>
          <p:nvPr/>
        </p:nvSpPr>
        <p:spPr bwMode="auto">
          <a:xfrm>
            <a:off x="1918201" y="1075291"/>
            <a:ext cx="1774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练习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计算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34984"/>
              </p:ext>
            </p:extLst>
          </p:nvPr>
        </p:nvGraphicFramePr>
        <p:xfrm>
          <a:off x="3744913" y="988949"/>
          <a:ext cx="4229564" cy="90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07" name="Equation" r:id="rId32" imgW="1777680" imgH="380880" progId="Equation.DSMT4">
                  <p:embed/>
                </p:oleObj>
              </mc:Choice>
              <mc:Fallback>
                <p:oleObj name="Equation" r:id="rId32" imgW="1777680" imgH="380880" progId="Equation.DSMT4">
                  <p:embed/>
                  <p:pic>
                    <p:nvPicPr>
                      <p:cNvPr id="0" name="Object 6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988949"/>
                        <a:ext cx="4229564" cy="9063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94"/>
          <p:cNvSpPr>
            <a:spLocks noChangeArrowheads="1"/>
          </p:cNvSpPr>
          <p:nvPr/>
        </p:nvSpPr>
        <p:spPr bwMode="auto">
          <a:xfrm>
            <a:off x="1918201" y="1917272"/>
            <a:ext cx="65662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为过点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(0,0),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(0,1),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(1,2)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的圆弧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9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7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8" grpId="0"/>
      <p:bldP spid="672791" grpId="0"/>
      <p:bldP spid="672809" grpId="0"/>
      <p:bldP spid="6728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801" y="571690"/>
            <a:ext cx="7543800" cy="762000"/>
          </a:xfrm>
        </p:spPr>
        <p:txBody>
          <a:bodyPr/>
          <a:lstStyle/>
          <a:p>
            <a:pPr algn="l"/>
            <a:r>
              <a:rPr lang="zh-CN" altLang="en-US" sz="3000" b="1" dirty="0">
                <a:solidFill>
                  <a:srgbClr val="FF0000"/>
                </a:solidFill>
              </a:rPr>
              <a:t>三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、全微分求解原函数</a:t>
            </a:r>
            <a:endParaRPr lang="zh-CN" altLang="en-US" sz="3000" b="1" dirty="0">
              <a:solidFill>
                <a:srgbClr val="FF0000"/>
              </a:solidFill>
            </a:endParaRPr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967227" y="1333690"/>
            <a:ext cx="10378545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、定义 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对式子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)d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若存在某个函数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使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)d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称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)d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是函数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全微分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函数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x, 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称为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)d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的一个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原函数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637045" y="3273362"/>
            <a:ext cx="11304501" cy="3381218"/>
            <a:chOff x="469" y="480"/>
            <a:chExt cx="5341" cy="4118"/>
          </a:xfrm>
        </p:grpSpPr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208089" y="3623428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定理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2599702" y="3708154"/>
          <a:ext cx="8387574" cy="514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64" name="Equation" r:id="rId4" imgW="3517560" imgH="215640" progId="Equation.DSMT4">
                  <p:embed/>
                </p:oleObj>
              </mc:Choice>
              <mc:Fallback>
                <p:oleObj name="Equation" r:id="rId4" imgW="3517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9702" y="3708154"/>
                        <a:ext cx="8387574" cy="514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1267401" y="4296361"/>
          <a:ext cx="55260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65" name="Equation" r:id="rId6" imgW="2412720" imgH="228600" progId="Equation.DSMT4">
                  <p:embed/>
                </p:oleObj>
              </mc:Choice>
              <mc:Fallback>
                <p:oleObj name="Equation" r:id="rId6" imgW="241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67401" y="4296361"/>
                        <a:ext cx="5526088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6793489" y="4309035"/>
          <a:ext cx="4071311" cy="477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66" name="Equation" r:id="rId8" imgW="1841400" imgH="215640" progId="Equation.DSMT4">
                  <p:embed/>
                </p:oleObj>
              </mc:Choice>
              <mc:Fallback>
                <p:oleObj name="Equation" r:id="rId8" imgW="1841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93489" y="4309035"/>
                        <a:ext cx="4071311" cy="477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1314785" y="4963971"/>
          <a:ext cx="3583711" cy="45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67" name="Equation" r:id="rId10" imgW="1714320" imgH="215640" progId="Equation.DSMT4">
                  <p:embed/>
                </p:oleObj>
              </mc:Choice>
              <mc:Fallback>
                <p:oleObj name="Equation" r:id="rId10" imgW="1714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14785" y="4963971"/>
                        <a:ext cx="3583711" cy="451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467547" y="5465136"/>
          <a:ext cx="3496252" cy="8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68" name="Equation" r:id="rId12" imgW="1523880" imgH="380880" progId="Equation.DSMT4">
                  <p:embed/>
                </p:oleObj>
              </mc:Choice>
              <mc:Fallback>
                <p:oleObj name="Equation" r:id="rId12" imgW="1523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67547" y="5465136"/>
                        <a:ext cx="3496252" cy="87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4898496" y="5556649"/>
          <a:ext cx="34131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69" name="Equation" r:id="rId14" imgW="1358640" imgH="228600" progId="Equation.DSMT4">
                  <p:embed/>
                </p:oleObj>
              </mc:Choice>
              <mc:Fallback>
                <p:oleObj name="Equation" r:id="rId14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98496" y="5556649"/>
                        <a:ext cx="341312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8187603" y="5465136"/>
          <a:ext cx="24034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70" name="Equation" r:id="rId16" imgW="977760" imgH="304560" progId="Equation.DSMT4">
                  <p:embed/>
                </p:oleObj>
              </mc:Choice>
              <mc:Fallback>
                <p:oleObj name="Equation" r:id="rId16" imgW="977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87603" y="5465136"/>
                        <a:ext cx="2403475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26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413292"/>
              </p:ext>
            </p:extLst>
          </p:nvPr>
        </p:nvGraphicFramePr>
        <p:xfrm>
          <a:off x="1606698" y="979360"/>
          <a:ext cx="981379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9" name="Equation" r:id="rId3" imgW="4483080" imgH="380880" progId="Equation.DSMT4">
                  <p:embed/>
                </p:oleObj>
              </mc:Choice>
              <mc:Fallback>
                <p:oleObj name="Equation" r:id="rId3" imgW="4483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698" y="979360"/>
                        <a:ext cx="981379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342035"/>
              </p:ext>
            </p:extLst>
          </p:nvPr>
        </p:nvGraphicFramePr>
        <p:xfrm>
          <a:off x="1463805" y="1688713"/>
          <a:ext cx="55578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0" name="Equation" r:id="rId5" imgW="2577960" imgH="406080" progId="Equation.DSMT4">
                  <p:embed/>
                </p:oleObj>
              </mc:Choice>
              <mc:Fallback>
                <p:oleObj name="Equation" r:id="rId5" imgW="2577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805" y="1688713"/>
                        <a:ext cx="555783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10218" y="9944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0066" y="255343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6010" y="2581155"/>
            <a:ext cx="455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设光滑曲线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的参数方程为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6132513" y="2600325"/>
          <a:ext cx="4340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1" name="Equation" r:id="rId7" imgW="1942920" imgH="203040" progId="Equation.DSMT4">
                  <p:embed/>
                </p:oleObj>
              </mc:Choice>
              <mc:Fallback>
                <p:oleObj name="Equation" r:id="rId7" imgW="1942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32513" y="2600325"/>
                        <a:ext cx="43402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066800" y="3252654"/>
          <a:ext cx="7421418" cy="53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2" name="Equation" r:id="rId9" imgW="3149280" imgH="228600" progId="Equation.DSMT4">
                  <p:embed/>
                </p:oleObj>
              </mc:Choice>
              <mc:Fallback>
                <p:oleObj name="Equation" r:id="rId9" imgW="3149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3252654"/>
                        <a:ext cx="7421418" cy="538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1066800" y="3967305"/>
          <a:ext cx="3496252" cy="8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3" name="Equation" r:id="rId11" imgW="1523880" imgH="380880" progId="Equation.DSMT4">
                  <p:embed/>
                </p:oleObj>
              </mc:Choice>
              <mc:Fallback>
                <p:oleObj name="Equation" r:id="rId11" imgW="1523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3967305"/>
                        <a:ext cx="3496252" cy="87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404225" y="326324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4461452" y="3962465"/>
          <a:ext cx="6303165" cy="718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4" name="Equation" r:id="rId13" imgW="2895480" imgH="330120" progId="Equation.DSMT4">
                  <p:embed/>
                </p:oleObj>
              </mc:Choice>
              <mc:Fallback>
                <p:oleObj name="Equation" r:id="rId13" imgW="2895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61452" y="3962465"/>
                        <a:ext cx="6303165" cy="718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1606698" y="4772678"/>
          <a:ext cx="3922564" cy="100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5" name="Equation" r:id="rId15" imgW="1688760" imgH="431640" progId="Equation.DSMT4">
                  <p:embed/>
                </p:oleObj>
              </mc:Choice>
              <mc:Fallback>
                <p:oleObj name="Equation" r:id="rId15" imgW="1688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06698" y="4772678"/>
                        <a:ext cx="3922564" cy="1004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5457010" y="4772678"/>
          <a:ext cx="3379829" cy="925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6" name="Equation" r:id="rId17" imgW="1485720" imgH="406080" progId="Equation.DSMT4">
                  <p:embed/>
                </p:oleObj>
              </mc:Choice>
              <mc:Fallback>
                <p:oleObj name="Equation" r:id="rId17" imgW="14857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57010" y="4772678"/>
                        <a:ext cx="3379829" cy="925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/>
          </p:nvPr>
        </p:nvGraphicFramePr>
        <p:xfrm>
          <a:off x="1589088" y="5762768"/>
          <a:ext cx="2327130" cy="559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7" name="Equation" r:id="rId19" imgW="1002960" imgH="241200" progId="Equation.DSMT4">
                  <p:embed/>
                </p:oleObj>
              </mc:Choice>
              <mc:Fallback>
                <p:oleObj name="Equation" r:id="rId19" imgW="1002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9088" y="5762768"/>
                        <a:ext cx="2327130" cy="559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/>
          </p:nvPr>
        </p:nvGraphicFramePr>
        <p:xfrm>
          <a:off x="3916218" y="5785380"/>
          <a:ext cx="34131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8" name="Equation" r:id="rId21" imgW="1358640" imgH="228600" progId="Equation.DSMT4">
                  <p:embed/>
                </p:oleObj>
              </mc:Choice>
              <mc:Fallback>
                <p:oleObj name="Equation" r:id="rId21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916218" y="5785380"/>
                        <a:ext cx="341312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7202487" y="5698068"/>
          <a:ext cx="24034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9" name="Equation" r:id="rId23" imgW="977760" imgH="304560" progId="Equation.DSMT4">
                  <p:embed/>
                </p:oleObj>
              </mc:Choice>
              <mc:Fallback>
                <p:oleObj name="Equation" r:id="rId23" imgW="977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202487" y="5698068"/>
                        <a:ext cx="2403475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8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Line 2"/>
          <p:cNvSpPr>
            <a:spLocks noChangeShapeType="1"/>
          </p:cNvSpPr>
          <p:nvPr/>
        </p:nvSpPr>
        <p:spPr bwMode="auto">
          <a:xfrm>
            <a:off x="8919304" y="2017667"/>
            <a:ext cx="1752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4275" name="Line 3"/>
          <p:cNvSpPr>
            <a:spLocks noChangeShapeType="1"/>
          </p:cNvSpPr>
          <p:nvPr/>
        </p:nvSpPr>
        <p:spPr bwMode="auto">
          <a:xfrm>
            <a:off x="10654487" y="1018903"/>
            <a:ext cx="0" cy="96361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170028"/>
              </p:ext>
            </p:extLst>
          </p:nvPr>
        </p:nvGraphicFramePr>
        <p:xfrm>
          <a:off x="914567" y="1995477"/>
          <a:ext cx="69707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8" name="Equation" r:id="rId3" imgW="3009600" imgH="215640" progId="Equation.DSMT4">
                  <p:embed/>
                </p:oleObj>
              </mc:Choice>
              <mc:Fallback>
                <p:oleObj name="Equation" r:id="rId3" imgW="3009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567" y="1995477"/>
                        <a:ext cx="69707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4277" name="Line 5"/>
          <p:cNvSpPr>
            <a:spLocks noChangeShapeType="1"/>
          </p:cNvSpPr>
          <p:nvPr/>
        </p:nvSpPr>
        <p:spPr bwMode="auto">
          <a:xfrm flipH="1">
            <a:off x="8819188" y="1018903"/>
            <a:ext cx="11304" cy="99876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4278" name="Line 6"/>
          <p:cNvSpPr>
            <a:spLocks noChangeShapeType="1"/>
          </p:cNvSpPr>
          <p:nvPr/>
        </p:nvSpPr>
        <p:spPr bwMode="auto">
          <a:xfrm>
            <a:off x="8819187" y="995361"/>
            <a:ext cx="1773323" cy="2354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223576" y="720726"/>
            <a:ext cx="3352800" cy="2176463"/>
            <a:chOff x="2880" y="816"/>
            <a:chExt cx="2400" cy="1371"/>
          </a:xfrm>
        </p:grpSpPr>
        <p:sp>
          <p:nvSpPr>
            <p:cNvPr id="45071" name="Line 8"/>
            <p:cNvSpPr>
              <a:spLocks noChangeShapeType="1"/>
            </p:cNvSpPr>
            <p:nvPr/>
          </p:nvSpPr>
          <p:spPr bwMode="auto">
            <a:xfrm>
              <a:off x="2928" y="1920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2" name="Line 9"/>
            <p:cNvSpPr>
              <a:spLocks noChangeShapeType="1"/>
            </p:cNvSpPr>
            <p:nvPr/>
          </p:nvSpPr>
          <p:spPr bwMode="auto">
            <a:xfrm flipV="1">
              <a:off x="3072" y="816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73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4938" y="2036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09" name="公式" r:id="rId5" imgW="254442" imgH="241720" progId="Equation.3">
                    <p:embed/>
                  </p:oleObj>
                </mc:Choice>
                <mc:Fallback>
                  <p:oleObj name="公式" r:id="rId5" imgW="254442" imgH="241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8" y="2036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4" name="Object 10"/>
            <p:cNvGraphicFramePr>
              <a:graphicFrameLocks noChangeAspect="1"/>
            </p:cNvGraphicFramePr>
            <p:nvPr/>
          </p:nvGraphicFramePr>
          <p:xfrm>
            <a:off x="2880" y="864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10" name="公式" r:id="rId7" imgW="254331" imgH="317914" progId="Equation.3">
                    <p:embed/>
                  </p:oleObj>
                </mc:Choice>
                <mc:Fallback>
                  <p:oleObj name="公式" r:id="rId7" imgW="254331" imgH="3179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864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5" name="Object 11"/>
            <p:cNvGraphicFramePr>
              <a:graphicFrameLocks noChangeAspect="1"/>
            </p:cNvGraphicFramePr>
            <p:nvPr/>
          </p:nvGraphicFramePr>
          <p:xfrm>
            <a:off x="2889" y="196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11" name="公式" r:id="rId9" imgW="216181" imgH="241615" progId="Equation.3">
                    <p:embed/>
                  </p:oleObj>
                </mc:Choice>
                <mc:Fallback>
                  <p:oleObj name="公式" r:id="rId9" imgW="216181" imgH="2416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9" y="196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4285" name="Object 3"/>
          <p:cNvGraphicFramePr>
            <a:graphicFrameLocks noChangeAspect="1"/>
          </p:cNvGraphicFramePr>
          <p:nvPr>
            <p:extLst/>
          </p:nvPr>
        </p:nvGraphicFramePr>
        <p:xfrm>
          <a:off x="8791307" y="1868963"/>
          <a:ext cx="12842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2" name="Equation" r:id="rId11" imgW="1600200" imgH="431800" progId="Equation.3">
                  <p:embed/>
                </p:oleObj>
              </mc:Choice>
              <mc:Fallback>
                <p:oleObj name="Equation" r:id="rId11" imgW="1600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1307" y="1868963"/>
                        <a:ext cx="128428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881482"/>
              </p:ext>
            </p:extLst>
          </p:nvPr>
        </p:nvGraphicFramePr>
        <p:xfrm>
          <a:off x="1082928" y="2393299"/>
          <a:ext cx="5930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3" name="公式" r:id="rId13" imgW="5930900" imgH="698500" progId="Equation.3">
                  <p:embed/>
                </p:oleObj>
              </mc:Choice>
              <mc:Fallback>
                <p:oleObj name="公式" r:id="rId13" imgW="59309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928" y="2393299"/>
                        <a:ext cx="5930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8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399200"/>
              </p:ext>
            </p:extLst>
          </p:nvPr>
        </p:nvGraphicFramePr>
        <p:xfrm>
          <a:off x="2651657" y="3023689"/>
          <a:ext cx="4533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4" name="Equation" r:id="rId15" imgW="4533900" imgH="698500" progId="Equation.DSMT4">
                  <p:embed/>
                </p:oleObj>
              </mc:Choice>
              <mc:Fallback>
                <p:oleObj name="Equation" r:id="rId15" imgW="45339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657" y="3023689"/>
                        <a:ext cx="4533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8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142441"/>
              </p:ext>
            </p:extLst>
          </p:nvPr>
        </p:nvGraphicFramePr>
        <p:xfrm>
          <a:off x="2115639" y="3643273"/>
          <a:ext cx="4953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5" name="公式" r:id="rId17" imgW="4953000" imgH="698500" progId="Equation.3">
                  <p:embed/>
                </p:oleObj>
              </mc:Choice>
              <mc:Fallback>
                <p:oleObj name="公式" r:id="rId17" imgW="49530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639" y="3643273"/>
                        <a:ext cx="4953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Rectangle 17"/>
          <p:cNvSpPr>
            <a:spLocks noChangeArrowheads="1"/>
          </p:cNvSpPr>
          <p:nvPr/>
        </p:nvSpPr>
        <p:spPr bwMode="auto">
          <a:xfrm>
            <a:off x="1090853" y="799360"/>
            <a:ext cx="4887233" cy="549275"/>
          </a:xfrm>
          <a:prstGeom prst="rect">
            <a:avLst/>
          </a:prstGeom>
          <a:gradFill>
            <a:gsLst>
              <a:gs pos="37000">
                <a:srgbClr val="FFC000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zh-CN" altLang="en-US" sz="3000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000" b="1" i="1" dirty="0">
                <a:solidFill>
                  <a:schemeClr val="tx1"/>
                </a:solidFill>
                <a:ea typeface="幼圆" panose="02010509060101010101" pitchFamily="49" charset="-122"/>
              </a:rPr>
              <a:t>P</a:t>
            </a:r>
            <a:r>
              <a:rPr lang="en-US" altLang="zh-CN" sz="3000" b="1" i="1" baseline="-25000" dirty="0">
                <a:solidFill>
                  <a:schemeClr val="tx1"/>
                </a:solidFill>
                <a:ea typeface="幼圆" panose="02010509060101010101" pitchFamily="49" charset="-122"/>
              </a:rPr>
              <a:t> </a:t>
            </a:r>
            <a:r>
              <a:rPr lang="en-US" altLang="zh-CN" sz="3000" b="1" dirty="0" err="1">
                <a:solidFill>
                  <a:schemeClr val="tx1"/>
                </a:solidFill>
                <a:ea typeface="幼圆" panose="02010509060101010101" pitchFamily="49" charset="-122"/>
              </a:rPr>
              <a:t>d</a:t>
            </a:r>
            <a:r>
              <a:rPr lang="en-US" altLang="zh-CN" sz="3000" b="1" i="1" dirty="0" err="1">
                <a:solidFill>
                  <a:schemeClr val="tx1"/>
                </a:solidFill>
                <a:ea typeface="幼圆" panose="02010509060101010101" pitchFamily="49" charset="-122"/>
              </a:rPr>
              <a:t>x</a:t>
            </a:r>
            <a:r>
              <a:rPr lang="en-US" altLang="zh-CN" sz="3000" b="1" dirty="0" err="1">
                <a:solidFill>
                  <a:schemeClr val="tx1"/>
                </a:solidFill>
                <a:ea typeface="幼圆" panose="02010509060101010101" pitchFamily="49" charset="-122"/>
              </a:rPr>
              <a:t>+</a:t>
            </a:r>
            <a:r>
              <a:rPr lang="en-US" altLang="zh-CN" sz="3000" b="1" i="1" dirty="0" err="1">
                <a:solidFill>
                  <a:schemeClr val="tx1"/>
                </a:solidFill>
                <a:ea typeface="幼圆" panose="02010509060101010101" pitchFamily="49" charset="-122"/>
              </a:rPr>
              <a:t>Q</a:t>
            </a:r>
            <a:r>
              <a:rPr lang="en-US" altLang="zh-CN" sz="3000" b="1" i="1" baseline="-25000" dirty="0">
                <a:solidFill>
                  <a:schemeClr val="tx1"/>
                </a:solidFill>
                <a:ea typeface="幼圆" panose="02010509060101010101" pitchFamily="49" charset="-122"/>
              </a:rPr>
              <a:t> </a:t>
            </a:r>
            <a:r>
              <a:rPr lang="en-US" altLang="zh-CN" sz="3000" b="1" dirty="0" err="1">
                <a:solidFill>
                  <a:schemeClr val="tx1"/>
                </a:solidFill>
                <a:ea typeface="幼圆" panose="02010509060101010101" pitchFamily="49" charset="-122"/>
              </a:rPr>
              <a:t>d</a:t>
            </a:r>
            <a:r>
              <a:rPr lang="en-US" altLang="zh-CN" sz="3000" b="1" i="1" dirty="0" err="1">
                <a:solidFill>
                  <a:schemeClr val="tx1"/>
                </a:solidFill>
                <a:ea typeface="幼圆" panose="02010509060101010101" pitchFamily="49" charset="-122"/>
              </a:rPr>
              <a:t>y</a:t>
            </a:r>
            <a:r>
              <a:rPr lang="zh-CN" altLang="en-US" sz="3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原函数</a:t>
            </a:r>
            <a:r>
              <a:rPr lang="zh-CN" altLang="en-US" sz="3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的方法</a:t>
            </a:r>
            <a:r>
              <a:rPr lang="zh-CN" altLang="en-US" sz="3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694290" name="Object 7"/>
          <p:cNvGraphicFramePr>
            <a:graphicFrameLocks noChangeAspect="1"/>
          </p:cNvGraphicFramePr>
          <p:nvPr>
            <p:extLst/>
          </p:nvPr>
        </p:nvGraphicFramePr>
        <p:xfrm>
          <a:off x="10571788" y="1835626"/>
          <a:ext cx="12842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6" name="Equation" r:id="rId20" imgW="1600200" imgH="469900" progId="Equation.3">
                  <p:embed/>
                </p:oleObj>
              </mc:Choice>
              <mc:Fallback>
                <p:oleObj name="Equation" r:id="rId20" imgW="1600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1788" y="1835626"/>
                        <a:ext cx="128428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91" name="Object 8"/>
          <p:cNvGraphicFramePr>
            <a:graphicFrameLocks noChangeAspect="1"/>
          </p:cNvGraphicFramePr>
          <p:nvPr>
            <p:extLst/>
          </p:nvPr>
        </p:nvGraphicFramePr>
        <p:xfrm>
          <a:off x="10592511" y="860949"/>
          <a:ext cx="12700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7" name="Equation" r:id="rId22" imgW="1587500" imgH="469900" progId="Equation.3">
                  <p:embed/>
                </p:oleObj>
              </mc:Choice>
              <mc:Fallback>
                <p:oleObj name="Equation" r:id="rId22" imgW="1587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2511" y="860949"/>
                        <a:ext cx="12700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14567" y="1438213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折线积分法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33451" y="4310371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偏积分法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2" name="Object 2"/>
          <p:cNvGraphicFramePr>
            <a:graphicFrameLocks noChangeAspect="1"/>
          </p:cNvGraphicFramePr>
          <p:nvPr>
            <p:extLst/>
          </p:nvPr>
        </p:nvGraphicFramePr>
        <p:xfrm>
          <a:off x="992460" y="4789375"/>
          <a:ext cx="11366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8" name="Equation" r:id="rId24" imgW="507960" imgH="228600" progId="Equation.DSMT4">
                  <p:embed/>
                </p:oleObj>
              </mc:Choice>
              <mc:Fallback>
                <p:oleObj name="Equation" r:id="rId24" imgW="50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460" y="4789375"/>
                        <a:ext cx="11366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ChangeAspect="1"/>
          </p:cNvGraphicFramePr>
          <p:nvPr>
            <p:extLst/>
          </p:nvPr>
        </p:nvGraphicFramePr>
        <p:xfrm>
          <a:off x="2129110" y="4712631"/>
          <a:ext cx="46624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9" name="Equation" r:id="rId26" imgW="2108160" imgH="291960" progId="Equation.DSMT4">
                  <p:embed/>
                </p:oleObj>
              </mc:Choice>
              <mc:Fallback>
                <p:oleObj name="Equation" r:id="rId26" imgW="21081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110" y="4712631"/>
                        <a:ext cx="466248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6829425" y="4802188"/>
          <a:ext cx="37687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0" name="Equation" r:id="rId28" imgW="1638000" imgH="241200" progId="Equation.DSMT4">
                  <p:embed/>
                </p:oleObj>
              </mc:Choice>
              <mc:Fallback>
                <p:oleObj name="Equation" r:id="rId28" imgW="1638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829425" y="4802188"/>
                        <a:ext cx="3768725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992460" y="5389858"/>
            <a:ext cx="574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凑微法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特别适合</a:t>
            </a:r>
            <a:r>
              <a:rPr lang="en-US" altLang="zh-CN" sz="24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为多项式的情形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9428" y="5945780"/>
            <a:ext cx="3264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凑微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=du</a:t>
            </a:r>
            <a:endParaRPr lang="zh-CN" altLang="en-US" sz="2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250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9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9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9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9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4" grpId="0" animBg="1"/>
      <p:bldP spid="694275" grpId="0" animBg="1"/>
      <p:bldP spid="694277" grpId="0" animBg="1"/>
      <p:bldP spid="694278" grpId="0" animBg="1"/>
      <p:bldP spid="3" grpId="0"/>
      <p:bldP spid="21" grpId="0"/>
      <p:bldP spid="25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3" name="Text Box 3"/>
          <p:cNvSpPr txBox="1">
            <a:spLocks noChangeArrowheads="1"/>
          </p:cNvSpPr>
          <p:nvPr/>
        </p:nvSpPr>
        <p:spPr bwMode="auto">
          <a:xfrm>
            <a:off x="1875698" y="2280485"/>
            <a:ext cx="3279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证法一</a:t>
            </a:r>
            <a:r>
              <a:rPr lang="en-US" altLang="zh-CN" b="1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折线积分法</a:t>
            </a:r>
            <a:r>
              <a:rPr lang="en-US" altLang="zh-CN" b="1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758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981903"/>
              </p:ext>
            </p:extLst>
          </p:nvPr>
        </p:nvGraphicFramePr>
        <p:xfrm>
          <a:off x="5336224" y="2312785"/>
          <a:ext cx="4652446" cy="51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0" name="Equation" r:id="rId4" imgW="2019240" imgH="215640" progId="Equation.DSMT4">
                  <p:embed/>
                </p:oleObj>
              </mc:Choice>
              <mc:Fallback>
                <p:oleObj name="Equation" r:id="rId4" imgW="2019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6224" y="2312785"/>
                        <a:ext cx="4652446" cy="510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616026"/>
              </p:ext>
            </p:extLst>
          </p:nvPr>
        </p:nvGraphicFramePr>
        <p:xfrm>
          <a:off x="2046288" y="2987020"/>
          <a:ext cx="181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1" name="公式" r:id="rId6" imgW="1809795" imgH="419007" progId="Equation.3">
                  <p:embed/>
                </p:oleObj>
              </mc:Choice>
              <mc:Fallback>
                <p:oleObj name="公式" r:id="rId6" imgW="1809795" imgH="4190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2987020"/>
                        <a:ext cx="181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46" name="Text Box 6"/>
          <p:cNvSpPr txBox="1">
            <a:spLocks noChangeArrowheads="1"/>
          </p:cNvSpPr>
          <p:nvPr/>
        </p:nvSpPr>
        <p:spPr bwMode="auto">
          <a:xfrm>
            <a:off x="4784453" y="2982460"/>
            <a:ext cx="547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 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是某个函数的全微分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6758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69100"/>
              </p:ext>
            </p:extLst>
          </p:nvPr>
        </p:nvGraphicFramePr>
        <p:xfrm>
          <a:off x="3890209" y="3051969"/>
          <a:ext cx="77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2" name="公式" r:id="rId8" imgW="762000" imgH="457359" progId="Equation.3">
                  <p:embed/>
                </p:oleObj>
              </mc:Choice>
              <mc:Fallback>
                <p:oleObj name="公式" r:id="rId8" imgW="762000" imgH="457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209" y="3051969"/>
                        <a:ext cx="77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48" name="Text Box 8"/>
          <p:cNvSpPr txBox="1">
            <a:spLocks noChangeArrowheads="1"/>
          </p:cNvSpPr>
          <p:nvPr/>
        </p:nvSpPr>
        <p:spPr bwMode="auto">
          <a:xfrm>
            <a:off x="1971675" y="3587502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其一个原函数为：</a:t>
            </a:r>
          </a:p>
        </p:txBody>
      </p:sp>
      <p:graphicFrame>
        <p:nvGraphicFramePr>
          <p:cNvPr id="67584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790313"/>
              </p:ext>
            </p:extLst>
          </p:nvPr>
        </p:nvGraphicFramePr>
        <p:xfrm>
          <a:off x="2268583" y="4106615"/>
          <a:ext cx="2336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3" name="公式" r:id="rId10" imgW="2324010" imgH="676361" progId="Equation.3">
                  <p:embed/>
                </p:oleObj>
              </mc:Choice>
              <mc:Fallback>
                <p:oleObj name="公式" r:id="rId10" imgW="2324010" imgH="676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83" y="4106615"/>
                        <a:ext cx="2336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543640"/>
              </p:ext>
            </p:extLst>
          </p:nvPr>
        </p:nvGraphicFramePr>
        <p:xfrm>
          <a:off x="2365829" y="4841787"/>
          <a:ext cx="1511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4" name="公式" r:id="rId12" imgW="1504995" imgH="676361" progId="Equation.3">
                  <p:embed/>
                </p:oleObj>
              </mc:Choice>
              <mc:Fallback>
                <p:oleObj name="公式" r:id="rId12" imgW="1504995" imgH="676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829" y="4841787"/>
                        <a:ext cx="1511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412768"/>
              </p:ext>
            </p:extLst>
          </p:nvPr>
        </p:nvGraphicFramePr>
        <p:xfrm>
          <a:off x="3862388" y="4786066"/>
          <a:ext cx="204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5" name="公式" r:id="rId14" imgW="2038216" imgH="676361" progId="Equation.3">
                  <p:embed/>
                </p:oleObj>
              </mc:Choice>
              <mc:Fallback>
                <p:oleObj name="公式" r:id="rId14" imgW="2038216" imgH="676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4786066"/>
                        <a:ext cx="2044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331240"/>
              </p:ext>
            </p:extLst>
          </p:nvPr>
        </p:nvGraphicFramePr>
        <p:xfrm>
          <a:off x="4435475" y="4314191"/>
          <a:ext cx="375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6" name="Equation" r:id="rId16" imgW="3752984" imgH="381013" progId="Equation.DSMT4">
                  <p:embed/>
                </p:oleObj>
              </mc:Choice>
              <mc:Fallback>
                <p:oleObj name="Equation" r:id="rId16" imgW="3752984" imgH="3810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4314191"/>
                        <a:ext cx="3759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500586"/>
              </p:ext>
            </p:extLst>
          </p:nvPr>
        </p:nvGraphicFramePr>
        <p:xfrm>
          <a:off x="5958244" y="4949737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7" name="公式" r:id="rId18" imgW="2057400" imgH="469900" progId="Equation.3">
                  <p:embed/>
                </p:oleObj>
              </mc:Choice>
              <mc:Fallback>
                <p:oleObj name="公式" r:id="rId18" imgW="2057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244" y="4949737"/>
                        <a:ext cx="205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4" name="Text Box 14"/>
          <p:cNvSpPr txBox="1">
            <a:spLocks noChangeArrowheads="1"/>
          </p:cNvSpPr>
          <p:nvPr/>
        </p:nvSpPr>
        <p:spPr bwMode="auto">
          <a:xfrm>
            <a:off x="2074171" y="5699444"/>
            <a:ext cx="37542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问：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是唯一的吗？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381"/>
          <p:cNvSpPr>
            <a:spLocks noChangeArrowheads="1"/>
          </p:cNvSpPr>
          <p:nvPr/>
        </p:nvSpPr>
        <p:spPr bwMode="auto">
          <a:xfrm>
            <a:off x="1875698" y="957209"/>
            <a:ext cx="3486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验证在</a:t>
            </a:r>
            <a:r>
              <a:rPr kumimoji="0" lang="en-US" altLang="zh-CN" sz="2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xoy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平面上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207659"/>
              </p:ext>
            </p:extLst>
          </p:nvPr>
        </p:nvGraphicFramePr>
        <p:xfrm>
          <a:off x="5155474" y="1045787"/>
          <a:ext cx="3762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8" name="Equation" r:id="rId20" imgW="3759200" imgH="393700" progId="Equation.DSMT4">
                  <p:embed/>
                </p:oleObj>
              </mc:Choice>
              <mc:Fallback>
                <p:oleObj name="Equation" r:id="rId20" imgW="3759200" imgH="393700" progId="Equation.DSMT4">
                  <p:embed/>
                  <p:pic>
                    <p:nvPicPr>
                      <p:cNvPr id="0" name="Object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474" y="1045787"/>
                        <a:ext cx="37623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82"/>
          <p:cNvSpPr>
            <a:spLocks noChangeArrowheads="1"/>
          </p:cNvSpPr>
          <p:nvPr/>
        </p:nvSpPr>
        <p:spPr bwMode="auto">
          <a:xfrm>
            <a:off x="1940578" y="1524890"/>
            <a:ext cx="6464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是某个函数的全微分并求其一个原函数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51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5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3" grpId="0" autoUpdateAnimBg="0"/>
      <p:bldP spid="675846" grpId="0" autoUpdateAnimBg="0"/>
      <p:bldP spid="675848" grpId="0" autoUpdateAnimBg="0"/>
      <p:bldP spid="67585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3" name="Text Box 3"/>
          <p:cNvSpPr txBox="1">
            <a:spLocks noChangeArrowheads="1"/>
          </p:cNvSpPr>
          <p:nvPr/>
        </p:nvSpPr>
        <p:spPr bwMode="auto">
          <a:xfrm>
            <a:off x="1164594" y="1019231"/>
            <a:ext cx="3279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证法二</a:t>
            </a:r>
            <a:r>
              <a:rPr lang="en-US" altLang="zh-CN" b="1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偏积分法</a:t>
            </a:r>
            <a:r>
              <a:rPr lang="en-US" altLang="zh-CN" b="1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758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365072"/>
              </p:ext>
            </p:extLst>
          </p:nvPr>
        </p:nvGraphicFramePr>
        <p:xfrm>
          <a:off x="4122834" y="1016073"/>
          <a:ext cx="4652446" cy="51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5" name="Equation" r:id="rId4" imgW="2019240" imgH="215640" progId="Equation.DSMT4">
                  <p:embed/>
                </p:oleObj>
              </mc:Choice>
              <mc:Fallback>
                <p:oleObj name="Equation" r:id="rId4" imgW="2019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834" y="1016073"/>
                        <a:ext cx="4652446" cy="510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235174"/>
              </p:ext>
            </p:extLst>
          </p:nvPr>
        </p:nvGraphicFramePr>
        <p:xfrm>
          <a:off x="1512585" y="1654359"/>
          <a:ext cx="181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6" name="公式" r:id="rId6" imgW="1809795" imgH="419007" progId="Equation.3">
                  <p:embed/>
                </p:oleObj>
              </mc:Choice>
              <mc:Fallback>
                <p:oleObj name="公式" r:id="rId6" imgW="1809795" imgH="4190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585" y="1654359"/>
                        <a:ext cx="181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46" name="Text Box 6"/>
          <p:cNvSpPr txBox="1">
            <a:spLocks noChangeArrowheads="1"/>
          </p:cNvSpPr>
          <p:nvPr/>
        </p:nvSpPr>
        <p:spPr bwMode="auto">
          <a:xfrm>
            <a:off x="4137062" y="1602662"/>
            <a:ext cx="547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 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是某个函数的全微分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6758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676344"/>
              </p:ext>
            </p:extLst>
          </p:nvPr>
        </p:nvGraphicFramePr>
        <p:xfrm>
          <a:off x="3348134" y="1678957"/>
          <a:ext cx="77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7" name="公式" r:id="rId8" imgW="762000" imgH="457359" progId="Equation.3">
                  <p:embed/>
                </p:oleObj>
              </mc:Choice>
              <mc:Fallback>
                <p:oleObj name="公式" r:id="rId8" imgW="762000" imgH="457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134" y="1678957"/>
                        <a:ext cx="77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48" name="Text Box 8"/>
          <p:cNvSpPr txBox="1">
            <a:spLocks noChangeArrowheads="1"/>
          </p:cNvSpPr>
          <p:nvPr/>
        </p:nvSpPr>
        <p:spPr bwMode="auto">
          <a:xfrm>
            <a:off x="1164594" y="2152817"/>
            <a:ext cx="381764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x,y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一个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原函数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704296"/>
              </p:ext>
            </p:extLst>
          </p:nvPr>
        </p:nvGraphicFramePr>
        <p:xfrm>
          <a:off x="7837965" y="2212980"/>
          <a:ext cx="19113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8" name="Equation" r:id="rId10" imgW="850680" imgH="228600" progId="Equation.DSMT4">
                  <p:embed/>
                </p:oleObj>
              </mc:Choice>
              <mc:Fallback>
                <p:oleObj name="Equation" r:id="rId10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37965" y="2212980"/>
                        <a:ext cx="1911350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892568"/>
              </p:ext>
            </p:extLst>
          </p:nvPr>
        </p:nvGraphicFramePr>
        <p:xfrm>
          <a:off x="1445361" y="2776110"/>
          <a:ext cx="47815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9" name="Equation" r:id="rId12" imgW="2044440" imgH="291960" progId="Equation.DSMT4">
                  <p:embed/>
                </p:oleObj>
              </mc:Choice>
              <mc:Fallback>
                <p:oleObj name="Equation" r:id="rId12" imgW="2044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45361" y="2776110"/>
                        <a:ext cx="4781550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874007"/>
              </p:ext>
            </p:extLst>
          </p:nvPr>
        </p:nvGraphicFramePr>
        <p:xfrm>
          <a:off x="6226911" y="2896102"/>
          <a:ext cx="2944094" cy="52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0" name="Equation" r:id="rId14" imgW="1269720" imgH="228600" progId="Equation.DSMT4">
                  <p:embed/>
                </p:oleObj>
              </mc:Choice>
              <mc:Fallback>
                <p:oleObj name="Equation" r:id="rId14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26911" y="2896102"/>
                        <a:ext cx="2944094" cy="52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801667"/>
              </p:ext>
            </p:extLst>
          </p:nvPr>
        </p:nvGraphicFramePr>
        <p:xfrm>
          <a:off x="1214438" y="3533368"/>
          <a:ext cx="1986648" cy="56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1" name="Equation" r:id="rId16" imgW="850680" imgH="241200" progId="Equation.DSMT4">
                  <p:embed/>
                </p:oleObj>
              </mc:Choice>
              <mc:Fallback>
                <p:oleObj name="Equation" r:id="rId16" imgW="850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14438" y="3533368"/>
                        <a:ext cx="1986648" cy="56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651765"/>
              </p:ext>
            </p:extLst>
          </p:nvPr>
        </p:nvGraphicFramePr>
        <p:xfrm>
          <a:off x="4882851" y="2213780"/>
          <a:ext cx="284405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2" name="Equation" r:id="rId18" imgW="1193760" imgH="215640" progId="Equation.DSMT4">
                  <p:embed/>
                </p:oleObj>
              </mc:Choice>
              <mc:Fallback>
                <p:oleObj name="Equation" r:id="rId18" imgW="1193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82851" y="2213780"/>
                        <a:ext cx="2844053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486241"/>
              </p:ext>
            </p:extLst>
          </p:nvPr>
        </p:nvGraphicFramePr>
        <p:xfrm>
          <a:off x="3340101" y="3482338"/>
          <a:ext cx="4008111" cy="50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3" name="Equation" r:id="rId20" imgW="1600200" imgH="203040" progId="Equation.DSMT4">
                  <p:embed/>
                </p:oleObj>
              </mc:Choice>
              <mc:Fallback>
                <p:oleObj name="Equation" r:id="rId20" imgW="1600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40101" y="3482338"/>
                        <a:ext cx="4008111" cy="509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978642"/>
              </p:ext>
            </p:extLst>
          </p:nvPr>
        </p:nvGraphicFramePr>
        <p:xfrm>
          <a:off x="7396548" y="3514041"/>
          <a:ext cx="2222985" cy="51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4" name="Equation" r:id="rId22" imgW="927000" imgH="215640" progId="Equation.DSMT4">
                  <p:embed/>
                </p:oleObj>
              </mc:Choice>
              <mc:Fallback>
                <p:oleObj name="Equation" r:id="rId22" imgW="927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396548" y="3514041"/>
                        <a:ext cx="2222985" cy="51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086852"/>
              </p:ext>
            </p:extLst>
          </p:nvPr>
        </p:nvGraphicFramePr>
        <p:xfrm>
          <a:off x="1208454" y="4170340"/>
          <a:ext cx="2424363" cy="49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5" name="Equation" r:id="rId24" imgW="1066680" imgH="215640" progId="Equation.DSMT4">
                  <p:embed/>
                </p:oleObj>
              </mc:Choice>
              <mc:Fallback>
                <p:oleObj name="Equation" r:id="rId24" imgW="1066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208454" y="4170340"/>
                        <a:ext cx="2424363" cy="490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893663"/>
              </p:ext>
            </p:extLst>
          </p:nvPr>
        </p:nvGraphicFramePr>
        <p:xfrm>
          <a:off x="3727451" y="4127563"/>
          <a:ext cx="4608801" cy="528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6" name="Equation" r:id="rId26" imgW="1993680" imgH="228600" progId="Equation.DSMT4">
                  <p:embed/>
                </p:oleObj>
              </mc:Choice>
              <mc:Fallback>
                <p:oleObj name="Equation" r:id="rId26" imgW="1993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727451" y="4127563"/>
                        <a:ext cx="4608801" cy="528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119622" y="4751802"/>
            <a:ext cx="26078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证法三</a:t>
            </a:r>
            <a:r>
              <a:rPr lang="en-US" altLang="zh-CN" b="1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凑微法</a:t>
            </a:r>
            <a:r>
              <a:rPr lang="en-US" altLang="zh-CN" b="1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194522"/>
              </p:ext>
            </p:extLst>
          </p:nvPr>
        </p:nvGraphicFramePr>
        <p:xfrm>
          <a:off x="3816386" y="4860708"/>
          <a:ext cx="375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7" name="Equation" r:id="rId28" imgW="3752984" imgH="381013" progId="Equation.DSMT4">
                  <p:embed/>
                </p:oleObj>
              </mc:Choice>
              <mc:Fallback>
                <p:oleObj name="Equation" r:id="rId28" imgW="3752984" imgH="3810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86" y="4860708"/>
                        <a:ext cx="3759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905367"/>
              </p:ext>
            </p:extLst>
          </p:nvPr>
        </p:nvGraphicFramePr>
        <p:xfrm>
          <a:off x="1213340" y="5349655"/>
          <a:ext cx="4482646" cy="48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8" name="Equation" r:id="rId30" imgW="1930320" imgH="203040" progId="Equation.DSMT4">
                  <p:embed/>
                </p:oleObj>
              </mc:Choice>
              <mc:Fallback>
                <p:oleObj name="Equation" r:id="rId30" imgW="1930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340" y="5349655"/>
                        <a:ext cx="4482646" cy="489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146314"/>
              </p:ext>
            </p:extLst>
          </p:nvPr>
        </p:nvGraphicFramePr>
        <p:xfrm>
          <a:off x="5601432" y="5322977"/>
          <a:ext cx="2908375" cy="534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9" name="Equation" r:id="rId32" imgW="1244520" imgH="228600" progId="Equation.DSMT4">
                  <p:embed/>
                </p:oleObj>
              </mc:Choice>
              <mc:Fallback>
                <p:oleObj name="Equation" r:id="rId32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601432" y="5322977"/>
                        <a:ext cx="2908375" cy="534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74904"/>
              </p:ext>
            </p:extLst>
          </p:nvPr>
        </p:nvGraphicFramePr>
        <p:xfrm>
          <a:off x="8508041" y="5313807"/>
          <a:ext cx="2373746" cy="552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70" name="Equation" r:id="rId34" imgW="1041120" imgH="228600" progId="Equation.DSMT4">
                  <p:embed/>
                </p:oleObj>
              </mc:Choice>
              <mc:Fallback>
                <p:oleObj name="Equation" r:id="rId34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8508041" y="5313807"/>
                        <a:ext cx="2373746" cy="552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566104"/>
              </p:ext>
            </p:extLst>
          </p:nvPr>
        </p:nvGraphicFramePr>
        <p:xfrm>
          <a:off x="1164594" y="5898718"/>
          <a:ext cx="4072984" cy="54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71" name="Equation" r:id="rId36" imgW="1815840" imgH="228600" progId="Equation.DSMT4">
                  <p:embed/>
                </p:oleObj>
              </mc:Choice>
              <mc:Fallback>
                <p:oleObj name="Equation" r:id="rId36" imgW="1815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164594" y="5898718"/>
                        <a:ext cx="4072984" cy="542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762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6" grpId="0" autoUpdateAnimBg="0"/>
      <p:bldP spid="675848" grpId="0" autoUpdateAnimBg="0"/>
      <p:bldP spid="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7" name="Text Box 3"/>
          <p:cNvSpPr txBox="1">
            <a:spLocks noChangeArrowheads="1"/>
          </p:cNvSpPr>
          <p:nvPr/>
        </p:nvSpPr>
        <p:spPr bwMode="auto">
          <a:xfrm>
            <a:off x="1516090" y="2057110"/>
            <a:ext cx="95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7686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348664"/>
              </p:ext>
            </p:extLst>
          </p:nvPr>
        </p:nvGraphicFramePr>
        <p:xfrm>
          <a:off x="4061193" y="2819812"/>
          <a:ext cx="77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3" name="公式" r:id="rId4" imgW="774364" imgH="469696" progId="Equation.3">
                  <p:embed/>
                </p:oleObj>
              </mc:Choice>
              <mc:Fallback>
                <p:oleObj name="公式" r:id="rId4" imgW="77436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193" y="2819812"/>
                        <a:ext cx="77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006906"/>
              </p:ext>
            </p:extLst>
          </p:nvPr>
        </p:nvGraphicFramePr>
        <p:xfrm>
          <a:off x="2323106" y="2806876"/>
          <a:ext cx="165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4" name="公式" r:id="rId6" imgW="1651000" imgH="431800" progId="Equation.3">
                  <p:embed/>
                </p:oleObj>
              </mc:Choice>
              <mc:Fallback>
                <p:oleObj name="公式" r:id="rId6" imgW="1651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106" y="2806876"/>
                        <a:ext cx="165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9390"/>
              </p:ext>
            </p:extLst>
          </p:nvPr>
        </p:nvGraphicFramePr>
        <p:xfrm>
          <a:off x="2426230" y="2106322"/>
          <a:ext cx="364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5" name="公式" r:id="rId8" imgW="3644900" imgH="469900" progId="Equation.3">
                  <p:embed/>
                </p:oleObj>
              </mc:Choice>
              <mc:Fallback>
                <p:oleObj name="公式" r:id="rId8" imgW="3644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230" y="2106322"/>
                        <a:ext cx="3644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882632"/>
              </p:ext>
            </p:extLst>
          </p:nvPr>
        </p:nvGraphicFramePr>
        <p:xfrm>
          <a:off x="6250287" y="2101584"/>
          <a:ext cx="23622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6" name="公式" r:id="rId10" imgW="2362200" imgH="469900" progId="Equation.3">
                  <p:embed/>
                </p:oleObj>
              </mc:Choice>
              <mc:Fallback>
                <p:oleObj name="公式" r:id="rId10" imgW="2362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287" y="2101584"/>
                        <a:ext cx="23622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72" name="Rectangle 8"/>
          <p:cNvSpPr>
            <a:spLocks noChangeArrowheads="1"/>
          </p:cNvSpPr>
          <p:nvPr/>
        </p:nvSpPr>
        <p:spPr bwMode="auto">
          <a:xfrm>
            <a:off x="5194955" y="2761114"/>
            <a:ext cx="4392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故曲线积分与路径无关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67687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234814"/>
              </p:ext>
            </p:extLst>
          </p:nvPr>
        </p:nvGraphicFramePr>
        <p:xfrm>
          <a:off x="2558029" y="3434592"/>
          <a:ext cx="4387252" cy="789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7" name="Equation" r:id="rId12" imgW="1904760" imgH="342720" progId="Equation.DSMT4">
                  <p:embed/>
                </p:oleObj>
              </mc:Choice>
              <mc:Fallback>
                <p:oleObj name="Equation" r:id="rId12" imgW="19047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029" y="3434592"/>
                        <a:ext cx="4387252" cy="789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804967"/>
              </p:ext>
            </p:extLst>
          </p:nvPr>
        </p:nvGraphicFramePr>
        <p:xfrm>
          <a:off x="6970197" y="3580698"/>
          <a:ext cx="226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8" name="Equation" r:id="rId14" imgW="2260600" imgH="482600" progId="Equation.3">
                  <p:embed/>
                </p:oleObj>
              </mc:Choice>
              <mc:Fallback>
                <p:oleObj name="Equation" r:id="rId14" imgW="2260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197" y="3580698"/>
                        <a:ext cx="226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394496"/>
              </p:ext>
            </p:extLst>
          </p:nvPr>
        </p:nvGraphicFramePr>
        <p:xfrm>
          <a:off x="9317929" y="3603204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9" name="公式" r:id="rId16" imgW="761669" imgH="317362" progId="Equation.3">
                  <p:embed/>
                </p:oleObj>
              </mc:Choice>
              <mc:Fallback>
                <p:oleObj name="公式" r:id="rId16" imgW="761669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7929" y="3603204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92694" y="354007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</a:rPr>
              <a:t>法一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16089" y="422429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</a:rPr>
              <a:t>法二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629293"/>
              </p:ext>
            </p:extLst>
          </p:nvPr>
        </p:nvGraphicFramePr>
        <p:xfrm>
          <a:off x="2468590" y="4224298"/>
          <a:ext cx="5155016" cy="54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0" name="Equation" r:id="rId18" imgW="2145960" imgH="228600" progId="Equation.DSMT4">
                  <p:embed/>
                </p:oleObj>
              </mc:Choice>
              <mc:Fallback>
                <p:oleObj name="Equation" r:id="rId18" imgW="2145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68590" y="4224298"/>
                        <a:ext cx="5155016" cy="549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594354"/>
              </p:ext>
            </p:extLst>
          </p:nvPr>
        </p:nvGraphicFramePr>
        <p:xfrm>
          <a:off x="7720005" y="4252272"/>
          <a:ext cx="3240160" cy="559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1" name="Equation" r:id="rId20" imgW="1396800" imgH="241200" progId="Equation.DSMT4">
                  <p:embed/>
                </p:oleObj>
              </mc:Choice>
              <mc:Fallback>
                <p:oleObj name="Equation" r:id="rId20" imgW="1396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720005" y="4252272"/>
                        <a:ext cx="3240160" cy="559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098252"/>
              </p:ext>
            </p:extLst>
          </p:nvPr>
        </p:nvGraphicFramePr>
        <p:xfrm>
          <a:off x="1641211" y="4777585"/>
          <a:ext cx="521493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2" name="Equation" r:id="rId22" imgW="2082600" imgH="291960" progId="Equation.DSMT4">
                  <p:embed/>
                </p:oleObj>
              </mc:Choice>
              <mc:Fallback>
                <p:oleObj name="Equation" r:id="rId22" imgW="2082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641211" y="4777585"/>
                        <a:ext cx="5214938" cy="73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742997"/>
              </p:ext>
            </p:extLst>
          </p:nvPr>
        </p:nvGraphicFramePr>
        <p:xfrm>
          <a:off x="6794694" y="4871232"/>
          <a:ext cx="2904235" cy="54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3" name="Equation" r:id="rId24" imgW="1218960" imgH="228600" progId="Equation.DSMT4">
                  <p:embed/>
                </p:oleObj>
              </mc:Choice>
              <mc:Fallback>
                <p:oleObj name="Equation" r:id="rId24" imgW="121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794694" y="4871232"/>
                        <a:ext cx="2904235" cy="544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339674"/>
              </p:ext>
            </p:extLst>
          </p:nvPr>
        </p:nvGraphicFramePr>
        <p:xfrm>
          <a:off x="1516089" y="5654069"/>
          <a:ext cx="2801035" cy="571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4" name="Equation" r:id="rId26" imgW="1244520" imgH="253800" progId="Equation.DSMT4">
                  <p:embed/>
                </p:oleObj>
              </mc:Choice>
              <mc:Fallback>
                <p:oleObj name="Equation" r:id="rId26" imgW="1244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16089" y="5654069"/>
                        <a:ext cx="2801035" cy="571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725115"/>
              </p:ext>
            </p:extLst>
          </p:nvPr>
        </p:nvGraphicFramePr>
        <p:xfrm>
          <a:off x="4367572" y="5594094"/>
          <a:ext cx="3256034" cy="547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5" name="Equation" r:id="rId28" imgW="1358640" imgH="228600" progId="Equation.DSMT4">
                  <p:embed/>
                </p:oleObj>
              </mc:Choice>
              <mc:Fallback>
                <p:oleObj name="Equation" r:id="rId28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367572" y="5594094"/>
                        <a:ext cx="3256034" cy="547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285046"/>
              </p:ext>
            </p:extLst>
          </p:nvPr>
        </p:nvGraphicFramePr>
        <p:xfrm>
          <a:off x="7720005" y="5635206"/>
          <a:ext cx="2190679" cy="465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6" name="Equation" r:id="rId30" imgW="1015920" imgH="215640" progId="Equation.DSMT4">
                  <p:embed/>
                </p:oleObj>
              </mc:Choice>
              <mc:Fallback>
                <p:oleObj name="Equation" r:id="rId30" imgW="1015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720005" y="5635206"/>
                        <a:ext cx="2190679" cy="465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626617"/>
              </p:ext>
            </p:extLst>
          </p:nvPr>
        </p:nvGraphicFramePr>
        <p:xfrm>
          <a:off x="3348001" y="1127335"/>
          <a:ext cx="44481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7" name="Equation" r:id="rId32" imgW="4445000" imgH="685800" progId="Equation.DSMT4">
                  <p:embed/>
                </p:oleObj>
              </mc:Choice>
              <mc:Fallback>
                <p:oleObj name="Equation" r:id="rId32" imgW="44450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01" y="1127335"/>
                        <a:ext cx="44481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489800" y="1250552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   </a:t>
            </a:r>
            <a:r>
              <a:rPr lang="zh-CN" altLang="en-US" sz="2800" b="1" dirty="0" smtClean="0"/>
              <a:t>计算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162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autoUpdateAnimBg="0"/>
      <p:bldP spid="676872" grpId="0"/>
      <p:bldP spid="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38264"/>
              </p:ext>
            </p:extLst>
          </p:nvPr>
        </p:nvGraphicFramePr>
        <p:xfrm>
          <a:off x="1723038" y="1234981"/>
          <a:ext cx="915906" cy="482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1" name="Equation" r:id="rId3" imgW="406080" imgH="190440" progId="Equation.DSMT4">
                  <p:embed/>
                </p:oleObj>
              </mc:Choice>
              <mc:Fallback>
                <p:oleObj name="Equation" r:id="rId3" imgW="406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3038" y="1234981"/>
                        <a:ext cx="915906" cy="482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178749"/>
              </p:ext>
            </p:extLst>
          </p:nvPr>
        </p:nvGraphicFramePr>
        <p:xfrm>
          <a:off x="2864994" y="1172524"/>
          <a:ext cx="365918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2" name="Equation" r:id="rId5" imgW="1536480" imgH="228600" progId="Equation.DSMT4">
                  <p:embed/>
                </p:oleObj>
              </mc:Choice>
              <mc:Fallback>
                <p:oleObj name="Equation" r:id="rId5" imgW="1536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4994" y="1172524"/>
                        <a:ext cx="3659187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723038" y="276488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</a:rPr>
              <a:t>法三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155086"/>
              </p:ext>
            </p:extLst>
          </p:nvPr>
        </p:nvGraphicFramePr>
        <p:xfrm>
          <a:off x="2448451" y="1908182"/>
          <a:ext cx="44481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3" name="Equation" r:id="rId7" imgW="4445000" imgH="685800" progId="Equation.DSMT4">
                  <p:embed/>
                </p:oleObj>
              </mc:Choice>
              <mc:Fallback>
                <p:oleObj name="Equation" r:id="rId7" imgW="44450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451" y="1908182"/>
                        <a:ext cx="44481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696195"/>
              </p:ext>
            </p:extLst>
          </p:nvPr>
        </p:nvGraphicFramePr>
        <p:xfrm>
          <a:off x="6819348" y="2076298"/>
          <a:ext cx="2199149" cy="423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4" name="Equation" r:id="rId9" imgW="1054080" imgH="203040" progId="Equation.DSMT4">
                  <p:embed/>
                </p:oleObj>
              </mc:Choice>
              <mc:Fallback>
                <p:oleObj name="Equation" r:id="rId9" imgW="1054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9348" y="2076298"/>
                        <a:ext cx="2199149" cy="423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232096"/>
              </p:ext>
            </p:extLst>
          </p:nvPr>
        </p:nvGraphicFramePr>
        <p:xfrm>
          <a:off x="8946564" y="2110887"/>
          <a:ext cx="723066" cy="389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5" name="Equation" r:id="rId11" imgW="330120" imgH="177480" progId="Equation.DSMT4">
                  <p:embed/>
                </p:oleObj>
              </mc:Choice>
              <mc:Fallback>
                <p:oleObj name="Equation" r:id="rId11" imgW="330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46564" y="2110887"/>
                        <a:ext cx="723066" cy="389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/>
          </p:nvPr>
        </p:nvGraphicFramePr>
        <p:xfrm>
          <a:off x="2730067" y="2743536"/>
          <a:ext cx="3884945" cy="553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6" name="Equation" r:id="rId13" imgW="1600200" imgH="228600" progId="Equation.DSMT4">
                  <p:embed/>
                </p:oleObj>
              </mc:Choice>
              <mc:Fallback>
                <p:oleObj name="Equation" r:id="rId13" imgW="1600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30067" y="2743536"/>
                        <a:ext cx="3884945" cy="553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2360300" y="3923827"/>
          <a:ext cx="2398909" cy="583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7" name="Equation" r:id="rId15" imgW="939600" imgH="228600" progId="Equation.DSMT4">
                  <p:embed/>
                </p:oleObj>
              </mc:Choice>
              <mc:Fallback>
                <p:oleObj name="Equation" r:id="rId15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60300" y="3923827"/>
                        <a:ext cx="2398909" cy="583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2360302" y="3364576"/>
          <a:ext cx="4668572" cy="58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8" name="Equation" r:id="rId17" imgW="1828800" imgH="228600" progId="Equation.DSMT4">
                  <p:embed/>
                </p:oleObj>
              </mc:Choice>
              <mc:Fallback>
                <p:oleObj name="Equation" r:id="rId17" imgW="1828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60302" y="3364576"/>
                        <a:ext cx="4668572" cy="582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/>
          </p:nvPr>
        </p:nvGraphicFramePr>
        <p:xfrm>
          <a:off x="1709943" y="4434819"/>
          <a:ext cx="915906" cy="482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9" name="Equation" r:id="rId19" imgW="406080" imgH="190440" progId="Equation.DSMT4">
                  <p:embed/>
                </p:oleObj>
              </mc:Choice>
              <mc:Fallback>
                <p:oleObj name="Equation" r:id="rId19" imgW="406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9943" y="4434819"/>
                        <a:ext cx="915906" cy="482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/>
          </p:nvPr>
        </p:nvGraphicFramePr>
        <p:xfrm>
          <a:off x="2306015" y="4788382"/>
          <a:ext cx="365918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00" name="Equation" r:id="rId20" imgW="1536480" imgH="228600" progId="Equation.DSMT4">
                  <p:embed/>
                </p:oleObj>
              </mc:Choice>
              <mc:Fallback>
                <p:oleObj name="Equation" r:id="rId20" imgW="1536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6015" y="4788382"/>
                        <a:ext cx="3659187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/>
          </p:nvPr>
        </p:nvGraphicFramePr>
        <p:xfrm>
          <a:off x="2174443" y="5654059"/>
          <a:ext cx="44481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01" name="Equation" r:id="rId21" imgW="4445000" imgH="685800" progId="Equation.DSMT4">
                  <p:embed/>
                </p:oleObj>
              </mc:Choice>
              <mc:Fallback>
                <p:oleObj name="Equation" r:id="rId21" imgW="44450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443" y="5654059"/>
                        <a:ext cx="44481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709942" y="200739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故，</a:t>
            </a:r>
            <a:endParaRPr lang="zh-CN" altLang="en-US" sz="28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1709943" y="51979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故，</a:t>
            </a:r>
            <a:endParaRPr lang="zh-CN" altLang="en-US" sz="2800" b="1" dirty="0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/>
          </p:nvPr>
        </p:nvGraphicFramePr>
        <p:xfrm>
          <a:off x="6626432" y="5784993"/>
          <a:ext cx="2199149" cy="423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02" name="Equation" r:id="rId22" imgW="1054080" imgH="203040" progId="Equation.DSMT4">
                  <p:embed/>
                </p:oleObj>
              </mc:Choice>
              <mc:Fallback>
                <p:oleObj name="Equation" r:id="rId22" imgW="1054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26432" y="5784993"/>
                        <a:ext cx="2199149" cy="423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/>
          </p:nvPr>
        </p:nvGraphicFramePr>
        <p:xfrm>
          <a:off x="8736521" y="5767749"/>
          <a:ext cx="723066" cy="389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03" name="Equation" r:id="rId23" imgW="330120" imgH="177480" progId="Equation.DSMT4">
                  <p:embed/>
                </p:oleObj>
              </mc:Choice>
              <mc:Fallback>
                <p:oleObj name="Equation" r:id="rId23" imgW="330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36521" y="5767749"/>
                        <a:ext cx="723066" cy="389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4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1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0937" y="762318"/>
            <a:ext cx="1828800" cy="685800"/>
          </a:xfrm>
        </p:spPr>
        <p:txBody>
          <a:bodyPr/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3300"/>
                </a:solidFill>
              </a:rPr>
              <a:t>.</a:t>
            </a:r>
            <a:r>
              <a:rPr lang="zh-CN" altLang="en-US" sz="2800" b="1" dirty="0">
                <a:solidFill>
                  <a:srgbClr val="FF3300"/>
                </a:solidFill>
              </a:rPr>
              <a:t>定理</a:t>
            </a:r>
          </a:p>
        </p:txBody>
      </p:sp>
      <p:sp>
        <p:nvSpPr>
          <p:cNvPr id="27651" name="Text Box 3" descr="羊皮纸"/>
          <p:cNvSpPr txBox="1">
            <a:spLocks noChangeArrowheads="1"/>
          </p:cNvSpPr>
          <p:nvPr/>
        </p:nvSpPr>
        <p:spPr bwMode="auto">
          <a:xfrm>
            <a:off x="4015606" y="836705"/>
            <a:ext cx="4970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与路径无关的四个等价命题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978434" y="744538"/>
            <a:ext cx="7950200" cy="5275262"/>
            <a:chOff x="576" y="576"/>
            <a:chExt cx="4944" cy="3360"/>
          </a:xfrm>
        </p:grpSpPr>
        <p:sp>
          <p:nvSpPr>
            <p:cNvPr id="27663" name="Line 5"/>
            <p:cNvSpPr>
              <a:spLocks noChangeShapeType="1"/>
            </p:cNvSpPr>
            <p:nvPr/>
          </p:nvSpPr>
          <p:spPr bwMode="auto">
            <a:xfrm>
              <a:off x="576" y="576"/>
              <a:ext cx="494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Line 6"/>
            <p:cNvSpPr>
              <a:spLocks noChangeShapeType="1"/>
            </p:cNvSpPr>
            <p:nvPr/>
          </p:nvSpPr>
          <p:spPr bwMode="auto">
            <a:xfrm>
              <a:off x="576" y="576"/>
              <a:ext cx="0" cy="336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Line 7"/>
            <p:cNvSpPr>
              <a:spLocks noChangeShapeType="1"/>
            </p:cNvSpPr>
            <p:nvPr/>
          </p:nvSpPr>
          <p:spPr bwMode="auto">
            <a:xfrm>
              <a:off x="5520" y="576"/>
              <a:ext cx="0" cy="336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8"/>
            <p:cNvSpPr>
              <a:spLocks noChangeShapeType="1"/>
            </p:cNvSpPr>
            <p:nvPr/>
          </p:nvSpPr>
          <p:spPr bwMode="auto">
            <a:xfrm>
              <a:off x="576" y="1012"/>
              <a:ext cx="49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9"/>
            <p:cNvSpPr>
              <a:spLocks noChangeShapeType="1"/>
            </p:cNvSpPr>
            <p:nvPr/>
          </p:nvSpPr>
          <p:spPr bwMode="auto">
            <a:xfrm>
              <a:off x="959" y="576"/>
              <a:ext cx="0" cy="336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10"/>
            <p:cNvSpPr>
              <a:spLocks noChangeShapeType="1"/>
            </p:cNvSpPr>
            <p:nvPr/>
          </p:nvSpPr>
          <p:spPr bwMode="auto">
            <a:xfrm>
              <a:off x="576" y="3936"/>
              <a:ext cx="494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11"/>
            <p:cNvSpPr>
              <a:spLocks noChangeShapeType="1"/>
            </p:cNvSpPr>
            <p:nvPr/>
          </p:nvSpPr>
          <p:spPr bwMode="auto">
            <a:xfrm>
              <a:off x="576" y="1872"/>
              <a:ext cx="49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7420" name="Text Box 12"/>
          <p:cNvSpPr txBox="1">
            <a:spLocks noChangeArrowheads="1"/>
          </p:cNvSpPr>
          <p:nvPr/>
        </p:nvSpPr>
        <p:spPr bwMode="auto">
          <a:xfrm>
            <a:off x="2027636" y="1591516"/>
            <a:ext cx="500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条件</a:t>
            </a:r>
            <a:endParaRPr lang="zh-CN" altLang="en-US" sz="3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57423" name="Text Box 15"/>
          <p:cNvSpPr txBox="1">
            <a:spLocks noChangeArrowheads="1"/>
          </p:cNvSpPr>
          <p:nvPr/>
        </p:nvSpPr>
        <p:spPr bwMode="auto">
          <a:xfrm>
            <a:off x="2014682" y="3041219"/>
            <a:ext cx="620713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价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命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题</a:t>
            </a:r>
            <a:endParaRPr lang="zh-CN" altLang="en-US" sz="3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57424" name="Rectangle 16"/>
          <p:cNvSpPr>
            <a:spLocks noChangeArrowheads="1"/>
          </p:cNvSpPr>
          <p:nvPr/>
        </p:nvSpPr>
        <p:spPr bwMode="auto">
          <a:xfrm>
            <a:off x="2850155" y="1546806"/>
            <a:ext cx="6705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单连通区域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G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上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具有连续的一阶偏导数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则以下四个命题等价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864934" y="2832124"/>
            <a:ext cx="6896100" cy="762000"/>
            <a:chOff x="839" y="1589"/>
            <a:chExt cx="4344" cy="480"/>
          </a:xfrm>
        </p:grpSpPr>
        <p:graphicFrame>
          <p:nvGraphicFramePr>
            <p:cNvPr id="27661" name="Object 5"/>
            <p:cNvGraphicFramePr>
              <a:graphicFrameLocks noChangeAspect="1"/>
            </p:cNvGraphicFramePr>
            <p:nvPr/>
          </p:nvGraphicFramePr>
          <p:xfrm>
            <a:off x="839" y="1634"/>
            <a:ext cx="434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64" name="Equation" r:id="rId5" imgW="6896100" imgH="444500" progId="Equation.3">
                    <p:embed/>
                  </p:oleObj>
                </mc:Choice>
                <mc:Fallback>
                  <p:oleObj name="Equation" r:id="rId5" imgW="68961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634"/>
                          <a:ext cx="434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2" name="Object 6"/>
            <p:cNvGraphicFramePr>
              <a:graphicFrameLocks noChangeAspect="1"/>
            </p:cNvGraphicFramePr>
            <p:nvPr/>
          </p:nvGraphicFramePr>
          <p:xfrm>
            <a:off x="1317" y="1589"/>
            <a:ext cx="24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65" name="Equation" r:id="rId7" imgW="381179" imgH="752349" progId="Equation.3">
                    <p:embed/>
                  </p:oleObj>
                </mc:Choice>
                <mc:Fallback>
                  <p:oleObj name="Equation" r:id="rId7" imgW="381179" imgH="752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1589"/>
                          <a:ext cx="24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7433" name="Object 2">
            <a:hlinkClick r:id="rId9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785331"/>
              </p:ext>
            </p:extLst>
          </p:nvPr>
        </p:nvGraphicFramePr>
        <p:xfrm>
          <a:off x="2855913" y="4393248"/>
          <a:ext cx="66278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6" name="Equation" r:id="rId10" imgW="6810308" imgH="438004" progId="Equation.DSMT4">
                  <p:embed/>
                </p:oleObj>
              </mc:Choice>
              <mc:Fallback>
                <p:oleObj name="Equation" r:id="rId10" imgW="6810308" imgH="4380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393248"/>
                        <a:ext cx="66278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34" name="Object 3">
            <a:hlinkClick r:id="rId12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388254"/>
              </p:ext>
            </p:extLst>
          </p:nvPr>
        </p:nvGraphicFramePr>
        <p:xfrm>
          <a:off x="2855913" y="4843464"/>
          <a:ext cx="5035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7" name="Equation" r:id="rId13" imgW="5171918" imgH="905041" progId="Equation.3">
                  <p:embed/>
                </p:oleObj>
              </mc:Choice>
              <mc:Fallback>
                <p:oleObj name="Equation" r:id="rId13" imgW="5171918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843464"/>
                        <a:ext cx="50355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047833"/>
              </p:ext>
            </p:extLst>
          </p:nvPr>
        </p:nvGraphicFramePr>
        <p:xfrm>
          <a:off x="2869288" y="3613469"/>
          <a:ext cx="5689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8" name="Equation" r:id="rId15" imgW="5689600" imgH="762000" progId="Equation.3">
                  <p:embed/>
                </p:oleObj>
              </mc:Choice>
              <mc:Fallback>
                <p:oleObj name="Equation" r:id="rId15" imgW="56896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288" y="3613469"/>
                        <a:ext cx="5689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36" name="Text Box 28"/>
          <p:cNvSpPr txBox="1">
            <a:spLocks noChangeArrowheads="1"/>
          </p:cNvSpPr>
          <p:nvPr/>
        </p:nvSpPr>
        <p:spPr bwMode="auto">
          <a:xfrm>
            <a:off x="1978434" y="6019800"/>
            <a:ext cx="78400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注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(I)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定理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的两个条件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缺一不可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5303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20" grpId="0" autoUpdateAnimBg="0"/>
      <p:bldP spid="657423" grpId="0" autoUpdateAnimBg="0"/>
      <p:bldP spid="657424" grpId="0" autoUpdateAnimBg="0"/>
      <p:bldP spid="65743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64290" y="1010325"/>
            <a:ext cx="22098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zh-CN" altLang="en-US" sz="2800" b="1" dirty="0"/>
              <a:t>  验证</a:t>
            </a:r>
          </a:p>
        </p:txBody>
      </p:sp>
      <p:graphicFrame>
        <p:nvGraphicFramePr>
          <p:cNvPr id="481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404377"/>
              </p:ext>
            </p:extLst>
          </p:nvPr>
        </p:nvGraphicFramePr>
        <p:xfrm>
          <a:off x="3038916" y="849445"/>
          <a:ext cx="179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36" name="Equation" r:id="rId3" imgW="1781108" imgH="905041" progId="Equation.3">
                  <p:embed/>
                </p:oleObj>
              </mc:Choice>
              <mc:Fallback>
                <p:oleObj name="Equation" r:id="rId3" imgW="1781108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916" y="849445"/>
                        <a:ext cx="1790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842624" y="995622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在右半平面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 &gt;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0 )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内存在原函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739039" y="1857392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数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并求出它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endParaRPr lang="en-US" altLang="zh-CN" sz="20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677894" name="Text Box 6"/>
          <p:cNvSpPr txBox="1">
            <a:spLocks noChangeArrowheads="1"/>
          </p:cNvSpPr>
          <p:nvPr/>
        </p:nvSpPr>
        <p:spPr bwMode="auto">
          <a:xfrm>
            <a:off x="1771743" y="241541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令</a:t>
            </a:r>
          </a:p>
        </p:txBody>
      </p:sp>
      <p:graphicFrame>
        <p:nvGraphicFramePr>
          <p:cNvPr id="6778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486396"/>
              </p:ext>
            </p:extLst>
          </p:nvPr>
        </p:nvGraphicFramePr>
        <p:xfrm>
          <a:off x="3143343" y="2217767"/>
          <a:ext cx="383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37" name="Equation" r:id="rId6" imgW="3829005" imgH="905041" progId="Equation.3">
                  <p:embed/>
                </p:oleObj>
              </mc:Choice>
              <mc:Fallback>
                <p:oleObj name="Equation" r:id="rId6" imgW="3829005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343" y="2217767"/>
                        <a:ext cx="3835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896" name="Text Box 8"/>
          <p:cNvSpPr txBox="1">
            <a:spLocks noChangeArrowheads="1"/>
          </p:cNvSpPr>
          <p:nvPr/>
        </p:nvSpPr>
        <p:spPr bwMode="auto">
          <a:xfrm>
            <a:off x="1892300" y="3332670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6778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406881"/>
              </p:ext>
            </p:extLst>
          </p:nvPr>
        </p:nvGraphicFramePr>
        <p:xfrm>
          <a:off x="2678839" y="3090602"/>
          <a:ext cx="2311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38" name="公式" r:id="rId8" imgW="2305005" imgH="952354" progId="Equation.3">
                  <p:embed/>
                </p:oleObj>
              </mc:Choice>
              <mc:Fallback>
                <p:oleObj name="公式" r:id="rId8" imgW="2305005" imgH="952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839" y="3090602"/>
                        <a:ext cx="2311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898" name="Text Box 10"/>
          <p:cNvSpPr txBox="1">
            <a:spLocks noChangeArrowheads="1"/>
          </p:cNvSpPr>
          <p:nvPr/>
        </p:nvSpPr>
        <p:spPr bwMode="auto">
          <a:xfrm>
            <a:off x="1845220" y="4051187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故当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 &gt;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0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原函数存在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6778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410683"/>
              </p:ext>
            </p:extLst>
          </p:nvPr>
        </p:nvGraphicFramePr>
        <p:xfrm>
          <a:off x="2425700" y="4636499"/>
          <a:ext cx="2336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39" name="公式" r:id="rId10" imgW="2324010" imgH="676361" progId="Equation.3">
                  <p:embed/>
                </p:oleObj>
              </mc:Choice>
              <mc:Fallback>
                <p:oleObj name="公式" r:id="rId10" imgW="2324010" imgH="676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636499"/>
                        <a:ext cx="2336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0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496078"/>
              </p:ext>
            </p:extLst>
          </p:nvPr>
        </p:nvGraphicFramePr>
        <p:xfrm>
          <a:off x="6417538" y="4644730"/>
          <a:ext cx="1790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40" name="公式" r:id="rId12" imgW="1781108" imgH="676361" progId="Equation.3">
                  <p:embed/>
                </p:oleObj>
              </mc:Choice>
              <mc:Fallback>
                <p:oleObj name="公式" r:id="rId12" imgW="1781108" imgH="676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7538" y="4644730"/>
                        <a:ext cx="1790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0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448605"/>
              </p:ext>
            </p:extLst>
          </p:nvPr>
        </p:nvGraphicFramePr>
        <p:xfrm>
          <a:off x="7021015" y="5337175"/>
          <a:ext cx="318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41" name="公式" r:id="rId14" imgW="3181395" imgH="828695" progId="Equation.3">
                  <p:embed/>
                </p:oleObj>
              </mc:Choice>
              <mc:Fallback>
                <p:oleObj name="公式" r:id="rId14" imgW="3181395" imgH="8286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015" y="5337175"/>
                        <a:ext cx="318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2" name="Group 14"/>
          <p:cNvGrpSpPr>
            <a:grpSpLocks/>
          </p:cNvGrpSpPr>
          <p:nvPr/>
        </p:nvGrpSpPr>
        <p:grpSpPr bwMode="auto">
          <a:xfrm>
            <a:off x="9513684" y="1482705"/>
            <a:ext cx="2228850" cy="2146300"/>
            <a:chOff x="3740" y="2208"/>
            <a:chExt cx="1404" cy="1352"/>
          </a:xfrm>
        </p:grpSpPr>
        <p:sp>
          <p:nvSpPr>
            <p:cNvPr id="48162" name="Line 15"/>
            <p:cNvSpPr>
              <a:spLocks noChangeShapeType="1"/>
            </p:cNvSpPr>
            <p:nvPr/>
          </p:nvSpPr>
          <p:spPr bwMode="auto">
            <a:xfrm>
              <a:off x="3936" y="3360"/>
              <a:ext cx="113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63" name="Object 14"/>
            <p:cNvGraphicFramePr>
              <a:graphicFrameLocks noChangeAspect="1"/>
            </p:cNvGraphicFramePr>
            <p:nvPr/>
          </p:nvGraphicFramePr>
          <p:xfrm>
            <a:off x="3792" y="340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42" name="公式" r:id="rId16" imgW="209416" imgH="228680" progId="Equation.3">
                    <p:embed/>
                  </p:oleObj>
                </mc:Choice>
                <mc:Fallback>
                  <p:oleObj name="公式" r:id="rId16" imgW="209416" imgH="228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40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4" name="Object 15"/>
            <p:cNvGraphicFramePr>
              <a:graphicFrameLocks noChangeAspect="1"/>
            </p:cNvGraphicFramePr>
            <p:nvPr/>
          </p:nvGraphicFramePr>
          <p:xfrm>
            <a:off x="4984" y="340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43" name="公式" r:id="rId18" imgW="247784" imgH="228680" progId="Equation.3">
                    <p:embed/>
                  </p:oleObj>
                </mc:Choice>
                <mc:Fallback>
                  <p:oleObj name="公式" r:id="rId18" imgW="247784" imgH="228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4" y="340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5" name="Object 16"/>
            <p:cNvGraphicFramePr>
              <a:graphicFrameLocks noChangeAspect="1"/>
            </p:cNvGraphicFramePr>
            <p:nvPr/>
          </p:nvGraphicFramePr>
          <p:xfrm>
            <a:off x="3740" y="2256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44" name="公式" r:id="rId20" imgW="247784" imgH="304667" progId="Equation.3">
                    <p:embed/>
                  </p:oleObj>
                </mc:Choice>
                <mc:Fallback>
                  <p:oleObj name="公式" r:id="rId20" imgW="247784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0" y="2256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6" name="Line 19"/>
            <p:cNvSpPr>
              <a:spLocks noChangeShapeType="1"/>
            </p:cNvSpPr>
            <p:nvPr/>
          </p:nvSpPr>
          <p:spPr bwMode="auto">
            <a:xfrm>
              <a:off x="3984" y="2208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779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901989"/>
              </p:ext>
            </p:extLst>
          </p:nvPr>
        </p:nvGraphicFramePr>
        <p:xfrm>
          <a:off x="8172451" y="4553629"/>
          <a:ext cx="2019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45" name="公式" r:id="rId22" imgW="2009887" imgH="905041" progId="Equation.3">
                  <p:embed/>
                </p:oleObj>
              </mc:Choice>
              <mc:Fallback>
                <p:oleObj name="公式" r:id="rId22" imgW="2009887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1" y="4553629"/>
                        <a:ext cx="2019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1039271" y="2205017"/>
            <a:ext cx="0" cy="1106488"/>
            <a:chOff x="5179" y="1220"/>
            <a:chExt cx="0" cy="697"/>
          </a:xfrm>
        </p:grpSpPr>
        <p:sp>
          <p:nvSpPr>
            <p:cNvPr id="48160" name="Line 22"/>
            <p:cNvSpPr>
              <a:spLocks noChangeShapeType="1"/>
            </p:cNvSpPr>
            <p:nvPr/>
          </p:nvSpPr>
          <p:spPr bwMode="auto">
            <a:xfrm flipV="1">
              <a:off x="5179" y="1220"/>
              <a:ext cx="0" cy="6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1" name="Line 23"/>
            <p:cNvSpPr>
              <a:spLocks noChangeShapeType="1"/>
            </p:cNvSpPr>
            <p:nvPr/>
          </p:nvSpPr>
          <p:spPr bwMode="auto">
            <a:xfrm flipV="1">
              <a:off x="5179" y="1440"/>
              <a:ext cx="0" cy="20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9929608" y="3304884"/>
            <a:ext cx="1470025" cy="392113"/>
            <a:chOff x="4490" y="1910"/>
            <a:chExt cx="926" cy="247"/>
          </a:xfrm>
        </p:grpSpPr>
        <p:sp>
          <p:nvSpPr>
            <p:cNvPr id="48157" name="Line 25"/>
            <p:cNvSpPr>
              <a:spLocks noChangeShapeType="1"/>
            </p:cNvSpPr>
            <p:nvPr/>
          </p:nvSpPr>
          <p:spPr bwMode="auto">
            <a:xfrm>
              <a:off x="4490" y="1910"/>
              <a:ext cx="69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8" name="Line 26"/>
            <p:cNvSpPr>
              <a:spLocks noChangeShapeType="1"/>
            </p:cNvSpPr>
            <p:nvPr/>
          </p:nvSpPr>
          <p:spPr bwMode="auto">
            <a:xfrm>
              <a:off x="4760" y="1917"/>
              <a:ext cx="20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59" name="Object 13"/>
            <p:cNvGraphicFramePr>
              <a:graphicFrameLocks noChangeAspect="1"/>
            </p:cNvGraphicFramePr>
            <p:nvPr/>
          </p:nvGraphicFramePr>
          <p:xfrm>
            <a:off x="5001" y="1959"/>
            <a:ext cx="41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46" name="公式" r:id="rId24" imgW="819016" imgH="381013" progId="Equation.3">
                    <p:embed/>
                  </p:oleObj>
                </mc:Choice>
                <mc:Fallback>
                  <p:oleObj name="公式" r:id="rId24" imgW="819016" imgH="3810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1" y="1959"/>
                          <a:ext cx="41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0778125" y="3249592"/>
            <a:ext cx="579437" cy="411163"/>
            <a:chOff x="4307" y="1898"/>
            <a:chExt cx="365" cy="259"/>
          </a:xfrm>
        </p:grpSpPr>
        <p:graphicFrame>
          <p:nvGraphicFramePr>
            <p:cNvPr id="48155" name="Object 12"/>
            <p:cNvGraphicFramePr>
              <a:graphicFrameLocks noChangeAspect="1"/>
            </p:cNvGraphicFramePr>
            <p:nvPr/>
          </p:nvGraphicFramePr>
          <p:xfrm>
            <a:off x="4307" y="1959"/>
            <a:ext cx="36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47" name="公式" r:id="rId26" imgW="714308" imgH="381013" progId="Equation.3">
                    <p:embed/>
                  </p:oleObj>
                </mc:Choice>
                <mc:Fallback>
                  <p:oleObj name="公式" r:id="rId26" imgW="714308" imgH="3810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7" y="1959"/>
                          <a:ext cx="36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6" name="Oval 30"/>
            <p:cNvSpPr>
              <a:spLocks noChangeArrowheads="1"/>
            </p:cNvSpPr>
            <p:nvPr/>
          </p:nvSpPr>
          <p:spPr bwMode="auto">
            <a:xfrm>
              <a:off x="4455" y="1898"/>
              <a:ext cx="35" cy="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0724946" y="1843067"/>
            <a:ext cx="719138" cy="407988"/>
            <a:chOff x="4975" y="963"/>
            <a:chExt cx="453" cy="257"/>
          </a:xfrm>
        </p:grpSpPr>
        <p:graphicFrame>
          <p:nvGraphicFramePr>
            <p:cNvPr id="48153" name="Object 11"/>
            <p:cNvGraphicFramePr>
              <a:graphicFrameLocks noChangeAspect="1"/>
            </p:cNvGraphicFramePr>
            <p:nvPr/>
          </p:nvGraphicFramePr>
          <p:xfrm>
            <a:off x="4975" y="963"/>
            <a:ext cx="453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48" name="公式" r:id="rId28" imgW="828697" imgH="381013" progId="Equation.3">
                    <p:embed/>
                  </p:oleObj>
                </mc:Choice>
                <mc:Fallback>
                  <p:oleObj name="公式" r:id="rId28" imgW="828697" imgH="3810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5" y="963"/>
                          <a:ext cx="453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4" name="Oval 33"/>
            <p:cNvSpPr>
              <a:spLocks noChangeArrowheads="1"/>
            </p:cNvSpPr>
            <p:nvPr/>
          </p:nvSpPr>
          <p:spPr bwMode="auto">
            <a:xfrm>
              <a:off x="5161" y="1185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779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330706"/>
              </p:ext>
            </p:extLst>
          </p:nvPr>
        </p:nvGraphicFramePr>
        <p:xfrm>
          <a:off x="5034611" y="3420474"/>
          <a:ext cx="218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49" name="公式" r:id="rId30" imgW="2171610" imgH="457359" progId="Equation.3">
                  <p:embed/>
                </p:oleObj>
              </mc:Choice>
              <mc:Fallback>
                <p:oleObj name="公式" r:id="rId30" imgW="2171610" imgH="457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611" y="3420474"/>
                        <a:ext cx="218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045437"/>
              </p:ext>
            </p:extLst>
          </p:nvPr>
        </p:nvGraphicFramePr>
        <p:xfrm>
          <a:off x="4592638" y="4553629"/>
          <a:ext cx="179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50" name="公式" r:id="rId32" imgW="1781108" imgH="905041" progId="Equation.3">
                  <p:embed/>
                </p:oleObj>
              </mc:Choice>
              <mc:Fallback>
                <p:oleObj name="公式" r:id="rId32" imgW="1781108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4553629"/>
                        <a:ext cx="1790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924" name="Line 36"/>
          <p:cNvSpPr>
            <a:spLocks noChangeShapeType="1"/>
          </p:cNvSpPr>
          <p:nvPr/>
        </p:nvSpPr>
        <p:spPr bwMode="auto">
          <a:xfrm>
            <a:off x="3911600" y="5368654"/>
            <a:ext cx="5397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25" name="Text Box 37"/>
          <p:cNvSpPr txBox="1">
            <a:spLocks noChangeArrowheads="1"/>
          </p:cNvSpPr>
          <p:nvPr/>
        </p:nvSpPr>
        <p:spPr bwMode="auto">
          <a:xfrm>
            <a:off x="2063750" y="6021389"/>
            <a:ext cx="55451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问：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为什么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不取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(0, 0)?</a:t>
            </a:r>
          </a:p>
        </p:txBody>
      </p:sp>
      <p:sp>
        <p:nvSpPr>
          <p:cNvPr id="677926" name="Line 38"/>
          <p:cNvSpPr>
            <a:spLocks noChangeShapeType="1"/>
          </p:cNvSpPr>
          <p:nvPr/>
        </p:nvSpPr>
        <p:spPr bwMode="auto">
          <a:xfrm>
            <a:off x="7021015" y="1558905"/>
            <a:ext cx="7191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217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7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7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7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7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7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4" grpId="0" autoUpdateAnimBg="0"/>
      <p:bldP spid="677896" grpId="0" autoUpdateAnimBg="0"/>
      <p:bldP spid="677898" grpId="0" autoUpdateAnimBg="0"/>
      <p:bldP spid="677924" grpId="0" animBg="1"/>
      <p:bldP spid="677925" grpId="0" build="p" autoUpdateAnimBg="0"/>
      <p:bldP spid="6779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4362" y="783808"/>
            <a:ext cx="3709124" cy="669265"/>
          </a:xfrm>
        </p:spPr>
        <p:txBody>
          <a:bodyPr/>
          <a:lstStyle/>
          <a:p>
            <a:pPr algn="l"/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0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、全微分</a:t>
            </a: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49" charset="-122"/>
              </a:rPr>
              <a:t>方程求解</a:t>
            </a:r>
          </a:p>
        </p:txBody>
      </p:sp>
      <p:sp>
        <p:nvSpPr>
          <p:cNvPr id="678915" name="Text Box 3"/>
          <p:cNvSpPr txBox="1">
            <a:spLocks noChangeArrowheads="1"/>
          </p:cNvSpPr>
          <p:nvPr/>
        </p:nvSpPr>
        <p:spPr bwMode="auto">
          <a:xfrm>
            <a:off x="1787706" y="1319992"/>
            <a:ext cx="85534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(1)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若一阶微分方程可写为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)d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且满足 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i="1" baseline="-25000" dirty="0" err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= 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i="1" baseline="-25000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678916" name="Rectangle 4"/>
          <p:cNvSpPr>
            <a:spLocks noChangeArrowheads="1"/>
          </p:cNvSpPr>
          <p:nvPr/>
        </p:nvSpPr>
        <p:spPr bwMode="auto">
          <a:xfrm>
            <a:off x="4339317" y="2116854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则称之为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全微分方程或恰当方程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78917" name="Rectangle 5"/>
          <p:cNvSpPr>
            <a:spLocks noChangeArrowheads="1"/>
          </p:cNvSpPr>
          <p:nvPr/>
        </p:nvSpPr>
        <p:spPr bwMode="auto">
          <a:xfrm>
            <a:off x="1790700" y="2893809"/>
            <a:ext cx="1982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(2) 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解法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678918" name="Text Box 6"/>
          <p:cNvSpPr txBox="1">
            <a:spLocks noChangeArrowheads="1"/>
          </p:cNvSpPr>
          <p:nvPr/>
        </p:nvSpPr>
        <p:spPr bwMode="auto">
          <a:xfrm>
            <a:off x="3437346" y="2781419"/>
            <a:ext cx="705643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)d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-25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=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是全微分方程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</a:p>
        </p:txBody>
      </p:sp>
      <p:graphicFrame>
        <p:nvGraphicFramePr>
          <p:cNvPr id="6789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515437"/>
              </p:ext>
            </p:extLst>
          </p:nvPr>
        </p:nvGraphicFramePr>
        <p:xfrm>
          <a:off x="2918370" y="4028330"/>
          <a:ext cx="58578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5" name="Equation" r:id="rId4" imgW="2450880" imgH="203040" progId="Equation.DSMT4">
                  <p:embed/>
                </p:oleObj>
              </mc:Choice>
              <mc:Fallback>
                <p:oleObj name="Equation" r:id="rId4" imgW="245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370" y="4028330"/>
                        <a:ext cx="58578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20" name="Text Box 8"/>
          <p:cNvSpPr txBox="1">
            <a:spLocks noChangeArrowheads="1"/>
          </p:cNvSpPr>
          <p:nvPr/>
        </p:nvSpPr>
        <p:spPr bwMode="auto">
          <a:xfrm>
            <a:off x="1960993" y="4551411"/>
            <a:ext cx="612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于是微分方程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通解为： 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u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=C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045646"/>
              </p:ext>
            </p:extLst>
          </p:nvPr>
        </p:nvGraphicFramePr>
        <p:xfrm>
          <a:off x="2072119" y="4076702"/>
          <a:ext cx="770935" cy="45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6" name="Equation" r:id="rId6" imgW="342720" imgH="203040" progId="Equation.DSMT4">
                  <p:embed/>
                </p:oleObj>
              </mc:Choice>
              <mc:Fallback>
                <p:oleObj name="Equation" r:id="rId6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72119" y="4076702"/>
                        <a:ext cx="770935" cy="45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530691"/>
              </p:ext>
            </p:extLst>
          </p:nvPr>
        </p:nvGraphicFramePr>
        <p:xfrm>
          <a:off x="2197100" y="3464767"/>
          <a:ext cx="71008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7" name="Equation" r:id="rId8" imgW="2971800" imgH="215640" progId="Equation.DSMT4">
                  <p:embed/>
                </p:oleObj>
              </mc:Choice>
              <mc:Fallback>
                <p:oleObj name="Equation" r:id="rId8" imgW="2971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3464767"/>
                        <a:ext cx="71008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185428"/>
              </p:ext>
            </p:extLst>
          </p:nvPr>
        </p:nvGraphicFramePr>
        <p:xfrm>
          <a:off x="3404961" y="5873223"/>
          <a:ext cx="57388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8" name="Equation" r:id="rId10" imgW="2400120" imgH="215640" progId="Equation.DSMT4">
                  <p:embed/>
                </p:oleObj>
              </mc:Choice>
              <mc:Fallback>
                <p:oleObj name="Equation" r:id="rId10" imgW="2400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4961" y="5873223"/>
                        <a:ext cx="5738813" cy="517525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005685"/>
              </p:ext>
            </p:extLst>
          </p:nvPr>
        </p:nvGraphicFramePr>
        <p:xfrm>
          <a:off x="1803400" y="5213111"/>
          <a:ext cx="74945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9" name="Equation" r:id="rId12" imgW="3136680" imgH="215640" progId="Equation.DSMT4">
                  <p:embed/>
                </p:oleObj>
              </mc:Choice>
              <mc:Fallback>
                <p:oleObj name="Equation" r:id="rId12" imgW="3136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5213111"/>
                        <a:ext cx="7494587" cy="517525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>
          <a:xfrm>
            <a:off x="2281238" y="5998296"/>
            <a:ext cx="866071" cy="26737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11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5" grpId="0" autoUpdateAnimBg="0"/>
      <p:bldP spid="678916" grpId="0" build="p" autoUpdateAnimBg="0"/>
      <p:bldP spid="678917" grpId="0"/>
      <p:bldP spid="678918" grpId="0" autoUpdateAnimBg="0"/>
      <p:bldP spid="678920" grpId="0" autoUpdateAnimBg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669732"/>
              </p:ext>
            </p:extLst>
          </p:nvPr>
        </p:nvGraphicFramePr>
        <p:xfrm>
          <a:off x="2600326" y="943065"/>
          <a:ext cx="78390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79" name="Equation" r:id="rId3" imgW="7829416" imgH="457359" progId="Equation.DSMT4">
                  <p:embed/>
                </p:oleObj>
              </mc:Choice>
              <mc:Fallback>
                <p:oleObj name="Equation" r:id="rId3" imgW="7829416" imgH="4573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6" y="943065"/>
                        <a:ext cx="78390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1582536" y="1534000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799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657675"/>
              </p:ext>
            </p:extLst>
          </p:nvPr>
        </p:nvGraphicFramePr>
        <p:xfrm>
          <a:off x="2600326" y="1590761"/>
          <a:ext cx="17922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0" name="公式" r:id="rId6" imgW="1854200" imgH="431800" progId="Equation.3">
                  <p:embed/>
                </p:oleObj>
              </mc:Choice>
              <mc:Fallback>
                <p:oleObj name="公式" r:id="rId6" imgW="1854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6" y="1590761"/>
                        <a:ext cx="17922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41" name="Rectangle 5"/>
          <p:cNvSpPr>
            <a:spLocks noChangeArrowheads="1"/>
          </p:cNvSpPr>
          <p:nvPr/>
        </p:nvSpPr>
        <p:spPr bwMode="auto">
          <a:xfrm>
            <a:off x="5312133" y="1535628"/>
            <a:ext cx="4608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故方程是全微分方程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6799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541220"/>
              </p:ext>
            </p:extLst>
          </p:nvPr>
        </p:nvGraphicFramePr>
        <p:xfrm>
          <a:off x="1685924" y="2558519"/>
          <a:ext cx="67087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1" name="Equation" r:id="rId8" imgW="6572205" imgH="676361" progId="Equation.DSMT4">
                  <p:embed/>
                </p:oleObj>
              </mc:Choice>
              <mc:Fallback>
                <p:oleObj name="Equation" r:id="rId8" imgW="6572205" imgH="67636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4" y="2558519"/>
                        <a:ext cx="670877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115745"/>
              </p:ext>
            </p:extLst>
          </p:nvPr>
        </p:nvGraphicFramePr>
        <p:xfrm>
          <a:off x="5413809" y="3846093"/>
          <a:ext cx="318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2" name="Equation" r:id="rId10" imgW="3187700" imgH="889000" progId="Equation.3">
                  <p:embed/>
                </p:oleObj>
              </mc:Choice>
              <mc:Fallback>
                <p:oleObj name="Equation" r:id="rId10" imgW="3187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809" y="3846093"/>
                        <a:ext cx="3187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44" name="Text Box 8"/>
          <p:cNvSpPr txBox="1">
            <a:spLocks noChangeArrowheads="1"/>
          </p:cNvSpPr>
          <p:nvPr/>
        </p:nvSpPr>
        <p:spPr bwMode="auto">
          <a:xfrm>
            <a:off x="2158206" y="4067793"/>
            <a:ext cx="391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故原方程的通解为</a:t>
            </a:r>
            <a:endParaRPr lang="zh-CN" altLang="en-US" sz="4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799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32945"/>
              </p:ext>
            </p:extLst>
          </p:nvPr>
        </p:nvGraphicFramePr>
        <p:xfrm>
          <a:off x="6466571" y="3076660"/>
          <a:ext cx="287496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3" name="Equation" r:id="rId12" imgW="1282680" imgH="419040" progId="Equation.DSMT4">
                  <p:embed/>
                </p:oleObj>
              </mc:Choice>
              <mc:Fallback>
                <p:oleObj name="Equation" r:id="rId12" imgW="1282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571" y="3076660"/>
                        <a:ext cx="2874963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1539835" y="893853"/>
            <a:ext cx="85169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6799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551935"/>
              </p:ext>
            </p:extLst>
          </p:nvPr>
        </p:nvGraphicFramePr>
        <p:xfrm>
          <a:off x="2375694" y="2133423"/>
          <a:ext cx="32432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4" name="Equation" r:id="rId14" imgW="3251200" imgH="444500" progId="Equation.DSMT4">
                  <p:embed/>
                </p:oleObj>
              </mc:Choice>
              <mc:Fallback>
                <p:oleObj name="Equation" r:id="rId14" imgW="3251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694" y="2133423"/>
                        <a:ext cx="32432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139209"/>
              </p:ext>
            </p:extLst>
          </p:nvPr>
        </p:nvGraphicFramePr>
        <p:xfrm>
          <a:off x="2285096" y="3217328"/>
          <a:ext cx="41814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5" name="公式" r:id="rId16" imgW="4095795" imgH="638009" progId="Equation.3">
                  <p:embed/>
                </p:oleObj>
              </mc:Choice>
              <mc:Fallback>
                <p:oleObj name="公式" r:id="rId16" imgW="4095795" imgH="6380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096" y="3217328"/>
                        <a:ext cx="41814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660614"/>
              </p:ext>
            </p:extLst>
          </p:nvPr>
        </p:nvGraphicFramePr>
        <p:xfrm>
          <a:off x="4477723" y="1595274"/>
          <a:ext cx="7493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6" name="公式" r:id="rId18" imgW="774364" imgH="469696" progId="Equation.3">
                  <p:embed/>
                </p:oleObj>
              </mc:Choice>
              <mc:Fallback>
                <p:oleObj name="公式" r:id="rId18" imgW="77436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7723" y="1595274"/>
                        <a:ext cx="7493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33203"/>
              </p:ext>
            </p:extLst>
          </p:nvPr>
        </p:nvGraphicFramePr>
        <p:xfrm>
          <a:off x="2819400" y="4922342"/>
          <a:ext cx="83423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7" name="Equation" r:id="rId20" imgW="3720960" imgH="419040" progId="Equation.DSMT4">
                  <p:embed/>
                </p:oleObj>
              </mc:Choice>
              <mc:Fallback>
                <p:oleObj name="Equation" r:id="rId20" imgW="3720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22342"/>
                        <a:ext cx="83423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615819" y="4705895"/>
            <a:ext cx="1419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解法二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693494"/>
              </p:ext>
            </p:extLst>
          </p:nvPr>
        </p:nvGraphicFramePr>
        <p:xfrm>
          <a:off x="2819400" y="4684362"/>
          <a:ext cx="44418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8" name="Equation" r:id="rId22" imgW="1981080" imgH="228600" progId="Equation.DSMT4">
                  <p:embed/>
                </p:oleObj>
              </mc:Choice>
              <mc:Fallback>
                <p:oleObj name="Equation" r:id="rId22" imgW="1981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84362"/>
                        <a:ext cx="44418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325395" y="5845391"/>
            <a:ext cx="391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故原方程的通解为</a:t>
            </a:r>
            <a:endParaRPr lang="zh-CN" altLang="en-US" sz="4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16092"/>
              </p:ext>
            </p:extLst>
          </p:nvPr>
        </p:nvGraphicFramePr>
        <p:xfrm>
          <a:off x="5413809" y="5686297"/>
          <a:ext cx="318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9" name="Equation" r:id="rId24" imgW="3187700" imgH="889000" progId="Equation.3">
                  <p:embed/>
                </p:oleObj>
              </mc:Choice>
              <mc:Fallback>
                <p:oleObj name="Equation" r:id="rId24" imgW="3187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809" y="5686297"/>
                        <a:ext cx="3187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494982" y="5845391"/>
            <a:ext cx="15648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偏积分法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7688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autoUpdateAnimBg="0"/>
      <p:bldP spid="679941" grpId="0" autoUpdateAnimBg="0"/>
      <p:bldP spid="679944" grpId="0" autoUpdateAnimBg="0"/>
      <p:bldP spid="15" grpId="0" autoUpdateAnimBg="0"/>
      <p:bldP spid="20" grpId="0" autoUpdateAnimBg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523272"/>
              </p:ext>
            </p:extLst>
          </p:nvPr>
        </p:nvGraphicFramePr>
        <p:xfrm>
          <a:off x="2062244" y="3983065"/>
          <a:ext cx="7910792" cy="82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69" name="Equation" r:id="rId3" imgW="3288960" imgH="342720" progId="Equation.DSMT4">
                  <p:embed/>
                </p:oleObj>
              </mc:Choice>
              <mc:Fallback>
                <p:oleObj name="Equation" r:id="rId3" imgW="3288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244" y="3983065"/>
                        <a:ext cx="7910792" cy="823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280732"/>
              </p:ext>
            </p:extLst>
          </p:nvPr>
        </p:nvGraphicFramePr>
        <p:xfrm>
          <a:off x="3158259" y="4708320"/>
          <a:ext cx="79787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70" name="Equation" r:id="rId5" imgW="3504960" imgH="419040" progId="Equation.DSMT4">
                  <p:embed/>
                </p:oleObj>
              </mc:Choice>
              <mc:Fallback>
                <p:oleObj name="Equation" r:id="rId5" imgW="3504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259" y="4708320"/>
                        <a:ext cx="79787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760383" y="2362602"/>
            <a:ext cx="7718110" cy="569697"/>
            <a:chOff x="1943126" y="1784319"/>
            <a:chExt cx="7718110" cy="569697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/>
            </p:nvPr>
          </p:nvGraphicFramePr>
          <p:xfrm>
            <a:off x="2357556" y="1784319"/>
            <a:ext cx="3701576" cy="550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71" name="Equation" r:id="rId7" imgW="1536480" imgH="228600" progId="Equation.DSMT4">
                    <p:embed/>
                  </p:oleObj>
                </mc:Choice>
                <mc:Fallback>
                  <p:oleObj name="Equation" r:id="rId7" imgW="1536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556" y="1784319"/>
                          <a:ext cx="3701576" cy="55064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/>
            </p:nvPr>
          </p:nvGraphicFramePr>
          <p:xfrm>
            <a:off x="6059132" y="1818166"/>
            <a:ext cx="3602104" cy="535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72" name="Equation" r:id="rId9" imgW="1536480" imgH="228600" progId="Equation.DSMT4">
                    <p:embed/>
                  </p:oleObj>
                </mc:Choice>
                <mc:Fallback>
                  <p:oleObj name="Equation" r:id="rId9" imgW="1536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9132" y="1818166"/>
                          <a:ext cx="3602104" cy="5358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5"/>
            <p:cNvSpPr txBox="1"/>
            <p:nvPr/>
          </p:nvSpPr>
          <p:spPr>
            <a:xfrm>
              <a:off x="1943126" y="178659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令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422413" y="1098294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04122" y="1114248"/>
            <a:ext cx="8155986" cy="563563"/>
            <a:chOff x="2244449" y="426855"/>
            <a:chExt cx="8155986" cy="563563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/>
            </p:nvPr>
          </p:nvGraphicFramePr>
          <p:xfrm>
            <a:off x="3894860" y="426855"/>
            <a:ext cx="6505575" cy="563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73" name="Equation" r:id="rId11" imgW="2641320" imgH="228600" progId="Equation.DSMT4">
                    <p:embed/>
                  </p:oleObj>
                </mc:Choice>
                <mc:Fallback>
                  <p:oleObj name="Equation" r:id="rId11" imgW="2641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860" y="426855"/>
                          <a:ext cx="6505575" cy="5635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2244449" y="42928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求解方程</a:t>
              </a:r>
              <a:endParaRPr lang="zh-CN" altLang="en-US" sz="2800" b="1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387475" y="1787176"/>
            <a:ext cx="396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rgbClr val="FF0000"/>
                </a:solidFill>
              </a:rPr>
              <a:t>：</a:t>
            </a:r>
            <a:r>
              <a:rPr lang="zh-CN" altLang="zh-CN" sz="2800" b="1" dirty="0" smtClean="0">
                <a:solidFill>
                  <a:srgbClr val="0000CC"/>
                </a:solidFill>
              </a:rPr>
              <a:t>（</a:t>
            </a:r>
            <a:r>
              <a:rPr lang="zh-CN" altLang="en-US" sz="2800" b="1" dirty="0">
                <a:solidFill>
                  <a:srgbClr val="0000CC"/>
                </a:solidFill>
              </a:rPr>
              <a:t>折线</a:t>
            </a:r>
            <a:r>
              <a:rPr lang="zh-CN" altLang="zh-CN" sz="2800" b="1" dirty="0" smtClean="0">
                <a:solidFill>
                  <a:srgbClr val="0000CC"/>
                </a:solidFill>
              </a:rPr>
              <a:t>积分法）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  <p:sp>
        <p:nvSpPr>
          <p:cNvPr id="14" name="Rectangle 4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10289" y="3355433"/>
            <a:ext cx="3526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此方程为全微分</a:t>
            </a:r>
            <a:r>
              <a:rPr lang="zh-CN" altLang="zh-CN" sz="2800" b="1" dirty="0" smtClean="0"/>
              <a:t>方程</a:t>
            </a:r>
            <a:r>
              <a:rPr lang="en-US" altLang="zh-CN" sz="2800" b="1" dirty="0" smtClean="0"/>
              <a:t>.</a:t>
            </a:r>
            <a:endParaRPr lang="zh-CN" altLang="en-US" sz="28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485575" y="3047692"/>
            <a:ext cx="3974216" cy="1003300"/>
            <a:chOff x="1926522" y="2498725"/>
            <a:chExt cx="3974216" cy="1003300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/>
            </p:nvPr>
          </p:nvGraphicFramePr>
          <p:xfrm>
            <a:off x="2817813" y="2498725"/>
            <a:ext cx="3082925" cy="1003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74" name="Equation" r:id="rId13" imgW="1320480" imgH="431640" progId="Equation.DSMT4">
                    <p:embed/>
                  </p:oleObj>
                </mc:Choice>
                <mc:Fallback>
                  <p:oleObj name="Equation" r:id="rId13" imgW="13204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7813" y="2498725"/>
                          <a:ext cx="3082925" cy="10033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本框 16"/>
            <p:cNvSpPr txBox="1"/>
            <p:nvPr/>
          </p:nvSpPr>
          <p:spPr>
            <a:xfrm>
              <a:off x="1926522" y="272038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因为</a:t>
              </a:r>
            </a:p>
          </p:txBody>
        </p:sp>
      </p:grpSp>
      <p:sp>
        <p:nvSpPr>
          <p:cNvPr id="19" name="Rectangle 5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621048"/>
              </p:ext>
            </p:extLst>
          </p:nvPr>
        </p:nvGraphicFramePr>
        <p:xfrm>
          <a:off x="4371877" y="5523174"/>
          <a:ext cx="4224754" cy="985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75" name="Equation" r:id="rId15" imgW="1752480" imgH="406080" progId="Equation.DSMT4">
                  <p:embed/>
                </p:oleObj>
              </mc:Choice>
              <mc:Fallback>
                <p:oleObj name="Equation" r:id="rId15" imgW="1752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877" y="5523174"/>
                        <a:ext cx="4224754" cy="985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387475" y="573645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所以方程的通解为</a:t>
            </a:r>
            <a:endParaRPr lang="zh-CN" altLang="en-US" sz="28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8779511" y="5765172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为任意常数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3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2026082" y="985339"/>
            <a:ext cx="31591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（偏积分法）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372817"/>
              </p:ext>
            </p:extLst>
          </p:nvPr>
        </p:nvGraphicFramePr>
        <p:xfrm>
          <a:off x="4361241" y="4630581"/>
          <a:ext cx="4507168" cy="945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9" name="Equation" r:id="rId4" imgW="1954951" imgH="406224" progId="Equation.DSMT4">
                  <p:embed/>
                </p:oleObj>
              </mc:Choice>
              <mc:Fallback>
                <p:oleObj name="Equation" r:id="rId4" imgW="195495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1241" y="4630581"/>
                        <a:ext cx="4507168" cy="9454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104776" y="990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29575" y="4896297"/>
            <a:ext cx="251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对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dirty="0"/>
              <a:t>偏积分得：</a:t>
            </a:r>
            <a:endParaRPr lang="zh-CN" altLang="en-US" sz="28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3266065" y="5533103"/>
          <a:ext cx="4952999" cy="97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0" name="Equation" r:id="rId6" imgW="2171700" imgH="431800" progId="Equation.DSMT4">
                  <p:embed/>
                </p:oleObj>
              </mc:Choice>
              <mc:Fallback>
                <p:oleObj name="Equation" r:id="rId6" imgW="2171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065" y="5533103"/>
                        <a:ext cx="4952999" cy="9775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104776" y="9747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788766"/>
              </p:ext>
            </p:extLst>
          </p:nvPr>
        </p:nvGraphicFramePr>
        <p:xfrm>
          <a:off x="4801152" y="3193616"/>
          <a:ext cx="5865945" cy="619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1" name="Equation" r:id="rId8" imgW="2527300" imgH="266700" progId="Equation.DSMT4">
                  <p:embed/>
                </p:oleObj>
              </mc:Choice>
              <mc:Fallback>
                <p:oleObj name="Equation" r:id="rId8" imgW="25273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1152" y="3193616"/>
                        <a:ext cx="5865945" cy="6197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0" y="723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026082" y="3310511"/>
            <a:ext cx="2775068" cy="553958"/>
            <a:chOff x="1815368" y="2920141"/>
            <a:chExt cx="2775068" cy="553958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/>
            </p:nvPr>
          </p:nvGraphicFramePr>
          <p:xfrm>
            <a:off x="2365375" y="2923815"/>
            <a:ext cx="2225061" cy="550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02" name="Equation" r:id="rId10" imgW="888614" imgH="215806" progId="Equation.DSMT4">
                    <p:embed/>
                  </p:oleObj>
                </mc:Choice>
                <mc:Fallback>
                  <p:oleObj name="Equation" r:id="rId10" imgW="888614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5375" y="2923815"/>
                          <a:ext cx="2225061" cy="55028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文本框 13"/>
            <p:cNvSpPr txBox="1"/>
            <p:nvPr/>
          </p:nvSpPr>
          <p:spPr>
            <a:xfrm>
              <a:off x="1815368" y="2920141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故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026084" y="57602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sp>
        <p:nvSpPr>
          <p:cNvPr id="17" name="Rectangle 4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175984"/>
              </p:ext>
            </p:extLst>
          </p:nvPr>
        </p:nvGraphicFramePr>
        <p:xfrm>
          <a:off x="2291974" y="3803001"/>
          <a:ext cx="359568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3" name="Equation" r:id="rId12" imgW="1536480" imgH="406080" progId="Equation.DSMT4">
                  <p:embed/>
                </p:oleObj>
              </mc:Choice>
              <mc:Fallback>
                <p:oleObj name="Equation" r:id="rId12" imgW="1536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974" y="3803001"/>
                        <a:ext cx="3595687" cy="960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8"/>
          <p:cNvSpPr>
            <a:spLocks noChangeArrowheads="1"/>
          </p:cNvSpPr>
          <p:nvPr/>
        </p:nvSpPr>
        <p:spPr bwMode="auto">
          <a:xfrm>
            <a:off x="0" y="866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5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884373"/>
              </p:ext>
            </p:extLst>
          </p:nvPr>
        </p:nvGraphicFramePr>
        <p:xfrm>
          <a:off x="5989461" y="3779523"/>
          <a:ext cx="34893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4" name="Equation" r:id="rId14" imgW="1523880" imgH="431640" progId="Equation.DSMT4">
                  <p:embed/>
                </p:oleObj>
              </mc:Choice>
              <mc:Fallback>
                <p:oleObj name="Equation" r:id="rId14" imgW="1523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461" y="3779523"/>
                        <a:ext cx="3489325" cy="982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1"/>
          <p:cNvSpPr>
            <a:spLocks noChangeArrowheads="1"/>
          </p:cNvSpPr>
          <p:nvPr/>
        </p:nvSpPr>
        <p:spPr bwMode="auto">
          <a:xfrm>
            <a:off x="0" y="885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5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54"/>
          <p:cNvSpPr>
            <a:spLocks noChangeArrowheads="1"/>
          </p:cNvSpPr>
          <p:nvPr/>
        </p:nvSpPr>
        <p:spPr bwMode="auto">
          <a:xfrm>
            <a:off x="0" y="428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694247" y="2442502"/>
            <a:ext cx="4248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</a:t>
            </a:r>
            <a:r>
              <a:rPr lang="zh-CN" altLang="zh-CN" sz="2800" b="1" dirty="0" smtClean="0"/>
              <a:t>此</a:t>
            </a:r>
            <a:r>
              <a:rPr lang="zh-CN" altLang="zh-CN" sz="2800" b="1" dirty="0"/>
              <a:t>方程为全微分方程</a:t>
            </a:r>
            <a:r>
              <a:rPr lang="en-US" altLang="zh-CN" sz="2800" b="1" dirty="0"/>
              <a:t>.</a:t>
            </a:r>
            <a:endParaRPr lang="zh-CN" altLang="en-US" sz="28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026082" y="2228161"/>
            <a:ext cx="3668165" cy="914400"/>
            <a:chOff x="2118417" y="1836571"/>
            <a:chExt cx="3668165" cy="914400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>
              <p:extLst/>
            </p:nvPr>
          </p:nvGraphicFramePr>
          <p:xfrm>
            <a:off x="2979882" y="1836571"/>
            <a:ext cx="28067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05" name="Equation" r:id="rId16" imgW="1320480" imgH="431640" progId="Equation.DSMT4">
                    <p:embed/>
                  </p:oleObj>
                </mc:Choice>
                <mc:Fallback>
                  <p:oleObj name="Equation" r:id="rId16" imgW="13204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9882" y="1836571"/>
                          <a:ext cx="2806700" cy="914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文本框 26"/>
            <p:cNvSpPr txBox="1"/>
            <p:nvPr/>
          </p:nvSpPr>
          <p:spPr>
            <a:xfrm>
              <a:off x="2118417" y="200258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因为</a:t>
              </a:r>
              <a:endParaRPr lang="zh-CN" altLang="en-US" sz="2800" b="1" dirty="0"/>
            </a:p>
          </p:txBody>
        </p:sp>
      </p:grpSp>
      <p:sp>
        <p:nvSpPr>
          <p:cNvPr id="29" name="Rectangle 5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5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2141465" y="1647652"/>
            <a:ext cx="8118621" cy="563379"/>
            <a:chOff x="2236642" y="1131888"/>
            <a:chExt cx="8118621" cy="563379"/>
          </a:xfrm>
        </p:grpSpPr>
        <p:graphicFrame>
          <p:nvGraphicFramePr>
            <p:cNvPr id="30" name="对象 29"/>
            <p:cNvGraphicFramePr>
              <a:graphicFrameLocks noChangeAspect="1"/>
            </p:cNvGraphicFramePr>
            <p:nvPr>
              <p:extLst/>
            </p:nvPr>
          </p:nvGraphicFramePr>
          <p:xfrm>
            <a:off x="2918866" y="1135721"/>
            <a:ext cx="3791136" cy="559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06" name="Equation" r:id="rId18" imgW="1549080" imgH="228600" progId="Equation.DSMT4">
                    <p:embed/>
                  </p:oleObj>
                </mc:Choice>
                <mc:Fallback>
                  <p:oleObj name="Equation" r:id="rId18" imgW="1549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8866" y="1135721"/>
                          <a:ext cx="3791136" cy="55954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/>
            </p:nvPr>
          </p:nvGraphicFramePr>
          <p:xfrm>
            <a:off x="6664325" y="1131888"/>
            <a:ext cx="3690938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07" name="Equation" r:id="rId20" imgW="1536480" imgH="228600" progId="Equation.DSMT4">
                    <p:embed/>
                  </p:oleObj>
                </mc:Choice>
                <mc:Fallback>
                  <p:oleObj name="Equation" r:id="rId20" imgW="1536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4325" y="1131888"/>
                          <a:ext cx="3690938" cy="5476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文本框 32"/>
            <p:cNvSpPr txBox="1"/>
            <p:nvPr/>
          </p:nvSpPr>
          <p:spPr>
            <a:xfrm>
              <a:off x="2236642" y="1142602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令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47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986669"/>
              </p:ext>
            </p:extLst>
          </p:nvPr>
        </p:nvGraphicFramePr>
        <p:xfrm>
          <a:off x="5389637" y="1307116"/>
          <a:ext cx="3171929" cy="1111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8" name="Equation" r:id="rId3" imgW="1168200" imgH="406080" progId="Equation.DSMT4">
                  <p:embed/>
                </p:oleObj>
              </mc:Choice>
              <mc:Fallback>
                <p:oleObj name="Equation" r:id="rId3" imgW="1168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637" y="1307116"/>
                        <a:ext cx="3171929" cy="11118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498758"/>
              </p:ext>
            </p:extLst>
          </p:nvPr>
        </p:nvGraphicFramePr>
        <p:xfrm>
          <a:off x="2941376" y="1544815"/>
          <a:ext cx="2289590" cy="63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9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376" y="1544815"/>
                        <a:ext cx="2289590" cy="6365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34463" y="165809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</a:t>
            </a:r>
            <a:endParaRPr lang="zh-CN" altLang="en-US" sz="2800" b="1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502138" y="1958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585738"/>
              </p:ext>
            </p:extLst>
          </p:nvPr>
        </p:nvGraphicFramePr>
        <p:xfrm>
          <a:off x="3335759" y="2315713"/>
          <a:ext cx="6094544" cy="105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0" name="Equation" r:id="rId7" imgW="2361960" imgH="406080" progId="Equation.DSMT4">
                  <p:embed/>
                </p:oleObj>
              </mc:Choice>
              <mc:Fallback>
                <p:oleObj name="Equation" r:id="rId7" imgW="2361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759" y="2315713"/>
                        <a:ext cx="6094544" cy="10537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502138" y="6053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80122" y="264294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865889"/>
              </p:ext>
            </p:extLst>
          </p:nvPr>
        </p:nvGraphicFramePr>
        <p:xfrm>
          <a:off x="3713014" y="4196836"/>
          <a:ext cx="4370348" cy="99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1" name="Equation" r:id="rId9" imgW="1790640" imgH="406080" progId="Equation.DSMT4">
                  <p:embed/>
                </p:oleObj>
              </mc:Choice>
              <mc:Fallback>
                <p:oleObj name="Equation" r:id="rId9" imgW="1790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014" y="4196836"/>
                        <a:ext cx="4370348" cy="997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0" y="866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69066" y="3427556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故方程的通解为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933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>
            <p:extLst/>
          </p:nvPr>
        </p:nvGraphicFramePr>
        <p:xfrm>
          <a:off x="2452689" y="1385888"/>
          <a:ext cx="54578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5" name="Equation" r:id="rId3" imgW="2260600" imgH="266700" progId="Equation.DSMT4">
                  <p:embed/>
                </p:oleObj>
              </mc:Choice>
              <mc:Fallback>
                <p:oleObj name="Equation" r:id="rId3" imgW="22606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9" y="1385888"/>
                        <a:ext cx="545782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>
            <p:extLst/>
          </p:nvPr>
        </p:nvGraphicFramePr>
        <p:xfrm>
          <a:off x="2481263" y="2103439"/>
          <a:ext cx="753586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6" name="Equation" r:id="rId5" imgW="3035300" imgH="406400" progId="Equation.DSMT4">
                  <p:embed/>
                </p:oleObj>
              </mc:Choice>
              <mc:Fallback>
                <p:oleObj name="Equation" r:id="rId5" imgW="3035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103439"/>
                        <a:ext cx="753586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>
            <p:extLst/>
          </p:nvPr>
        </p:nvGraphicFramePr>
        <p:xfrm>
          <a:off x="2532064" y="3165476"/>
          <a:ext cx="50704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7" name="Equation" r:id="rId7" imgW="2197100" imgH="406400" progId="Equation.DSMT4">
                  <p:embed/>
                </p:oleObj>
              </mc:Choice>
              <mc:Fallback>
                <p:oleObj name="Equation" r:id="rId7" imgW="21971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4" y="3165476"/>
                        <a:ext cx="50704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>
            <p:extLst/>
          </p:nvPr>
        </p:nvGraphicFramePr>
        <p:xfrm>
          <a:off x="2511425" y="4157663"/>
          <a:ext cx="42735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8" name="Equation" r:id="rId9" imgW="1713756" imgH="406224" progId="Equation.DSMT4">
                  <p:embed/>
                </p:oleObj>
              </mc:Choice>
              <mc:Fallback>
                <p:oleObj name="Equation" r:id="rId9" imgW="171375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4157663"/>
                        <a:ext cx="42735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857376" y="806451"/>
            <a:ext cx="2793001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（凑</a:t>
            </a:r>
            <a:r>
              <a:rPr lang="zh-CN" altLang="en-US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微法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3200" b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3719382" y="5226049"/>
          <a:ext cx="3799018" cy="955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9" name="Equation" r:id="rId12" imgW="1624895" imgH="406224" progId="Equation.DSMT4">
                  <p:embed/>
                </p:oleObj>
              </mc:Choice>
              <mc:Fallback>
                <p:oleObj name="Equation" r:id="rId12" imgW="162489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382" y="5226049"/>
                        <a:ext cx="3799018" cy="9553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52689" y="543416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通解为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7602539" y="5434165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800" b="1" dirty="0"/>
              <a:t>为任意</a:t>
            </a:r>
            <a:r>
              <a:rPr lang="zh-CN" altLang="zh-CN" sz="2800" b="1" dirty="0" smtClean="0"/>
              <a:t>常数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 smtClean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25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3" name="Text Box 3"/>
          <p:cNvSpPr txBox="1">
            <a:spLocks noChangeArrowheads="1"/>
          </p:cNvSpPr>
          <p:nvPr/>
        </p:nvSpPr>
        <p:spPr bwMode="auto">
          <a:xfrm>
            <a:off x="1529228" y="2533875"/>
            <a:ext cx="95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809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49883"/>
              </p:ext>
            </p:extLst>
          </p:nvPr>
        </p:nvGraphicFramePr>
        <p:xfrm>
          <a:off x="2346622" y="3170391"/>
          <a:ext cx="182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2" name="公式" r:id="rId4" imgW="1828800" imgH="482600" progId="Equation.3">
                  <p:embed/>
                </p:oleObj>
              </mc:Choice>
              <mc:Fallback>
                <p:oleObj name="公式" r:id="rId4" imgW="1828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622" y="3170391"/>
                        <a:ext cx="1828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544783"/>
              </p:ext>
            </p:extLst>
          </p:nvPr>
        </p:nvGraphicFramePr>
        <p:xfrm>
          <a:off x="4402191" y="3094389"/>
          <a:ext cx="1963738" cy="527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3" name="Equation" r:id="rId6" imgW="850680" imgH="228600" progId="Equation.DSMT4">
                  <p:embed/>
                </p:oleObj>
              </mc:Choice>
              <mc:Fallback>
                <p:oleObj name="Equation" r:id="rId6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91" y="3094389"/>
                        <a:ext cx="1963738" cy="527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704409"/>
              </p:ext>
            </p:extLst>
          </p:nvPr>
        </p:nvGraphicFramePr>
        <p:xfrm>
          <a:off x="2265981" y="2561494"/>
          <a:ext cx="256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4" name="Equation" r:id="rId8" imgW="2565400" imgH="469900" progId="Equation.3">
                  <p:embed/>
                </p:oleObj>
              </mc:Choice>
              <mc:Fallback>
                <p:oleObj name="Equation" r:id="rId8" imgW="2565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981" y="2561494"/>
                        <a:ext cx="2565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309536"/>
              </p:ext>
            </p:extLst>
          </p:nvPr>
        </p:nvGraphicFramePr>
        <p:xfrm>
          <a:off x="4974000" y="2576287"/>
          <a:ext cx="2503089" cy="455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5" name="Equation" r:id="rId10" imgW="1117440" imgH="203040" progId="Equation.DSMT4">
                  <p:embed/>
                </p:oleObj>
              </mc:Choice>
              <mc:Fallback>
                <p:oleObj name="Equation" r:id="rId10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000" y="2576287"/>
                        <a:ext cx="2503089" cy="455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2147888" y="3652719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chemeClr val="tx1"/>
                </a:solidFill>
                <a:ea typeface="宋体" panose="02010600030101010101" pitchFamily="2" charset="-122"/>
              </a:rPr>
              <a:t>∵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曲线积分与路径无关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6809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449656"/>
              </p:ext>
            </p:extLst>
          </p:nvPr>
        </p:nvGraphicFramePr>
        <p:xfrm>
          <a:off x="6096000" y="3726035"/>
          <a:ext cx="1654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6" name="公式" r:id="rId12" imgW="1651000" imgH="469900" progId="Equation.3">
                  <p:embed/>
                </p:oleObj>
              </mc:Choice>
              <mc:Fallback>
                <p:oleObj name="公式" r:id="rId12" imgW="1651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26035"/>
                        <a:ext cx="16541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0" name="Object 8"/>
          <p:cNvGraphicFramePr>
            <a:graphicFrameLocks noChangeAspect="1"/>
          </p:cNvGraphicFramePr>
          <p:nvPr>
            <p:extLst/>
          </p:nvPr>
        </p:nvGraphicFramePr>
        <p:xfrm>
          <a:off x="6543675" y="5300663"/>
          <a:ext cx="22479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7" name="Equation" r:id="rId14" imgW="2247900" imgH="622300" progId="Equation.DSMT4">
                  <p:embed/>
                </p:oleObj>
              </mc:Choice>
              <mc:Fallback>
                <p:oleObj name="Equation" r:id="rId14" imgW="22479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5300663"/>
                        <a:ext cx="22479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1" name="Object 9"/>
          <p:cNvGraphicFramePr>
            <a:graphicFrameLocks noChangeAspect="1"/>
          </p:cNvGraphicFramePr>
          <p:nvPr/>
        </p:nvGraphicFramePr>
        <p:xfrm>
          <a:off x="8863013" y="5203825"/>
          <a:ext cx="6715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8" name="公式" r:id="rId16" imgW="672808" imgH="888614" progId="Equation.3">
                  <p:embed/>
                </p:oleObj>
              </mc:Choice>
              <mc:Fallback>
                <p:oleObj name="公式" r:id="rId16" imgW="672808" imgH="888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013" y="5203825"/>
                        <a:ext cx="6715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688104"/>
              </p:ext>
            </p:extLst>
          </p:nvPr>
        </p:nvGraphicFramePr>
        <p:xfrm>
          <a:off x="2265981" y="4198039"/>
          <a:ext cx="2392036" cy="48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9" name="Equation" r:id="rId18" imgW="1054080" imgH="215640" progId="Equation.DSMT4">
                  <p:embed/>
                </p:oleObj>
              </mc:Choice>
              <mc:Fallback>
                <p:oleObj name="Equation" r:id="rId18" imgW="1054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981" y="4198039"/>
                        <a:ext cx="2392036" cy="489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205831"/>
              </p:ext>
            </p:extLst>
          </p:nvPr>
        </p:nvGraphicFramePr>
        <p:xfrm>
          <a:off x="4778375" y="4168166"/>
          <a:ext cx="26352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0" name="Equation" r:id="rId20" imgW="1143000" imgH="228600" progId="Equation.DSMT4">
                  <p:embed/>
                </p:oleObj>
              </mc:Choice>
              <mc:Fallback>
                <p:oleObj name="Equation" r:id="rId20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4168166"/>
                        <a:ext cx="26352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615992"/>
              </p:ext>
            </p:extLst>
          </p:nvPr>
        </p:nvGraphicFramePr>
        <p:xfrm>
          <a:off x="2092564" y="4749940"/>
          <a:ext cx="1728222" cy="48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1" name="Equation" r:id="rId22" imgW="723600" imgH="203040" progId="Equation.DSMT4">
                  <p:embed/>
                </p:oleObj>
              </mc:Choice>
              <mc:Fallback>
                <p:oleObj name="Equation" r:id="rId22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564" y="4749940"/>
                        <a:ext cx="1728222" cy="485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067396"/>
              </p:ext>
            </p:extLst>
          </p:nvPr>
        </p:nvGraphicFramePr>
        <p:xfrm>
          <a:off x="3869373" y="4808348"/>
          <a:ext cx="121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2" name="公式" r:id="rId24" imgW="1219200" imgH="368300" progId="Equation.3">
                  <p:embed/>
                </p:oleObj>
              </mc:Choice>
              <mc:Fallback>
                <p:oleObj name="公式" r:id="rId24" imgW="1219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373" y="4808348"/>
                        <a:ext cx="1219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391414"/>
              </p:ext>
            </p:extLst>
          </p:nvPr>
        </p:nvGraphicFramePr>
        <p:xfrm>
          <a:off x="5312930" y="4714583"/>
          <a:ext cx="1997941" cy="55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3" name="Equation" r:id="rId26" imgW="825480" imgH="228600" progId="Equation.DSMT4">
                  <p:embed/>
                </p:oleObj>
              </mc:Choice>
              <mc:Fallback>
                <p:oleObj name="Equation" r:id="rId26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2930" y="4714583"/>
                        <a:ext cx="1997941" cy="553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7" name="Object 15"/>
          <p:cNvGraphicFramePr>
            <a:graphicFrameLocks noChangeAspect="1"/>
          </p:cNvGraphicFramePr>
          <p:nvPr/>
        </p:nvGraphicFramePr>
        <p:xfrm>
          <a:off x="1919288" y="5300663"/>
          <a:ext cx="449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4" name="公式" r:id="rId28" imgW="4495800" imgH="685800" progId="Equation.3">
                  <p:embed/>
                </p:oleObj>
              </mc:Choice>
              <mc:Fallback>
                <p:oleObj name="公式" r:id="rId28" imgW="44958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5300663"/>
                        <a:ext cx="449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81380" y="1168655"/>
            <a:ext cx="88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5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730944"/>
              </p:ext>
            </p:extLst>
          </p:nvPr>
        </p:nvGraphicFramePr>
        <p:xfrm>
          <a:off x="5637175" y="1792601"/>
          <a:ext cx="398153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5" name="Equation" r:id="rId30" imgW="1739880" imgH="342720" progId="Equation.DSMT4">
                  <p:embed/>
                </p:oleObj>
              </mc:Choice>
              <mc:Fallback>
                <p:oleObj name="Equation" r:id="rId30" imgW="17398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175" y="1792601"/>
                        <a:ext cx="3981533" cy="781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309544"/>
              </p:ext>
            </p:extLst>
          </p:nvPr>
        </p:nvGraphicFramePr>
        <p:xfrm>
          <a:off x="4068788" y="1168655"/>
          <a:ext cx="2743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6" name="Equation" r:id="rId32" imgW="2743200" imgH="736600" progId="Equation.DSMT4">
                  <p:embed/>
                </p:oleObj>
              </mc:Choice>
              <mc:Fallback>
                <p:oleObj name="Equation" r:id="rId32" imgW="27432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88" y="1168655"/>
                        <a:ext cx="27432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059016"/>
              </p:ext>
            </p:extLst>
          </p:nvPr>
        </p:nvGraphicFramePr>
        <p:xfrm>
          <a:off x="1919288" y="1878316"/>
          <a:ext cx="1855630" cy="551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7" name="Equation" r:id="rId34" imgW="761760" imgH="228600" progId="Equation.DSMT4">
                  <p:embed/>
                </p:oleObj>
              </mc:Choice>
              <mc:Fallback>
                <p:oleObj name="Equation" r:id="rId34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878316"/>
                        <a:ext cx="1855630" cy="5516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41468"/>
              </p:ext>
            </p:extLst>
          </p:nvPr>
        </p:nvGraphicFramePr>
        <p:xfrm>
          <a:off x="3820786" y="1954670"/>
          <a:ext cx="1816389" cy="510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8" name="Equation" r:id="rId36" imgW="761760" imgH="215640" progId="Equation.DSMT4">
                  <p:embed/>
                </p:oleObj>
              </mc:Choice>
              <mc:Fallback>
                <p:oleObj name="Equation" r:id="rId36" imgW="76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786" y="1954670"/>
                        <a:ext cx="1816389" cy="5108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0"/>
          <p:cNvSpPr>
            <a:spLocks noChangeArrowheads="1"/>
          </p:cNvSpPr>
          <p:nvPr/>
        </p:nvSpPr>
        <p:spPr bwMode="auto">
          <a:xfrm>
            <a:off x="2114088" y="1168718"/>
            <a:ext cx="21234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设曲线积分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11988" y="1168718"/>
            <a:ext cx="2978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与路径无关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91675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8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8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autoUpdateAnimBg="0"/>
      <p:bldP spid="68096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3176" y="1138335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984809"/>
              </p:ext>
            </p:extLst>
          </p:nvPr>
        </p:nvGraphicFramePr>
        <p:xfrm>
          <a:off x="1863513" y="944948"/>
          <a:ext cx="6008141" cy="95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07" name="Equation" r:id="rId3" imgW="2565360" imgH="406080" progId="Equation.DSMT4">
                  <p:embed/>
                </p:oleObj>
              </mc:Choice>
              <mc:Fallback>
                <p:oleObj name="Equation" r:id="rId3" imgW="2565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3513" y="944948"/>
                        <a:ext cx="6008141" cy="951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374214"/>
              </p:ext>
            </p:extLst>
          </p:nvPr>
        </p:nvGraphicFramePr>
        <p:xfrm>
          <a:off x="7934386" y="1206424"/>
          <a:ext cx="2551793" cy="476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08" name="Equation" r:id="rId5" imgW="1155600" imgH="215640" progId="Equation.DSMT4">
                  <p:embed/>
                </p:oleObj>
              </mc:Choice>
              <mc:Fallback>
                <p:oleObj name="Equation" r:id="rId5" imgW="1155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34386" y="1206424"/>
                        <a:ext cx="2551793" cy="476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616129"/>
              </p:ext>
            </p:extLst>
          </p:nvPr>
        </p:nvGraphicFramePr>
        <p:xfrm>
          <a:off x="1093399" y="1830389"/>
          <a:ext cx="6882494" cy="565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09" name="Equation" r:id="rId7" imgW="2781000" imgH="228600" progId="Equation.DSMT4">
                  <p:embed/>
                </p:oleObj>
              </mc:Choice>
              <mc:Fallback>
                <p:oleObj name="Equation" r:id="rId7" imgW="278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3399" y="1830389"/>
                        <a:ext cx="6882494" cy="565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608803"/>
              </p:ext>
            </p:extLst>
          </p:nvPr>
        </p:nvGraphicFramePr>
        <p:xfrm>
          <a:off x="1066118" y="2342349"/>
          <a:ext cx="4988715" cy="980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0" name="Equation" r:id="rId9" imgW="2197080" imgH="431640" progId="Equation.DSMT4">
                  <p:embed/>
                </p:oleObj>
              </mc:Choice>
              <mc:Fallback>
                <p:oleObj name="Equation" r:id="rId9" imgW="2197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118" y="2342349"/>
                        <a:ext cx="4988715" cy="980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203863"/>
              </p:ext>
            </p:extLst>
          </p:nvPr>
        </p:nvGraphicFramePr>
        <p:xfrm>
          <a:off x="6111838" y="2611415"/>
          <a:ext cx="2944586" cy="510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1" name="Equation" r:id="rId11" imgW="1244520" imgH="215640" progId="Equation.DSMT4">
                  <p:embed/>
                </p:oleObj>
              </mc:Choice>
              <mc:Fallback>
                <p:oleObj name="Equation" r:id="rId11" imgW="1244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1838" y="2611415"/>
                        <a:ext cx="2944586" cy="510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113429" y="2601736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(2016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年考研题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9037" y="35412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412755"/>
              </p:ext>
            </p:extLst>
          </p:nvPr>
        </p:nvGraphicFramePr>
        <p:xfrm>
          <a:off x="1836232" y="3292462"/>
          <a:ext cx="5112363" cy="924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2" name="Equation" r:id="rId13" imgW="2247840" imgH="406080" progId="Equation.DSMT4">
                  <p:embed/>
                </p:oleObj>
              </mc:Choice>
              <mc:Fallback>
                <p:oleObj name="Equation" r:id="rId13" imgW="2247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36232" y="3292462"/>
                        <a:ext cx="5112363" cy="924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682625"/>
              </p:ext>
            </p:extLst>
          </p:nvPr>
        </p:nvGraphicFramePr>
        <p:xfrm>
          <a:off x="1640353" y="4096310"/>
          <a:ext cx="5389883" cy="700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3" name="Equation" r:id="rId15" imgW="2247840" imgH="291960" progId="Equation.DSMT4">
                  <p:embed/>
                </p:oleObj>
              </mc:Choice>
              <mc:Fallback>
                <p:oleObj name="Equation" r:id="rId15" imgW="2247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40353" y="4096310"/>
                        <a:ext cx="5389883" cy="700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08089"/>
              </p:ext>
            </p:extLst>
          </p:nvPr>
        </p:nvGraphicFramePr>
        <p:xfrm>
          <a:off x="7030236" y="4220358"/>
          <a:ext cx="2225964" cy="527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4" name="Equation" r:id="rId17" imgW="965160" imgH="228600" progId="Equation.DSMT4">
                  <p:embed/>
                </p:oleObj>
              </mc:Choice>
              <mc:Fallback>
                <p:oleObj name="Equation" r:id="rId17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30236" y="4220358"/>
                        <a:ext cx="2225964" cy="527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580585"/>
              </p:ext>
            </p:extLst>
          </p:nvPr>
        </p:nvGraphicFramePr>
        <p:xfrm>
          <a:off x="1076777" y="4783330"/>
          <a:ext cx="3558648" cy="511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5" name="Equation" r:id="rId19" imgW="1498320" imgH="215640" progId="Equation.DSMT4">
                  <p:embed/>
                </p:oleObj>
              </mc:Choice>
              <mc:Fallback>
                <p:oleObj name="Equation" r:id="rId19" imgW="1498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76777" y="4783330"/>
                        <a:ext cx="3558648" cy="511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423527"/>
              </p:ext>
            </p:extLst>
          </p:nvPr>
        </p:nvGraphicFramePr>
        <p:xfrm>
          <a:off x="4635425" y="4820996"/>
          <a:ext cx="1964877" cy="476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6" name="Equation" r:id="rId21" imgW="838080" imgH="203040" progId="Equation.DSMT4">
                  <p:embed/>
                </p:oleObj>
              </mc:Choice>
              <mc:Fallback>
                <p:oleObj name="Equation" r:id="rId21" imgW="838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635425" y="4820996"/>
                        <a:ext cx="1964877" cy="476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79669"/>
              </p:ext>
            </p:extLst>
          </p:nvPr>
        </p:nvGraphicFramePr>
        <p:xfrm>
          <a:off x="6600302" y="4796691"/>
          <a:ext cx="4455969" cy="53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7" name="Equation" r:id="rId23" imgW="1892160" imgH="228600" progId="Equation.DSMT4">
                  <p:embed/>
                </p:oleObj>
              </mc:Choice>
              <mc:Fallback>
                <p:oleObj name="Equation" r:id="rId23" imgW="1892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600302" y="4796691"/>
                        <a:ext cx="4455969" cy="53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737049"/>
              </p:ext>
            </p:extLst>
          </p:nvPr>
        </p:nvGraphicFramePr>
        <p:xfrm>
          <a:off x="1250090" y="5334996"/>
          <a:ext cx="60499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8" name="Equation" r:id="rId25" imgW="2654280" imgH="431640" progId="Equation.DSMT4">
                  <p:embed/>
                </p:oleObj>
              </mc:Choice>
              <mc:Fallback>
                <p:oleObj name="Equation" r:id="rId25" imgW="2654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50090" y="5334996"/>
                        <a:ext cx="6049963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029753"/>
              </p:ext>
            </p:extLst>
          </p:nvPr>
        </p:nvGraphicFramePr>
        <p:xfrm>
          <a:off x="7300053" y="5502144"/>
          <a:ext cx="3340785" cy="509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9" name="Equation" r:id="rId27" imgW="1333440" imgH="203040" progId="Equation.DSMT4">
                  <p:embed/>
                </p:oleObj>
              </mc:Choice>
              <mc:Fallback>
                <p:oleObj name="Equation" r:id="rId27" imgW="1333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300053" y="5502144"/>
                        <a:ext cx="3340785" cy="509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47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81232" y="1281561"/>
            <a:ext cx="1034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23523"/>
              </p:ext>
            </p:extLst>
          </p:nvPr>
        </p:nvGraphicFramePr>
        <p:xfrm>
          <a:off x="1677902" y="1692658"/>
          <a:ext cx="3232727" cy="964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25" name="Equation" r:id="rId3" imgW="1447560" imgH="431640" progId="Equation.DSMT4">
                  <p:embed/>
                </p:oleObj>
              </mc:Choice>
              <mc:Fallback>
                <p:oleObj name="Equation" r:id="rId3" imgW="1447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7902" y="1692658"/>
                        <a:ext cx="3232727" cy="964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9401"/>
              </p:ext>
            </p:extLst>
          </p:nvPr>
        </p:nvGraphicFramePr>
        <p:xfrm>
          <a:off x="4910629" y="1956145"/>
          <a:ext cx="26209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26" name="Equation" r:id="rId5" imgW="1130040" imgH="203040" progId="Equation.DSMT4">
                  <p:embed/>
                </p:oleObj>
              </mc:Choice>
              <mc:Fallback>
                <p:oleObj name="Equation" r:id="rId5" imgW="1130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10629" y="1956145"/>
                        <a:ext cx="2620963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341322"/>
              </p:ext>
            </p:extLst>
          </p:nvPr>
        </p:nvGraphicFramePr>
        <p:xfrm>
          <a:off x="2335560" y="2677848"/>
          <a:ext cx="2575069" cy="521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27" name="Equation" r:id="rId7" imgW="1002960" imgH="203040" progId="Equation.DSMT4">
                  <p:embed/>
                </p:oleObj>
              </mc:Choice>
              <mc:Fallback>
                <p:oleObj name="Equation" r:id="rId7" imgW="1002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5560" y="2677848"/>
                        <a:ext cx="2575069" cy="521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947464"/>
              </p:ext>
            </p:extLst>
          </p:nvPr>
        </p:nvGraphicFramePr>
        <p:xfrm>
          <a:off x="5098473" y="2751696"/>
          <a:ext cx="1445635" cy="492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28" name="Equation" r:id="rId9" imgW="596880" imgH="203040" progId="Equation.DSMT4">
                  <p:embed/>
                </p:oleObj>
              </mc:Choice>
              <mc:Fallback>
                <p:oleObj name="Equation" r:id="rId9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98473" y="2751696"/>
                        <a:ext cx="1445635" cy="492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381364"/>
              </p:ext>
            </p:extLst>
          </p:nvPr>
        </p:nvGraphicFramePr>
        <p:xfrm>
          <a:off x="1081232" y="3405859"/>
          <a:ext cx="2665911" cy="539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29" name="Equation" r:id="rId11" imgW="1130040" imgH="228600" progId="Equation.DSMT4">
                  <p:embed/>
                </p:oleObj>
              </mc:Choice>
              <mc:Fallback>
                <p:oleObj name="Equation" r:id="rId11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81232" y="3405859"/>
                        <a:ext cx="2665911" cy="539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291297"/>
              </p:ext>
            </p:extLst>
          </p:nvPr>
        </p:nvGraphicFramePr>
        <p:xfrm>
          <a:off x="3849186" y="3405859"/>
          <a:ext cx="3338700" cy="577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30" name="Equation" r:id="rId13" imgW="1320480" imgH="228600" progId="Equation.DSMT4">
                  <p:embed/>
                </p:oleObj>
              </mc:Choice>
              <mc:Fallback>
                <p:oleObj name="Equation" r:id="rId13" imgW="1320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49186" y="3405859"/>
                        <a:ext cx="3338700" cy="577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331537"/>
              </p:ext>
            </p:extLst>
          </p:nvPr>
        </p:nvGraphicFramePr>
        <p:xfrm>
          <a:off x="7187886" y="3452024"/>
          <a:ext cx="1344468" cy="531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31" name="Equation" r:id="rId15" imgW="545760" imgH="215640" progId="Equation.DSMT4">
                  <p:embed/>
                </p:oleObj>
              </mc:Choice>
              <mc:Fallback>
                <p:oleObj name="Equation" r:id="rId15" imgW="545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87886" y="3452024"/>
                        <a:ext cx="1344468" cy="531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1081232" y="4282686"/>
          <a:ext cx="3521942" cy="53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32" name="Equation" r:id="rId17" imgW="1409400" imgH="215640" progId="Equation.DSMT4">
                  <p:embed/>
                </p:oleObj>
              </mc:Choice>
              <mc:Fallback>
                <p:oleObj name="Equation" r:id="rId17" imgW="1409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81232" y="4282686"/>
                        <a:ext cx="3521942" cy="539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4671400" y="4253483"/>
          <a:ext cx="4515499" cy="56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33" name="Equation" r:id="rId19" imgW="1841400" imgH="228600" progId="Equation.DSMT4">
                  <p:embed/>
                </p:oleObj>
              </mc:Choice>
              <mc:Fallback>
                <p:oleObj name="Equation" r:id="rId19" imgW="18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71400" y="4253483"/>
                        <a:ext cx="4515499" cy="560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1081232" y="5138092"/>
          <a:ext cx="4017241" cy="529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34" name="Equation" r:id="rId21" imgW="1638000" imgH="215640" progId="Equation.DSMT4">
                  <p:embed/>
                </p:oleObj>
              </mc:Choice>
              <mc:Fallback>
                <p:oleObj name="Equation" r:id="rId21" imgW="1638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81232" y="5138092"/>
                        <a:ext cx="4017241" cy="529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5172363" y="5138092"/>
          <a:ext cx="2359229" cy="55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35" name="Equation" r:id="rId23" imgW="977760" imgH="228600" progId="Equation.DSMT4">
                  <p:embed/>
                </p:oleObj>
              </mc:Choice>
              <mc:Fallback>
                <p:oleObj name="Equation" r:id="rId23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72363" y="5138092"/>
                        <a:ext cx="2359229" cy="551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89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1777206" y="679614"/>
            <a:ext cx="3151845" cy="5334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</a:rPr>
              <a:t>证明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 smtClean="0"/>
              <a:t>      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29699" name="AutoShape 4"/>
          <p:cNvSpPr>
            <a:spLocks noChangeArrowheads="1"/>
          </p:cNvSpPr>
          <p:nvPr/>
        </p:nvSpPr>
        <p:spPr bwMode="auto">
          <a:xfrm>
            <a:off x="3239657" y="816734"/>
            <a:ext cx="982663" cy="214313"/>
          </a:xfrm>
          <a:prstGeom prst="rightArrow">
            <a:avLst>
              <a:gd name="adj1" fmla="val 50000"/>
              <a:gd name="adj2" fmla="val 1298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594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452786"/>
              </p:ext>
            </p:extLst>
          </p:nvPr>
        </p:nvGraphicFramePr>
        <p:xfrm>
          <a:off x="2125664" y="1870239"/>
          <a:ext cx="4405766" cy="81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3" name="Equation" r:id="rId5" imgW="4600687" imgH="838373" progId="Equation.3">
                  <p:embed/>
                </p:oleObj>
              </mc:Choice>
              <mc:Fallback>
                <p:oleObj name="Equation" r:id="rId5" imgW="4600687" imgH="838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4" y="1870239"/>
                        <a:ext cx="4405766" cy="814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412133"/>
              </p:ext>
            </p:extLst>
          </p:nvPr>
        </p:nvGraphicFramePr>
        <p:xfrm>
          <a:off x="2218532" y="2735273"/>
          <a:ext cx="2107406" cy="811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4" name="公式" r:id="rId7" imgW="2200297" imgH="838373" progId="Equation.3">
                  <p:embed/>
                </p:oleObj>
              </mc:Choice>
              <mc:Fallback>
                <p:oleObj name="公式" r:id="rId7" imgW="2200297" imgH="838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532" y="2735273"/>
                        <a:ext cx="2107406" cy="811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742489" y="1901826"/>
            <a:ext cx="1803400" cy="1604962"/>
            <a:chOff x="4513" y="933"/>
            <a:chExt cx="1136" cy="1011"/>
          </a:xfrm>
        </p:grpSpPr>
        <p:graphicFrame>
          <p:nvGraphicFramePr>
            <p:cNvPr id="29723" name="Object 14"/>
            <p:cNvGraphicFramePr>
              <a:graphicFrameLocks noChangeAspect="1"/>
            </p:cNvGraphicFramePr>
            <p:nvPr/>
          </p:nvGraphicFramePr>
          <p:xfrm>
            <a:off x="4513" y="175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5" name="公式" r:id="rId9" imgW="285795" imgH="295348" progId="Equation.3">
                    <p:embed/>
                  </p:oleObj>
                </mc:Choice>
                <mc:Fallback>
                  <p:oleObj name="公式" r:id="rId9" imgW="285795" imgH="2953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752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4" name="Object 15"/>
            <p:cNvGraphicFramePr>
              <a:graphicFrameLocks noChangeAspect="1"/>
            </p:cNvGraphicFramePr>
            <p:nvPr/>
          </p:nvGraphicFramePr>
          <p:xfrm>
            <a:off x="5465" y="933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6" name="公式" r:id="rId11" imgW="285795" imgH="285670" progId="Equation.3">
                    <p:embed/>
                  </p:oleObj>
                </mc:Choice>
                <mc:Fallback>
                  <p:oleObj name="公式" r:id="rId11" imgW="285795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5" y="933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25" name="Group 13"/>
            <p:cNvGrpSpPr>
              <a:grpSpLocks/>
            </p:cNvGrpSpPr>
            <p:nvPr/>
          </p:nvGrpSpPr>
          <p:grpSpPr bwMode="auto">
            <a:xfrm>
              <a:off x="4586" y="960"/>
              <a:ext cx="864" cy="808"/>
              <a:chOff x="4464" y="2112"/>
              <a:chExt cx="864" cy="808"/>
            </a:xfrm>
          </p:grpSpPr>
          <p:sp>
            <p:nvSpPr>
              <p:cNvPr id="29727" name="Freeform 14"/>
              <p:cNvSpPr>
                <a:spLocks/>
              </p:cNvSpPr>
              <p:nvPr/>
            </p:nvSpPr>
            <p:spPr bwMode="auto">
              <a:xfrm>
                <a:off x="4464" y="2112"/>
                <a:ext cx="864" cy="808"/>
              </a:xfrm>
              <a:custGeom>
                <a:avLst/>
                <a:gdLst>
                  <a:gd name="T0" fmla="*/ 0 w 864"/>
                  <a:gd name="T1" fmla="*/ 768 h 808"/>
                  <a:gd name="T2" fmla="*/ 528 w 864"/>
                  <a:gd name="T3" fmla="*/ 768 h 808"/>
                  <a:gd name="T4" fmla="*/ 768 w 864"/>
                  <a:gd name="T5" fmla="*/ 528 h 808"/>
                  <a:gd name="T6" fmla="*/ 864 w 864"/>
                  <a:gd name="T7" fmla="*/ 0 h 8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808"/>
                  <a:gd name="T14" fmla="*/ 864 w 864"/>
                  <a:gd name="T15" fmla="*/ 808 h 8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808">
                    <a:moveTo>
                      <a:pt x="0" y="768"/>
                    </a:moveTo>
                    <a:cubicBezTo>
                      <a:pt x="200" y="788"/>
                      <a:pt x="400" y="808"/>
                      <a:pt x="528" y="768"/>
                    </a:cubicBezTo>
                    <a:cubicBezTo>
                      <a:pt x="656" y="728"/>
                      <a:pt x="712" y="656"/>
                      <a:pt x="768" y="528"/>
                    </a:cubicBezTo>
                    <a:cubicBezTo>
                      <a:pt x="824" y="400"/>
                      <a:pt x="844" y="200"/>
                      <a:pt x="864" y="0"/>
                    </a:cubicBezTo>
                  </a:path>
                </a:pathLst>
              </a:cu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8" name="Line 15"/>
              <p:cNvSpPr>
                <a:spLocks noChangeShapeType="1"/>
              </p:cNvSpPr>
              <p:nvPr/>
            </p:nvSpPr>
            <p:spPr bwMode="auto">
              <a:xfrm flipV="1">
                <a:off x="5136" y="2544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9726" name="Object 16"/>
            <p:cNvGraphicFramePr>
              <a:graphicFrameLocks noChangeAspect="1"/>
            </p:cNvGraphicFramePr>
            <p:nvPr/>
          </p:nvGraphicFramePr>
          <p:xfrm>
            <a:off x="5250" y="1625"/>
            <a:ext cx="21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7" name="公式" r:id="rId13" imgW="333487" imgH="409688" progId="Equation.3">
                    <p:embed/>
                  </p:oleObj>
                </mc:Choice>
                <mc:Fallback>
                  <p:oleObj name="公式" r:id="rId13" imgW="333487" imgH="4096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0" y="1625"/>
                          <a:ext cx="21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9732964" y="1872353"/>
            <a:ext cx="1520825" cy="1276350"/>
            <a:chOff x="4551" y="2668"/>
            <a:chExt cx="958" cy="804"/>
          </a:xfrm>
        </p:grpSpPr>
        <p:grpSp>
          <p:nvGrpSpPr>
            <p:cNvPr id="29719" name="Group 18"/>
            <p:cNvGrpSpPr>
              <a:grpSpLocks/>
            </p:cNvGrpSpPr>
            <p:nvPr/>
          </p:nvGrpSpPr>
          <p:grpSpPr bwMode="auto">
            <a:xfrm>
              <a:off x="4645" y="2704"/>
              <a:ext cx="864" cy="768"/>
              <a:chOff x="4464" y="2112"/>
              <a:chExt cx="864" cy="768"/>
            </a:xfrm>
          </p:grpSpPr>
          <p:sp>
            <p:nvSpPr>
              <p:cNvPr id="29721" name="Freeform 19"/>
              <p:cNvSpPr>
                <a:spLocks/>
              </p:cNvSpPr>
              <p:nvPr/>
            </p:nvSpPr>
            <p:spPr bwMode="auto">
              <a:xfrm>
                <a:off x="4464" y="2112"/>
                <a:ext cx="864" cy="768"/>
              </a:xfrm>
              <a:custGeom>
                <a:avLst/>
                <a:gdLst>
                  <a:gd name="T0" fmla="*/ 0 w 864"/>
                  <a:gd name="T1" fmla="*/ 768 h 768"/>
                  <a:gd name="T2" fmla="*/ 144 w 864"/>
                  <a:gd name="T3" fmla="*/ 240 h 768"/>
                  <a:gd name="T4" fmla="*/ 864 w 864"/>
                  <a:gd name="T5" fmla="*/ 0 h 768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768"/>
                  <a:gd name="T11" fmla="*/ 864 w 864"/>
                  <a:gd name="T12" fmla="*/ 768 h 7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768">
                    <a:moveTo>
                      <a:pt x="0" y="768"/>
                    </a:moveTo>
                    <a:cubicBezTo>
                      <a:pt x="0" y="568"/>
                      <a:pt x="0" y="368"/>
                      <a:pt x="144" y="240"/>
                    </a:cubicBezTo>
                    <a:cubicBezTo>
                      <a:pt x="288" y="112"/>
                      <a:pt x="576" y="56"/>
                      <a:pt x="864" y="0"/>
                    </a:cubicBezTo>
                  </a:path>
                </a:pathLst>
              </a:custGeom>
              <a:noFill/>
              <a:ln w="222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2" name="Line 20"/>
              <p:cNvSpPr>
                <a:spLocks noChangeShapeType="1"/>
              </p:cNvSpPr>
              <p:nvPr/>
            </p:nvSpPr>
            <p:spPr bwMode="auto">
              <a:xfrm flipV="1">
                <a:off x="4752" y="2160"/>
                <a:ext cx="288" cy="9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9720" name="Object 13"/>
            <p:cNvGraphicFramePr>
              <a:graphicFrameLocks noChangeAspect="1"/>
            </p:cNvGraphicFramePr>
            <p:nvPr/>
          </p:nvGraphicFramePr>
          <p:xfrm>
            <a:off x="4551" y="2668"/>
            <a:ext cx="23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8" name="公式" r:id="rId15" imgW="361816" imgH="409688" progId="Equation.3">
                    <p:embed/>
                  </p:oleObj>
                </mc:Choice>
                <mc:Fallback>
                  <p:oleObj name="公式" r:id="rId15" imgW="361816" imgH="4096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1" y="2668"/>
                          <a:ext cx="23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9480" name="Text Box 24"/>
          <p:cNvSpPr txBox="1">
            <a:spLocks noChangeArrowheads="1"/>
          </p:cNvSpPr>
          <p:nvPr/>
        </p:nvSpPr>
        <p:spPr bwMode="auto">
          <a:xfrm>
            <a:off x="1747839" y="1201042"/>
            <a:ext cx="8591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任意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两条由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到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b="1" i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的有向分段光滑曲线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473576" y="2742303"/>
            <a:ext cx="2125209" cy="924032"/>
            <a:chOff x="1882" y="1525"/>
            <a:chExt cx="1384" cy="585"/>
          </a:xfrm>
        </p:grpSpPr>
        <p:graphicFrame>
          <p:nvGraphicFramePr>
            <p:cNvPr id="29717" name="Object 11"/>
            <p:cNvGraphicFramePr>
              <a:graphicFrameLocks noChangeAspect="1"/>
            </p:cNvGraphicFramePr>
            <p:nvPr/>
          </p:nvGraphicFramePr>
          <p:xfrm>
            <a:off x="1882" y="1525"/>
            <a:ext cx="1384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9" name="Equation" r:id="rId17" imgW="2190616" imgH="800020" progId="Equation.3">
                    <p:embed/>
                  </p:oleObj>
                </mc:Choice>
                <mc:Fallback>
                  <p:oleObj name="Equation" r:id="rId17" imgW="2190616" imgH="8000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525"/>
                          <a:ext cx="1384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7493105"/>
                </p:ext>
              </p:extLst>
            </p:nvPr>
          </p:nvGraphicFramePr>
          <p:xfrm>
            <a:off x="2028" y="1670"/>
            <a:ext cx="286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50" name="Equation" r:id="rId19" imgW="203040" imgH="317160" progId="Equation.DSMT4">
                    <p:embed/>
                  </p:oleObj>
                </mc:Choice>
                <mc:Fallback>
                  <p:oleObj name="Equation" r:id="rId19" imgW="20304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1670"/>
                          <a:ext cx="286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2173288" y="3422650"/>
            <a:ext cx="2427288" cy="1063626"/>
            <a:chOff x="444" y="2235"/>
            <a:chExt cx="1529" cy="670"/>
          </a:xfrm>
        </p:grpSpPr>
        <p:graphicFrame>
          <p:nvGraphicFramePr>
            <p:cNvPr id="29715" name="Object 9"/>
            <p:cNvGraphicFramePr>
              <a:graphicFrameLocks noChangeAspect="1"/>
            </p:cNvGraphicFramePr>
            <p:nvPr/>
          </p:nvGraphicFramePr>
          <p:xfrm>
            <a:off x="445" y="2366"/>
            <a:ext cx="15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51" name="Equation" r:id="rId21" imgW="2419395" imgH="381013" progId="Equation.3">
                    <p:embed/>
                  </p:oleObj>
                </mc:Choice>
                <mc:Fallback>
                  <p:oleObj name="Equation" r:id="rId21" imgW="2419395" imgH="3810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" y="2366"/>
                          <a:ext cx="152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4362995"/>
                </p:ext>
              </p:extLst>
            </p:nvPr>
          </p:nvGraphicFramePr>
          <p:xfrm>
            <a:off x="444" y="2235"/>
            <a:ext cx="692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52" name="Equation" r:id="rId23" imgW="444240" imgH="431640" progId="Equation.DSMT4">
                    <p:embed/>
                  </p:oleObj>
                </mc:Choice>
                <mc:Fallback>
                  <p:oleObj name="Equation" r:id="rId23" imgW="4442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" y="2235"/>
                          <a:ext cx="692" cy="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95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862657"/>
              </p:ext>
            </p:extLst>
          </p:nvPr>
        </p:nvGraphicFramePr>
        <p:xfrm>
          <a:off x="4656138" y="3666336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53" name="公式" r:id="rId25" imgW="571590" imgH="362016" progId="Equation.3">
                  <p:embed/>
                </p:oleObj>
              </mc:Choice>
              <mc:Fallback>
                <p:oleObj name="公式" r:id="rId25" imgW="571590" imgH="362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3666336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9513" name="Text Box 57"/>
          <p:cNvSpPr txBox="1">
            <a:spLocks noChangeArrowheads="1"/>
          </p:cNvSpPr>
          <p:nvPr/>
        </p:nvSpPr>
        <p:spPr bwMode="auto">
          <a:xfrm>
            <a:off x="1847850" y="5214938"/>
            <a:ext cx="7634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3300"/>
                </a:solidFill>
                <a:ea typeface="宋体" panose="02010600030101010101" pitchFamily="2" charset="-122"/>
              </a:rPr>
              <a:t>说明</a:t>
            </a: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: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积分与路径无关时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曲线积分可记为： </a:t>
            </a:r>
          </a:p>
        </p:txBody>
      </p:sp>
      <p:graphicFrame>
        <p:nvGraphicFramePr>
          <p:cNvPr id="6595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909878"/>
              </p:ext>
            </p:extLst>
          </p:nvPr>
        </p:nvGraphicFramePr>
        <p:xfrm>
          <a:off x="4656138" y="4430206"/>
          <a:ext cx="229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54" name="公式" r:id="rId27" imgW="2286000" imgH="838373" progId="Equation.3">
                  <p:embed/>
                </p:oleObj>
              </mc:Choice>
              <mc:Fallback>
                <p:oleObj name="公式" r:id="rId27" imgW="2286000" imgH="838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4430206"/>
                        <a:ext cx="229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5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091958"/>
              </p:ext>
            </p:extLst>
          </p:nvPr>
        </p:nvGraphicFramePr>
        <p:xfrm>
          <a:off x="2081213" y="4413260"/>
          <a:ext cx="246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55" name="公式" r:id="rId29" imgW="2457405" imgH="838373" progId="Equation.3">
                  <p:embed/>
                </p:oleObj>
              </mc:Choice>
              <mc:Fallback>
                <p:oleObj name="公式" r:id="rId29" imgW="2457405" imgH="838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4413260"/>
                        <a:ext cx="2463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9516" name="Line 60"/>
          <p:cNvSpPr>
            <a:spLocks noChangeShapeType="1"/>
          </p:cNvSpPr>
          <p:nvPr/>
        </p:nvSpPr>
        <p:spPr bwMode="auto">
          <a:xfrm>
            <a:off x="1531938" y="5214938"/>
            <a:ext cx="3124200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2855913" y="5672145"/>
            <a:ext cx="4495800" cy="925513"/>
            <a:chOff x="243" y="3618"/>
            <a:chExt cx="2832" cy="583"/>
          </a:xfrm>
        </p:grpSpPr>
        <p:graphicFrame>
          <p:nvGraphicFramePr>
            <p:cNvPr id="29713" name="Object 7"/>
            <p:cNvGraphicFramePr>
              <a:graphicFrameLocks noChangeAspect="1"/>
            </p:cNvGraphicFramePr>
            <p:nvPr/>
          </p:nvGraphicFramePr>
          <p:xfrm>
            <a:off x="243" y="3721"/>
            <a:ext cx="283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56" name="Equation" r:id="rId31" imgW="4486297" imgH="752349" progId="Equation.3">
                    <p:embed/>
                  </p:oleObj>
                </mc:Choice>
                <mc:Fallback>
                  <p:oleObj name="Equation" r:id="rId31" imgW="4486297" imgH="752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" y="3721"/>
                          <a:ext cx="283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6666034"/>
                </p:ext>
              </p:extLst>
            </p:nvPr>
          </p:nvGraphicFramePr>
          <p:xfrm>
            <a:off x="1636" y="3618"/>
            <a:ext cx="465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57" name="Equation" r:id="rId33" imgW="304560" imgH="342720" progId="Equation.DSMT4">
                    <p:embed/>
                  </p:oleObj>
                </mc:Choice>
                <mc:Fallback>
                  <p:oleObj name="Equation" r:id="rId33" imgW="30456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6" y="3618"/>
                          <a:ext cx="465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2809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9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80" grpId="0" autoUpdateAnimBg="0"/>
      <p:bldP spid="659513" grpId="0" build="p" autoUpdateAnimBg="0"/>
      <p:bldP spid="6595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905001" y="381001"/>
            <a:ext cx="2192908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积分因子</a:t>
            </a:r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solidFill>
                  <a:srgbClr val="CC0000"/>
                </a:solidFill>
                <a:ea typeface="黑体" panose="02010609060101010101" pitchFamily="49" charset="-122"/>
              </a:rPr>
              <a:t>   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1752599" y="980004"/>
            <a:ext cx="9247909" cy="206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若存在一函数</a:t>
            </a: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使方程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是全微分方程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则函数</a:t>
            </a: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叫做方程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dx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的积分因子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52599" y="3130201"/>
            <a:ext cx="8686800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一般情况下积分因子并不好求，但在特殊情况</a:t>
            </a: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268207"/>
              </p:ext>
            </p:extLst>
          </p:nvPr>
        </p:nvGraphicFramePr>
        <p:xfrm>
          <a:off x="4435835" y="3627719"/>
          <a:ext cx="21717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8" name="Equation" r:id="rId4" imgW="1002960" imgH="444240" progId="Equation.DSMT4">
                  <p:embed/>
                </p:oleObj>
              </mc:Choice>
              <mc:Fallback>
                <p:oleObj name="Equation" r:id="rId4" imgW="1002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835" y="3627719"/>
                        <a:ext cx="21717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811411"/>
              </p:ext>
            </p:extLst>
          </p:nvPr>
        </p:nvGraphicFramePr>
        <p:xfrm>
          <a:off x="4667250" y="5043488"/>
          <a:ext cx="183673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9" name="Equation" r:id="rId6" imgW="736560" imgH="291960" progId="Equation.DSMT4">
                  <p:embed/>
                </p:oleObj>
              </mc:Choice>
              <mc:Fallback>
                <p:oleObj name="Equation" r:id="rId6" imgW="7365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5043488"/>
                        <a:ext cx="1836738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52600" y="4685462"/>
            <a:ext cx="8686800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积分因子可写为</a:t>
            </a:r>
          </a:p>
        </p:txBody>
      </p:sp>
    </p:spTree>
    <p:extLst>
      <p:ext uri="{BB962C8B-B14F-4D97-AF65-F5344CB8AC3E}">
        <p14:creationId xmlns:p14="http://schemas.microsoft.com/office/powerpoint/2010/main" val="2353948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 autoUpdateAnimBg="0"/>
      <p:bldP spid="59399" grpId="0" build="p" autoUpdateAnimBg="0"/>
      <p:bldP spid="5" grpId="0" build="p" autoUpdateAnimBg="0"/>
      <p:bldP spid="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719553" y="660651"/>
            <a:ext cx="8301902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rgbClr val="CC00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CC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求方程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ydx</a:t>
            </a:r>
            <a:r>
              <a:rPr lang="en-US" altLang="zh-CN" b="1" dirty="0" err="1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-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xdy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的积分因子并求其通解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000375" y="1471759"/>
            <a:ext cx="804707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r>
              <a:rPr lang="zh-CN" altLang="en-US" sz="2600" b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719553" y="1471759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b="1" dirty="0">
                <a:solidFill>
                  <a:srgbClr val="CC00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600" b="1" dirty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600" dirty="0">
                <a:solidFill>
                  <a:srgbClr val="CC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2518569" y="2977021"/>
            <a:ext cx="963612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465726" y="4183336"/>
            <a:ext cx="3404778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故所给方程的通解为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035558" y="1197821"/>
          <a:ext cx="2707341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98" name="Equation" r:id="rId4" imgW="1218960" imgH="431640" progId="Equation.DSMT4">
                  <p:embed/>
                </p:oleObj>
              </mc:Choice>
              <mc:Fallback>
                <p:oleObj name="Equation" r:id="rId4" imgW="1218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5558" y="1197821"/>
                        <a:ext cx="2707341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908890" y="2045400"/>
          <a:ext cx="4696306" cy="96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99" name="Equation" r:id="rId6" imgW="2108160" imgH="431640" progId="Equation.DSMT4">
                  <p:embed/>
                </p:oleObj>
              </mc:Choice>
              <mc:Fallback>
                <p:oleObj name="Equation" r:id="rId6" imgW="2108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08890" y="2045400"/>
                        <a:ext cx="4696306" cy="961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3606068" y="3004250"/>
          <a:ext cx="2707341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00" name="Equation" r:id="rId8" imgW="1218960" imgH="431640" progId="Equation.DSMT4">
                  <p:embed/>
                </p:oleObj>
              </mc:Choice>
              <mc:Fallback>
                <p:oleObj name="Equation" r:id="rId8" imgW="1218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06068" y="3004250"/>
                        <a:ext cx="2707341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4263736" y="4621909"/>
          <a:ext cx="991755" cy="99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01" name="Equation" r:id="rId10" imgW="431640" imgH="431640" progId="Equation.DSMT4">
                  <p:embed/>
                </p:oleObj>
              </mc:Choice>
              <mc:Fallback>
                <p:oleObj name="Equation" r:id="rId10" imgW="431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63736" y="4621909"/>
                        <a:ext cx="991755" cy="991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702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p" autoUpdateAnimBg="0"/>
      <p:bldP spid="59397" grpId="0" build="p" autoUpdateAnimBg="0"/>
      <p:bldP spid="59402" grpId="0" build="p" autoUpdateAnimBg="0"/>
      <p:bldP spid="59404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598764" y="854473"/>
            <a:ext cx="8537575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求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方程  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ydx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+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-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xdy</a:t>
            </a:r>
            <a:r>
              <a:rPr lang="en-US" altLang="zh-CN" b="1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积分因子并求其通解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752600" y="1811753"/>
            <a:ext cx="708527" cy="46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C0000"/>
                </a:solidFill>
                <a:latin typeface="+mn-ea"/>
                <a:ea typeface="+mn-ea"/>
              </a:rPr>
              <a:t>解 </a:t>
            </a:r>
            <a:r>
              <a:rPr lang="zh-CN" altLang="en-US" sz="2600" dirty="0" smtClean="0">
                <a:solidFill>
                  <a:srgbClr val="CC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endParaRPr lang="zh-CN" altLang="en-US" sz="2600" dirty="0">
              <a:solidFill>
                <a:srgbClr val="CC0000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549770" y="3626310"/>
            <a:ext cx="1982915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积分得通解  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736726" y="1794690"/>
            <a:ext cx="4343400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方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程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的各项重新合并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得  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1867217" y="2532753"/>
            <a:ext cx="4037965" cy="47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ydx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xdy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ydx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xdy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, 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1757594" y="3248390"/>
            <a:ext cx="2164054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再把它改写成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6322885" y="1752600"/>
            <a:ext cx="5414241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用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积分因子乘以方程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方程变为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6322885" y="1811753"/>
            <a:ext cx="0" cy="4572000"/>
          </a:xfrm>
          <a:prstGeom prst="line">
            <a:avLst/>
          </a:prstGeom>
          <a:noFill/>
          <a:ln w="38100" cmpd="dbl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770618" y="3835579"/>
          <a:ext cx="4231161" cy="1110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74" name="Equation" r:id="rId4" imgW="1790640" imgH="469800" progId="Equation.DSMT4">
                  <p:embed/>
                </p:oleObj>
              </mc:Choice>
              <mc:Fallback>
                <p:oleObj name="Equation" r:id="rId4" imgW="17906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0618" y="3835579"/>
                        <a:ext cx="4231161" cy="1110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736726" y="4852792"/>
          <a:ext cx="4570373" cy="983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75" name="Equation" r:id="rId6" imgW="2006280" imgH="431640" progId="Equation.DSMT4">
                  <p:embed/>
                </p:oleObj>
              </mc:Choice>
              <mc:Fallback>
                <p:oleObj name="Equation" r:id="rId6" imgW="2006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6726" y="4852792"/>
                        <a:ext cx="4570373" cy="983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6957091" y="2490285"/>
          <a:ext cx="31511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76" name="Equation" r:id="rId8" imgW="1333440" imgH="431640" progId="Equation.DSMT4">
                  <p:embed/>
                </p:oleObj>
              </mc:Choice>
              <mc:Fallback>
                <p:oleObj name="Equation" r:id="rId8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57091" y="2490285"/>
                        <a:ext cx="3151188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6867552" y="4097753"/>
          <a:ext cx="3070928" cy="102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77" name="Equation" r:id="rId10" imgW="1295280" imgH="431640" progId="Equation.DSMT4">
                  <p:embed/>
                </p:oleObj>
              </mc:Choice>
              <mc:Fallback>
                <p:oleObj name="Equation" r:id="rId10" imgW="1295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67552" y="4097753"/>
                        <a:ext cx="3070928" cy="1023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518275" y="5053013"/>
          <a:ext cx="22494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78" name="Equation" r:id="rId12" imgW="977760" imgH="469800" progId="Equation.DSMT4">
                  <p:embed/>
                </p:oleObj>
              </mc:Choice>
              <mc:Fallback>
                <p:oleObj name="Equation" r:id="rId12" imgW="977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18275" y="5053013"/>
                        <a:ext cx="2249488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16363" y="872695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99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19" grpId="0" build="p" autoUpdateAnimBg="0"/>
      <p:bldP spid="60421" grpId="0"/>
      <p:bldP spid="60422" grpId="0" build="p" autoUpdateAnimBg="0"/>
      <p:bldP spid="60423" grpId="0" build="p" autoUpdateAnimBg="0"/>
      <p:bldP spid="60424" grpId="0" build="p" autoUpdateAnimBg="0"/>
      <p:bldP spid="60425" grpId="0"/>
      <p:bldP spid="604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752600" y="381000"/>
            <a:ext cx="531074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一阶线性方程的积分因子</a:t>
            </a:r>
            <a:r>
              <a:rPr lang="zh-CN" altLang="en-US" sz="32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524000" y="990600"/>
            <a:ext cx="2282676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可以验证  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752600" y="1778293"/>
            <a:ext cx="7373813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是一阶线性方程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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的一个积分因子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752600" y="2357818"/>
            <a:ext cx="7456055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在一阶线性方程的两边乘以</a:t>
            </a: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得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752600" y="4229100"/>
            <a:ext cx="3231654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两边积分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便得通解 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806676" y="1081259"/>
          <a:ext cx="2242632" cy="69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98" name="Equation" r:id="rId4" imgW="939600" imgH="291960" progId="Equation.DSMT4">
                  <p:embed/>
                </p:oleObj>
              </mc:Choice>
              <mc:Fallback>
                <p:oleObj name="Equation" r:id="rId4" imgW="939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06676" y="1081259"/>
                        <a:ext cx="2242632" cy="697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665338" y="2815643"/>
          <a:ext cx="6031895" cy="704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99" name="Equation" r:id="rId6" imgW="2501640" imgH="291960" progId="Equation.DSMT4">
                  <p:embed/>
                </p:oleObj>
              </mc:Choice>
              <mc:Fallback>
                <p:oleObj name="Equation" r:id="rId6" imgW="25016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5338" y="2815643"/>
                        <a:ext cx="6031895" cy="704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687945" y="3549699"/>
          <a:ext cx="5344001" cy="694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0" name="Equation" r:id="rId8" imgW="2247840" imgH="291960" progId="Equation.DSMT4">
                  <p:embed/>
                </p:oleObj>
              </mc:Choice>
              <mc:Fallback>
                <p:oleObj name="Equation" r:id="rId8" imgW="2247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7945" y="3549699"/>
                        <a:ext cx="5344001" cy="694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3368427" y="4773728"/>
          <a:ext cx="471011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1" name="Equation" r:id="rId10" imgW="1981080" imgH="330120" progId="Equation.DSMT4">
                  <p:embed/>
                </p:oleObj>
              </mc:Choice>
              <mc:Fallback>
                <p:oleObj name="Equation" r:id="rId10" imgW="1981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68427" y="4773728"/>
                        <a:ext cx="4710113" cy="78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1752600" y="5696244"/>
          <a:ext cx="61277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2" name="Equation" r:id="rId12" imgW="2577960" imgH="330120" progId="Equation.DSMT4">
                  <p:embed/>
                </p:oleObj>
              </mc:Choice>
              <mc:Fallback>
                <p:oleObj name="Equation" r:id="rId12" imgW="25779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52600" y="5696244"/>
                        <a:ext cx="6127750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5998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  <p:bldP spid="61445" grpId="0" build="p" autoUpdateAnimBg="0"/>
      <p:bldP spid="61446" grpId="0" build="p" autoUpdateAnimBg="0"/>
      <p:bldP spid="6144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634641" y="1324966"/>
            <a:ext cx="609141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zh-CN" altLang="en-US" sz="2600" dirty="0" smtClean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endParaRPr lang="zh-CN" altLang="en-US" sz="26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734964" y="1324966"/>
            <a:ext cx="3052118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方程的积分因子为  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1763162" y="4775014"/>
            <a:ext cx="2962349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因此方程的通解为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606675" y="344954"/>
          <a:ext cx="5456670" cy="92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6" name="Equation" r:id="rId4" imgW="2387520" imgH="406080" progId="Equation.DSMT4">
                  <p:embed/>
                </p:oleObj>
              </mc:Choice>
              <mc:Fallback>
                <p:oleObj name="Equation" r:id="rId4" imgW="23875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06675" y="344954"/>
                        <a:ext cx="5456670" cy="928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52600" y="500390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936801" y="1804005"/>
          <a:ext cx="275838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7" name="Equation" r:id="rId6" imgW="1231560" imgH="291960" progId="Equation.DSMT4">
                  <p:embed/>
                </p:oleObj>
              </mc:Choice>
              <mc:Fallback>
                <p:oleObj name="Equation" r:id="rId6" imgW="1231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36801" y="1804005"/>
                        <a:ext cx="2758385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685766" y="2491666"/>
          <a:ext cx="3117143" cy="57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8" name="Equation" r:id="rId8" imgW="1307880" imgH="241200" progId="Equation.DSMT4">
                  <p:embed/>
                </p:oleObj>
              </mc:Choice>
              <mc:Fallback>
                <p:oleObj name="Equation" r:id="rId8" imgW="1307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5766" y="2491666"/>
                        <a:ext cx="3117143" cy="575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114134" y="3170761"/>
          <a:ext cx="3645333" cy="617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9" name="Equation" r:id="rId10" imgW="1498320" imgH="253800" progId="Equation.DSMT4">
                  <p:embed/>
                </p:oleObj>
              </mc:Choice>
              <mc:Fallback>
                <p:oleObj name="Equation" r:id="rId10" imgW="1498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4134" y="3170761"/>
                        <a:ext cx="3645333" cy="617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5867399" y="3204865"/>
          <a:ext cx="2743620" cy="583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0" name="Equation" r:id="rId12" imgW="1193760" imgH="253800" progId="Equation.DSMT4">
                  <p:embed/>
                </p:oleObj>
              </mc:Choice>
              <mc:Fallback>
                <p:oleObj name="Equation" r:id="rId12" imgW="1193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67399" y="3204865"/>
                        <a:ext cx="2743620" cy="583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685766" y="3912019"/>
          <a:ext cx="5672392" cy="709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1" name="Equation" r:id="rId14" imgW="2336760" imgH="291960" progId="Equation.DSMT4">
                  <p:embed/>
                </p:oleObj>
              </mc:Choice>
              <mc:Fallback>
                <p:oleObj name="Equation" r:id="rId14" imgW="23367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85766" y="3912019"/>
                        <a:ext cx="5672392" cy="709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2945822" y="5341718"/>
          <a:ext cx="47783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2" name="Equation" r:id="rId16" imgW="1968480" imgH="291960" progId="Equation.DSMT4">
                  <p:embed/>
                </p:oleObj>
              </mc:Choice>
              <mc:Fallback>
                <p:oleObj name="Equation" r:id="rId16" imgW="19684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45822" y="5341718"/>
                        <a:ext cx="477837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3750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  <p:bldP spid="62468" grpId="0" build="p" autoUpdateAnimBg="0"/>
      <p:bldP spid="62474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7804" y="1166199"/>
            <a:ext cx="8672945" cy="6858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第二类曲线积分常用计算方法小结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2133599" y="2071143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直接化为定积分计算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2135188" y="2801487"/>
            <a:ext cx="72390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用格林公式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: (1)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封闭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且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内无奇点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                        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(2)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L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非封闭：添加辅助线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                        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(3)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内有奇点：挖去奇点</a:t>
            </a: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2133599" y="4649426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曲线积分与路径无关时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改变积分路径简化计算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5064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7" grpId="0" build="p" autoUpdateAnimBg="0"/>
      <p:bldP spid="681988" grpId="0" build="p" autoUpdateAnimBg="0"/>
      <p:bldP spid="68198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Text Box 2"/>
          <p:cNvSpPr txBox="1">
            <a:spLocks noChangeArrowheads="1"/>
          </p:cNvSpPr>
          <p:nvPr/>
        </p:nvSpPr>
        <p:spPr bwMode="auto">
          <a:xfrm>
            <a:off x="930424" y="1289751"/>
            <a:ext cx="640079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内取定点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和任一点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y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,</a:t>
            </a:r>
          </a:p>
        </p:txBody>
      </p:sp>
      <p:graphicFrame>
        <p:nvGraphicFramePr>
          <p:cNvPr id="66150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236963"/>
              </p:ext>
            </p:extLst>
          </p:nvPr>
        </p:nvGraphicFramePr>
        <p:xfrm>
          <a:off x="1308781" y="2501310"/>
          <a:ext cx="36671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2" name="Equation" r:id="rId5" imgW="1549080" imgH="304560" progId="Equation.DSMT4">
                  <p:embed/>
                </p:oleObj>
              </mc:Choice>
              <mc:Fallback>
                <p:oleObj name="Equation" r:id="rId5" imgW="1549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781" y="2501310"/>
                        <a:ext cx="36671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277232"/>
              </p:ext>
            </p:extLst>
          </p:nvPr>
        </p:nvGraphicFramePr>
        <p:xfrm>
          <a:off x="1708944" y="3361978"/>
          <a:ext cx="408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3" name="公式" r:id="rId7" imgW="4076790" imgH="419007" progId="Equation.3">
                  <p:embed/>
                </p:oleObj>
              </mc:Choice>
              <mc:Fallback>
                <p:oleObj name="公式" r:id="rId7" imgW="4076790" imgH="4190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944" y="3361978"/>
                        <a:ext cx="408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1068389" y="3274666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6615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068210"/>
              </p:ext>
            </p:extLst>
          </p:nvPr>
        </p:nvGraphicFramePr>
        <p:xfrm>
          <a:off x="7518401" y="4908314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4" name="公式" r:id="rId9" imgW="1590697" imgH="381013" progId="Equation.3">
                  <p:embed/>
                </p:oleObj>
              </mc:Choice>
              <mc:Fallback>
                <p:oleObj name="公式" r:id="rId9" imgW="1590697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1" y="4908314"/>
                        <a:ext cx="160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888383"/>
              </p:ext>
            </p:extLst>
          </p:nvPr>
        </p:nvGraphicFramePr>
        <p:xfrm>
          <a:off x="2108201" y="4654572"/>
          <a:ext cx="238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5" name="公式" r:id="rId11" imgW="2381384" imgH="905041" progId="Equation.3">
                  <p:embed/>
                </p:oleObj>
              </mc:Choice>
              <mc:Fallback>
                <p:oleObj name="公式" r:id="rId11" imgW="2381384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1" y="4654572"/>
                        <a:ext cx="2387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452333"/>
              </p:ext>
            </p:extLst>
          </p:nvPr>
        </p:nvGraphicFramePr>
        <p:xfrm>
          <a:off x="4495801" y="4887283"/>
          <a:ext cx="302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6" name="公式" r:id="rId13" imgW="3009990" imgH="552344" progId="Equation.3">
                  <p:embed/>
                </p:oleObj>
              </mc:Choice>
              <mc:Fallback>
                <p:oleObj name="公式" r:id="rId13" imgW="3009990" imgH="5523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4887283"/>
                        <a:ext cx="3022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87087"/>
              </p:ext>
            </p:extLst>
          </p:nvPr>
        </p:nvGraphicFramePr>
        <p:xfrm>
          <a:off x="2531382" y="3917493"/>
          <a:ext cx="2444524" cy="667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7" name="Equation" r:id="rId15" imgW="1130040" imgH="304560" progId="Equation.DSMT4">
                  <p:embed/>
                </p:oleObj>
              </mc:Choice>
              <mc:Fallback>
                <p:oleObj name="Equation" r:id="rId15" imgW="1130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382" y="3917493"/>
                        <a:ext cx="2444524" cy="667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652999"/>
              </p:ext>
            </p:extLst>
          </p:nvPr>
        </p:nvGraphicFramePr>
        <p:xfrm>
          <a:off x="5110164" y="3924196"/>
          <a:ext cx="1557337" cy="685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8" name="Equation" r:id="rId17" imgW="698400" imgH="304560" progId="Equation.DSMT4">
                  <p:embed/>
                </p:oleObj>
              </mc:Choice>
              <mc:Fallback>
                <p:oleObj name="Equation" r:id="rId17" imgW="698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4" y="3924196"/>
                        <a:ext cx="1557337" cy="685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445946"/>
              </p:ext>
            </p:extLst>
          </p:nvPr>
        </p:nvGraphicFramePr>
        <p:xfrm>
          <a:off x="6667501" y="4102882"/>
          <a:ext cx="294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9" name="公式" r:id="rId19" imgW="2933610" imgH="381013" progId="Equation.3">
                  <p:embed/>
                </p:oleObj>
              </mc:Choice>
              <mc:Fallback>
                <p:oleObj name="公式" r:id="rId19" imgW="2933610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1" y="4102882"/>
                        <a:ext cx="294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16" name="Text Box 12"/>
          <p:cNvSpPr txBox="1">
            <a:spLocks noChangeArrowheads="1"/>
          </p:cNvSpPr>
          <p:nvPr/>
        </p:nvSpPr>
        <p:spPr bwMode="auto">
          <a:xfrm>
            <a:off x="1708944" y="5708649"/>
            <a:ext cx="195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同理可证</a:t>
            </a:r>
          </a:p>
        </p:txBody>
      </p:sp>
      <p:graphicFrame>
        <p:nvGraphicFramePr>
          <p:cNvPr id="6615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658326"/>
              </p:ext>
            </p:extLst>
          </p:nvPr>
        </p:nvGraphicFramePr>
        <p:xfrm>
          <a:off x="3359944" y="5615531"/>
          <a:ext cx="60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0" name="公式" r:id="rId21" imgW="599918" imgH="905041" progId="Equation.3">
                  <p:embed/>
                </p:oleObj>
              </mc:Choice>
              <mc:Fallback>
                <p:oleObj name="公式" r:id="rId21" imgW="599918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944" y="5615531"/>
                        <a:ext cx="609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692314"/>
              </p:ext>
            </p:extLst>
          </p:nvPr>
        </p:nvGraphicFramePr>
        <p:xfrm>
          <a:off x="4014086" y="5875881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1" name="公式" r:id="rId23" imgW="1590697" imgH="381013" progId="Equation.3">
                  <p:embed/>
                </p:oleObj>
              </mc:Choice>
              <mc:Fallback>
                <p:oleObj name="公式" r:id="rId23" imgW="1590697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086" y="5875881"/>
                        <a:ext cx="160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19" name="Text Box 15"/>
          <p:cNvSpPr txBox="1">
            <a:spLocks noChangeArrowheads="1"/>
          </p:cNvSpPr>
          <p:nvPr/>
        </p:nvSpPr>
        <p:spPr bwMode="auto">
          <a:xfrm>
            <a:off x="5658828" y="572366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因此有</a:t>
            </a:r>
          </a:p>
        </p:txBody>
      </p:sp>
      <p:graphicFrame>
        <p:nvGraphicFramePr>
          <p:cNvPr id="6615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285147"/>
              </p:ext>
            </p:extLst>
          </p:nvPr>
        </p:nvGraphicFramePr>
        <p:xfrm>
          <a:off x="6932613" y="5833786"/>
          <a:ext cx="267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2" name="Equation" r:id="rId25" imgW="2667179" imgH="381013" progId="Equation.3">
                  <p:embed/>
                </p:oleObj>
              </mc:Choice>
              <mc:Fallback>
                <p:oleObj name="Equation" r:id="rId25" imgW="2667179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613" y="5833786"/>
                        <a:ext cx="2679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21" name="Text Box 17"/>
          <p:cNvSpPr txBox="1">
            <a:spLocks noChangeArrowheads="1"/>
          </p:cNvSpPr>
          <p:nvPr/>
        </p:nvSpPr>
        <p:spPr bwMode="auto">
          <a:xfrm>
            <a:off x="972209" y="1916989"/>
            <a:ext cx="4843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因曲线积分与路径无关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31762" name="AutoShape 18"/>
          <p:cNvSpPr>
            <a:spLocks noChangeArrowheads="1"/>
          </p:cNvSpPr>
          <p:nvPr/>
        </p:nvSpPr>
        <p:spPr bwMode="auto">
          <a:xfrm>
            <a:off x="3546567" y="893148"/>
            <a:ext cx="935037" cy="179387"/>
          </a:xfrm>
          <a:prstGeom prst="rightArrow">
            <a:avLst>
              <a:gd name="adj1" fmla="val 50000"/>
              <a:gd name="adj2" fmla="val 13031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0560050" y="1606550"/>
            <a:ext cx="1628775" cy="450850"/>
            <a:chOff x="4646" y="986"/>
            <a:chExt cx="1026" cy="284"/>
          </a:xfrm>
        </p:grpSpPr>
        <p:sp>
          <p:nvSpPr>
            <p:cNvPr id="31772" name="Line 20"/>
            <p:cNvSpPr>
              <a:spLocks noChangeShapeType="1"/>
            </p:cNvSpPr>
            <p:nvPr/>
          </p:nvSpPr>
          <p:spPr bwMode="auto">
            <a:xfrm>
              <a:off x="4656" y="1008"/>
              <a:ext cx="432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73" name="Object 15"/>
            <p:cNvGraphicFramePr>
              <a:graphicFrameLocks noChangeAspect="1"/>
            </p:cNvGraphicFramePr>
            <p:nvPr/>
          </p:nvGraphicFramePr>
          <p:xfrm>
            <a:off x="4646" y="1059"/>
            <a:ext cx="102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23" name="公式" r:id="rId27" imgW="1885816" imgH="381013" progId="Equation.3">
                    <p:embed/>
                  </p:oleObj>
                </mc:Choice>
                <mc:Fallback>
                  <p:oleObj name="公式" r:id="rId27" imgW="1885816" imgH="3810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" y="1059"/>
                          <a:ext cx="102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4" name="Oval 22"/>
            <p:cNvSpPr>
              <a:spLocks noChangeArrowheads="1"/>
            </p:cNvSpPr>
            <p:nvPr/>
          </p:nvSpPr>
          <p:spPr bwMode="auto">
            <a:xfrm>
              <a:off x="5102" y="986"/>
              <a:ext cx="34" cy="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8853195" y="1533029"/>
            <a:ext cx="1809751" cy="1563687"/>
            <a:chOff x="3454" y="1011"/>
            <a:chExt cx="1140" cy="985"/>
          </a:xfrm>
        </p:grpSpPr>
        <p:graphicFrame>
          <p:nvGraphicFramePr>
            <p:cNvPr id="31768" name="Object 13"/>
            <p:cNvGraphicFramePr>
              <a:graphicFrameLocks noChangeAspect="1"/>
            </p:cNvGraphicFramePr>
            <p:nvPr/>
          </p:nvGraphicFramePr>
          <p:xfrm>
            <a:off x="3964" y="1011"/>
            <a:ext cx="60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24" name="公式" r:id="rId29" imgW="1123816" imgH="381013" progId="Equation.3">
                    <p:embed/>
                  </p:oleObj>
                </mc:Choice>
                <mc:Fallback>
                  <p:oleObj name="公式" r:id="rId29" imgW="1123816" imgH="3810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" y="1011"/>
                          <a:ext cx="605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7671671"/>
                </p:ext>
              </p:extLst>
            </p:nvPr>
          </p:nvGraphicFramePr>
          <p:xfrm>
            <a:off x="3454" y="1764"/>
            <a:ext cx="73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25" name="公式" r:id="rId31" imgW="1361918" imgH="419007" progId="Equation.3">
                    <p:embed/>
                  </p:oleObj>
                </mc:Choice>
                <mc:Fallback>
                  <p:oleObj name="公式" r:id="rId31" imgW="1361918" imgH="4190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4" y="1764"/>
                          <a:ext cx="73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0" name="Oval 27"/>
            <p:cNvSpPr>
              <a:spLocks noChangeArrowheads="1"/>
            </p:cNvSpPr>
            <p:nvPr/>
          </p:nvSpPr>
          <p:spPr bwMode="auto">
            <a:xfrm>
              <a:off x="4560" y="1082"/>
              <a:ext cx="34" cy="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71" name="Oval 28"/>
            <p:cNvSpPr>
              <a:spLocks noChangeArrowheads="1"/>
            </p:cNvSpPr>
            <p:nvPr/>
          </p:nvSpPr>
          <p:spPr bwMode="auto">
            <a:xfrm>
              <a:off x="3825" y="1750"/>
              <a:ext cx="34" cy="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661533" name="Text Box 29"/>
          <p:cNvSpPr txBox="1">
            <a:spLocks noChangeArrowheads="1"/>
          </p:cNvSpPr>
          <p:nvPr/>
        </p:nvSpPr>
        <p:spPr bwMode="auto">
          <a:xfrm>
            <a:off x="4698705" y="1943788"/>
            <a:ext cx="4397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不管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怎么选取都确定函数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767" name="Rectangle 30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2108201" y="652213"/>
            <a:ext cx="297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证明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(2)             (3)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492958" y="1661840"/>
            <a:ext cx="1143000" cy="1178910"/>
            <a:chOff x="9469438" y="1635218"/>
            <a:chExt cx="1143000" cy="1178910"/>
          </a:xfrm>
        </p:grpSpPr>
        <p:sp>
          <p:nvSpPr>
            <p:cNvPr id="661527" name="Freeform 23"/>
            <p:cNvSpPr>
              <a:spLocks/>
            </p:cNvSpPr>
            <p:nvPr/>
          </p:nvSpPr>
          <p:spPr bwMode="auto">
            <a:xfrm>
              <a:off x="9469438" y="1635218"/>
              <a:ext cx="1143000" cy="1066800"/>
            </a:xfrm>
            <a:custGeom>
              <a:avLst/>
              <a:gdLst>
                <a:gd name="T0" fmla="*/ 0 w 720"/>
                <a:gd name="T1" fmla="*/ 2147483646 h 672"/>
                <a:gd name="T2" fmla="*/ 2147483646 w 720"/>
                <a:gd name="T3" fmla="*/ 2147483646 h 672"/>
                <a:gd name="T4" fmla="*/ 2147483646 w 720"/>
                <a:gd name="T5" fmla="*/ 2147483646 h 672"/>
                <a:gd name="T6" fmla="*/ 2147483646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672"/>
                <a:gd name="T14" fmla="*/ 720 w 720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672">
                  <a:moveTo>
                    <a:pt x="0" y="672"/>
                  </a:moveTo>
                  <a:cubicBezTo>
                    <a:pt x="140" y="652"/>
                    <a:pt x="280" y="632"/>
                    <a:pt x="384" y="576"/>
                  </a:cubicBezTo>
                  <a:cubicBezTo>
                    <a:pt x="488" y="520"/>
                    <a:pt x="568" y="432"/>
                    <a:pt x="624" y="336"/>
                  </a:cubicBezTo>
                  <a:cubicBezTo>
                    <a:pt x="680" y="240"/>
                    <a:pt x="704" y="56"/>
                    <a:pt x="720" y="0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192341" y="2352463"/>
              <a:ext cx="369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43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1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6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6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6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6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6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6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6" grpId="0" autoUpdateAnimBg="0"/>
      <p:bldP spid="661509" grpId="0" autoUpdateAnimBg="0"/>
      <p:bldP spid="661516" grpId="0" autoUpdateAnimBg="0"/>
      <p:bldP spid="661519" grpId="0" autoUpdateAnimBg="0"/>
      <p:bldP spid="661521" grpId="0" autoUpdateAnimBg="0"/>
      <p:bldP spid="66153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Text Box 2"/>
          <p:cNvSpPr txBox="1">
            <a:spLocks noChangeArrowheads="1"/>
          </p:cNvSpPr>
          <p:nvPr/>
        </p:nvSpPr>
        <p:spPr bwMode="auto">
          <a:xfrm>
            <a:off x="1981200" y="1544521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设存在函数</a:t>
            </a:r>
            <a:r>
              <a:rPr lang="zh-CN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使得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355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2805"/>
              </p:ext>
            </p:extLst>
          </p:nvPr>
        </p:nvGraphicFramePr>
        <p:xfrm>
          <a:off x="6096000" y="1638488"/>
          <a:ext cx="269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7" name="公式" r:id="rId5" imgW="2686184" imgH="381013" progId="Equation.3">
                  <p:embed/>
                </p:oleObj>
              </mc:Choice>
              <mc:Fallback>
                <p:oleObj name="公式" r:id="rId5" imgW="2686184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638488"/>
                        <a:ext cx="2692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2083662" y="2299077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则有：</a:t>
            </a:r>
          </a:p>
        </p:txBody>
      </p:sp>
      <p:graphicFrame>
        <p:nvGraphicFramePr>
          <p:cNvPr id="6635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673092"/>
              </p:ext>
            </p:extLst>
          </p:nvPr>
        </p:nvGraphicFramePr>
        <p:xfrm>
          <a:off x="3474060" y="2176841"/>
          <a:ext cx="4356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8" name="公式" r:id="rId7" imgW="4343579" imgH="905041" progId="Equation.3">
                  <p:embed/>
                </p:oleObj>
              </mc:Choice>
              <mc:Fallback>
                <p:oleObj name="公式" r:id="rId7" imgW="4343579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060" y="2176841"/>
                        <a:ext cx="4356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701244"/>
              </p:ext>
            </p:extLst>
          </p:nvPr>
        </p:nvGraphicFramePr>
        <p:xfrm>
          <a:off x="6211888" y="4425758"/>
          <a:ext cx="2349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9" name="公式" r:id="rId9" imgW="2343016" imgH="952354" progId="Equation.3">
                  <p:embed/>
                </p:oleObj>
              </mc:Choice>
              <mc:Fallback>
                <p:oleObj name="公式" r:id="rId9" imgW="2343016" imgH="952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88" y="4425758"/>
                        <a:ext cx="2349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60" name="Text Box 8"/>
          <p:cNvSpPr txBox="1">
            <a:spLocks noChangeArrowheads="1"/>
          </p:cNvSpPr>
          <p:nvPr/>
        </p:nvSpPr>
        <p:spPr bwMode="auto">
          <a:xfrm>
            <a:off x="1981200" y="5679282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从而在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内每一点都有</a:t>
            </a:r>
          </a:p>
        </p:txBody>
      </p:sp>
      <p:graphicFrame>
        <p:nvGraphicFramePr>
          <p:cNvPr id="6635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193770"/>
              </p:ext>
            </p:extLst>
          </p:nvPr>
        </p:nvGraphicFramePr>
        <p:xfrm>
          <a:off x="5824538" y="5481638"/>
          <a:ext cx="1562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0" name="公式" r:id="rId11" imgW="1552687" imgH="905041" progId="Equation.3">
                  <p:embed/>
                </p:oleObj>
              </mc:Choice>
              <mc:Fallback>
                <p:oleObj name="公式" r:id="rId11" imgW="1552687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8" y="5481638"/>
                        <a:ext cx="1562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3302726" y="1109449"/>
            <a:ext cx="935038" cy="179388"/>
          </a:xfrm>
          <a:prstGeom prst="rightArrow">
            <a:avLst>
              <a:gd name="adj1" fmla="val 50000"/>
              <a:gd name="adj2" fmla="val 13030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356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041820"/>
              </p:ext>
            </p:extLst>
          </p:nvPr>
        </p:nvGraphicFramePr>
        <p:xfrm>
          <a:off x="2319338" y="3286968"/>
          <a:ext cx="5067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1" name="公式" r:id="rId13" imgW="5057887" imgH="952354" progId="Equation.3">
                  <p:embed/>
                </p:oleObj>
              </mc:Choice>
              <mc:Fallback>
                <p:oleObj name="公式" r:id="rId13" imgW="5057887" imgH="952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286968"/>
                        <a:ext cx="5067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Rectangle 12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878013" y="912200"/>
            <a:ext cx="297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证明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(3)             (4)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83662" y="4648802"/>
            <a:ext cx="5105400" cy="612036"/>
            <a:chOff x="2308225" y="4062413"/>
            <a:chExt cx="5105400" cy="612036"/>
          </a:xfrm>
        </p:grpSpPr>
        <p:sp>
          <p:nvSpPr>
            <p:cNvPr id="663558" name="Text Box 6"/>
            <p:cNvSpPr txBox="1">
              <a:spLocks noChangeArrowheads="1"/>
            </p:cNvSpPr>
            <p:nvPr/>
          </p:nvSpPr>
          <p:spPr bwMode="auto">
            <a:xfrm>
              <a:off x="2308225" y="4062413"/>
              <a:ext cx="51054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由于             在 </a:t>
              </a:r>
              <a:r>
                <a:rPr lang="en-US" altLang="zh-CN" b="1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D 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内连续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8042756"/>
                </p:ext>
              </p:extLst>
            </p:nvPr>
          </p:nvGraphicFramePr>
          <p:xfrm>
            <a:off x="3108398" y="4084223"/>
            <a:ext cx="1180451" cy="590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02" name="Equation" r:id="rId16" imgW="482400" imgH="241200" progId="Equation.DSMT4">
                    <p:embed/>
                  </p:oleObj>
                </mc:Choice>
                <mc:Fallback>
                  <p:oleObj name="Equation" r:id="rId16" imgW="4824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108398" y="4084223"/>
                          <a:ext cx="1180451" cy="5902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6989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4" grpId="0" autoUpdateAnimBg="0"/>
      <p:bldP spid="663556" grpId="0" autoUpdateAnimBg="0"/>
      <p:bldP spid="66356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Text Box 2"/>
          <p:cNvSpPr txBox="1">
            <a:spLocks noChangeArrowheads="1"/>
          </p:cNvSpPr>
          <p:nvPr/>
        </p:nvSpPr>
        <p:spPr bwMode="auto">
          <a:xfrm>
            <a:off x="2202085" y="1974284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中任一分段光滑闭曲线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924801" y="1677988"/>
            <a:ext cx="2195513" cy="1878012"/>
            <a:chOff x="3936" y="832"/>
            <a:chExt cx="1728" cy="1480"/>
          </a:xfrm>
        </p:grpSpPr>
        <p:sp>
          <p:nvSpPr>
            <p:cNvPr id="35858" name="Freeform 4"/>
            <p:cNvSpPr>
              <a:spLocks/>
            </p:cNvSpPr>
            <p:nvPr/>
          </p:nvSpPr>
          <p:spPr bwMode="auto">
            <a:xfrm>
              <a:off x="3936" y="832"/>
              <a:ext cx="1728" cy="1480"/>
            </a:xfrm>
            <a:custGeom>
              <a:avLst/>
              <a:gdLst>
                <a:gd name="T0" fmla="*/ 48 w 1728"/>
                <a:gd name="T1" fmla="*/ 1040 h 1480"/>
                <a:gd name="T2" fmla="*/ 48 w 1728"/>
                <a:gd name="T3" fmla="*/ 464 h 1480"/>
                <a:gd name="T4" fmla="*/ 336 w 1728"/>
                <a:gd name="T5" fmla="*/ 80 h 1480"/>
                <a:gd name="T6" fmla="*/ 1200 w 1728"/>
                <a:gd name="T7" fmla="*/ 32 h 1480"/>
                <a:gd name="T8" fmla="*/ 1632 w 1728"/>
                <a:gd name="T9" fmla="*/ 272 h 1480"/>
                <a:gd name="T10" fmla="*/ 1728 w 1728"/>
                <a:gd name="T11" fmla="*/ 704 h 1480"/>
                <a:gd name="T12" fmla="*/ 1632 w 1728"/>
                <a:gd name="T13" fmla="*/ 1136 h 1480"/>
                <a:gd name="T14" fmla="*/ 1296 w 1728"/>
                <a:gd name="T15" fmla="*/ 1424 h 1480"/>
                <a:gd name="T16" fmla="*/ 816 w 1728"/>
                <a:gd name="T17" fmla="*/ 1472 h 1480"/>
                <a:gd name="T18" fmla="*/ 384 w 1728"/>
                <a:gd name="T19" fmla="*/ 1424 h 1480"/>
                <a:gd name="T20" fmla="*/ 240 w 1728"/>
                <a:gd name="T21" fmla="*/ 1232 h 1480"/>
                <a:gd name="T22" fmla="*/ 48 w 1728"/>
                <a:gd name="T23" fmla="*/ 1040 h 14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28"/>
                <a:gd name="T37" fmla="*/ 0 h 1480"/>
                <a:gd name="T38" fmla="*/ 1728 w 1728"/>
                <a:gd name="T39" fmla="*/ 1480 h 14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28" h="1480">
                  <a:moveTo>
                    <a:pt x="48" y="1040"/>
                  </a:moveTo>
                  <a:cubicBezTo>
                    <a:pt x="16" y="912"/>
                    <a:pt x="0" y="624"/>
                    <a:pt x="48" y="464"/>
                  </a:cubicBezTo>
                  <a:cubicBezTo>
                    <a:pt x="96" y="304"/>
                    <a:pt x="144" y="152"/>
                    <a:pt x="336" y="80"/>
                  </a:cubicBezTo>
                  <a:cubicBezTo>
                    <a:pt x="528" y="8"/>
                    <a:pt x="984" y="0"/>
                    <a:pt x="1200" y="32"/>
                  </a:cubicBezTo>
                  <a:cubicBezTo>
                    <a:pt x="1416" y="64"/>
                    <a:pt x="1544" y="160"/>
                    <a:pt x="1632" y="272"/>
                  </a:cubicBezTo>
                  <a:cubicBezTo>
                    <a:pt x="1720" y="384"/>
                    <a:pt x="1728" y="560"/>
                    <a:pt x="1728" y="704"/>
                  </a:cubicBezTo>
                  <a:cubicBezTo>
                    <a:pt x="1728" y="848"/>
                    <a:pt x="1704" y="1016"/>
                    <a:pt x="1632" y="1136"/>
                  </a:cubicBezTo>
                  <a:cubicBezTo>
                    <a:pt x="1560" y="1256"/>
                    <a:pt x="1432" y="1368"/>
                    <a:pt x="1296" y="1424"/>
                  </a:cubicBezTo>
                  <a:cubicBezTo>
                    <a:pt x="1160" y="1480"/>
                    <a:pt x="968" y="1472"/>
                    <a:pt x="816" y="1472"/>
                  </a:cubicBezTo>
                  <a:cubicBezTo>
                    <a:pt x="664" y="1472"/>
                    <a:pt x="480" y="1464"/>
                    <a:pt x="384" y="1424"/>
                  </a:cubicBezTo>
                  <a:cubicBezTo>
                    <a:pt x="288" y="1384"/>
                    <a:pt x="296" y="1296"/>
                    <a:pt x="240" y="1232"/>
                  </a:cubicBezTo>
                  <a:cubicBezTo>
                    <a:pt x="184" y="1168"/>
                    <a:pt x="80" y="1168"/>
                    <a:pt x="48" y="1040"/>
                  </a:cubicBez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59" name="Object 7"/>
            <p:cNvGraphicFramePr>
              <a:graphicFrameLocks noChangeAspect="1"/>
            </p:cNvGraphicFramePr>
            <p:nvPr/>
          </p:nvGraphicFramePr>
          <p:xfrm>
            <a:off x="4080" y="1392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0" name="公式" r:id="rId5" imgW="152400" imgH="152334" progId="Equation.3">
                    <p:embed/>
                  </p:oleObj>
                </mc:Choice>
                <mc:Fallback>
                  <p:oleObj name="公式" r:id="rId5" imgW="152400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392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513764" y="2022476"/>
            <a:ext cx="1241425" cy="1096963"/>
            <a:chOff x="4400" y="1104"/>
            <a:chExt cx="976" cy="864"/>
          </a:xfrm>
        </p:grpSpPr>
        <p:sp>
          <p:nvSpPr>
            <p:cNvPr id="35854" name="Freeform 7"/>
            <p:cNvSpPr>
              <a:spLocks/>
            </p:cNvSpPr>
            <p:nvPr/>
          </p:nvSpPr>
          <p:spPr bwMode="auto">
            <a:xfrm>
              <a:off x="4400" y="1104"/>
              <a:ext cx="824" cy="864"/>
            </a:xfrm>
            <a:custGeom>
              <a:avLst/>
              <a:gdLst>
                <a:gd name="T0" fmla="*/ 64 w 824"/>
                <a:gd name="T1" fmla="*/ 576 h 864"/>
                <a:gd name="T2" fmla="*/ 16 w 824"/>
                <a:gd name="T3" fmla="*/ 336 h 864"/>
                <a:gd name="T4" fmla="*/ 160 w 824"/>
                <a:gd name="T5" fmla="*/ 48 h 864"/>
                <a:gd name="T6" fmla="*/ 496 w 824"/>
                <a:gd name="T7" fmla="*/ 48 h 864"/>
                <a:gd name="T8" fmla="*/ 784 w 824"/>
                <a:gd name="T9" fmla="*/ 192 h 864"/>
                <a:gd name="T10" fmla="*/ 736 w 824"/>
                <a:gd name="T11" fmla="*/ 432 h 864"/>
                <a:gd name="T12" fmla="*/ 592 w 824"/>
                <a:gd name="T13" fmla="*/ 768 h 864"/>
                <a:gd name="T14" fmla="*/ 400 w 824"/>
                <a:gd name="T15" fmla="*/ 864 h 864"/>
                <a:gd name="T16" fmla="*/ 160 w 824"/>
                <a:gd name="T17" fmla="*/ 768 h 864"/>
                <a:gd name="T18" fmla="*/ 64 w 824"/>
                <a:gd name="T19" fmla="*/ 576 h 8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24"/>
                <a:gd name="T31" fmla="*/ 0 h 864"/>
                <a:gd name="T32" fmla="*/ 824 w 824"/>
                <a:gd name="T33" fmla="*/ 864 h 8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24" h="864">
                  <a:moveTo>
                    <a:pt x="64" y="576"/>
                  </a:moveTo>
                  <a:cubicBezTo>
                    <a:pt x="40" y="504"/>
                    <a:pt x="0" y="424"/>
                    <a:pt x="16" y="336"/>
                  </a:cubicBezTo>
                  <a:cubicBezTo>
                    <a:pt x="32" y="248"/>
                    <a:pt x="80" y="96"/>
                    <a:pt x="160" y="48"/>
                  </a:cubicBezTo>
                  <a:cubicBezTo>
                    <a:pt x="240" y="0"/>
                    <a:pt x="392" y="24"/>
                    <a:pt x="496" y="48"/>
                  </a:cubicBezTo>
                  <a:cubicBezTo>
                    <a:pt x="600" y="72"/>
                    <a:pt x="744" y="128"/>
                    <a:pt x="784" y="192"/>
                  </a:cubicBezTo>
                  <a:cubicBezTo>
                    <a:pt x="824" y="256"/>
                    <a:pt x="768" y="336"/>
                    <a:pt x="736" y="432"/>
                  </a:cubicBezTo>
                  <a:cubicBezTo>
                    <a:pt x="704" y="528"/>
                    <a:pt x="648" y="696"/>
                    <a:pt x="592" y="768"/>
                  </a:cubicBezTo>
                  <a:cubicBezTo>
                    <a:pt x="536" y="840"/>
                    <a:pt x="472" y="864"/>
                    <a:pt x="400" y="864"/>
                  </a:cubicBezTo>
                  <a:cubicBezTo>
                    <a:pt x="328" y="864"/>
                    <a:pt x="224" y="816"/>
                    <a:pt x="160" y="768"/>
                  </a:cubicBezTo>
                  <a:cubicBezTo>
                    <a:pt x="96" y="720"/>
                    <a:pt x="88" y="648"/>
                    <a:pt x="64" y="576"/>
                  </a:cubicBezTo>
                  <a:close/>
                </a:path>
              </a:pathLst>
            </a:custGeom>
            <a:solidFill>
              <a:srgbClr val="808080"/>
            </a:solidFill>
            <a:ln w="349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Line 8"/>
            <p:cNvSpPr>
              <a:spLocks noChangeShapeType="1"/>
            </p:cNvSpPr>
            <p:nvPr/>
          </p:nvSpPr>
          <p:spPr bwMode="auto">
            <a:xfrm flipV="1">
              <a:off x="4992" y="1680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56" name="Object 5"/>
            <p:cNvGraphicFramePr>
              <a:graphicFrameLocks noChangeAspect="1"/>
            </p:cNvGraphicFramePr>
            <p:nvPr/>
          </p:nvGraphicFramePr>
          <p:xfrm>
            <a:off x="4608" y="1344"/>
            <a:ext cx="40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1" name="公式" r:id="rId7" imgW="190410" imgH="152334" progId="Equation.3">
                    <p:embed/>
                  </p:oleObj>
                </mc:Choice>
                <mc:Fallback>
                  <p:oleObj name="公式" r:id="rId7" imgW="190410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344"/>
                          <a:ext cx="402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7" name="Object 6"/>
            <p:cNvGraphicFramePr>
              <a:graphicFrameLocks noChangeAspect="1"/>
            </p:cNvGraphicFramePr>
            <p:nvPr/>
          </p:nvGraphicFramePr>
          <p:xfrm>
            <a:off x="5100" y="1440"/>
            <a:ext cx="27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2" name="公式" r:id="rId9" imgW="133395" imgH="152334" progId="Equation.3">
                    <p:embed/>
                  </p:oleObj>
                </mc:Choice>
                <mc:Fallback>
                  <p:oleObj name="公式" r:id="rId9" imgW="133395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0" y="1440"/>
                          <a:ext cx="276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5" name="AutoShape 11"/>
          <p:cNvSpPr>
            <a:spLocks noChangeArrowheads="1"/>
          </p:cNvSpPr>
          <p:nvPr/>
        </p:nvSpPr>
        <p:spPr bwMode="auto">
          <a:xfrm>
            <a:off x="3616233" y="1428178"/>
            <a:ext cx="935038" cy="179388"/>
          </a:xfrm>
          <a:prstGeom prst="rightArrow">
            <a:avLst>
              <a:gd name="adj1" fmla="val 50000"/>
              <a:gd name="adj2" fmla="val 13030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65612" name="Text Box 12"/>
          <p:cNvSpPr txBox="1">
            <a:spLocks noChangeArrowheads="1"/>
          </p:cNvSpPr>
          <p:nvPr/>
        </p:nvSpPr>
        <p:spPr bwMode="auto">
          <a:xfrm>
            <a:off x="2068042" y="2367098"/>
            <a:ext cx="532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所围区域为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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如图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,</a:t>
            </a:r>
            <a:endParaRPr lang="en-US" altLang="zh-CN" b="1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47" name="Rectangle 13"/>
          <p:cNvSpPr>
            <a:spLocks noChangeArrowheads="1"/>
          </p:cNvSpPr>
          <p:nvPr/>
        </p:nvSpPr>
        <p:spPr bwMode="auto">
          <a:xfrm>
            <a:off x="2151920" y="1236909"/>
            <a:ext cx="3272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证明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(4) 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    (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1)</a:t>
            </a:r>
          </a:p>
        </p:txBody>
      </p:sp>
      <p:sp>
        <p:nvSpPr>
          <p:cNvPr id="665614" name="Text Box 14"/>
          <p:cNvSpPr txBox="1">
            <a:spLocks noChangeArrowheads="1"/>
          </p:cNvSpPr>
          <p:nvPr/>
        </p:nvSpPr>
        <p:spPr bwMode="auto">
          <a:xfrm>
            <a:off x="2063750" y="3149052"/>
            <a:ext cx="532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则在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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上有</a:t>
            </a:r>
            <a:endParaRPr lang="zh-CN" altLang="en-US" b="1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56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58289"/>
              </p:ext>
            </p:extLst>
          </p:nvPr>
        </p:nvGraphicFramePr>
        <p:xfrm>
          <a:off x="4876800" y="3019467"/>
          <a:ext cx="1460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3" name="公式" r:id="rId11" imgW="1447979" imgH="905041" progId="Equation.3">
                  <p:embed/>
                </p:oleObj>
              </mc:Choice>
              <mc:Fallback>
                <p:oleObj name="公式" r:id="rId11" imgW="1447979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19467"/>
                        <a:ext cx="1460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16" name="Text Box 16"/>
          <p:cNvSpPr txBox="1">
            <a:spLocks noChangeArrowheads="1"/>
          </p:cNvSpPr>
          <p:nvPr/>
        </p:nvSpPr>
        <p:spPr bwMode="auto">
          <a:xfrm>
            <a:off x="2112691" y="404218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利用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格林公式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得</a:t>
            </a:r>
          </a:p>
        </p:txBody>
      </p:sp>
      <p:graphicFrame>
        <p:nvGraphicFramePr>
          <p:cNvPr id="6656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526056"/>
              </p:ext>
            </p:extLst>
          </p:nvPr>
        </p:nvGraphicFramePr>
        <p:xfrm>
          <a:off x="2174875" y="4671242"/>
          <a:ext cx="52165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4" name="公式" r:id="rId13" imgW="5210287" imgH="914360" progId="Equation.3">
                  <p:embed/>
                </p:oleObj>
              </mc:Choice>
              <mc:Fallback>
                <p:oleObj name="公式" r:id="rId13" imgW="5210287" imgH="91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4671242"/>
                        <a:ext cx="52165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512944"/>
              </p:ext>
            </p:extLst>
          </p:nvPr>
        </p:nvGraphicFramePr>
        <p:xfrm>
          <a:off x="7535863" y="4976042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5" name="公式" r:id="rId15" imgW="571590" imgH="304667" progId="Equation.3">
                  <p:embed/>
                </p:oleObj>
              </mc:Choice>
              <mc:Fallback>
                <p:oleObj name="公式" r:id="rId15" imgW="571590" imgH="3046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4976042"/>
                        <a:ext cx="584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19" name="Text Box 19"/>
          <p:cNvSpPr txBox="1">
            <a:spLocks noChangeArrowheads="1"/>
          </p:cNvSpPr>
          <p:nvPr/>
        </p:nvSpPr>
        <p:spPr bwMode="auto">
          <a:xfrm>
            <a:off x="8368234" y="4875236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证毕</a:t>
            </a:r>
          </a:p>
        </p:txBody>
      </p:sp>
    </p:spTree>
    <p:extLst>
      <p:ext uri="{BB962C8B-B14F-4D97-AF65-F5344CB8AC3E}">
        <p14:creationId xmlns:p14="http://schemas.microsoft.com/office/powerpoint/2010/main" val="376311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2" grpId="0" autoUpdateAnimBg="0"/>
      <p:bldP spid="665612" grpId="0" build="p" autoUpdateAnimBg="0"/>
      <p:bldP spid="665614" grpId="0" build="p" autoUpdateAnimBg="0"/>
      <p:bldP spid="665616" grpId="0" autoUpdateAnimBg="0"/>
      <p:bldP spid="6656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901825" y="981076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</a:t>
            </a:r>
            <a:endParaRPr lang="en-US" altLang="zh-CN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7891" name="Object 2"/>
          <p:cNvGraphicFramePr>
            <a:graphicFrameLocks noChangeAspect="1"/>
          </p:cNvGraphicFramePr>
          <p:nvPr/>
        </p:nvGraphicFramePr>
        <p:xfrm>
          <a:off x="2640013" y="1025525"/>
          <a:ext cx="444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29" name="公式" r:id="rId4" imgW="4445000" imgH="762000" progId="Equation.3">
                  <p:embed/>
                </p:oleObj>
              </mc:Choice>
              <mc:Fallback>
                <p:oleObj name="公式" r:id="rId4" imgW="44450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025525"/>
                        <a:ext cx="4445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7808913" y="995363"/>
            <a:ext cx="2247900" cy="2362200"/>
            <a:chOff x="4016" y="144"/>
            <a:chExt cx="1416" cy="1488"/>
          </a:xfrm>
        </p:grpSpPr>
        <p:graphicFrame>
          <p:nvGraphicFramePr>
            <p:cNvPr id="37918" name="Object 12"/>
            <p:cNvGraphicFramePr>
              <a:graphicFrameLocks noChangeAspect="1"/>
            </p:cNvGraphicFramePr>
            <p:nvPr/>
          </p:nvGraphicFramePr>
          <p:xfrm>
            <a:off x="4124" y="164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30" name="公式" r:id="rId6" imgW="247784" imgH="304667" progId="Equation.3">
                    <p:embed/>
                  </p:oleObj>
                </mc:Choice>
                <mc:Fallback>
                  <p:oleObj name="公式" r:id="rId6" imgW="247784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4" y="164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9" name="Object 13"/>
            <p:cNvGraphicFramePr>
              <a:graphicFrameLocks noChangeAspect="1"/>
            </p:cNvGraphicFramePr>
            <p:nvPr/>
          </p:nvGraphicFramePr>
          <p:xfrm>
            <a:off x="5272" y="1480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31" name="公式" r:id="rId8" imgW="247784" imgH="228680" progId="Equation.3">
                    <p:embed/>
                  </p:oleObj>
                </mc:Choice>
                <mc:Fallback>
                  <p:oleObj name="公式" r:id="rId8" imgW="247784" imgH="228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2" y="1480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0" name="Line 7"/>
            <p:cNvSpPr>
              <a:spLocks noChangeShapeType="1"/>
            </p:cNvSpPr>
            <p:nvPr/>
          </p:nvSpPr>
          <p:spPr bwMode="auto">
            <a:xfrm>
              <a:off x="4080" y="1392"/>
              <a:ext cx="13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Line 8"/>
            <p:cNvSpPr>
              <a:spLocks noChangeShapeType="1"/>
            </p:cNvSpPr>
            <p:nvPr/>
          </p:nvSpPr>
          <p:spPr bwMode="auto">
            <a:xfrm flipV="1">
              <a:off x="4080" y="144"/>
              <a:ext cx="0" cy="12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22" name="Object 14"/>
            <p:cNvGraphicFramePr>
              <a:graphicFrameLocks noChangeAspect="1"/>
            </p:cNvGraphicFramePr>
            <p:nvPr/>
          </p:nvGraphicFramePr>
          <p:xfrm>
            <a:off x="4016" y="143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32" name="公式" r:id="rId10" imgW="209416" imgH="228680" progId="Equation.3">
                    <p:embed/>
                  </p:oleObj>
                </mc:Choice>
                <mc:Fallback>
                  <p:oleObj name="公式" r:id="rId10" imgW="209416" imgH="228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6" y="143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3" name="Text Box 10"/>
          <p:cNvSpPr txBox="1">
            <a:spLocks noChangeArrowheads="1"/>
          </p:cNvSpPr>
          <p:nvPr/>
        </p:nvSpPr>
        <p:spPr bwMode="auto">
          <a:xfrm>
            <a:off x="1903413" y="17160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(1)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抛物线  </a:t>
            </a:r>
          </a:p>
        </p:txBody>
      </p:sp>
      <p:graphicFrame>
        <p:nvGraphicFramePr>
          <p:cNvPr id="37894" name="Object 3"/>
          <p:cNvGraphicFramePr>
            <a:graphicFrameLocks noChangeAspect="1"/>
          </p:cNvGraphicFramePr>
          <p:nvPr/>
        </p:nvGraphicFramePr>
        <p:xfrm>
          <a:off x="3703638" y="1716088"/>
          <a:ext cx="302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3" name="公式" r:id="rId12" imgW="3009990" imgH="457359" progId="Equation.3">
                  <p:embed/>
                </p:oleObj>
              </mc:Choice>
              <mc:Fallback>
                <p:oleObj name="公式" r:id="rId12" imgW="3009990" imgH="457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1716088"/>
                        <a:ext cx="3022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7881938" y="1354138"/>
            <a:ext cx="1524000" cy="1600200"/>
            <a:chOff x="2336" y="618"/>
            <a:chExt cx="960" cy="1008"/>
          </a:xfrm>
        </p:grpSpPr>
        <p:graphicFrame>
          <p:nvGraphicFramePr>
            <p:cNvPr id="37916" name="Object 11"/>
            <p:cNvGraphicFramePr>
              <a:graphicFrameLocks noChangeAspect="1"/>
            </p:cNvGraphicFramePr>
            <p:nvPr/>
          </p:nvGraphicFramePr>
          <p:xfrm>
            <a:off x="2562" y="1162"/>
            <a:ext cx="60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34" name="公式" r:id="rId14" imgW="952410" imgH="457359" progId="Equation.3">
                    <p:embed/>
                  </p:oleObj>
                </mc:Choice>
                <mc:Fallback>
                  <p:oleObj name="公式" r:id="rId14" imgW="952410" imgH="4573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162"/>
                          <a:ext cx="608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7" name="Freeform 14"/>
            <p:cNvSpPr>
              <a:spLocks/>
            </p:cNvSpPr>
            <p:nvPr/>
          </p:nvSpPr>
          <p:spPr bwMode="auto">
            <a:xfrm>
              <a:off x="2336" y="618"/>
              <a:ext cx="960" cy="1008"/>
            </a:xfrm>
            <a:custGeom>
              <a:avLst/>
              <a:gdLst>
                <a:gd name="T0" fmla="*/ 0 w 960"/>
                <a:gd name="T1" fmla="*/ 1008 h 1008"/>
                <a:gd name="T2" fmla="*/ 480 w 960"/>
                <a:gd name="T3" fmla="*/ 816 h 1008"/>
                <a:gd name="T4" fmla="*/ 960 w 960"/>
                <a:gd name="T5" fmla="*/ 0 h 1008"/>
                <a:gd name="T6" fmla="*/ 0 60000 65536"/>
                <a:gd name="T7" fmla="*/ 0 60000 65536"/>
                <a:gd name="T8" fmla="*/ 0 60000 65536"/>
                <a:gd name="T9" fmla="*/ 0 w 960"/>
                <a:gd name="T10" fmla="*/ 0 h 1008"/>
                <a:gd name="T11" fmla="*/ 960 w 96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008">
                  <a:moveTo>
                    <a:pt x="0" y="1008"/>
                  </a:moveTo>
                  <a:cubicBezTo>
                    <a:pt x="160" y="996"/>
                    <a:pt x="320" y="984"/>
                    <a:pt x="480" y="816"/>
                  </a:cubicBezTo>
                  <a:cubicBezTo>
                    <a:pt x="640" y="648"/>
                    <a:pt x="800" y="324"/>
                    <a:pt x="960" y="0"/>
                  </a:cubicBezTo>
                </a:path>
              </a:pathLst>
            </a:custGeom>
            <a:noFill/>
            <a:ln w="34925" cmpd="sng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896" name="Group 15"/>
          <p:cNvGrpSpPr>
            <a:grpSpLocks/>
          </p:cNvGrpSpPr>
          <p:nvPr/>
        </p:nvGrpSpPr>
        <p:grpSpPr bwMode="auto">
          <a:xfrm>
            <a:off x="8977313" y="1016000"/>
            <a:ext cx="863600" cy="2211388"/>
            <a:chOff x="5194" y="2326"/>
            <a:chExt cx="544" cy="1393"/>
          </a:xfrm>
        </p:grpSpPr>
        <p:grpSp>
          <p:nvGrpSpPr>
            <p:cNvPr id="37912" name="Group 16"/>
            <p:cNvGrpSpPr>
              <a:grpSpLocks/>
            </p:cNvGrpSpPr>
            <p:nvPr/>
          </p:nvGrpSpPr>
          <p:grpSpPr bwMode="auto">
            <a:xfrm>
              <a:off x="5194" y="2326"/>
              <a:ext cx="544" cy="1393"/>
              <a:chOff x="5194" y="2326"/>
              <a:chExt cx="544" cy="1393"/>
            </a:xfrm>
          </p:grpSpPr>
          <p:graphicFrame>
            <p:nvGraphicFramePr>
              <p:cNvPr id="37914" name="Object 9"/>
              <p:cNvGraphicFramePr>
                <a:graphicFrameLocks noChangeAspect="1"/>
              </p:cNvGraphicFramePr>
              <p:nvPr/>
            </p:nvGraphicFramePr>
            <p:xfrm>
              <a:off x="5194" y="3521"/>
              <a:ext cx="544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235" name="公式" r:id="rId16" imgW="1066800" imgH="381013" progId="Equation.3">
                      <p:embed/>
                    </p:oleObj>
                  </mc:Choice>
                  <mc:Fallback>
                    <p:oleObj name="公式" r:id="rId16" imgW="1066800" imgH="3810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4" y="3521"/>
                            <a:ext cx="544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15" name="Object 10"/>
              <p:cNvGraphicFramePr>
                <a:graphicFrameLocks noChangeAspect="1"/>
              </p:cNvGraphicFramePr>
              <p:nvPr/>
            </p:nvGraphicFramePr>
            <p:xfrm>
              <a:off x="5214" y="2326"/>
              <a:ext cx="524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236" name="公式" r:id="rId18" imgW="1028790" imgH="381013" progId="Equation.3">
                      <p:embed/>
                    </p:oleObj>
                  </mc:Choice>
                  <mc:Fallback>
                    <p:oleObj name="公式" r:id="rId18" imgW="1028790" imgH="3810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4" y="2326"/>
                            <a:ext cx="524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913" name="Line 19"/>
            <p:cNvSpPr>
              <a:spLocks noChangeShapeType="1"/>
            </p:cNvSpPr>
            <p:nvPr/>
          </p:nvSpPr>
          <p:spPr bwMode="auto">
            <a:xfrm flipV="1">
              <a:off x="5466" y="2523"/>
              <a:ext cx="0" cy="10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897" name="Text Box 20"/>
          <p:cNvSpPr txBox="1">
            <a:spLocks noChangeArrowheads="1"/>
          </p:cNvSpPr>
          <p:nvPr/>
        </p:nvSpPr>
        <p:spPr bwMode="auto">
          <a:xfrm>
            <a:off x="1858147" y="2276476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(2)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抛物线  </a:t>
            </a:r>
          </a:p>
        </p:txBody>
      </p:sp>
      <p:graphicFrame>
        <p:nvGraphicFramePr>
          <p:cNvPr id="37898" name="Object 4"/>
          <p:cNvGraphicFramePr>
            <a:graphicFrameLocks noChangeAspect="1"/>
          </p:cNvGraphicFramePr>
          <p:nvPr/>
        </p:nvGraphicFramePr>
        <p:xfrm>
          <a:off x="3683000" y="2292350"/>
          <a:ext cx="306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7" name="公式" r:id="rId20" imgW="3048000" imgH="457359" progId="Equation.3">
                  <p:embed/>
                </p:oleObj>
              </mc:Choice>
              <mc:Fallback>
                <p:oleObj name="公式" r:id="rId20" imgW="3048000" imgH="457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2292350"/>
                        <a:ext cx="3060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9" name="Group 22"/>
          <p:cNvGrpSpPr>
            <a:grpSpLocks/>
          </p:cNvGrpSpPr>
          <p:nvPr/>
        </p:nvGrpSpPr>
        <p:grpSpPr bwMode="auto">
          <a:xfrm>
            <a:off x="7942263" y="1338263"/>
            <a:ext cx="1524000" cy="1600200"/>
            <a:chOff x="2525" y="1374"/>
            <a:chExt cx="960" cy="1008"/>
          </a:xfrm>
        </p:grpSpPr>
        <p:graphicFrame>
          <p:nvGraphicFramePr>
            <p:cNvPr id="37910" name="Object 8"/>
            <p:cNvGraphicFramePr>
              <a:graphicFrameLocks noChangeAspect="1"/>
            </p:cNvGraphicFramePr>
            <p:nvPr/>
          </p:nvGraphicFramePr>
          <p:xfrm>
            <a:off x="2562" y="1434"/>
            <a:ext cx="60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38" name="公式" r:id="rId22" imgW="952410" imgH="457359" progId="Equation.3">
                    <p:embed/>
                  </p:oleObj>
                </mc:Choice>
                <mc:Fallback>
                  <p:oleObj name="公式" r:id="rId22" imgW="952410" imgH="4573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434"/>
                          <a:ext cx="603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1" name="Freeform 24"/>
            <p:cNvSpPr>
              <a:spLocks/>
            </p:cNvSpPr>
            <p:nvPr/>
          </p:nvSpPr>
          <p:spPr bwMode="auto">
            <a:xfrm>
              <a:off x="2525" y="1374"/>
              <a:ext cx="960" cy="1008"/>
            </a:xfrm>
            <a:custGeom>
              <a:avLst/>
              <a:gdLst>
                <a:gd name="T0" fmla="*/ 0 w 960"/>
                <a:gd name="T1" fmla="*/ 1008 h 1008"/>
                <a:gd name="T2" fmla="*/ 240 w 960"/>
                <a:gd name="T3" fmla="*/ 528 h 1008"/>
                <a:gd name="T4" fmla="*/ 960 w 960"/>
                <a:gd name="T5" fmla="*/ 0 h 1008"/>
                <a:gd name="T6" fmla="*/ 0 60000 65536"/>
                <a:gd name="T7" fmla="*/ 0 60000 65536"/>
                <a:gd name="T8" fmla="*/ 0 60000 65536"/>
                <a:gd name="T9" fmla="*/ 0 w 960"/>
                <a:gd name="T10" fmla="*/ 0 h 1008"/>
                <a:gd name="T11" fmla="*/ 960 w 96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008">
                  <a:moveTo>
                    <a:pt x="0" y="1008"/>
                  </a:moveTo>
                  <a:cubicBezTo>
                    <a:pt x="40" y="852"/>
                    <a:pt x="80" y="696"/>
                    <a:pt x="240" y="528"/>
                  </a:cubicBezTo>
                  <a:cubicBezTo>
                    <a:pt x="400" y="360"/>
                    <a:pt x="680" y="180"/>
                    <a:pt x="960" y="0"/>
                  </a:cubicBezTo>
                </a:path>
              </a:pathLst>
            </a:custGeom>
            <a:noFill/>
            <a:ln w="34925" cmpd="sng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00" name="Text Box 25"/>
          <p:cNvSpPr txBox="1">
            <a:spLocks noChangeArrowheads="1"/>
          </p:cNvSpPr>
          <p:nvPr/>
        </p:nvSpPr>
        <p:spPr bwMode="auto">
          <a:xfrm>
            <a:off x="1857375" y="285273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(3)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有向折线</a:t>
            </a: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7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00860"/>
              </p:ext>
            </p:extLst>
          </p:nvPr>
        </p:nvGraphicFramePr>
        <p:xfrm>
          <a:off x="4058444" y="2932612"/>
          <a:ext cx="1943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9" name="公式" r:id="rId24" imgW="1933508" imgH="447682" progId="Equation.3">
                  <p:embed/>
                </p:oleObj>
              </mc:Choice>
              <mc:Fallback>
                <p:oleObj name="公式" r:id="rId24" imgW="1933508" imgH="4476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8444" y="2932612"/>
                        <a:ext cx="1943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Line 27"/>
          <p:cNvSpPr>
            <a:spLocks noChangeShapeType="1"/>
          </p:cNvSpPr>
          <p:nvPr/>
        </p:nvSpPr>
        <p:spPr bwMode="auto">
          <a:xfrm>
            <a:off x="7881938" y="2940050"/>
            <a:ext cx="1528762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3" name="Line 28"/>
          <p:cNvSpPr>
            <a:spLocks noChangeShapeType="1"/>
          </p:cNvSpPr>
          <p:nvPr/>
        </p:nvSpPr>
        <p:spPr bwMode="auto">
          <a:xfrm flipV="1">
            <a:off x="9409113" y="1411288"/>
            <a:ext cx="0" cy="152876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2416743" y="3625668"/>
            <a:ext cx="4286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我们已求得沿三条路线都有</a:t>
            </a:r>
          </a:p>
        </p:txBody>
      </p:sp>
      <p:graphicFrame>
        <p:nvGraphicFramePr>
          <p:cNvPr id="66767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826530"/>
              </p:ext>
            </p:extLst>
          </p:nvPr>
        </p:nvGraphicFramePr>
        <p:xfrm>
          <a:off x="6907213" y="3530600"/>
          <a:ext cx="2933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0" name="公式" r:id="rId26" imgW="2924287" imgH="752349" progId="Equation.3">
                  <p:embed/>
                </p:oleObj>
              </mc:Choice>
              <mc:Fallback>
                <p:oleObj name="公式" r:id="rId26" imgW="2924287" imgH="752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213" y="3530600"/>
                        <a:ext cx="2933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0" name="Text Box 32"/>
          <p:cNvSpPr txBox="1">
            <a:spLocks noChangeArrowheads="1"/>
          </p:cNvSpPr>
          <p:nvPr/>
        </p:nvSpPr>
        <p:spPr bwMode="auto">
          <a:xfrm>
            <a:off x="2351089" y="4292600"/>
            <a:ext cx="33877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这里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P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=2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xy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Q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= 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30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．</a:t>
            </a:r>
          </a:p>
        </p:txBody>
      </p:sp>
      <p:sp>
        <p:nvSpPr>
          <p:cNvPr id="667681" name="Text Box 33"/>
          <p:cNvSpPr txBox="1">
            <a:spLocks noChangeArrowheads="1"/>
          </p:cNvSpPr>
          <p:nvPr/>
        </p:nvSpPr>
        <p:spPr bwMode="auto">
          <a:xfrm>
            <a:off x="2424113" y="5084764"/>
            <a:ext cx="28575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在整个平面内恒有</a:t>
            </a:r>
          </a:p>
        </p:txBody>
      </p:sp>
      <p:graphicFrame>
        <p:nvGraphicFramePr>
          <p:cNvPr id="667682" name="Object 7"/>
          <p:cNvGraphicFramePr>
            <a:graphicFrameLocks noChangeAspect="1"/>
          </p:cNvGraphicFramePr>
          <p:nvPr/>
        </p:nvGraphicFramePr>
        <p:xfrm>
          <a:off x="5448300" y="4868863"/>
          <a:ext cx="21478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1" name="公式" r:id="rId28" imgW="2200297" imgH="905041" progId="Equation.3">
                  <p:embed/>
                </p:oleObj>
              </mc:Choice>
              <mc:Fallback>
                <p:oleObj name="公式" r:id="rId28" imgW="2200297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868863"/>
                        <a:ext cx="21478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3" name="Text Box 35"/>
          <p:cNvSpPr txBox="1">
            <a:spLocks noChangeArrowheads="1"/>
          </p:cNvSpPr>
          <p:nvPr/>
        </p:nvSpPr>
        <p:spPr bwMode="auto">
          <a:xfrm>
            <a:off x="2351088" y="5876925"/>
            <a:ext cx="4286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所以曲线积分与路径无关．</a:t>
            </a:r>
          </a:p>
        </p:txBody>
      </p:sp>
    </p:spTree>
    <p:extLst>
      <p:ext uri="{BB962C8B-B14F-4D97-AF65-F5344CB8AC3E}">
        <p14:creationId xmlns:p14="http://schemas.microsoft.com/office/powerpoint/2010/main" val="33529638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7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7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7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78" grpId="0" build="p" autoUpdateAnimBg="0"/>
      <p:bldP spid="667680" grpId="0" build="p" autoUpdateAnimBg="0"/>
      <p:bldP spid="667681" grpId="0" build="p" autoUpdateAnimBg="0"/>
      <p:bldP spid="66768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83315"/>
              </p:ext>
            </p:extLst>
          </p:nvPr>
        </p:nvGraphicFramePr>
        <p:xfrm>
          <a:off x="1847850" y="757099"/>
          <a:ext cx="7794625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86" name="Document" r:id="rId3" imgW="7658555" imgH="1847832" progId="Word.Document.8">
                  <p:embed/>
                </p:oleObj>
              </mc:Choice>
              <mc:Fallback>
                <p:oleObj name="Document" r:id="rId3" imgW="7658555" imgH="18478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757099"/>
                        <a:ext cx="7794625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1847850" y="2583046"/>
            <a:ext cx="29527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我们前面已求得：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719232" y="2561146"/>
            <a:ext cx="24479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当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(0, 0)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66867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154206"/>
              </p:ext>
            </p:extLst>
          </p:nvPr>
        </p:nvGraphicFramePr>
        <p:xfrm>
          <a:off x="6888164" y="2227492"/>
          <a:ext cx="2525802" cy="89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87" name="公式" r:id="rId6" imgW="2387600" imgH="927100" progId="Equation.3">
                  <p:embed/>
                </p:oleObj>
              </mc:Choice>
              <mc:Fallback>
                <p:oleObj name="公式" r:id="rId6" imgW="23876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4" y="2227492"/>
                        <a:ext cx="2525802" cy="899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4652964" y="3440458"/>
            <a:ext cx="25336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当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(0, 0)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6686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895525"/>
              </p:ext>
            </p:extLst>
          </p:nvPr>
        </p:nvGraphicFramePr>
        <p:xfrm>
          <a:off x="6888164" y="3184809"/>
          <a:ext cx="2754311" cy="876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88" name="Equation" r:id="rId8" imgW="2628900" imgH="927100" progId="Equation.DSMT4">
                  <p:embed/>
                </p:oleObj>
              </mc:Choice>
              <mc:Fallback>
                <p:oleObj name="Equation" r:id="rId8" imgW="26289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4" y="3184809"/>
                        <a:ext cx="2754311" cy="876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80" name="Text Box 8"/>
          <p:cNvSpPr txBox="1">
            <a:spLocks noChangeArrowheads="1"/>
          </p:cNvSpPr>
          <p:nvPr/>
        </p:nvSpPr>
        <p:spPr bwMode="auto">
          <a:xfrm>
            <a:off x="2001839" y="4066337"/>
            <a:ext cx="10810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这里</a:t>
            </a:r>
          </a:p>
        </p:txBody>
      </p:sp>
      <p:graphicFrame>
        <p:nvGraphicFramePr>
          <p:cNvPr id="6686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416357"/>
              </p:ext>
            </p:extLst>
          </p:nvPr>
        </p:nvGraphicFramePr>
        <p:xfrm>
          <a:off x="2868138" y="3893365"/>
          <a:ext cx="3569651" cy="856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89" name="公式" r:id="rId10" imgW="3810000" imgH="914400" progId="Equation.3">
                  <p:embed/>
                </p:oleObj>
              </mc:Choice>
              <mc:Fallback>
                <p:oleObj name="公式" r:id="rId10" imgW="3810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138" y="3893365"/>
                        <a:ext cx="3569651" cy="856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82" name="Rectangle 10"/>
          <p:cNvSpPr>
            <a:spLocks noChangeArrowheads="1"/>
          </p:cNvSpPr>
          <p:nvPr/>
        </p:nvSpPr>
        <p:spPr bwMode="auto">
          <a:xfrm>
            <a:off x="2001839" y="4779813"/>
            <a:ext cx="4886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只有当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+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才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有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</a:p>
        </p:txBody>
      </p:sp>
      <p:graphicFrame>
        <p:nvGraphicFramePr>
          <p:cNvPr id="66868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040588"/>
              </p:ext>
            </p:extLst>
          </p:nvPr>
        </p:nvGraphicFramePr>
        <p:xfrm>
          <a:off x="6288037" y="4582590"/>
          <a:ext cx="2185403" cy="93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90" name="Equation" r:id="rId12" imgW="1028520" imgH="444240" progId="Equation.DSMT4">
                  <p:embed/>
                </p:oleObj>
              </mc:Choice>
              <mc:Fallback>
                <p:oleObj name="Equation" r:id="rId12" imgW="1028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37" y="4582590"/>
                        <a:ext cx="2185403" cy="93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874089"/>
              </p:ext>
            </p:extLst>
          </p:nvPr>
        </p:nvGraphicFramePr>
        <p:xfrm>
          <a:off x="8473440" y="4846276"/>
          <a:ext cx="837037" cy="54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91" name="Equation" r:id="rId14" imgW="368280" imgH="241200" progId="Equation.DSMT4">
                  <p:embed/>
                </p:oleObj>
              </mc:Choice>
              <mc:Fallback>
                <p:oleObj name="Equation" r:id="rId14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3440" y="4846276"/>
                        <a:ext cx="837037" cy="544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85" name="Text Box 13"/>
          <p:cNvSpPr txBox="1">
            <a:spLocks noChangeArrowheads="1"/>
          </p:cNvSpPr>
          <p:nvPr/>
        </p:nvSpPr>
        <p:spPr bwMode="auto">
          <a:xfrm>
            <a:off x="2001839" y="5444763"/>
            <a:ext cx="51847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即在原点处不满足定理条件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668686" name="Text Box 14"/>
          <p:cNvSpPr txBox="1">
            <a:spLocks noChangeArrowheads="1"/>
          </p:cNvSpPr>
          <p:nvPr/>
        </p:nvSpPr>
        <p:spPr bwMode="auto">
          <a:xfrm>
            <a:off x="2001839" y="5964307"/>
            <a:ext cx="82153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所以闭曲线积分是否为零与闭曲线是否绕原点有关．</a:t>
            </a:r>
          </a:p>
        </p:txBody>
      </p:sp>
    </p:spTree>
    <p:extLst>
      <p:ext uri="{BB962C8B-B14F-4D97-AF65-F5344CB8AC3E}">
        <p14:creationId xmlns:p14="http://schemas.microsoft.com/office/powerpoint/2010/main" val="21657514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8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5" grpId="0" build="p" autoUpdateAnimBg="0"/>
      <p:bldP spid="38916" grpId="0"/>
      <p:bldP spid="38918" grpId="0"/>
      <p:bldP spid="668680" grpId="0" build="p" autoUpdateAnimBg="0"/>
      <p:bldP spid="668682" grpId="0" build="p" autoUpdateAnimBg="0"/>
      <p:bldP spid="668685" grpId="0" build="p" autoUpdateAnimBg="0"/>
      <p:bldP spid="66868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568041" y="1175654"/>
            <a:ext cx="932237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应用</a:t>
            </a:r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: </a:t>
            </a: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对某些第二类曲线积分可改变其路径简化计算</a:t>
            </a:r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66969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05283"/>
              </p:ext>
            </p:extLst>
          </p:nvPr>
        </p:nvGraphicFramePr>
        <p:xfrm>
          <a:off x="1689358" y="1914360"/>
          <a:ext cx="80724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58" name="Document" r:id="rId4" imgW="8013888" imgH="1682596" progId="Word.Document.8">
                  <p:embed/>
                </p:oleObj>
              </mc:Choice>
              <mc:Fallback>
                <p:oleObj name="Document" r:id="rId4" imgW="8013888" imgH="16825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358" y="1914360"/>
                        <a:ext cx="8072438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686299" y="2328672"/>
            <a:ext cx="1806575" cy="1800225"/>
            <a:chOff x="1429" y="1933"/>
            <a:chExt cx="1138" cy="1134"/>
          </a:xfrm>
        </p:grpSpPr>
        <p:grpSp>
          <p:nvGrpSpPr>
            <p:cNvPr id="39954" name="Group 5"/>
            <p:cNvGrpSpPr>
              <a:grpSpLocks noChangeAspect="1"/>
            </p:cNvGrpSpPr>
            <p:nvPr/>
          </p:nvGrpSpPr>
          <p:grpSpPr bwMode="auto">
            <a:xfrm>
              <a:off x="1429" y="1933"/>
              <a:ext cx="1138" cy="1096"/>
              <a:chOff x="3740" y="2208"/>
              <a:chExt cx="1404" cy="1352"/>
            </a:xfrm>
          </p:grpSpPr>
          <p:sp>
            <p:nvSpPr>
              <p:cNvPr id="39963" name="Line 6"/>
              <p:cNvSpPr>
                <a:spLocks noChangeAspect="1" noChangeShapeType="1"/>
              </p:cNvSpPr>
              <p:nvPr/>
            </p:nvSpPr>
            <p:spPr bwMode="auto">
              <a:xfrm>
                <a:off x="3936" y="3360"/>
                <a:ext cx="113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64" name="Object 11"/>
              <p:cNvGraphicFramePr>
                <a:graphicFrameLocks noChangeAspect="1"/>
              </p:cNvGraphicFramePr>
              <p:nvPr/>
            </p:nvGraphicFramePr>
            <p:xfrm>
              <a:off x="3792" y="3408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59" name="公式" r:id="rId6" imgW="209416" imgH="228680" progId="Equation.3">
                      <p:embed/>
                    </p:oleObj>
                  </mc:Choice>
                  <mc:Fallback>
                    <p:oleObj name="公式" r:id="rId6" imgW="209416" imgH="228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3408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65" name="Object 12"/>
              <p:cNvGraphicFramePr>
                <a:graphicFrameLocks noChangeAspect="1"/>
              </p:cNvGraphicFramePr>
              <p:nvPr/>
            </p:nvGraphicFramePr>
            <p:xfrm>
              <a:off x="4984" y="3408"/>
              <a:ext cx="16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60" name="公式" r:id="rId8" imgW="247784" imgH="228680" progId="Equation.3">
                      <p:embed/>
                    </p:oleObj>
                  </mc:Choice>
                  <mc:Fallback>
                    <p:oleObj name="公式" r:id="rId8" imgW="247784" imgH="228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4" y="3408"/>
                            <a:ext cx="160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66" name="Object 13"/>
              <p:cNvGraphicFramePr>
                <a:graphicFrameLocks noChangeAspect="1"/>
              </p:cNvGraphicFramePr>
              <p:nvPr/>
            </p:nvGraphicFramePr>
            <p:xfrm>
              <a:off x="3740" y="2256"/>
              <a:ext cx="16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61" name="公式" r:id="rId10" imgW="247784" imgH="304667" progId="Equation.3">
                      <p:embed/>
                    </p:oleObj>
                  </mc:Choice>
                  <mc:Fallback>
                    <p:oleObj name="公式" r:id="rId10" imgW="247784" imgH="30466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0" y="2256"/>
                            <a:ext cx="16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67" name="Line 10"/>
              <p:cNvSpPr>
                <a:spLocks noChangeAspect="1" noChangeShapeType="1"/>
              </p:cNvSpPr>
              <p:nvPr/>
            </p:nvSpPr>
            <p:spPr bwMode="auto">
              <a:xfrm>
                <a:off x="3984" y="2208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9955" name="Group 11"/>
            <p:cNvGrpSpPr>
              <a:grpSpLocks noChangeAspect="1"/>
            </p:cNvGrpSpPr>
            <p:nvPr/>
          </p:nvGrpSpPr>
          <p:grpSpPr bwMode="auto">
            <a:xfrm>
              <a:off x="2039" y="2856"/>
              <a:ext cx="297" cy="211"/>
              <a:chOff x="4307" y="1898"/>
              <a:chExt cx="365" cy="259"/>
            </a:xfrm>
          </p:grpSpPr>
          <p:graphicFrame>
            <p:nvGraphicFramePr>
              <p:cNvPr id="39961" name="Object 10"/>
              <p:cNvGraphicFramePr>
                <a:graphicFrameLocks noChangeAspect="1"/>
              </p:cNvGraphicFramePr>
              <p:nvPr/>
            </p:nvGraphicFramePr>
            <p:xfrm>
              <a:off x="4307" y="1959"/>
              <a:ext cx="365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62" name="公式" r:id="rId12" imgW="714308" imgH="381013" progId="Equation.3">
                      <p:embed/>
                    </p:oleObj>
                  </mc:Choice>
                  <mc:Fallback>
                    <p:oleObj name="公式" r:id="rId12" imgW="714308" imgH="3810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7" y="1959"/>
                            <a:ext cx="365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62" name="Oval 13"/>
              <p:cNvSpPr>
                <a:spLocks noChangeAspect="1" noChangeArrowheads="1"/>
              </p:cNvSpPr>
              <p:nvPr/>
            </p:nvSpPr>
            <p:spPr bwMode="auto">
              <a:xfrm>
                <a:off x="4455" y="1898"/>
                <a:ext cx="35" cy="35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9956" name="Group 14"/>
            <p:cNvGrpSpPr>
              <a:grpSpLocks noChangeAspect="1"/>
            </p:cNvGrpSpPr>
            <p:nvPr/>
          </p:nvGrpSpPr>
          <p:grpSpPr bwMode="auto">
            <a:xfrm>
              <a:off x="1975" y="2114"/>
              <a:ext cx="406" cy="208"/>
              <a:chOff x="4951" y="963"/>
              <a:chExt cx="501" cy="257"/>
            </a:xfrm>
          </p:grpSpPr>
          <p:graphicFrame>
            <p:nvGraphicFramePr>
              <p:cNvPr id="39959" name="Object 9"/>
              <p:cNvGraphicFramePr>
                <a:graphicFrameLocks noChangeAspect="1"/>
              </p:cNvGraphicFramePr>
              <p:nvPr/>
            </p:nvGraphicFramePr>
            <p:xfrm>
              <a:off x="4951" y="963"/>
              <a:ext cx="501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63" name="公式" r:id="rId14" imgW="914400" imgH="381013" progId="Equation.3">
                      <p:embed/>
                    </p:oleObj>
                  </mc:Choice>
                  <mc:Fallback>
                    <p:oleObj name="公式" r:id="rId14" imgW="914400" imgH="3810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1" y="963"/>
                            <a:ext cx="501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60" name="Oval 16"/>
              <p:cNvSpPr>
                <a:spLocks noChangeAspect="1" noChangeArrowheads="1"/>
              </p:cNvSpPr>
              <p:nvPr/>
            </p:nvSpPr>
            <p:spPr bwMode="auto">
              <a:xfrm>
                <a:off x="5161" y="1185"/>
                <a:ext cx="35" cy="3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957" name="Text Box 17"/>
            <p:cNvSpPr txBox="1">
              <a:spLocks noChangeArrowheads="1"/>
            </p:cNvSpPr>
            <p:nvPr/>
          </p:nvSpPr>
          <p:spPr bwMode="auto">
            <a:xfrm>
              <a:off x="1655" y="2205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L</a:t>
              </a:r>
            </a:p>
          </p:txBody>
        </p:sp>
        <p:sp>
          <p:nvSpPr>
            <p:cNvPr id="39958" name="Arc 18"/>
            <p:cNvSpPr>
              <a:spLocks noChangeAspect="1"/>
            </p:cNvSpPr>
            <p:nvPr/>
          </p:nvSpPr>
          <p:spPr bwMode="auto">
            <a:xfrm rot="16200000">
              <a:off x="1624" y="2329"/>
              <a:ext cx="549" cy="5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9715" name="Text Box 19"/>
          <p:cNvSpPr txBox="1">
            <a:spLocks noChangeArrowheads="1"/>
          </p:cNvSpPr>
          <p:nvPr/>
        </p:nvSpPr>
        <p:spPr bwMode="auto">
          <a:xfrm>
            <a:off x="1601602" y="3544318"/>
            <a:ext cx="95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697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605031"/>
              </p:ext>
            </p:extLst>
          </p:nvPr>
        </p:nvGraphicFramePr>
        <p:xfrm>
          <a:off x="2236646" y="3609813"/>
          <a:ext cx="585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64" name="公式" r:id="rId16" imgW="5854700" imgH="469900" progId="Equation.3">
                  <p:embed/>
                </p:oleObj>
              </mc:Choice>
              <mc:Fallback>
                <p:oleObj name="公式" r:id="rId16" imgW="5854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646" y="3609813"/>
                        <a:ext cx="585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477883"/>
              </p:ext>
            </p:extLst>
          </p:nvPr>
        </p:nvGraphicFramePr>
        <p:xfrm>
          <a:off x="1734272" y="4312359"/>
          <a:ext cx="1485467" cy="495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65" name="Equation" r:id="rId18" imgW="685800" imgH="228600" progId="Equation.DSMT4">
                  <p:embed/>
                </p:oleObj>
              </mc:Choice>
              <mc:Fallback>
                <p:oleObj name="Equation" r:id="rId18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272" y="4312359"/>
                        <a:ext cx="1485467" cy="495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206426"/>
              </p:ext>
            </p:extLst>
          </p:nvPr>
        </p:nvGraphicFramePr>
        <p:xfrm>
          <a:off x="3219739" y="4299653"/>
          <a:ext cx="794552" cy="520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66" name="Equation" r:id="rId20" imgW="368280" imgH="241200" progId="Equation.DSMT4">
                  <p:embed/>
                </p:oleObj>
              </mc:Choice>
              <mc:Fallback>
                <p:oleObj name="Equation" r:id="rId20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739" y="4299653"/>
                        <a:ext cx="794552" cy="520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9719" name="Rectangle 23"/>
          <p:cNvSpPr>
            <a:spLocks noChangeArrowheads="1"/>
          </p:cNvSpPr>
          <p:nvPr/>
        </p:nvSpPr>
        <p:spPr bwMode="auto">
          <a:xfrm>
            <a:off x="4239717" y="4254792"/>
            <a:ext cx="3921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故曲线积分与路径无关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69720" name="Rectangle 24"/>
          <p:cNvSpPr>
            <a:spLocks noChangeArrowheads="1"/>
          </p:cNvSpPr>
          <p:nvPr/>
        </p:nvSpPr>
        <p:spPr bwMode="auto">
          <a:xfrm>
            <a:off x="1601602" y="4866540"/>
            <a:ext cx="6119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定向直线段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为：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1,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69721" name="Line 25"/>
          <p:cNvSpPr>
            <a:spLocks noChangeAspect="1" noChangeShapeType="1"/>
          </p:cNvSpPr>
          <p:nvPr/>
        </p:nvSpPr>
        <p:spPr bwMode="auto">
          <a:xfrm rot="2700000" flipV="1">
            <a:off x="10384005" y="2799788"/>
            <a:ext cx="1588" cy="118427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9722" name="Line 26"/>
          <p:cNvSpPr>
            <a:spLocks noChangeAspect="1" noChangeShapeType="1"/>
          </p:cNvSpPr>
          <p:nvPr/>
        </p:nvSpPr>
        <p:spPr bwMode="auto">
          <a:xfrm rot="2700000" flipV="1">
            <a:off x="10425416" y="3223316"/>
            <a:ext cx="0" cy="2682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9723" name="Rectangle 27"/>
          <p:cNvSpPr>
            <a:spLocks noChangeArrowheads="1"/>
          </p:cNvSpPr>
          <p:nvPr/>
        </p:nvSpPr>
        <p:spPr bwMode="auto">
          <a:xfrm>
            <a:off x="10668077" y="3014773"/>
            <a:ext cx="1096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69724" name="Rectangle 28"/>
          <p:cNvSpPr>
            <a:spLocks noChangeArrowheads="1"/>
          </p:cNvSpPr>
          <p:nvPr/>
        </p:nvSpPr>
        <p:spPr bwMode="auto">
          <a:xfrm>
            <a:off x="7044830" y="4925044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则有：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97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54078"/>
              </p:ext>
            </p:extLst>
          </p:nvPr>
        </p:nvGraphicFramePr>
        <p:xfrm>
          <a:off x="1654566" y="5591500"/>
          <a:ext cx="32845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67" name="公式" r:id="rId22" imgW="3276600" imgH="812800" progId="Equation.3">
                  <p:embed/>
                </p:oleObj>
              </mc:Choice>
              <mc:Fallback>
                <p:oleObj name="公式" r:id="rId22" imgW="32766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566" y="5591500"/>
                        <a:ext cx="32845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426176"/>
              </p:ext>
            </p:extLst>
          </p:nvPr>
        </p:nvGraphicFramePr>
        <p:xfrm>
          <a:off x="5085619" y="5478288"/>
          <a:ext cx="2476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68" name="公式" r:id="rId24" imgW="2476500" imgH="647700" progId="Equation.3">
                  <p:embed/>
                </p:oleObj>
              </mc:Choice>
              <mc:Fallback>
                <p:oleObj name="公式" r:id="rId24" imgW="24765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619" y="5478288"/>
                        <a:ext cx="2476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241294"/>
              </p:ext>
            </p:extLst>
          </p:nvPr>
        </p:nvGraphicFramePr>
        <p:xfrm>
          <a:off x="7583489" y="5413995"/>
          <a:ext cx="191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69" name="公式" r:id="rId26" imgW="1917700" imgH="838200" progId="Equation.3">
                  <p:embed/>
                </p:oleObj>
              </mc:Choice>
              <mc:Fallback>
                <p:oleObj name="公式" r:id="rId26" imgW="19177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489" y="5413995"/>
                        <a:ext cx="191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96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6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15" grpId="0"/>
      <p:bldP spid="669719" grpId="0"/>
      <p:bldP spid="669720" grpId="0"/>
      <p:bldP spid="669721" grpId="0" animBg="1"/>
      <p:bldP spid="669722" grpId="0" animBg="1"/>
      <p:bldP spid="669723" grpId="0"/>
      <p:bldP spid="66972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14692</TotalTime>
  <Words>1422</Words>
  <Application>Microsoft Office PowerPoint</Application>
  <PresentationFormat>宽屏</PresentationFormat>
  <Paragraphs>219</Paragraphs>
  <Slides>35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黑体</vt:lpstr>
      <vt:lpstr>楷体_GB2312</vt:lpstr>
      <vt:lpstr>宋体</vt:lpstr>
      <vt:lpstr>幼圆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公式</vt:lpstr>
      <vt:lpstr>Equation</vt:lpstr>
      <vt:lpstr>Document</vt:lpstr>
      <vt:lpstr>BMP 图像</vt:lpstr>
      <vt:lpstr>MathType 6.0 Equation</vt:lpstr>
      <vt:lpstr>11.1.2、平面曲线积分与路径无关的条件 </vt:lpstr>
      <vt:lpstr>2.定理</vt:lpstr>
      <vt:lpstr>证明 (1)                (2)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三、全微分求解原函数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  验证</vt:lpstr>
      <vt:lpstr>2、全微分方程求解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第二类曲线积分常用计算方法小结: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210</cp:revision>
  <dcterms:created xsi:type="dcterms:W3CDTF">2020-03-21T16:05:46Z</dcterms:created>
  <dcterms:modified xsi:type="dcterms:W3CDTF">2022-04-16T02:33:34Z</dcterms:modified>
</cp:coreProperties>
</file>