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92" r:id="rId21"/>
    <p:sldId id="276" r:id="rId22"/>
    <p:sldId id="277" r:id="rId23"/>
    <p:sldId id="278" r:id="rId24"/>
    <p:sldId id="282" r:id="rId25"/>
    <p:sldId id="283" r:id="rId26"/>
    <p:sldId id="279" r:id="rId27"/>
    <p:sldId id="280" r:id="rId28"/>
    <p:sldId id="281" r:id="rId29"/>
    <p:sldId id="284" r:id="rId30"/>
    <p:sldId id="285" r:id="rId31"/>
    <p:sldId id="286" r:id="rId32"/>
    <p:sldId id="287" r:id="rId33"/>
    <p:sldId id="291" r:id="rId34"/>
    <p:sldId id="288" r:id="rId35"/>
    <p:sldId id="289" r:id="rId36"/>
    <p:sldId id="290" r:id="rId37"/>
    <p:sldId id="293" r:id="rId38"/>
    <p:sldId id="294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10" Type="http://schemas.openxmlformats.org/officeDocument/2006/relationships/image" Target="../media/image54.wmf"/><Relationship Id="rId4" Type="http://schemas.openxmlformats.org/officeDocument/2006/relationships/image" Target="../media/image48.wmf"/><Relationship Id="rId9" Type="http://schemas.openxmlformats.org/officeDocument/2006/relationships/image" Target="../media/image5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7" Type="http://schemas.openxmlformats.org/officeDocument/2006/relationships/image" Target="../media/image67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image" Target="../media/image70.wmf"/><Relationship Id="rId7" Type="http://schemas.openxmlformats.org/officeDocument/2006/relationships/image" Target="../media/image74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Relationship Id="rId9" Type="http://schemas.openxmlformats.org/officeDocument/2006/relationships/image" Target="../media/image76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13" Type="http://schemas.openxmlformats.org/officeDocument/2006/relationships/image" Target="../media/image89.wmf"/><Relationship Id="rId3" Type="http://schemas.openxmlformats.org/officeDocument/2006/relationships/image" Target="../media/image79.wmf"/><Relationship Id="rId7" Type="http://schemas.openxmlformats.org/officeDocument/2006/relationships/image" Target="../media/image83.wmf"/><Relationship Id="rId12" Type="http://schemas.openxmlformats.org/officeDocument/2006/relationships/image" Target="../media/image88.wmf"/><Relationship Id="rId17" Type="http://schemas.openxmlformats.org/officeDocument/2006/relationships/image" Target="../media/image93.wmf"/><Relationship Id="rId2" Type="http://schemas.openxmlformats.org/officeDocument/2006/relationships/image" Target="../media/image78.wmf"/><Relationship Id="rId16" Type="http://schemas.openxmlformats.org/officeDocument/2006/relationships/image" Target="../media/image92.wmf"/><Relationship Id="rId1" Type="http://schemas.openxmlformats.org/officeDocument/2006/relationships/image" Target="../media/image77.wmf"/><Relationship Id="rId6" Type="http://schemas.openxmlformats.org/officeDocument/2006/relationships/image" Target="../media/image82.wmf"/><Relationship Id="rId11" Type="http://schemas.openxmlformats.org/officeDocument/2006/relationships/image" Target="../media/image87.wmf"/><Relationship Id="rId5" Type="http://schemas.openxmlformats.org/officeDocument/2006/relationships/image" Target="../media/image81.wmf"/><Relationship Id="rId15" Type="http://schemas.openxmlformats.org/officeDocument/2006/relationships/image" Target="../media/image91.wmf"/><Relationship Id="rId10" Type="http://schemas.openxmlformats.org/officeDocument/2006/relationships/image" Target="../media/image86.wmf"/><Relationship Id="rId4" Type="http://schemas.openxmlformats.org/officeDocument/2006/relationships/image" Target="../media/image80.wmf"/><Relationship Id="rId9" Type="http://schemas.openxmlformats.org/officeDocument/2006/relationships/image" Target="../media/image85.wmf"/><Relationship Id="rId14" Type="http://schemas.openxmlformats.org/officeDocument/2006/relationships/image" Target="../media/image90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image" Target="../media/image96.wmf"/><Relationship Id="rId7" Type="http://schemas.openxmlformats.org/officeDocument/2006/relationships/image" Target="../media/image100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6" Type="http://schemas.openxmlformats.org/officeDocument/2006/relationships/image" Target="../media/image99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13" Type="http://schemas.openxmlformats.org/officeDocument/2006/relationships/image" Target="../media/image114.wmf"/><Relationship Id="rId3" Type="http://schemas.openxmlformats.org/officeDocument/2006/relationships/image" Target="../media/image104.wmf"/><Relationship Id="rId7" Type="http://schemas.openxmlformats.org/officeDocument/2006/relationships/image" Target="../media/image108.wmf"/><Relationship Id="rId12" Type="http://schemas.openxmlformats.org/officeDocument/2006/relationships/image" Target="../media/image113.wmf"/><Relationship Id="rId2" Type="http://schemas.openxmlformats.org/officeDocument/2006/relationships/image" Target="../media/image103.wmf"/><Relationship Id="rId16" Type="http://schemas.openxmlformats.org/officeDocument/2006/relationships/image" Target="../media/image117.wmf"/><Relationship Id="rId1" Type="http://schemas.openxmlformats.org/officeDocument/2006/relationships/image" Target="../media/image102.wmf"/><Relationship Id="rId6" Type="http://schemas.openxmlformats.org/officeDocument/2006/relationships/image" Target="../media/image107.wmf"/><Relationship Id="rId11" Type="http://schemas.openxmlformats.org/officeDocument/2006/relationships/image" Target="../media/image112.wmf"/><Relationship Id="rId5" Type="http://schemas.openxmlformats.org/officeDocument/2006/relationships/image" Target="../media/image106.wmf"/><Relationship Id="rId15" Type="http://schemas.openxmlformats.org/officeDocument/2006/relationships/image" Target="../media/image116.wmf"/><Relationship Id="rId10" Type="http://schemas.openxmlformats.org/officeDocument/2006/relationships/image" Target="../media/image111.wmf"/><Relationship Id="rId4" Type="http://schemas.openxmlformats.org/officeDocument/2006/relationships/image" Target="../media/image105.wmf"/><Relationship Id="rId9" Type="http://schemas.openxmlformats.org/officeDocument/2006/relationships/image" Target="../media/image110.wmf"/><Relationship Id="rId14" Type="http://schemas.openxmlformats.org/officeDocument/2006/relationships/image" Target="../media/image11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5" Type="http://schemas.openxmlformats.org/officeDocument/2006/relationships/image" Target="../media/image122.wmf"/><Relationship Id="rId4" Type="http://schemas.openxmlformats.org/officeDocument/2006/relationships/image" Target="../media/image121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emf"/><Relationship Id="rId13" Type="http://schemas.openxmlformats.org/officeDocument/2006/relationships/image" Target="../media/image135.wmf"/><Relationship Id="rId3" Type="http://schemas.openxmlformats.org/officeDocument/2006/relationships/image" Target="../media/image125.wmf"/><Relationship Id="rId7" Type="http://schemas.openxmlformats.org/officeDocument/2006/relationships/image" Target="../media/image129.emf"/><Relationship Id="rId12" Type="http://schemas.openxmlformats.org/officeDocument/2006/relationships/image" Target="../media/image134.emf"/><Relationship Id="rId2" Type="http://schemas.openxmlformats.org/officeDocument/2006/relationships/image" Target="../media/image124.wmf"/><Relationship Id="rId16" Type="http://schemas.openxmlformats.org/officeDocument/2006/relationships/image" Target="../media/image138.wmf"/><Relationship Id="rId1" Type="http://schemas.openxmlformats.org/officeDocument/2006/relationships/image" Target="../media/image123.wmf"/><Relationship Id="rId6" Type="http://schemas.openxmlformats.org/officeDocument/2006/relationships/image" Target="../media/image128.wmf"/><Relationship Id="rId11" Type="http://schemas.openxmlformats.org/officeDocument/2006/relationships/image" Target="../media/image133.emf"/><Relationship Id="rId5" Type="http://schemas.openxmlformats.org/officeDocument/2006/relationships/image" Target="../media/image127.wmf"/><Relationship Id="rId15" Type="http://schemas.openxmlformats.org/officeDocument/2006/relationships/image" Target="../media/image137.wmf"/><Relationship Id="rId10" Type="http://schemas.openxmlformats.org/officeDocument/2006/relationships/image" Target="../media/image132.emf"/><Relationship Id="rId4" Type="http://schemas.openxmlformats.org/officeDocument/2006/relationships/image" Target="../media/image126.wmf"/><Relationship Id="rId9" Type="http://schemas.openxmlformats.org/officeDocument/2006/relationships/image" Target="../media/image131.emf"/><Relationship Id="rId14" Type="http://schemas.openxmlformats.org/officeDocument/2006/relationships/image" Target="../media/image136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emf"/><Relationship Id="rId13" Type="http://schemas.openxmlformats.org/officeDocument/2006/relationships/image" Target="../media/image146.wmf"/><Relationship Id="rId3" Type="http://schemas.openxmlformats.org/officeDocument/2006/relationships/image" Target="../media/image141.wmf"/><Relationship Id="rId7" Type="http://schemas.openxmlformats.org/officeDocument/2006/relationships/image" Target="../media/image131.emf"/><Relationship Id="rId12" Type="http://schemas.openxmlformats.org/officeDocument/2006/relationships/image" Target="../media/image145.wmf"/><Relationship Id="rId2" Type="http://schemas.openxmlformats.org/officeDocument/2006/relationships/image" Target="../media/image140.wmf"/><Relationship Id="rId16" Type="http://schemas.openxmlformats.org/officeDocument/2006/relationships/image" Target="../media/image149.wmf"/><Relationship Id="rId1" Type="http://schemas.openxmlformats.org/officeDocument/2006/relationships/image" Target="../media/image139.wmf"/><Relationship Id="rId6" Type="http://schemas.openxmlformats.org/officeDocument/2006/relationships/image" Target="../media/image143.wmf"/><Relationship Id="rId11" Type="http://schemas.openxmlformats.org/officeDocument/2006/relationships/image" Target="../media/image144.wmf"/><Relationship Id="rId5" Type="http://schemas.openxmlformats.org/officeDocument/2006/relationships/image" Target="../media/image129.emf"/><Relationship Id="rId15" Type="http://schemas.openxmlformats.org/officeDocument/2006/relationships/image" Target="../media/image148.wmf"/><Relationship Id="rId10" Type="http://schemas.openxmlformats.org/officeDocument/2006/relationships/image" Target="../media/image134.emf"/><Relationship Id="rId4" Type="http://schemas.openxmlformats.org/officeDocument/2006/relationships/image" Target="../media/image142.wmf"/><Relationship Id="rId9" Type="http://schemas.openxmlformats.org/officeDocument/2006/relationships/image" Target="../media/image133.emf"/><Relationship Id="rId14" Type="http://schemas.openxmlformats.org/officeDocument/2006/relationships/image" Target="../media/image14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wmf"/><Relationship Id="rId1" Type="http://schemas.openxmlformats.org/officeDocument/2006/relationships/image" Target="../media/image4.emf"/><Relationship Id="rId4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emf"/><Relationship Id="rId13" Type="http://schemas.openxmlformats.org/officeDocument/2006/relationships/image" Target="../media/image162.wmf"/><Relationship Id="rId18" Type="http://schemas.openxmlformats.org/officeDocument/2006/relationships/image" Target="../media/image167.wmf"/><Relationship Id="rId3" Type="http://schemas.openxmlformats.org/officeDocument/2006/relationships/image" Target="../media/image152.emf"/><Relationship Id="rId7" Type="http://schemas.openxmlformats.org/officeDocument/2006/relationships/image" Target="../media/image156.emf"/><Relationship Id="rId12" Type="http://schemas.openxmlformats.org/officeDocument/2006/relationships/image" Target="../media/image161.wmf"/><Relationship Id="rId17" Type="http://schemas.openxmlformats.org/officeDocument/2006/relationships/image" Target="../media/image166.emf"/><Relationship Id="rId2" Type="http://schemas.openxmlformats.org/officeDocument/2006/relationships/image" Target="../media/image151.wmf"/><Relationship Id="rId16" Type="http://schemas.openxmlformats.org/officeDocument/2006/relationships/image" Target="../media/image165.emf"/><Relationship Id="rId1" Type="http://schemas.openxmlformats.org/officeDocument/2006/relationships/image" Target="../media/image150.wmf"/><Relationship Id="rId6" Type="http://schemas.openxmlformats.org/officeDocument/2006/relationships/image" Target="../media/image155.emf"/><Relationship Id="rId11" Type="http://schemas.openxmlformats.org/officeDocument/2006/relationships/image" Target="../media/image160.wmf"/><Relationship Id="rId5" Type="http://schemas.openxmlformats.org/officeDocument/2006/relationships/image" Target="../media/image154.emf"/><Relationship Id="rId15" Type="http://schemas.openxmlformats.org/officeDocument/2006/relationships/image" Target="../media/image164.wmf"/><Relationship Id="rId10" Type="http://schemas.openxmlformats.org/officeDocument/2006/relationships/image" Target="../media/image159.wmf"/><Relationship Id="rId19" Type="http://schemas.openxmlformats.org/officeDocument/2006/relationships/image" Target="../media/image168.wmf"/><Relationship Id="rId4" Type="http://schemas.openxmlformats.org/officeDocument/2006/relationships/image" Target="../media/image153.emf"/><Relationship Id="rId9" Type="http://schemas.openxmlformats.org/officeDocument/2006/relationships/image" Target="../media/image158.wmf"/><Relationship Id="rId14" Type="http://schemas.openxmlformats.org/officeDocument/2006/relationships/image" Target="../media/image163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wmf"/><Relationship Id="rId13" Type="http://schemas.openxmlformats.org/officeDocument/2006/relationships/image" Target="../media/image181.emf"/><Relationship Id="rId3" Type="http://schemas.openxmlformats.org/officeDocument/2006/relationships/image" Target="../media/image171.wmf"/><Relationship Id="rId7" Type="http://schemas.openxmlformats.org/officeDocument/2006/relationships/image" Target="../media/image175.wmf"/><Relationship Id="rId12" Type="http://schemas.openxmlformats.org/officeDocument/2006/relationships/image" Target="../media/image180.emf"/><Relationship Id="rId17" Type="http://schemas.openxmlformats.org/officeDocument/2006/relationships/image" Target="../media/image185.emf"/><Relationship Id="rId2" Type="http://schemas.openxmlformats.org/officeDocument/2006/relationships/image" Target="../media/image170.wmf"/><Relationship Id="rId16" Type="http://schemas.openxmlformats.org/officeDocument/2006/relationships/image" Target="../media/image184.emf"/><Relationship Id="rId1" Type="http://schemas.openxmlformats.org/officeDocument/2006/relationships/image" Target="../media/image169.wmf"/><Relationship Id="rId6" Type="http://schemas.openxmlformats.org/officeDocument/2006/relationships/image" Target="../media/image174.wmf"/><Relationship Id="rId11" Type="http://schemas.openxmlformats.org/officeDocument/2006/relationships/image" Target="../media/image179.emf"/><Relationship Id="rId5" Type="http://schemas.openxmlformats.org/officeDocument/2006/relationships/image" Target="../media/image173.wmf"/><Relationship Id="rId15" Type="http://schemas.openxmlformats.org/officeDocument/2006/relationships/image" Target="../media/image183.emf"/><Relationship Id="rId10" Type="http://schemas.openxmlformats.org/officeDocument/2006/relationships/image" Target="../media/image178.emf"/><Relationship Id="rId4" Type="http://schemas.openxmlformats.org/officeDocument/2006/relationships/image" Target="../media/image172.wmf"/><Relationship Id="rId9" Type="http://schemas.openxmlformats.org/officeDocument/2006/relationships/image" Target="../media/image177.wmf"/><Relationship Id="rId14" Type="http://schemas.openxmlformats.org/officeDocument/2006/relationships/image" Target="../media/image182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wmf"/><Relationship Id="rId13" Type="http://schemas.openxmlformats.org/officeDocument/2006/relationships/image" Target="../media/image198.wmf"/><Relationship Id="rId18" Type="http://schemas.openxmlformats.org/officeDocument/2006/relationships/image" Target="../media/image203.emf"/><Relationship Id="rId3" Type="http://schemas.openxmlformats.org/officeDocument/2006/relationships/image" Target="../media/image188.wmf"/><Relationship Id="rId21" Type="http://schemas.openxmlformats.org/officeDocument/2006/relationships/image" Target="../media/image206.emf"/><Relationship Id="rId7" Type="http://schemas.openxmlformats.org/officeDocument/2006/relationships/image" Target="../media/image192.wmf"/><Relationship Id="rId12" Type="http://schemas.openxmlformats.org/officeDocument/2006/relationships/image" Target="../media/image197.wmf"/><Relationship Id="rId17" Type="http://schemas.openxmlformats.org/officeDocument/2006/relationships/image" Target="../media/image202.emf"/><Relationship Id="rId25" Type="http://schemas.openxmlformats.org/officeDocument/2006/relationships/image" Target="../media/image210.emf"/><Relationship Id="rId2" Type="http://schemas.openxmlformats.org/officeDocument/2006/relationships/image" Target="../media/image187.wmf"/><Relationship Id="rId16" Type="http://schemas.openxmlformats.org/officeDocument/2006/relationships/image" Target="../media/image201.wmf"/><Relationship Id="rId20" Type="http://schemas.openxmlformats.org/officeDocument/2006/relationships/image" Target="../media/image205.emf"/><Relationship Id="rId1" Type="http://schemas.openxmlformats.org/officeDocument/2006/relationships/image" Target="../media/image186.wmf"/><Relationship Id="rId6" Type="http://schemas.openxmlformats.org/officeDocument/2006/relationships/image" Target="../media/image191.wmf"/><Relationship Id="rId11" Type="http://schemas.openxmlformats.org/officeDocument/2006/relationships/image" Target="../media/image196.wmf"/><Relationship Id="rId24" Type="http://schemas.openxmlformats.org/officeDocument/2006/relationships/image" Target="../media/image209.emf"/><Relationship Id="rId5" Type="http://schemas.openxmlformats.org/officeDocument/2006/relationships/image" Target="../media/image190.wmf"/><Relationship Id="rId15" Type="http://schemas.openxmlformats.org/officeDocument/2006/relationships/image" Target="../media/image200.wmf"/><Relationship Id="rId23" Type="http://schemas.openxmlformats.org/officeDocument/2006/relationships/image" Target="../media/image208.emf"/><Relationship Id="rId10" Type="http://schemas.openxmlformats.org/officeDocument/2006/relationships/image" Target="../media/image195.wmf"/><Relationship Id="rId19" Type="http://schemas.openxmlformats.org/officeDocument/2006/relationships/image" Target="../media/image204.emf"/><Relationship Id="rId4" Type="http://schemas.openxmlformats.org/officeDocument/2006/relationships/image" Target="../media/image189.wmf"/><Relationship Id="rId9" Type="http://schemas.openxmlformats.org/officeDocument/2006/relationships/image" Target="../media/image194.wmf"/><Relationship Id="rId14" Type="http://schemas.openxmlformats.org/officeDocument/2006/relationships/image" Target="../media/image199.wmf"/><Relationship Id="rId22" Type="http://schemas.openxmlformats.org/officeDocument/2006/relationships/image" Target="../media/image207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wmf"/><Relationship Id="rId13" Type="http://schemas.openxmlformats.org/officeDocument/2006/relationships/image" Target="../media/image218.wmf"/><Relationship Id="rId3" Type="http://schemas.openxmlformats.org/officeDocument/2006/relationships/image" Target="../media/image212.wmf"/><Relationship Id="rId7" Type="http://schemas.openxmlformats.org/officeDocument/2006/relationships/image" Target="../media/image206.emf"/><Relationship Id="rId12" Type="http://schemas.openxmlformats.org/officeDocument/2006/relationships/image" Target="../media/image217.wmf"/><Relationship Id="rId2" Type="http://schemas.openxmlformats.org/officeDocument/2006/relationships/image" Target="../media/image209.emf"/><Relationship Id="rId1" Type="http://schemas.openxmlformats.org/officeDocument/2006/relationships/image" Target="../media/image211.wmf"/><Relationship Id="rId6" Type="http://schemas.openxmlformats.org/officeDocument/2006/relationships/image" Target="../media/image205.emf"/><Relationship Id="rId11" Type="http://schemas.openxmlformats.org/officeDocument/2006/relationships/image" Target="../media/image216.wmf"/><Relationship Id="rId5" Type="http://schemas.openxmlformats.org/officeDocument/2006/relationships/image" Target="../media/image204.emf"/><Relationship Id="rId15" Type="http://schemas.openxmlformats.org/officeDocument/2006/relationships/image" Target="../media/image220.wmf"/><Relationship Id="rId10" Type="http://schemas.openxmlformats.org/officeDocument/2006/relationships/image" Target="../media/image215.wmf"/><Relationship Id="rId4" Type="http://schemas.openxmlformats.org/officeDocument/2006/relationships/image" Target="../media/image203.emf"/><Relationship Id="rId9" Type="http://schemas.openxmlformats.org/officeDocument/2006/relationships/image" Target="../media/image214.wmf"/><Relationship Id="rId14" Type="http://schemas.openxmlformats.org/officeDocument/2006/relationships/image" Target="../media/image219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wmf"/><Relationship Id="rId3" Type="http://schemas.openxmlformats.org/officeDocument/2006/relationships/image" Target="../media/image223.wmf"/><Relationship Id="rId7" Type="http://schemas.openxmlformats.org/officeDocument/2006/relationships/image" Target="../media/image227.wmf"/><Relationship Id="rId2" Type="http://schemas.openxmlformats.org/officeDocument/2006/relationships/image" Target="../media/image222.wmf"/><Relationship Id="rId1" Type="http://schemas.openxmlformats.org/officeDocument/2006/relationships/image" Target="../media/image221.wmf"/><Relationship Id="rId6" Type="http://schemas.openxmlformats.org/officeDocument/2006/relationships/image" Target="../media/image226.wmf"/><Relationship Id="rId5" Type="http://schemas.openxmlformats.org/officeDocument/2006/relationships/image" Target="../media/image225.wmf"/><Relationship Id="rId10" Type="http://schemas.openxmlformats.org/officeDocument/2006/relationships/image" Target="../media/image230.wmf"/><Relationship Id="rId4" Type="http://schemas.openxmlformats.org/officeDocument/2006/relationships/image" Target="../media/image224.wmf"/><Relationship Id="rId9" Type="http://schemas.openxmlformats.org/officeDocument/2006/relationships/image" Target="../media/image229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3.emf"/><Relationship Id="rId2" Type="http://schemas.openxmlformats.org/officeDocument/2006/relationships/image" Target="../media/image232.emf"/><Relationship Id="rId1" Type="http://schemas.openxmlformats.org/officeDocument/2006/relationships/image" Target="../media/image231.emf"/><Relationship Id="rId6" Type="http://schemas.openxmlformats.org/officeDocument/2006/relationships/image" Target="../media/image236.wmf"/><Relationship Id="rId5" Type="http://schemas.openxmlformats.org/officeDocument/2006/relationships/image" Target="../media/image235.wmf"/><Relationship Id="rId4" Type="http://schemas.openxmlformats.org/officeDocument/2006/relationships/image" Target="../media/image234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4.wmf"/><Relationship Id="rId3" Type="http://schemas.openxmlformats.org/officeDocument/2006/relationships/image" Target="../media/image239.wmf"/><Relationship Id="rId7" Type="http://schemas.openxmlformats.org/officeDocument/2006/relationships/image" Target="../media/image243.wmf"/><Relationship Id="rId2" Type="http://schemas.openxmlformats.org/officeDocument/2006/relationships/image" Target="../media/image238.emf"/><Relationship Id="rId1" Type="http://schemas.openxmlformats.org/officeDocument/2006/relationships/image" Target="../media/image237.wmf"/><Relationship Id="rId6" Type="http://schemas.openxmlformats.org/officeDocument/2006/relationships/image" Target="../media/image242.wmf"/><Relationship Id="rId5" Type="http://schemas.openxmlformats.org/officeDocument/2006/relationships/image" Target="../media/image241.emf"/><Relationship Id="rId4" Type="http://schemas.openxmlformats.org/officeDocument/2006/relationships/image" Target="../media/image240.e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2.wmf"/><Relationship Id="rId3" Type="http://schemas.openxmlformats.org/officeDocument/2006/relationships/image" Target="../media/image247.emf"/><Relationship Id="rId7" Type="http://schemas.openxmlformats.org/officeDocument/2006/relationships/image" Target="../media/image251.wmf"/><Relationship Id="rId2" Type="http://schemas.openxmlformats.org/officeDocument/2006/relationships/image" Target="../media/image246.emf"/><Relationship Id="rId1" Type="http://schemas.openxmlformats.org/officeDocument/2006/relationships/image" Target="../media/image245.wmf"/><Relationship Id="rId6" Type="http://schemas.openxmlformats.org/officeDocument/2006/relationships/image" Target="../media/image250.wmf"/><Relationship Id="rId5" Type="http://schemas.openxmlformats.org/officeDocument/2006/relationships/image" Target="../media/image249.wmf"/><Relationship Id="rId4" Type="http://schemas.openxmlformats.org/officeDocument/2006/relationships/image" Target="../media/image248.wmf"/><Relationship Id="rId9" Type="http://schemas.openxmlformats.org/officeDocument/2006/relationships/image" Target="../media/image253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6.wmf"/><Relationship Id="rId2" Type="http://schemas.openxmlformats.org/officeDocument/2006/relationships/image" Target="../media/image255.wmf"/><Relationship Id="rId1" Type="http://schemas.openxmlformats.org/officeDocument/2006/relationships/image" Target="../media/image254.wmf"/><Relationship Id="rId4" Type="http://schemas.openxmlformats.org/officeDocument/2006/relationships/image" Target="../media/image257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5.wmf"/><Relationship Id="rId3" Type="http://schemas.openxmlformats.org/officeDocument/2006/relationships/image" Target="../media/image260.wmf"/><Relationship Id="rId7" Type="http://schemas.openxmlformats.org/officeDocument/2006/relationships/image" Target="../media/image264.wmf"/><Relationship Id="rId2" Type="http://schemas.openxmlformats.org/officeDocument/2006/relationships/image" Target="../media/image259.wmf"/><Relationship Id="rId1" Type="http://schemas.openxmlformats.org/officeDocument/2006/relationships/image" Target="../media/image258.wmf"/><Relationship Id="rId6" Type="http://schemas.openxmlformats.org/officeDocument/2006/relationships/image" Target="../media/image263.wmf"/><Relationship Id="rId5" Type="http://schemas.openxmlformats.org/officeDocument/2006/relationships/image" Target="../media/image262.wmf"/><Relationship Id="rId4" Type="http://schemas.openxmlformats.org/officeDocument/2006/relationships/image" Target="../media/image261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image" Target="../media/image20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12" Type="http://schemas.openxmlformats.org/officeDocument/2006/relationships/image" Target="../media/image19.wmf"/><Relationship Id="rId2" Type="http://schemas.openxmlformats.org/officeDocument/2006/relationships/image" Target="../media/image9.wmf"/><Relationship Id="rId1" Type="http://schemas.openxmlformats.org/officeDocument/2006/relationships/image" Target="../media/image8.png"/><Relationship Id="rId6" Type="http://schemas.openxmlformats.org/officeDocument/2006/relationships/image" Target="../media/image13.wmf"/><Relationship Id="rId11" Type="http://schemas.openxmlformats.org/officeDocument/2006/relationships/image" Target="../media/image18.wmf"/><Relationship Id="rId5" Type="http://schemas.openxmlformats.org/officeDocument/2006/relationships/image" Target="../media/image12.wmf"/><Relationship Id="rId15" Type="http://schemas.openxmlformats.org/officeDocument/2006/relationships/image" Target="../media/image22.wmf"/><Relationship Id="rId10" Type="http://schemas.openxmlformats.org/officeDocument/2006/relationships/image" Target="../media/image17.emf"/><Relationship Id="rId4" Type="http://schemas.openxmlformats.org/officeDocument/2006/relationships/image" Target="../media/image11.wmf"/><Relationship Id="rId9" Type="http://schemas.openxmlformats.org/officeDocument/2006/relationships/image" Target="../media/image16.emf"/><Relationship Id="rId14" Type="http://schemas.openxmlformats.org/officeDocument/2006/relationships/image" Target="../media/image21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8.wmf"/><Relationship Id="rId7" Type="http://schemas.openxmlformats.org/officeDocument/2006/relationships/image" Target="../media/image272.wmf"/><Relationship Id="rId2" Type="http://schemas.openxmlformats.org/officeDocument/2006/relationships/image" Target="../media/image267.wmf"/><Relationship Id="rId1" Type="http://schemas.openxmlformats.org/officeDocument/2006/relationships/image" Target="../media/image266.wmf"/><Relationship Id="rId6" Type="http://schemas.openxmlformats.org/officeDocument/2006/relationships/image" Target="../media/image271.wmf"/><Relationship Id="rId5" Type="http://schemas.openxmlformats.org/officeDocument/2006/relationships/image" Target="../media/image270.wmf"/><Relationship Id="rId4" Type="http://schemas.openxmlformats.org/officeDocument/2006/relationships/image" Target="../media/image269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wmf"/><Relationship Id="rId13" Type="http://schemas.openxmlformats.org/officeDocument/2006/relationships/image" Target="../media/image285.wmf"/><Relationship Id="rId18" Type="http://schemas.openxmlformats.org/officeDocument/2006/relationships/image" Target="../media/image290.wmf"/><Relationship Id="rId3" Type="http://schemas.openxmlformats.org/officeDocument/2006/relationships/image" Target="../media/image275.wmf"/><Relationship Id="rId7" Type="http://schemas.openxmlformats.org/officeDocument/2006/relationships/image" Target="../media/image279.wmf"/><Relationship Id="rId12" Type="http://schemas.openxmlformats.org/officeDocument/2006/relationships/image" Target="../media/image284.wmf"/><Relationship Id="rId17" Type="http://schemas.openxmlformats.org/officeDocument/2006/relationships/image" Target="../media/image289.wmf"/><Relationship Id="rId2" Type="http://schemas.openxmlformats.org/officeDocument/2006/relationships/image" Target="../media/image274.wmf"/><Relationship Id="rId16" Type="http://schemas.openxmlformats.org/officeDocument/2006/relationships/image" Target="../media/image288.wmf"/><Relationship Id="rId1" Type="http://schemas.openxmlformats.org/officeDocument/2006/relationships/image" Target="../media/image273.wmf"/><Relationship Id="rId6" Type="http://schemas.openxmlformats.org/officeDocument/2006/relationships/image" Target="../media/image278.wmf"/><Relationship Id="rId11" Type="http://schemas.openxmlformats.org/officeDocument/2006/relationships/image" Target="../media/image283.wmf"/><Relationship Id="rId5" Type="http://schemas.openxmlformats.org/officeDocument/2006/relationships/image" Target="../media/image277.wmf"/><Relationship Id="rId15" Type="http://schemas.openxmlformats.org/officeDocument/2006/relationships/image" Target="../media/image287.wmf"/><Relationship Id="rId10" Type="http://schemas.openxmlformats.org/officeDocument/2006/relationships/image" Target="../media/image282.wmf"/><Relationship Id="rId4" Type="http://schemas.openxmlformats.org/officeDocument/2006/relationships/image" Target="../media/image276.wmf"/><Relationship Id="rId9" Type="http://schemas.openxmlformats.org/officeDocument/2006/relationships/image" Target="../media/image281.wmf"/><Relationship Id="rId14" Type="http://schemas.openxmlformats.org/officeDocument/2006/relationships/image" Target="../media/image286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3.wmf"/><Relationship Id="rId2" Type="http://schemas.openxmlformats.org/officeDocument/2006/relationships/image" Target="../media/image292.wmf"/><Relationship Id="rId1" Type="http://schemas.openxmlformats.org/officeDocument/2006/relationships/image" Target="../media/image291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1.wmf"/><Relationship Id="rId3" Type="http://schemas.openxmlformats.org/officeDocument/2006/relationships/image" Target="../media/image296.wmf"/><Relationship Id="rId7" Type="http://schemas.openxmlformats.org/officeDocument/2006/relationships/image" Target="../media/image300.wmf"/><Relationship Id="rId2" Type="http://schemas.openxmlformats.org/officeDocument/2006/relationships/image" Target="../media/image295.wmf"/><Relationship Id="rId1" Type="http://schemas.openxmlformats.org/officeDocument/2006/relationships/image" Target="../media/image294.wmf"/><Relationship Id="rId6" Type="http://schemas.openxmlformats.org/officeDocument/2006/relationships/image" Target="../media/image299.wmf"/><Relationship Id="rId5" Type="http://schemas.openxmlformats.org/officeDocument/2006/relationships/image" Target="../media/image298.wmf"/><Relationship Id="rId10" Type="http://schemas.openxmlformats.org/officeDocument/2006/relationships/image" Target="../media/image303.wmf"/><Relationship Id="rId4" Type="http://schemas.openxmlformats.org/officeDocument/2006/relationships/image" Target="../media/image297.wmf"/><Relationship Id="rId9" Type="http://schemas.openxmlformats.org/officeDocument/2006/relationships/image" Target="../media/image302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wmf"/><Relationship Id="rId13" Type="http://schemas.openxmlformats.org/officeDocument/2006/relationships/image" Target="../media/image316.wmf"/><Relationship Id="rId3" Type="http://schemas.openxmlformats.org/officeDocument/2006/relationships/image" Target="../media/image306.wmf"/><Relationship Id="rId7" Type="http://schemas.openxmlformats.org/officeDocument/2006/relationships/image" Target="../media/image310.wmf"/><Relationship Id="rId12" Type="http://schemas.openxmlformats.org/officeDocument/2006/relationships/image" Target="../media/image315.wmf"/><Relationship Id="rId2" Type="http://schemas.openxmlformats.org/officeDocument/2006/relationships/image" Target="../media/image305.wmf"/><Relationship Id="rId1" Type="http://schemas.openxmlformats.org/officeDocument/2006/relationships/image" Target="../media/image304.wmf"/><Relationship Id="rId6" Type="http://schemas.openxmlformats.org/officeDocument/2006/relationships/image" Target="../media/image309.wmf"/><Relationship Id="rId11" Type="http://schemas.openxmlformats.org/officeDocument/2006/relationships/image" Target="../media/image314.wmf"/><Relationship Id="rId5" Type="http://schemas.openxmlformats.org/officeDocument/2006/relationships/image" Target="../media/image308.wmf"/><Relationship Id="rId10" Type="http://schemas.openxmlformats.org/officeDocument/2006/relationships/image" Target="../media/image313.wmf"/><Relationship Id="rId4" Type="http://schemas.openxmlformats.org/officeDocument/2006/relationships/image" Target="../media/image307.wmf"/><Relationship Id="rId9" Type="http://schemas.openxmlformats.org/officeDocument/2006/relationships/image" Target="../media/image312.wmf"/><Relationship Id="rId14" Type="http://schemas.openxmlformats.org/officeDocument/2006/relationships/image" Target="../media/image317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3.wmf"/><Relationship Id="rId3" Type="http://schemas.openxmlformats.org/officeDocument/2006/relationships/image" Target="../media/image318.wmf"/><Relationship Id="rId7" Type="http://schemas.openxmlformats.org/officeDocument/2006/relationships/image" Target="../media/image322.wmf"/><Relationship Id="rId2" Type="http://schemas.openxmlformats.org/officeDocument/2006/relationships/image" Target="../media/image306.wmf"/><Relationship Id="rId1" Type="http://schemas.openxmlformats.org/officeDocument/2006/relationships/image" Target="../media/image304.wmf"/><Relationship Id="rId6" Type="http://schemas.openxmlformats.org/officeDocument/2006/relationships/image" Target="../media/image321.wmf"/><Relationship Id="rId5" Type="http://schemas.openxmlformats.org/officeDocument/2006/relationships/image" Target="../media/image320.wmf"/><Relationship Id="rId4" Type="http://schemas.openxmlformats.org/officeDocument/2006/relationships/image" Target="../media/image319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5.wmf"/><Relationship Id="rId3" Type="http://schemas.openxmlformats.org/officeDocument/2006/relationships/image" Target="../media/image326.wmf"/><Relationship Id="rId7" Type="http://schemas.openxmlformats.org/officeDocument/2006/relationships/image" Target="../media/image302.wmf"/><Relationship Id="rId2" Type="http://schemas.openxmlformats.org/officeDocument/2006/relationships/image" Target="../media/image325.wmf"/><Relationship Id="rId1" Type="http://schemas.openxmlformats.org/officeDocument/2006/relationships/image" Target="../media/image324.wmf"/><Relationship Id="rId6" Type="http://schemas.openxmlformats.org/officeDocument/2006/relationships/image" Target="../media/image329.wmf"/><Relationship Id="rId5" Type="http://schemas.openxmlformats.org/officeDocument/2006/relationships/image" Target="../media/image328.wmf"/><Relationship Id="rId4" Type="http://schemas.openxmlformats.org/officeDocument/2006/relationships/image" Target="../media/image327.wmf"/><Relationship Id="rId9" Type="http://schemas.openxmlformats.org/officeDocument/2006/relationships/image" Target="../media/image330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8.wmf"/><Relationship Id="rId3" Type="http://schemas.openxmlformats.org/officeDocument/2006/relationships/image" Target="../media/image333.wmf"/><Relationship Id="rId7" Type="http://schemas.openxmlformats.org/officeDocument/2006/relationships/image" Target="../media/image337.wmf"/><Relationship Id="rId2" Type="http://schemas.openxmlformats.org/officeDocument/2006/relationships/image" Target="../media/image332.wmf"/><Relationship Id="rId1" Type="http://schemas.openxmlformats.org/officeDocument/2006/relationships/image" Target="../media/image331.wmf"/><Relationship Id="rId6" Type="http://schemas.openxmlformats.org/officeDocument/2006/relationships/image" Target="../media/image336.wmf"/><Relationship Id="rId5" Type="http://schemas.openxmlformats.org/officeDocument/2006/relationships/image" Target="../media/image335.wmf"/><Relationship Id="rId4" Type="http://schemas.openxmlformats.org/officeDocument/2006/relationships/image" Target="../media/image334.wmf"/><Relationship Id="rId9" Type="http://schemas.openxmlformats.org/officeDocument/2006/relationships/image" Target="../media/image33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5" Type="http://schemas.openxmlformats.org/officeDocument/2006/relationships/image" Target="../media/image31.emf"/><Relationship Id="rId4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2D5BC-4F5F-4BC3-BBE8-FE747A3D367A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10F3E-4765-4FC6-8DD4-C978642CA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649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A9D5706-BA54-4E5D-B545-1FE8F47949A3}" type="slidenum">
              <a:rPr lang="en-US" altLang="zh-CN" smtClean="0"/>
              <a:pPr>
                <a:spcBef>
                  <a:spcPct val="0"/>
                </a:spcBef>
              </a:pPr>
              <a:t>2</a:t>
            </a:fld>
            <a:endParaRPr lang="en-US" altLang="zh-CN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</a:rPr>
              <a:t>运行时</a:t>
            </a:r>
            <a:r>
              <a:rPr lang="en-US" altLang="zh-CN" smtClean="0">
                <a:latin typeface="Times New Roman" panose="02020603050405020304" pitchFamily="18" charset="0"/>
              </a:rPr>
              <a:t>, </a:t>
            </a:r>
            <a:r>
              <a:rPr lang="zh-CN" altLang="en-US" smtClean="0">
                <a:latin typeface="Times New Roman" panose="02020603050405020304" pitchFamily="18" charset="0"/>
              </a:rPr>
              <a:t>点击按钮“相片”</a:t>
            </a:r>
            <a:r>
              <a:rPr lang="en-US" altLang="zh-CN" smtClean="0">
                <a:latin typeface="Times New Roman" panose="02020603050405020304" pitchFamily="18" charset="0"/>
              </a:rPr>
              <a:t>, </a:t>
            </a:r>
            <a:r>
              <a:rPr lang="zh-CN" altLang="en-US" smtClean="0">
                <a:latin typeface="Times New Roman" panose="02020603050405020304" pitchFamily="18" charset="0"/>
              </a:rPr>
              <a:t>或按钮“高斯”</a:t>
            </a:r>
            <a:r>
              <a:rPr lang="en-US" altLang="zh-CN" smtClean="0">
                <a:latin typeface="Times New Roman" panose="02020603050405020304" pitchFamily="18" charset="0"/>
              </a:rPr>
              <a:t>, </a:t>
            </a:r>
            <a:r>
              <a:rPr lang="zh-CN" altLang="en-US" smtClean="0">
                <a:latin typeface="Times New Roman" panose="02020603050405020304" pitchFamily="18" charset="0"/>
              </a:rPr>
              <a:t>可显示高斯简介</a:t>
            </a:r>
            <a:r>
              <a:rPr lang="en-US" altLang="zh-CN" smtClean="0">
                <a:latin typeface="Times New Roman" panose="02020603050405020304" pitchFamily="18" charset="0"/>
              </a:rPr>
              <a:t>,</a:t>
            </a:r>
            <a:r>
              <a:rPr lang="zh-CN" altLang="en-US" smtClean="0">
                <a:latin typeface="Times New Roman" panose="02020603050405020304" pitchFamily="18" charset="0"/>
              </a:rPr>
              <a:t>并自动返回</a:t>
            </a:r>
            <a:r>
              <a:rPr lang="en-US" altLang="zh-CN" smtClean="0"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3540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F52FB7C-189C-4A9E-96D2-B9997050397D}" type="slidenum">
              <a:rPr lang="en-US" altLang="zh-CN" smtClean="0"/>
              <a:pPr>
                <a:spcBef>
                  <a:spcPct val="0"/>
                </a:spcBef>
              </a:pPr>
              <a:t>19</a:t>
            </a:fld>
            <a:endParaRPr lang="en-US" altLang="zh-CN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476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43B32-63C4-4C03-8115-6AD9DF70EAB9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CB1A-84D9-4CEA-B327-BA5F167E0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019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43B32-63C4-4C03-8115-6AD9DF70EAB9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CB1A-84D9-4CEA-B327-BA5F167E0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641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43B32-63C4-4C03-8115-6AD9DF70EAB9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CB1A-84D9-4CEA-B327-BA5F167E0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822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43B32-63C4-4C03-8115-6AD9DF70EAB9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CB1A-84D9-4CEA-B327-BA5F167E0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54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43B32-63C4-4C03-8115-6AD9DF70EAB9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CB1A-84D9-4CEA-B327-BA5F167E0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049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43B32-63C4-4C03-8115-6AD9DF70EAB9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CB1A-84D9-4CEA-B327-BA5F167E0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269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43B32-63C4-4C03-8115-6AD9DF70EAB9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CB1A-84D9-4CEA-B327-BA5F167E0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053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43B32-63C4-4C03-8115-6AD9DF70EAB9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CB1A-84D9-4CEA-B327-BA5F167E0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37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43B32-63C4-4C03-8115-6AD9DF70EAB9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CB1A-84D9-4CEA-B327-BA5F167E0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067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43B32-63C4-4C03-8115-6AD9DF70EAB9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CB1A-84D9-4CEA-B327-BA5F167E0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029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43B32-63C4-4C03-8115-6AD9DF70EAB9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CB1A-84D9-4CEA-B327-BA5F167E0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573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43B32-63C4-4C03-8115-6AD9DF70EAB9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5CB1A-84D9-4CEA-B327-BA5F167E0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11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image" Target="../media/image1.png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44.wmf"/><Relationship Id="rId5" Type="http://schemas.openxmlformats.org/officeDocument/2006/relationships/image" Target="../media/image41.wmf"/><Relationship Id="rId10" Type="http://schemas.openxmlformats.org/officeDocument/2006/relationships/oleObject" Target="../embeddings/oleObject43.bin"/><Relationship Id="rId4" Type="http://schemas.openxmlformats.org/officeDocument/2006/relationships/oleObject" Target="../embeddings/oleObject40.bin"/><Relationship Id="rId9" Type="http://schemas.openxmlformats.org/officeDocument/2006/relationships/image" Target="../media/image4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13" Type="http://schemas.openxmlformats.org/officeDocument/2006/relationships/image" Target="../media/image49.wmf"/><Relationship Id="rId18" Type="http://schemas.openxmlformats.org/officeDocument/2006/relationships/oleObject" Target="../embeddings/oleObject51.bin"/><Relationship Id="rId3" Type="http://schemas.openxmlformats.org/officeDocument/2006/relationships/image" Target="../media/image1.png"/><Relationship Id="rId21" Type="http://schemas.openxmlformats.org/officeDocument/2006/relationships/oleObject" Target="../embeddings/oleObject53.bin"/><Relationship Id="rId7" Type="http://schemas.openxmlformats.org/officeDocument/2006/relationships/image" Target="../media/image46.wmf"/><Relationship Id="rId12" Type="http://schemas.openxmlformats.org/officeDocument/2006/relationships/oleObject" Target="../embeddings/oleObject48.bin"/><Relationship Id="rId17" Type="http://schemas.openxmlformats.org/officeDocument/2006/relationships/image" Target="../media/image5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0.bin"/><Relationship Id="rId20" Type="http://schemas.openxmlformats.org/officeDocument/2006/relationships/oleObject" Target="../embeddings/oleObject52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48.wmf"/><Relationship Id="rId24" Type="http://schemas.openxmlformats.org/officeDocument/2006/relationships/image" Target="../media/image54.wmf"/><Relationship Id="rId5" Type="http://schemas.openxmlformats.org/officeDocument/2006/relationships/image" Target="../media/image45.wmf"/><Relationship Id="rId15" Type="http://schemas.openxmlformats.org/officeDocument/2006/relationships/image" Target="../media/image50.wmf"/><Relationship Id="rId23" Type="http://schemas.openxmlformats.org/officeDocument/2006/relationships/oleObject" Target="../embeddings/oleObject54.bin"/><Relationship Id="rId10" Type="http://schemas.openxmlformats.org/officeDocument/2006/relationships/oleObject" Target="../embeddings/oleObject47.bin"/><Relationship Id="rId19" Type="http://schemas.openxmlformats.org/officeDocument/2006/relationships/image" Target="../media/image52.wmf"/><Relationship Id="rId4" Type="http://schemas.openxmlformats.org/officeDocument/2006/relationships/oleObject" Target="../embeddings/oleObject44.bin"/><Relationship Id="rId9" Type="http://schemas.openxmlformats.org/officeDocument/2006/relationships/image" Target="../media/image47.wmf"/><Relationship Id="rId14" Type="http://schemas.openxmlformats.org/officeDocument/2006/relationships/oleObject" Target="../embeddings/oleObject49.bin"/><Relationship Id="rId22" Type="http://schemas.openxmlformats.org/officeDocument/2006/relationships/image" Target="../media/image53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13" Type="http://schemas.openxmlformats.org/officeDocument/2006/relationships/oleObject" Target="../embeddings/oleObject60.bin"/><Relationship Id="rId3" Type="http://schemas.openxmlformats.org/officeDocument/2006/relationships/image" Target="../media/image1.png"/><Relationship Id="rId7" Type="http://schemas.openxmlformats.org/officeDocument/2006/relationships/image" Target="../media/image56.wmf"/><Relationship Id="rId12" Type="http://schemas.openxmlformats.org/officeDocument/2006/relationships/image" Target="../media/image5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0.wmf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6.bin"/><Relationship Id="rId11" Type="http://schemas.openxmlformats.org/officeDocument/2006/relationships/oleObject" Target="../embeddings/oleObject59.bin"/><Relationship Id="rId5" Type="http://schemas.openxmlformats.org/officeDocument/2006/relationships/image" Target="../media/image55.wmf"/><Relationship Id="rId15" Type="http://schemas.openxmlformats.org/officeDocument/2006/relationships/oleObject" Target="../embeddings/oleObject61.bin"/><Relationship Id="rId10" Type="http://schemas.openxmlformats.org/officeDocument/2006/relationships/oleObject" Target="../embeddings/oleObject58.bin"/><Relationship Id="rId4" Type="http://schemas.openxmlformats.org/officeDocument/2006/relationships/oleObject" Target="../embeddings/oleObject55.bin"/><Relationship Id="rId9" Type="http://schemas.openxmlformats.org/officeDocument/2006/relationships/image" Target="../media/image57.wmf"/><Relationship Id="rId14" Type="http://schemas.openxmlformats.org/officeDocument/2006/relationships/image" Target="../media/image59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13" Type="http://schemas.openxmlformats.org/officeDocument/2006/relationships/image" Target="../media/image65.wmf"/><Relationship Id="rId3" Type="http://schemas.openxmlformats.org/officeDocument/2006/relationships/image" Target="../media/image1.png"/><Relationship Id="rId7" Type="http://schemas.openxmlformats.org/officeDocument/2006/relationships/image" Target="../media/image62.wmf"/><Relationship Id="rId12" Type="http://schemas.openxmlformats.org/officeDocument/2006/relationships/oleObject" Target="../embeddings/oleObject66.bin"/><Relationship Id="rId17" Type="http://schemas.openxmlformats.org/officeDocument/2006/relationships/image" Target="../media/image6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8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63.bin"/><Relationship Id="rId11" Type="http://schemas.openxmlformats.org/officeDocument/2006/relationships/image" Target="../media/image64.wmf"/><Relationship Id="rId5" Type="http://schemas.openxmlformats.org/officeDocument/2006/relationships/image" Target="../media/image61.wmf"/><Relationship Id="rId15" Type="http://schemas.openxmlformats.org/officeDocument/2006/relationships/image" Target="../media/image66.wmf"/><Relationship Id="rId10" Type="http://schemas.openxmlformats.org/officeDocument/2006/relationships/oleObject" Target="../embeddings/oleObject65.bin"/><Relationship Id="rId4" Type="http://schemas.openxmlformats.org/officeDocument/2006/relationships/oleObject" Target="../embeddings/oleObject62.bin"/><Relationship Id="rId9" Type="http://schemas.openxmlformats.org/officeDocument/2006/relationships/image" Target="../media/image63.wmf"/><Relationship Id="rId14" Type="http://schemas.openxmlformats.org/officeDocument/2006/relationships/oleObject" Target="../embeddings/oleObject67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13" Type="http://schemas.openxmlformats.org/officeDocument/2006/relationships/image" Target="../media/image72.wmf"/><Relationship Id="rId18" Type="http://schemas.openxmlformats.org/officeDocument/2006/relationships/oleObject" Target="../embeddings/oleObject76.bin"/><Relationship Id="rId3" Type="http://schemas.openxmlformats.org/officeDocument/2006/relationships/image" Target="../media/image1.png"/><Relationship Id="rId21" Type="http://schemas.openxmlformats.org/officeDocument/2006/relationships/image" Target="../media/image76.wmf"/><Relationship Id="rId7" Type="http://schemas.openxmlformats.org/officeDocument/2006/relationships/image" Target="../media/image69.wmf"/><Relationship Id="rId12" Type="http://schemas.openxmlformats.org/officeDocument/2006/relationships/oleObject" Target="../embeddings/oleObject73.bin"/><Relationship Id="rId17" Type="http://schemas.openxmlformats.org/officeDocument/2006/relationships/image" Target="../media/image7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5.bin"/><Relationship Id="rId20" Type="http://schemas.openxmlformats.org/officeDocument/2006/relationships/oleObject" Target="../embeddings/oleObject77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70.bin"/><Relationship Id="rId11" Type="http://schemas.openxmlformats.org/officeDocument/2006/relationships/image" Target="../media/image71.wmf"/><Relationship Id="rId5" Type="http://schemas.openxmlformats.org/officeDocument/2006/relationships/image" Target="../media/image68.wmf"/><Relationship Id="rId15" Type="http://schemas.openxmlformats.org/officeDocument/2006/relationships/image" Target="../media/image73.wmf"/><Relationship Id="rId10" Type="http://schemas.openxmlformats.org/officeDocument/2006/relationships/oleObject" Target="../embeddings/oleObject72.bin"/><Relationship Id="rId19" Type="http://schemas.openxmlformats.org/officeDocument/2006/relationships/image" Target="../media/image75.wmf"/><Relationship Id="rId4" Type="http://schemas.openxmlformats.org/officeDocument/2006/relationships/oleObject" Target="../embeddings/oleObject69.bin"/><Relationship Id="rId9" Type="http://schemas.openxmlformats.org/officeDocument/2006/relationships/image" Target="../media/image70.wmf"/><Relationship Id="rId14" Type="http://schemas.openxmlformats.org/officeDocument/2006/relationships/oleObject" Target="../embeddings/oleObject74.bin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1.wmf"/><Relationship Id="rId18" Type="http://schemas.openxmlformats.org/officeDocument/2006/relationships/image" Target="../media/image83.wmf"/><Relationship Id="rId26" Type="http://schemas.openxmlformats.org/officeDocument/2006/relationships/image" Target="../media/image87.wmf"/><Relationship Id="rId39" Type="http://schemas.openxmlformats.org/officeDocument/2006/relationships/image" Target="../media/image93.wmf"/><Relationship Id="rId21" Type="http://schemas.openxmlformats.org/officeDocument/2006/relationships/oleObject" Target="../embeddings/oleObject87.bin"/><Relationship Id="rId34" Type="http://schemas.openxmlformats.org/officeDocument/2006/relationships/oleObject" Target="../embeddings/oleObject94.bin"/><Relationship Id="rId7" Type="http://schemas.openxmlformats.org/officeDocument/2006/relationships/image" Target="../media/image78.wmf"/><Relationship Id="rId12" Type="http://schemas.openxmlformats.org/officeDocument/2006/relationships/oleObject" Target="../embeddings/oleObject82.bin"/><Relationship Id="rId17" Type="http://schemas.openxmlformats.org/officeDocument/2006/relationships/oleObject" Target="../embeddings/oleObject85.bin"/><Relationship Id="rId25" Type="http://schemas.openxmlformats.org/officeDocument/2006/relationships/oleObject" Target="../embeddings/oleObject89.bin"/><Relationship Id="rId33" Type="http://schemas.openxmlformats.org/officeDocument/2006/relationships/oleObject" Target="../embeddings/oleObject93.bin"/><Relationship Id="rId38" Type="http://schemas.openxmlformats.org/officeDocument/2006/relationships/oleObject" Target="../embeddings/oleObject9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2.wmf"/><Relationship Id="rId20" Type="http://schemas.openxmlformats.org/officeDocument/2006/relationships/image" Target="../media/image84.wmf"/><Relationship Id="rId29" Type="http://schemas.openxmlformats.org/officeDocument/2006/relationships/oleObject" Target="../embeddings/oleObject91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79.bin"/><Relationship Id="rId11" Type="http://schemas.openxmlformats.org/officeDocument/2006/relationships/image" Target="../media/image80.wmf"/><Relationship Id="rId24" Type="http://schemas.openxmlformats.org/officeDocument/2006/relationships/image" Target="../media/image86.wmf"/><Relationship Id="rId32" Type="http://schemas.openxmlformats.org/officeDocument/2006/relationships/image" Target="../media/image90.wmf"/><Relationship Id="rId37" Type="http://schemas.openxmlformats.org/officeDocument/2006/relationships/image" Target="../media/image92.wmf"/><Relationship Id="rId5" Type="http://schemas.openxmlformats.org/officeDocument/2006/relationships/image" Target="../media/image77.wmf"/><Relationship Id="rId15" Type="http://schemas.openxmlformats.org/officeDocument/2006/relationships/oleObject" Target="../embeddings/oleObject84.bin"/><Relationship Id="rId23" Type="http://schemas.openxmlformats.org/officeDocument/2006/relationships/oleObject" Target="../embeddings/oleObject88.bin"/><Relationship Id="rId28" Type="http://schemas.openxmlformats.org/officeDocument/2006/relationships/image" Target="../media/image88.wmf"/><Relationship Id="rId36" Type="http://schemas.openxmlformats.org/officeDocument/2006/relationships/oleObject" Target="../embeddings/oleObject95.bin"/><Relationship Id="rId10" Type="http://schemas.openxmlformats.org/officeDocument/2006/relationships/oleObject" Target="../embeddings/oleObject81.bin"/><Relationship Id="rId19" Type="http://schemas.openxmlformats.org/officeDocument/2006/relationships/oleObject" Target="../embeddings/oleObject86.bin"/><Relationship Id="rId31" Type="http://schemas.openxmlformats.org/officeDocument/2006/relationships/oleObject" Target="../embeddings/oleObject92.bin"/><Relationship Id="rId4" Type="http://schemas.openxmlformats.org/officeDocument/2006/relationships/oleObject" Target="../embeddings/oleObject78.bin"/><Relationship Id="rId9" Type="http://schemas.openxmlformats.org/officeDocument/2006/relationships/image" Target="../media/image79.wmf"/><Relationship Id="rId14" Type="http://schemas.openxmlformats.org/officeDocument/2006/relationships/oleObject" Target="../embeddings/oleObject83.bin"/><Relationship Id="rId22" Type="http://schemas.openxmlformats.org/officeDocument/2006/relationships/image" Target="../media/image85.wmf"/><Relationship Id="rId27" Type="http://schemas.openxmlformats.org/officeDocument/2006/relationships/oleObject" Target="../embeddings/oleObject90.bin"/><Relationship Id="rId30" Type="http://schemas.openxmlformats.org/officeDocument/2006/relationships/image" Target="../media/image89.wmf"/><Relationship Id="rId35" Type="http://schemas.openxmlformats.org/officeDocument/2006/relationships/image" Target="../media/image91.wmf"/><Relationship Id="rId8" Type="http://schemas.openxmlformats.org/officeDocument/2006/relationships/oleObject" Target="../embeddings/oleObject80.bin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oleObject" Target="../embeddings/oleObject102.bin"/><Relationship Id="rId18" Type="http://schemas.openxmlformats.org/officeDocument/2006/relationships/image" Target="../media/image101.wmf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98.wmf"/><Relationship Id="rId17" Type="http://schemas.openxmlformats.org/officeDocument/2006/relationships/oleObject" Target="../embeddings/oleObject10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0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5.wmf"/><Relationship Id="rId11" Type="http://schemas.openxmlformats.org/officeDocument/2006/relationships/oleObject" Target="../embeddings/oleObject101.bin"/><Relationship Id="rId5" Type="http://schemas.openxmlformats.org/officeDocument/2006/relationships/oleObject" Target="../embeddings/oleObject98.bin"/><Relationship Id="rId15" Type="http://schemas.openxmlformats.org/officeDocument/2006/relationships/oleObject" Target="../embeddings/oleObject103.bin"/><Relationship Id="rId10" Type="http://schemas.openxmlformats.org/officeDocument/2006/relationships/image" Target="../media/image97.wmf"/><Relationship Id="rId4" Type="http://schemas.openxmlformats.org/officeDocument/2006/relationships/image" Target="../media/image94.wmf"/><Relationship Id="rId9" Type="http://schemas.openxmlformats.org/officeDocument/2006/relationships/oleObject" Target="../embeddings/oleObject100.bin"/><Relationship Id="rId14" Type="http://schemas.openxmlformats.org/officeDocument/2006/relationships/image" Target="../media/image99.wmf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6.wmf"/><Relationship Id="rId18" Type="http://schemas.openxmlformats.org/officeDocument/2006/relationships/oleObject" Target="../embeddings/oleObject112.bin"/><Relationship Id="rId26" Type="http://schemas.openxmlformats.org/officeDocument/2006/relationships/oleObject" Target="../embeddings/oleObject116.bin"/><Relationship Id="rId3" Type="http://schemas.openxmlformats.org/officeDocument/2006/relationships/image" Target="../media/image1.png"/><Relationship Id="rId21" Type="http://schemas.openxmlformats.org/officeDocument/2006/relationships/image" Target="../media/image110.wmf"/><Relationship Id="rId34" Type="http://schemas.openxmlformats.org/officeDocument/2006/relationships/oleObject" Target="../embeddings/oleObject120.bin"/><Relationship Id="rId7" Type="http://schemas.openxmlformats.org/officeDocument/2006/relationships/image" Target="../media/image103.wmf"/><Relationship Id="rId12" Type="http://schemas.openxmlformats.org/officeDocument/2006/relationships/oleObject" Target="../embeddings/oleObject109.bin"/><Relationship Id="rId17" Type="http://schemas.openxmlformats.org/officeDocument/2006/relationships/image" Target="../media/image108.wmf"/><Relationship Id="rId25" Type="http://schemas.openxmlformats.org/officeDocument/2006/relationships/image" Target="../media/image112.wmf"/><Relationship Id="rId33" Type="http://schemas.openxmlformats.org/officeDocument/2006/relationships/image" Target="../media/image11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1.bin"/><Relationship Id="rId20" Type="http://schemas.openxmlformats.org/officeDocument/2006/relationships/oleObject" Target="../embeddings/oleObject113.bin"/><Relationship Id="rId29" Type="http://schemas.openxmlformats.org/officeDocument/2006/relationships/image" Target="../media/image114.wmf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06.bin"/><Relationship Id="rId11" Type="http://schemas.openxmlformats.org/officeDocument/2006/relationships/image" Target="../media/image105.wmf"/><Relationship Id="rId24" Type="http://schemas.openxmlformats.org/officeDocument/2006/relationships/oleObject" Target="../embeddings/oleObject115.bin"/><Relationship Id="rId32" Type="http://schemas.openxmlformats.org/officeDocument/2006/relationships/oleObject" Target="../embeddings/oleObject119.bin"/><Relationship Id="rId5" Type="http://schemas.openxmlformats.org/officeDocument/2006/relationships/image" Target="../media/image102.wmf"/><Relationship Id="rId15" Type="http://schemas.openxmlformats.org/officeDocument/2006/relationships/image" Target="../media/image107.wmf"/><Relationship Id="rId23" Type="http://schemas.openxmlformats.org/officeDocument/2006/relationships/image" Target="../media/image111.wmf"/><Relationship Id="rId28" Type="http://schemas.openxmlformats.org/officeDocument/2006/relationships/oleObject" Target="../embeddings/oleObject117.bin"/><Relationship Id="rId10" Type="http://schemas.openxmlformats.org/officeDocument/2006/relationships/oleObject" Target="../embeddings/oleObject108.bin"/><Relationship Id="rId19" Type="http://schemas.openxmlformats.org/officeDocument/2006/relationships/image" Target="../media/image109.wmf"/><Relationship Id="rId31" Type="http://schemas.openxmlformats.org/officeDocument/2006/relationships/image" Target="../media/image115.wmf"/><Relationship Id="rId4" Type="http://schemas.openxmlformats.org/officeDocument/2006/relationships/oleObject" Target="../embeddings/oleObject105.bin"/><Relationship Id="rId9" Type="http://schemas.openxmlformats.org/officeDocument/2006/relationships/image" Target="../media/image104.wmf"/><Relationship Id="rId14" Type="http://schemas.openxmlformats.org/officeDocument/2006/relationships/oleObject" Target="../embeddings/oleObject110.bin"/><Relationship Id="rId22" Type="http://schemas.openxmlformats.org/officeDocument/2006/relationships/oleObject" Target="../embeddings/oleObject114.bin"/><Relationship Id="rId27" Type="http://schemas.openxmlformats.org/officeDocument/2006/relationships/image" Target="../media/image113.wmf"/><Relationship Id="rId30" Type="http://schemas.openxmlformats.org/officeDocument/2006/relationships/oleObject" Target="../embeddings/oleObject118.bin"/><Relationship Id="rId35" Type="http://schemas.openxmlformats.org/officeDocument/2006/relationships/image" Target="../media/image117.wmf"/><Relationship Id="rId8" Type="http://schemas.openxmlformats.org/officeDocument/2006/relationships/oleObject" Target="../embeddings/oleObject107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3.bin"/><Relationship Id="rId13" Type="http://schemas.openxmlformats.org/officeDocument/2006/relationships/image" Target="../media/image122.wmf"/><Relationship Id="rId3" Type="http://schemas.openxmlformats.org/officeDocument/2006/relationships/image" Target="../media/image1.png"/><Relationship Id="rId7" Type="http://schemas.openxmlformats.org/officeDocument/2006/relationships/image" Target="../media/image119.wmf"/><Relationship Id="rId12" Type="http://schemas.openxmlformats.org/officeDocument/2006/relationships/oleObject" Target="../embeddings/oleObject1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22.bin"/><Relationship Id="rId11" Type="http://schemas.openxmlformats.org/officeDocument/2006/relationships/image" Target="../media/image121.wmf"/><Relationship Id="rId5" Type="http://schemas.openxmlformats.org/officeDocument/2006/relationships/image" Target="../media/image118.wmf"/><Relationship Id="rId10" Type="http://schemas.openxmlformats.org/officeDocument/2006/relationships/oleObject" Target="../embeddings/oleObject124.bin"/><Relationship Id="rId4" Type="http://schemas.openxmlformats.org/officeDocument/2006/relationships/oleObject" Target="../embeddings/oleObject121.bin"/><Relationship Id="rId9" Type="http://schemas.openxmlformats.org/officeDocument/2006/relationships/image" Target="../media/image120.wmf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30.bin"/><Relationship Id="rId18" Type="http://schemas.openxmlformats.org/officeDocument/2006/relationships/image" Target="../media/image129.emf"/><Relationship Id="rId26" Type="http://schemas.openxmlformats.org/officeDocument/2006/relationships/image" Target="../media/image133.emf"/><Relationship Id="rId3" Type="http://schemas.openxmlformats.org/officeDocument/2006/relationships/notesSlide" Target="../notesSlides/notesSlide2.xml"/><Relationship Id="rId21" Type="http://schemas.openxmlformats.org/officeDocument/2006/relationships/oleObject" Target="../embeddings/oleObject134.bin"/><Relationship Id="rId34" Type="http://schemas.openxmlformats.org/officeDocument/2006/relationships/image" Target="../media/image137.wmf"/><Relationship Id="rId7" Type="http://schemas.openxmlformats.org/officeDocument/2006/relationships/oleObject" Target="../embeddings/oleObject127.bin"/><Relationship Id="rId12" Type="http://schemas.openxmlformats.org/officeDocument/2006/relationships/image" Target="../media/image126.wmf"/><Relationship Id="rId17" Type="http://schemas.openxmlformats.org/officeDocument/2006/relationships/oleObject" Target="../embeddings/oleObject132.bin"/><Relationship Id="rId25" Type="http://schemas.openxmlformats.org/officeDocument/2006/relationships/oleObject" Target="../embeddings/oleObject136.bin"/><Relationship Id="rId33" Type="http://schemas.openxmlformats.org/officeDocument/2006/relationships/oleObject" Target="../embeddings/oleObject140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28.wmf"/><Relationship Id="rId20" Type="http://schemas.openxmlformats.org/officeDocument/2006/relationships/image" Target="../media/image130.emf"/><Relationship Id="rId29" Type="http://schemas.openxmlformats.org/officeDocument/2006/relationships/oleObject" Target="../embeddings/oleObject138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.png"/><Relationship Id="rId11" Type="http://schemas.openxmlformats.org/officeDocument/2006/relationships/oleObject" Target="../embeddings/oleObject129.bin"/><Relationship Id="rId24" Type="http://schemas.openxmlformats.org/officeDocument/2006/relationships/image" Target="../media/image132.emf"/><Relationship Id="rId32" Type="http://schemas.openxmlformats.org/officeDocument/2006/relationships/image" Target="../media/image136.wmf"/><Relationship Id="rId5" Type="http://schemas.openxmlformats.org/officeDocument/2006/relationships/image" Target="../media/image123.wmf"/><Relationship Id="rId15" Type="http://schemas.openxmlformats.org/officeDocument/2006/relationships/oleObject" Target="../embeddings/oleObject131.bin"/><Relationship Id="rId23" Type="http://schemas.openxmlformats.org/officeDocument/2006/relationships/oleObject" Target="../embeddings/oleObject135.bin"/><Relationship Id="rId28" Type="http://schemas.openxmlformats.org/officeDocument/2006/relationships/image" Target="../media/image134.emf"/><Relationship Id="rId36" Type="http://schemas.openxmlformats.org/officeDocument/2006/relationships/image" Target="../media/image138.wmf"/><Relationship Id="rId10" Type="http://schemas.openxmlformats.org/officeDocument/2006/relationships/image" Target="../media/image125.wmf"/><Relationship Id="rId19" Type="http://schemas.openxmlformats.org/officeDocument/2006/relationships/oleObject" Target="../embeddings/oleObject133.bin"/><Relationship Id="rId31" Type="http://schemas.openxmlformats.org/officeDocument/2006/relationships/oleObject" Target="../embeddings/oleObject139.bin"/><Relationship Id="rId4" Type="http://schemas.openxmlformats.org/officeDocument/2006/relationships/oleObject" Target="../embeddings/oleObject126.bin"/><Relationship Id="rId9" Type="http://schemas.openxmlformats.org/officeDocument/2006/relationships/oleObject" Target="../embeddings/oleObject128.bin"/><Relationship Id="rId14" Type="http://schemas.openxmlformats.org/officeDocument/2006/relationships/image" Target="../media/image127.wmf"/><Relationship Id="rId22" Type="http://schemas.openxmlformats.org/officeDocument/2006/relationships/image" Target="../media/image131.emf"/><Relationship Id="rId27" Type="http://schemas.openxmlformats.org/officeDocument/2006/relationships/oleObject" Target="../embeddings/oleObject137.bin"/><Relationship Id="rId30" Type="http://schemas.openxmlformats.org/officeDocument/2006/relationships/image" Target="../media/image135.wmf"/><Relationship Id="rId35" Type="http://schemas.openxmlformats.org/officeDocument/2006/relationships/oleObject" Target="../embeddings/oleObject141.bin"/><Relationship Id="rId8" Type="http://schemas.openxmlformats.org/officeDocument/2006/relationships/image" Target="../media/image124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9.emf"/><Relationship Id="rId18" Type="http://schemas.openxmlformats.org/officeDocument/2006/relationships/oleObject" Target="../embeddings/oleObject149.bin"/><Relationship Id="rId26" Type="http://schemas.openxmlformats.org/officeDocument/2006/relationships/oleObject" Target="../embeddings/oleObject153.bin"/><Relationship Id="rId3" Type="http://schemas.openxmlformats.org/officeDocument/2006/relationships/oleObject" Target="../embeddings/oleObject142.bin"/><Relationship Id="rId21" Type="http://schemas.openxmlformats.org/officeDocument/2006/relationships/image" Target="../media/image133.emf"/><Relationship Id="rId34" Type="http://schemas.openxmlformats.org/officeDocument/2006/relationships/oleObject" Target="../embeddings/oleObject157.bin"/><Relationship Id="rId7" Type="http://schemas.openxmlformats.org/officeDocument/2006/relationships/oleObject" Target="../embeddings/oleObject144.bin"/><Relationship Id="rId12" Type="http://schemas.openxmlformats.org/officeDocument/2006/relationships/oleObject" Target="../embeddings/oleObject146.bin"/><Relationship Id="rId17" Type="http://schemas.openxmlformats.org/officeDocument/2006/relationships/image" Target="../media/image131.emf"/><Relationship Id="rId25" Type="http://schemas.openxmlformats.org/officeDocument/2006/relationships/image" Target="../media/image144.wmf"/><Relationship Id="rId33" Type="http://schemas.openxmlformats.org/officeDocument/2006/relationships/image" Target="../media/image148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48.bin"/><Relationship Id="rId20" Type="http://schemas.openxmlformats.org/officeDocument/2006/relationships/oleObject" Target="../embeddings/oleObject150.bin"/><Relationship Id="rId29" Type="http://schemas.openxmlformats.org/officeDocument/2006/relationships/image" Target="../media/image146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40.wmf"/><Relationship Id="rId11" Type="http://schemas.openxmlformats.org/officeDocument/2006/relationships/image" Target="../media/image1.png"/><Relationship Id="rId24" Type="http://schemas.openxmlformats.org/officeDocument/2006/relationships/oleObject" Target="../embeddings/oleObject152.bin"/><Relationship Id="rId32" Type="http://schemas.openxmlformats.org/officeDocument/2006/relationships/oleObject" Target="../embeddings/oleObject156.bin"/><Relationship Id="rId5" Type="http://schemas.openxmlformats.org/officeDocument/2006/relationships/oleObject" Target="../embeddings/oleObject143.bin"/><Relationship Id="rId15" Type="http://schemas.openxmlformats.org/officeDocument/2006/relationships/image" Target="../media/image143.wmf"/><Relationship Id="rId23" Type="http://schemas.openxmlformats.org/officeDocument/2006/relationships/image" Target="../media/image134.emf"/><Relationship Id="rId28" Type="http://schemas.openxmlformats.org/officeDocument/2006/relationships/oleObject" Target="../embeddings/oleObject154.bin"/><Relationship Id="rId10" Type="http://schemas.openxmlformats.org/officeDocument/2006/relationships/image" Target="../media/image142.wmf"/><Relationship Id="rId19" Type="http://schemas.openxmlformats.org/officeDocument/2006/relationships/image" Target="../media/image132.emf"/><Relationship Id="rId31" Type="http://schemas.openxmlformats.org/officeDocument/2006/relationships/image" Target="../media/image147.wmf"/><Relationship Id="rId4" Type="http://schemas.openxmlformats.org/officeDocument/2006/relationships/image" Target="../media/image139.wmf"/><Relationship Id="rId9" Type="http://schemas.openxmlformats.org/officeDocument/2006/relationships/oleObject" Target="../embeddings/oleObject145.bin"/><Relationship Id="rId14" Type="http://schemas.openxmlformats.org/officeDocument/2006/relationships/oleObject" Target="../embeddings/oleObject147.bin"/><Relationship Id="rId22" Type="http://schemas.openxmlformats.org/officeDocument/2006/relationships/oleObject" Target="../embeddings/oleObject151.bin"/><Relationship Id="rId27" Type="http://schemas.openxmlformats.org/officeDocument/2006/relationships/image" Target="../media/image145.wmf"/><Relationship Id="rId30" Type="http://schemas.openxmlformats.org/officeDocument/2006/relationships/oleObject" Target="../embeddings/oleObject155.bin"/><Relationship Id="rId35" Type="http://schemas.openxmlformats.org/officeDocument/2006/relationships/image" Target="../media/image149.wmf"/><Relationship Id="rId8" Type="http://schemas.openxmlformats.org/officeDocument/2006/relationships/image" Target="../media/image141.wmf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4.emf"/><Relationship Id="rId18" Type="http://schemas.openxmlformats.org/officeDocument/2006/relationships/oleObject" Target="../embeddings/oleObject165.bin"/><Relationship Id="rId26" Type="http://schemas.openxmlformats.org/officeDocument/2006/relationships/oleObject" Target="../embeddings/oleObject169.bin"/><Relationship Id="rId39" Type="http://schemas.openxmlformats.org/officeDocument/2006/relationships/image" Target="../media/image167.wmf"/><Relationship Id="rId21" Type="http://schemas.openxmlformats.org/officeDocument/2006/relationships/image" Target="../media/image158.wmf"/><Relationship Id="rId34" Type="http://schemas.openxmlformats.org/officeDocument/2006/relationships/oleObject" Target="../embeddings/oleObject173.bin"/><Relationship Id="rId7" Type="http://schemas.openxmlformats.org/officeDocument/2006/relationships/image" Target="../media/image151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64.bin"/><Relationship Id="rId20" Type="http://schemas.openxmlformats.org/officeDocument/2006/relationships/oleObject" Target="../embeddings/oleObject166.bin"/><Relationship Id="rId29" Type="http://schemas.openxmlformats.org/officeDocument/2006/relationships/image" Target="../media/image162.wmf"/><Relationship Id="rId41" Type="http://schemas.openxmlformats.org/officeDocument/2006/relationships/image" Target="../media/image168.wmf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59.bin"/><Relationship Id="rId11" Type="http://schemas.openxmlformats.org/officeDocument/2006/relationships/image" Target="../media/image153.emf"/><Relationship Id="rId24" Type="http://schemas.openxmlformats.org/officeDocument/2006/relationships/oleObject" Target="../embeddings/oleObject168.bin"/><Relationship Id="rId32" Type="http://schemas.openxmlformats.org/officeDocument/2006/relationships/oleObject" Target="../embeddings/oleObject172.bin"/><Relationship Id="rId37" Type="http://schemas.openxmlformats.org/officeDocument/2006/relationships/image" Target="../media/image166.emf"/><Relationship Id="rId40" Type="http://schemas.openxmlformats.org/officeDocument/2006/relationships/oleObject" Target="../embeddings/oleObject176.bin"/><Relationship Id="rId5" Type="http://schemas.openxmlformats.org/officeDocument/2006/relationships/image" Target="../media/image1.png"/><Relationship Id="rId15" Type="http://schemas.openxmlformats.org/officeDocument/2006/relationships/image" Target="../media/image155.emf"/><Relationship Id="rId23" Type="http://schemas.openxmlformats.org/officeDocument/2006/relationships/image" Target="../media/image159.wmf"/><Relationship Id="rId28" Type="http://schemas.openxmlformats.org/officeDocument/2006/relationships/oleObject" Target="../embeddings/oleObject170.bin"/><Relationship Id="rId36" Type="http://schemas.openxmlformats.org/officeDocument/2006/relationships/oleObject" Target="../embeddings/oleObject174.bin"/><Relationship Id="rId10" Type="http://schemas.openxmlformats.org/officeDocument/2006/relationships/oleObject" Target="../embeddings/oleObject161.bin"/><Relationship Id="rId19" Type="http://schemas.openxmlformats.org/officeDocument/2006/relationships/image" Target="../media/image157.emf"/><Relationship Id="rId31" Type="http://schemas.openxmlformats.org/officeDocument/2006/relationships/image" Target="../media/image163.wmf"/><Relationship Id="rId4" Type="http://schemas.openxmlformats.org/officeDocument/2006/relationships/image" Target="../media/image150.wmf"/><Relationship Id="rId9" Type="http://schemas.openxmlformats.org/officeDocument/2006/relationships/image" Target="../media/image152.emf"/><Relationship Id="rId14" Type="http://schemas.openxmlformats.org/officeDocument/2006/relationships/oleObject" Target="../embeddings/oleObject163.bin"/><Relationship Id="rId22" Type="http://schemas.openxmlformats.org/officeDocument/2006/relationships/oleObject" Target="../embeddings/oleObject167.bin"/><Relationship Id="rId27" Type="http://schemas.openxmlformats.org/officeDocument/2006/relationships/image" Target="../media/image161.wmf"/><Relationship Id="rId30" Type="http://schemas.openxmlformats.org/officeDocument/2006/relationships/oleObject" Target="../embeddings/oleObject171.bin"/><Relationship Id="rId35" Type="http://schemas.openxmlformats.org/officeDocument/2006/relationships/image" Target="../media/image165.emf"/><Relationship Id="rId8" Type="http://schemas.openxmlformats.org/officeDocument/2006/relationships/oleObject" Target="../embeddings/oleObject160.bin"/><Relationship Id="rId3" Type="http://schemas.openxmlformats.org/officeDocument/2006/relationships/oleObject" Target="../embeddings/oleObject158.bin"/><Relationship Id="rId12" Type="http://schemas.openxmlformats.org/officeDocument/2006/relationships/oleObject" Target="../embeddings/oleObject162.bin"/><Relationship Id="rId17" Type="http://schemas.openxmlformats.org/officeDocument/2006/relationships/image" Target="../media/image156.emf"/><Relationship Id="rId25" Type="http://schemas.openxmlformats.org/officeDocument/2006/relationships/image" Target="../media/image160.wmf"/><Relationship Id="rId33" Type="http://schemas.openxmlformats.org/officeDocument/2006/relationships/image" Target="../media/image164.wmf"/><Relationship Id="rId38" Type="http://schemas.openxmlformats.org/officeDocument/2006/relationships/oleObject" Target="../embeddings/oleObject175.bin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3.wmf"/><Relationship Id="rId18" Type="http://schemas.openxmlformats.org/officeDocument/2006/relationships/oleObject" Target="../embeddings/oleObject184.bin"/><Relationship Id="rId26" Type="http://schemas.openxmlformats.org/officeDocument/2006/relationships/oleObject" Target="../embeddings/oleObject188.bin"/><Relationship Id="rId21" Type="http://schemas.openxmlformats.org/officeDocument/2006/relationships/image" Target="../media/image177.wmf"/><Relationship Id="rId34" Type="http://schemas.openxmlformats.org/officeDocument/2006/relationships/oleObject" Target="../embeddings/oleObject192.bin"/><Relationship Id="rId7" Type="http://schemas.openxmlformats.org/officeDocument/2006/relationships/image" Target="../media/image170.wmf"/><Relationship Id="rId12" Type="http://schemas.openxmlformats.org/officeDocument/2006/relationships/oleObject" Target="../embeddings/oleObject181.bin"/><Relationship Id="rId17" Type="http://schemas.openxmlformats.org/officeDocument/2006/relationships/image" Target="../media/image175.wmf"/><Relationship Id="rId25" Type="http://schemas.openxmlformats.org/officeDocument/2006/relationships/image" Target="../media/image179.emf"/><Relationship Id="rId33" Type="http://schemas.openxmlformats.org/officeDocument/2006/relationships/image" Target="../media/image183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83.bin"/><Relationship Id="rId20" Type="http://schemas.openxmlformats.org/officeDocument/2006/relationships/oleObject" Target="../embeddings/oleObject185.bin"/><Relationship Id="rId29" Type="http://schemas.openxmlformats.org/officeDocument/2006/relationships/image" Target="../media/image181.emf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78.bin"/><Relationship Id="rId11" Type="http://schemas.openxmlformats.org/officeDocument/2006/relationships/image" Target="../media/image172.wmf"/><Relationship Id="rId24" Type="http://schemas.openxmlformats.org/officeDocument/2006/relationships/oleObject" Target="../embeddings/oleObject187.bin"/><Relationship Id="rId32" Type="http://schemas.openxmlformats.org/officeDocument/2006/relationships/oleObject" Target="../embeddings/oleObject191.bin"/><Relationship Id="rId37" Type="http://schemas.openxmlformats.org/officeDocument/2006/relationships/image" Target="../media/image185.emf"/><Relationship Id="rId5" Type="http://schemas.openxmlformats.org/officeDocument/2006/relationships/image" Target="../media/image1.png"/><Relationship Id="rId15" Type="http://schemas.openxmlformats.org/officeDocument/2006/relationships/image" Target="../media/image174.wmf"/><Relationship Id="rId23" Type="http://schemas.openxmlformats.org/officeDocument/2006/relationships/image" Target="../media/image178.emf"/><Relationship Id="rId28" Type="http://schemas.openxmlformats.org/officeDocument/2006/relationships/oleObject" Target="../embeddings/oleObject189.bin"/><Relationship Id="rId36" Type="http://schemas.openxmlformats.org/officeDocument/2006/relationships/oleObject" Target="../embeddings/oleObject193.bin"/><Relationship Id="rId10" Type="http://schemas.openxmlformats.org/officeDocument/2006/relationships/oleObject" Target="../embeddings/oleObject180.bin"/><Relationship Id="rId19" Type="http://schemas.openxmlformats.org/officeDocument/2006/relationships/image" Target="../media/image176.wmf"/><Relationship Id="rId31" Type="http://schemas.openxmlformats.org/officeDocument/2006/relationships/image" Target="../media/image182.emf"/><Relationship Id="rId4" Type="http://schemas.openxmlformats.org/officeDocument/2006/relationships/image" Target="../media/image169.wmf"/><Relationship Id="rId9" Type="http://schemas.openxmlformats.org/officeDocument/2006/relationships/image" Target="../media/image171.wmf"/><Relationship Id="rId14" Type="http://schemas.openxmlformats.org/officeDocument/2006/relationships/oleObject" Target="../embeddings/oleObject182.bin"/><Relationship Id="rId22" Type="http://schemas.openxmlformats.org/officeDocument/2006/relationships/oleObject" Target="../embeddings/oleObject186.bin"/><Relationship Id="rId27" Type="http://schemas.openxmlformats.org/officeDocument/2006/relationships/image" Target="../media/image180.emf"/><Relationship Id="rId30" Type="http://schemas.openxmlformats.org/officeDocument/2006/relationships/oleObject" Target="../embeddings/oleObject190.bin"/><Relationship Id="rId35" Type="http://schemas.openxmlformats.org/officeDocument/2006/relationships/image" Target="../media/image184.emf"/><Relationship Id="rId8" Type="http://schemas.openxmlformats.org/officeDocument/2006/relationships/oleObject" Target="../embeddings/oleObject179.bin"/><Relationship Id="rId3" Type="http://schemas.openxmlformats.org/officeDocument/2006/relationships/oleObject" Target="../embeddings/oleObject177.bin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0.wmf"/><Relationship Id="rId18" Type="http://schemas.openxmlformats.org/officeDocument/2006/relationships/oleObject" Target="../embeddings/oleObject201.bin"/><Relationship Id="rId26" Type="http://schemas.openxmlformats.org/officeDocument/2006/relationships/oleObject" Target="../embeddings/oleObject205.bin"/><Relationship Id="rId39" Type="http://schemas.openxmlformats.org/officeDocument/2006/relationships/image" Target="../media/image203.emf"/><Relationship Id="rId21" Type="http://schemas.openxmlformats.org/officeDocument/2006/relationships/image" Target="../media/image194.wmf"/><Relationship Id="rId34" Type="http://schemas.openxmlformats.org/officeDocument/2006/relationships/oleObject" Target="../embeddings/oleObject209.bin"/><Relationship Id="rId42" Type="http://schemas.openxmlformats.org/officeDocument/2006/relationships/oleObject" Target="../embeddings/oleObject213.bin"/><Relationship Id="rId47" Type="http://schemas.openxmlformats.org/officeDocument/2006/relationships/image" Target="../media/image207.emf"/><Relationship Id="rId50" Type="http://schemas.openxmlformats.org/officeDocument/2006/relationships/oleObject" Target="../embeddings/oleObject217.bin"/><Relationship Id="rId7" Type="http://schemas.openxmlformats.org/officeDocument/2006/relationships/image" Target="../media/image187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00.bin"/><Relationship Id="rId29" Type="http://schemas.openxmlformats.org/officeDocument/2006/relationships/image" Target="../media/image198.wmf"/><Relationship Id="rId11" Type="http://schemas.openxmlformats.org/officeDocument/2006/relationships/image" Target="../media/image189.wmf"/><Relationship Id="rId24" Type="http://schemas.openxmlformats.org/officeDocument/2006/relationships/oleObject" Target="../embeddings/oleObject204.bin"/><Relationship Id="rId32" Type="http://schemas.openxmlformats.org/officeDocument/2006/relationships/oleObject" Target="../embeddings/oleObject208.bin"/><Relationship Id="rId37" Type="http://schemas.openxmlformats.org/officeDocument/2006/relationships/image" Target="../media/image202.emf"/><Relationship Id="rId40" Type="http://schemas.openxmlformats.org/officeDocument/2006/relationships/oleObject" Target="../embeddings/oleObject212.bin"/><Relationship Id="rId45" Type="http://schemas.openxmlformats.org/officeDocument/2006/relationships/image" Target="../media/image206.emf"/><Relationship Id="rId53" Type="http://schemas.openxmlformats.org/officeDocument/2006/relationships/image" Target="../media/image210.emf"/><Relationship Id="rId5" Type="http://schemas.openxmlformats.org/officeDocument/2006/relationships/image" Target="../media/image1.png"/><Relationship Id="rId10" Type="http://schemas.openxmlformats.org/officeDocument/2006/relationships/oleObject" Target="../embeddings/oleObject197.bin"/><Relationship Id="rId19" Type="http://schemas.openxmlformats.org/officeDocument/2006/relationships/image" Target="../media/image193.wmf"/><Relationship Id="rId31" Type="http://schemas.openxmlformats.org/officeDocument/2006/relationships/image" Target="../media/image199.wmf"/><Relationship Id="rId44" Type="http://schemas.openxmlformats.org/officeDocument/2006/relationships/oleObject" Target="../embeddings/oleObject214.bin"/><Relationship Id="rId52" Type="http://schemas.openxmlformats.org/officeDocument/2006/relationships/oleObject" Target="../embeddings/oleObject218.bin"/><Relationship Id="rId4" Type="http://schemas.openxmlformats.org/officeDocument/2006/relationships/image" Target="../media/image186.wmf"/><Relationship Id="rId9" Type="http://schemas.openxmlformats.org/officeDocument/2006/relationships/image" Target="../media/image188.wmf"/><Relationship Id="rId14" Type="http://schemas.openxmlformats.org/officeDocument/2006/relationships/oleObject" Target="../embeddings/oleObject199.bin"/><Relationship Id="rId22" Type="http://schemas.openxmlformats.org/officeDocument/2006/relationships/oleObject" Target="../embeddings/oleObject203.bin"/><Relationship Id="rId27" Type="http://schemas.openxmlformats.org/officeDocument/2006/relationships/image" Target="../media/image197.wmf"/><Relationship Id="rId30" Type="http://schemas.openxmlformats.org/officeDocument/2006/relationships/oleObject" Target="../embeddings/oleObject207.bin"/><Relationship Id="rId35" Type="http://schemas.openxmlformats.org/officeDocument/2006/relationships/image" Target="../media/image201.wmf"/><Relationship Id="rId43" Type="http://schemas.openxmlformats.org/officeDocument/2006/relationships/image" Target="../media/image205.emf"/><Relationship Id="rId48" Type="http://schemas.openxmlformats.org/officeDocument/2006/relationships/oleObject" Target="../embeddings/oleObject216.bin"/><Relationship Id="rId8" Type="http://schemas.openxmlformats.org/officeDocument/2006/relationships/oleObject" Target="../embeddings/oleObject196.bin"/><Relationship Id="rId51" Type="http://schemas.openxmlformats.org/officeDocument/2006/relationships/image" Target="../media/image209.emf"/><Relationship Id="rId3" Type="http://schemas.openxmlformats.org/officeDocument/2006/relationships/oleObject" Target="../embeddings/oleObject194.bin"/><Relationship Id="rId12" Type="http://schemas.openxmlformats.org/officeDocument/2006/relationships/oleObject" Target="../embeddings/oleObject198.bin"/><Relationship Id="rId17" Type="http://schemas.openxmlformats.org/officeDocument/2006/relationships/image" Target="../media/image192.wmf"/><Relationship Id="rId25" Type="http://schemas.openxmlformats.org/officeDocument/2006/relationships/image" Target="../media/image196.wmf"/><Relationship Id="rId33" Type="http://schemas.openxmlformats.org/officeDocument/2006/relationships/image" Target="../media/image200.wmf"/><Relationship Id="rId38" Type="http://schemas.openxmlformats.org/officeDocument/2006/relationships/oleObject" Target="../embeddings/oleObject211.bin"/><Relationship Id="rId46" Type="http://schemas.openxmlformats.org/officeDocument/2006/relationships/oleObject" Target="../embeddings/oleObject215.bin"/><Relationship Id="rId20" Type="http://schemas.openxmlformats.org/officeDocument/2006/relationships/oleObject" Target="../embeddings/oleObject202.bin"/><Relationship Id="rId41" Type="http://schemas.openxmlformats.org/officeDocument/2006/relationships/image" Target="../media/image204.emf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95.bin"/><Relationship Id="rId15" Type="http://schemas.openxmlformats.org/officeDocument/2006/relationships/image" Target="../media/image191.wmf"/><Relationship Id="rId23" Type="http://schemas.openxmlformats.org/officeDocument/2006/relationships/image" Target="../media/image195.wmf"/><Relationship Id="rId28" Type="http://schemas.openxmlformats.org/officeDocument/2006/relationships/oleObject" Target="../embeddings/oleObject206.bin"/><Relationship Id="rId36" Type="http://schemas.openxmlformats.org/officeDocument/2006/relationships/oleObject" Target="../embeddings/oleObject210.bin"/><Relationship Id="rId49" Type="http://schemas.openxmlformats.org/officeDocument/2006/relationships/image" Target="../media/image208.emf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4.emf"/><Relationship Id="rId18" Type="http://schemas.openxmlformats.org/officeDocument/2006/relationships/oleObject" Target="../embeddings/oleObject226.bin"/><Relationship Id="rId26" Type="http://schemas.openxmlformats.org/officeDocument/2006/relationships/oleObject" Target="../embeddings/oleObject230.bin"/><Relationship Id="rId3" Type="http://schemas.openxmlformats.org/officeDocument/2006/relationships/oleObject" Target="../embeddings/oleObject219.bin"/><Relationship Id="rId21" Type="http://schemas.openxmlformats.org/officeDocument/2006/relationships/image" Target="../media/image214.wmf"/><Relationship Id="rId7" Type="http://schemas.openxmlformats.org/officeDocument/2006/relationships/image" Target="../media/image1.png"/><Relationship Id="rId12" Type="http://schemas.openxmlformats.org/officeDocument/2006/relationships/oleObject" Target="../embeddings/oleObject223.bin"/><Relationship Id="rId17" Type="http://schemas.openxmlformats.org/officeDocument/2006/relationships/image" Target="../media/image206.emf"/><Relationship Id="rId25" Type="http://schemas.openxmlformats.org/officeDocument/2006/relationships/image" Target="../media/image216.wmf"/><Relationship Id="rId33" Type="http://schemas.openxmlformats.org/officeDocument/2006/relationships/image" Target="../media/image220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25.bin"/><Relationship Id="rId20" Type="http://schemas.openxmlformats.org/officeDocument/2006/relationships/oleObject" Target="../embeddings/oleObject227.bin"/><Relationship Id="rId29" Type="http://schemas.openxmlformats.org/officeDocument/2006/relationships/image" Target="../media/image218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09.emf"/><Relationship Id="rId11" Type="http://schemas.openxmlformats.org/officeDocument/2006/relationships/image" Target="../media/image203.emf"/><Relationship Id="rId24" Type="http://schemas.openxmlformats.org/officeDocument/2006/relationships/oleObject" Target="../embeddings/oleObject229.bin"/><Relationship Id="rId32" Type="http://schemas.openxmlformats.org/officeDocument/2006/relationships/oleObject" Target="../embeddings/oleObject233.bin"/><Relationship Id="rId5" Type="http://schemas.openxmlformats.org/officeDocument/2006/relationships/oleObject" Target="../embeddings/oleObject220.bin"/><Relationship Id="rId15" Type="http://schemas.openxmlformats.org/officeDocument/2006/relationships/image" Target="../media/image205.emf"/><Relationship Id="rId23" Type="http://schemas.openxmlformats.org/officeDocument/2006/relationships/image" Target="../media/image215.wmf"/><Relationship Id="rId28" Type="http://schemas.openxmlformats.org/officeDocument/2006/relationships/oleObject" Target="../embeddings/oleObject231.bin"/><Relationship Id="rId10" Type="http://schemas.openxmlformats.org/officeDocument/2006/relationships/oleObject" Target="../embeddings/oleObject222.bin"/><Relationship Id="rId19" Type="http://schemas.openxmlformats.org/officeDocument/2006/relationships/image" Target="../media/image213.wmf"/><Relationship Id="rId31" Type="http://schemas.openxmlformats.org/officeDocument/2006/relationships/image" Target="../media/image219.wmf"/><Relationship Id="rId4" Type="http://schemas.openxmlformats.org/officeDocument/2006/relationships/image" Target="../media/image211.wmf"/><Relationship Id="rId9" Type="http://schemas.openxmlformats.org/officeDocument/2006/relationships/image" Target="../media/image212.wmf"/><Relationship Id="rId14" Type="http://schemas.openxmlformats.org/officeDocument/2006/relationships/oleObject" Target="../embeddings/oleObject224.bin"/><Relationship Id="rId22" Type="http://schemas.openxmlformats.org/officeDocument/2006/relationships/oleObject" Target="../embeddings/oleObject228.bin"/><Relationship Id="rId27" Type="http://schemas.openxmlformats.org/officeDocument/2006/relationships/image" Target="../media/image217.wmf"/><Relationship Id="rId30" Type="http://schemas.openxmlformats.org/officeDocument/2006/relationships/oleObject" Target="../embeddings/oleObject232.bin"/><Relationship Id="rId8" Type="http://schemas.openxmlformats.org/officeDocument/2006/relationships/oleObject" Target="../embeddings/oleObject221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wmf"/><Relationship Id="rId13" Type="http://schemas.openxmlformats.org/officeDocument/2006/relationships/oleObject" Target="../embeddings/oleObject239.bin"/><Relationship Id="rId18" Type="http://schemas.openxmlformats.org/officeDocument/2006/relationships/image" Target="../media/image228.wmf"/><Relationship Id="rId3" Type="http://schemas.openxmlformats.org/officeDocument/2006/relationships/oleObject" Target="../embeddings/oleObject234.bin"/><Relationship Id="rId21" Type="http://schemas.openxmlformats.org/officeDocument/2006/relationships/oleObject" Target="../embeddings/oleObject243.bin"/><Relationship Id="rId7" Type="http://schemas.openxmlformats.org/officeDocument/2006/relationships/oleObject" Target="../embeddings/oleObject236.bin"/><Relationship Id="rId12" Type="http://schemas.openxmlformats.org/officeDocument/2006/relationships/image" Target="../media/image225.wmf"/><Relationship Id="rId17" Type="http://schemas.openxmlformats.org/officeDocument/2006/relationships/oleObject" Target="../embeddings/oleObject24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27.wmf"/><Relationship Id="rId20" Type="http://schemas.openxmlformats.org/officeDocument/2006/relationships/image" Target="../media/image229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22.wmf"/><Relationship Id="rId11" Type="http://schemas.openxmlformats.org/officeDocument/2006/relationships/oleObject" Target="../embeddings/oleObject238.bin"/><Relationship Id="rId5" Type="http://schemas.openxmlformats.org/officeDocument/2006/relationships/oleObject" Target="../embeddings/oleObject235.bin"/><Relationship Id="rId15" Type="http://schemas.openxmlformats.org/officeDocument/2006/relationships/oleObject" Target="../embeddings/oleObject240.bin"/><Relationship Id="rId10" Type="http://schemas.openxmlformats.org/officeDocument/2006/relationships/image" Target="../media/image224.wmf"/><Relationship Id="rId19" Type="http://schemas.openxmlformats.org/officeDocument/2006/relationships/oleObject" Target="../embeddings/oleObject242.bin"/><Relationship Id="rId4" Type="http://schemas.openxmlformats.org/officeDocument/2006/relationships/image" Target="../media/image221.wmf"/><Relationship Id="rId9" Type="http://schemas.openxmlformats.org/officeDocument/2006/relationships/oleObject" Target="../embeddings/oleObject237.bin"/><Relationship Id="rId14" Type="http://schemas.openxmlformats.org/officeDocument/2006/relationships/image" Target="../media/image226.wmf"/><Relationship Id="rId22" Type="http://schemas.openxmlformats.org/officeDocument/2006/relationships/image" Target="../media/image230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6.bin"/><Relationship Id="rId13" Type="http://schemas.openxmlformats.org/officeDocument/2006/relationships/image" Target="../media/image235.wmf"/><Relationship Id="rId3" Type="http://schemas.openxmlformats.org/officeDocument/2006/relationships/oleObject" Target="../embeddings/oleObject244.bin"/><Relationship Id="rId7" Type="http://schemas.openxmlformats.org/officeDocument/2006/relationships/image" Target="../media/image1.png"/><Relationship Id="rId12" Type="http://schemas.openxmlformats.org/officeDocument/2006/relationships/oleObject" Target="../embeddings/oleObject24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32.emf"/><Relationship Id="rId11" Type="http://schemas.openxmlformats.org/officeDocument/2006/relationships/image" Target="../media/image234.wmf"/><Relationship Id="rId5" Type="http://schemas.openxmlformats.org/officeDocument/2006/relationships/oleObject" Target="../embeddings/oleObject245.bin"/><Relationship Id="rId15" Type="http://schemas.openxmlformats.org/officeDocument/2006/relationships/image" Target="../media/image236.wmf"/><Relationship Id="rId10" Type="http://schemas.openxmlformats.org/officeDocument/2006/relationships/oleObject" Target="../embeddings/oleObject247.bin"/><Relationship Id="rId4" Type="http://schemas.openxmlformats.org/officeDocument/2006/relationships/image" Target="../media/image231.emf"/><Relationship Id="rId9" Type="http://schemas.openxmlformats.org/officeDocument/2006/relationships/image" Target="../media/image233.emf"/><Relationship Id="rId14" Type="http://schemas.openxmlformats.org/officeDocument/2006/relationships/oleObject" Target="../embeddings/oleObject249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2.bin"/><Relationship Id="rId13" Type="http://schemas.openxmlformats.org/officeDocument/2006/relationships/image" Target="../media/image241.emf"/><Relationship Id="rId18" Type="http://schemas.openxmlformats.org/officeDocument/2006/relationships/oleObject" Target="../embeddings/oleObject257.bin"/><Relationship Id="rId3" Type="http://schemas.openxmlformats.org/officeDocument/2006/relationships/oleObject" Target="../embeddings/oleObject250.bin"/><Relationship Id="rId7" Type="http://schemas.openxmlformats.org/officeDocument/2006/relationships/image" Target="../media/image238.emf"/><Relationship Id="rId12" Type="http://schemas.openxmlformats.org/officeDocument/2006/relationships/oleObject" Target="../embeddings/oleObject254.bin"/><Relationship Id="rId17" Type="http://schemas.openxmlformats.org/officeDocument/2006/relationships/image" Target="../media/image243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56.bin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251.bin"/><Relationship Id="rId11" Type="http://schemas.openxmlformats.org/officeDocument/2006/relationships/image" Target="../media/image240.emf"/><Relationship Id="rId5" Type="http://schemas.openxmlformats.org/officeDocument/2006/relationships/image" Target="../media/image1.png"/><Relationship Id="rId15" Type="http://schemas.openxmlformats.org/officeDocument/2006/relationships/image" Target="../media/image242.wmf"/><Relationship Id="rId10" Type="http://schemas.openxmlformats.org/officeDocument/2006/relationships/oleObject" Target="../embeddings/oleObject253.bin"/><Relationship Id="rId19" Type="http://schemas.openxmlformats.org/officeDocument/2006/relationships/image" Target="../media/image244.wmf"/><Relationship Id="rId4" Type="http://schemas.openxmlformats.org/officeDocument/2006/relationships/image" Target="../media/image237.wmf"/><Relationship Id="rId9" Type="http://schemas.openxmlformats.org/officeDocument/2006/relationships/image" Target="../media/image239.wmf"/><Relationship Id="rId14" Type="http://schemas.openxmlformats.org/officeDocument/2006/relationships/oleObject" Target="../embeddings/oleObject255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0.bin"/><Relationship Id="rId13" Type="http://schemas.openxmlformats.org/officeDocument/2006/relationships/image" Target="../media/image249.wmf"/><Relationship Id="rId18" Type="http://schemas.openxmlformats.org/officeDocument/2006/relationships/oleObject" Target="../embeddings/oleObject265.bin"/><Relationship Id="rId3" Type="http://schemas.openxmlformats.org/officeDocument/2006/relationships/oleObject" Target="../embeddings/oleObject258.bin"/><Relationship Id="rId21" Type="http://schemas.openxmlformats.org/officeDocument/2006/relationships/image" Target="../media/image253.wmf"/><Relationship Id="rId7" Type="http://schemas.openxmlformats.org/officeDocument/2006/relationships/image" Target="../media/image246.emf"/><Relationship Id="rId12" Type="http://schemas.openxmlformats.org/officeDocument/2006/relationships/oleObject" Target="../embeddings/oleObject262.bin"/><Relationship Id="rId17" Type="http://schemas.openxmlformats.org/officeDocument/2006/relationships/image" Target="../media/image251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64.bin"/><Relationship Id="rId20" Type="http://schemas.openxmlformats.org/officeDocument/2006/relationships/oleObject" Target="../embeddings/oleObject266.bin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259.bin"/><Relationship Id="rId11" Type="http://schemas.openxmlformats.org/officeDocument/2006/relationships/image" Target="../media/image248.wmf"/><Relationship Id="rId5" Type="http://schemas.openxmlformats.org/officeDocument/2006/relationships/image" Target="../media/image1.png"/><Relationship Id="rId15" Type="http://schemas.openxmlformats.org/officeDocument/2006/relationships/image" Target="../media/image250.wmf"/><Relationship Id="rId10" Type="http://schemas.openxmlformats.org/officeDocument/2006/relationships/oleObject" Target="../embeddings/oleObject261.bin"/><Relationship Id="rId19" Type="http://schemas.openxmlformats.org/officeDocument/2006/relationships/image" Target="../media/image252.wmf"/><Relationship Id="rId4" Type="http://schemas.openxmlformats.org/officeDocument/2006/relationships/image" Target="../media/image245.wmf"/><Relationship Id="rId9" Type="http://schemas.openxmlformats.org/officeDocument/2006/relationships/image" Target="../media/image247.emf"/><Relationship Id="rId14" Type="http://schemas.openxmlformats.org/officeDocument/2006/relationships/oleObject" Target="../embeddings/oleObject263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6.wmf"/><Relationship Id="rId3" Type="http://schemas.openxmlformats.org/officeDocument/2006/relationships/oleObject" Target="../embeddings/oleObject267.bin"/><Relationship Id="rId7" Type="http://schemas.openxmlformats.org/officeDocument/2006/relationships/oleObject" Target="../embeddings/oleObject26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55.wmf"/><Relationship Id="rId5" Type="http://schemas.openxmlformats.org/officeDocument/2006/relationships/oleObject" Target="../embeddings/oleObject268.bin"/><Relationship Id="rId10" Type="http://schemas.openxmlformats.org/officeDocument/2006/relationships/image" Target="../media/image257.wmf"/><Relationship Id="rId4" Type="http://schemas.openxmlformats.org/officeDocument/2006/relationships/image" Target="../media/image254.wmf"/><Relationship Id="rId9" Type="http://schemas.openxmlformats.org/officeDocument/2006/relationships/oleObject" Target="../embeddings/oleObject270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3.bin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7.wmf"/><Relationship Id="rId5" Type="http://schemas.openxmlformats.org/officeDocument/2006/relationships/image" Target="../media/image1.png"/><Relationship Id="rId10" Type="http://schemas.openxmlformats.org/officeDocument/2006/relationships/oleObject" Target="../embeddings/oleObject6.bin"/><Relationship Id="rId4" Type="http://schemas.openxmlformats.org/officeDocument/2006/relationships/image" Target="../media/image4.emf"/><Relationship Id="rId9" Type="http://schemas.openxmlformats.org/officeDocument/2006/relationships/image" Target="../media/image6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wmf"/><Relationship Id="rId13" Type="http://schemas.openxmlformats.org/officeDocument/2006/relationships/oleObject" Target="../embeddings/oleObject276.bin"/><Relationship Id="rId18" Type="http://schemas.openxmlformats.org/officeDocument/2006/relationships/image" Target="../media/image265.wmf"/><Relationship Id="rId3" Type="http://schemas.openxmlformats.org/officeDocument/2006/relationships/oleObject" Target="../embeddings/oleObject271.bin"/><Relationship Id="rId7" Type="http://schemas.openxmlformats.org/officeDocument/2006/relationships/oleObject" Target="../embeddings/oleObject273.bin"/><Relationship Id="rId12" Type="http://schemas.openxmlformats.org/officeDocument/2006/relationships/image" Target="../media/image262.wmf"/><Relationship Id="rId17" Type="http://schemas.openxmlformats.org/officeDocument/2006/relationships/oleObject" Target="../embeddings/oleObject27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64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59.wmf"/><Relationship Id="rId11" Type="http://schemas.openxmlformats.org/officeDocument/2006/relationships/oleObject" Target="../embeddings/oleObject275.bin"/><Relationship Id="rId5" Type="http://schemas.openxmlformats.org/officeDocument/2006/relationships/oleObject" Target="../embeddings/oleObject272.bin"/><Relationship Id="rId15" Type="http://schemas.openxmlformats.org/officeDocument/2006/relationships/oleObject" Target="../embeddings/oleObject277.bin"/><Relationship Id="rId10" Type="http://schemas.openxmlformats.org/officeDocument/2006/relationships/image" Target="../media/image261.wmf"/><Relationship Id="rId4" Type="http://schemas.openxmlformats.org/officeDocument/2006/relationships/image" Target="../media/image258.wmf"/><Relationship Id="rId9" Type="http://schemas.openxmlformats.org/officeDocument/2006/relationships/oleObject" Target="../embeddings/oleObject274.bin"/><Relationship Id="rId14" Type="http://schemas.openxmlformats.org/officeDocument/2006/relationships/image" Target="../media/image263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8.wmf"/><Relationship Id="rId13" Type="http://schemas.openxmlformats.org/officeDocument/2006/relationships/oleObject" Target="../embeddings/oleObject284.bin"/><Relationship Id="rId3" Type="http://schemas.openxmlformats.org/officeDocument/2006/relationships/oleObject" Target="../embeddings/oleObject279.bin"/><Relationship Id="rId7" Type="http://schemas.openxmlformats.org/officeDocument/2006/relationships/oleObject" Target="../embeddings/oleObject281.bin"/><Relationship Id="rId12" Type="http://schemas.openxmlformats.org/officeDocument/2006/relationships/image" Target="../media/image270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72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67.wmf"/><Relationship Id="rId11" Type="http://schemas.openxmlformats.org/officeDocument/2006/relationships/oleObject" Target="../embeddings/oleObject283.bin"/><Relationship Id="rId5" Type="http://schemas.openxmlformats.org/officeDocument/2006/relationships/oleObject" Target="../embeddings/oleObject280.bin"/><Relationship Id="rId15" Type="http://schemas.openxmlformats.org/officeDocument/2006/relationships/oleObject" Target="../embeddings/oleObject285.bin"/><Relationship Id="rId10" Type="http://schemas.openxmlformats.org/officeDocument/2006/relationships/image" Target="../media/image269.wmf"/><Relationship Id="rId4" Type="http://schemas.openxmlformats.org/officeDocument/2006/relationships/image" Target="../media/image266.wmf"/><Relationship Id="rId9" Type="http://schemas.openxmlformats.org/officeDocument/2006/relationships/oleObject" Target="../embeddings/oleObject282.bin"/><Relationship Id="rId14" Type="http://schemas.openxmlformats.org/officeDocument/2006/relationships/image" Target="../media/image271.wmf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91.bin"/><Relationship Id="rId18" Type="http://schemas.openxmlformats.org/officeDocument/2006/relationships/image" Target="../media/image280.wmf"/><Relationship Id="rId26" Type="http://schemas.openxmlformats.org/officeDocument/2006/relationships/image" Target="../media/image284.wmf"/><Relationship Id="rId21" Type="http://schemas.openxmlformats.org/officeDocument/2006/relationships/oleObject" Target="../embeddings/oleObject295.bin"/><Relationship Id="rId34" Type="http://schemas.openxmlformats.org/officeDocument/2006/relationships/image" Target="../media/image288.wmf"/><Relationship Id="rId7" Type="http://schemas.openxmlformats.org/officeDocument/2006/relationships/oleObject" Target="../embeddings/oleObject288.bin"/><Relationship Id="rId12" Type="http://schemas.openxmlformats.org/officeDocument/2006/relationships/image" Target="../media/image277.wmf"/><Relationship Id="rId17" Type="http://schemas.openxmlformats.org/officeDocument/2006/relationships/oleObject" Target="../embeddings/oleObject293.bin"/><Relationship Id="rId25" Type="http://schemas.openxmlformats.org/officeDocument/2006/relationships/oleObject" Target="../embeddings/oleObject297.bin"/><Relationship Id="rId33" Type="http://schemas.openxmlformats.org/officeDocument/2006/relationships/oleObject" Target="../embeddings/oleObject301.bin"/><Relationship Id="rId38" Type="http://schemas.openxmlformats.org/officeDocument/2006/relationships/image" Target="../media/image290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79.wmf"/><Relationship Id="rId20" Type="http://schemas.openxmlformats.org/officeDocument/2006/relationships/image" Target="../media/image281.wmf"/><Relationship Id="rId29" Type="http://schemas.openxmlformats.org/officeDocument/2006/relationships/oleObject" Target="../embeddings/oleObject299.bin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74.wmf"/><Relationship Id="rId11" Type="http://schemas.openxmlformats.org/officeDocument/2006/relationships/oleObject" Target="../embeddings/oleObject290.bin"/><Relationship Id="rId24" Type="http://schemas.openxmlformats.org/officeDocument/2006/relationships/image" Target="../media/image283.wmf"/><Relationship Id="rId32" Type="http://schemas.openxmlformats.org/officeDocument/2006/relationships/image" Target="../media/image287.wmf"/><Relationship Id="rId37" Type="http://schemas.openxmlformats.org/officeDocument/2006/relationships/oleObject" Target="../embeddings/oleObject303.bin"/><Relationship Id="rId5" Type="http://schemas.openxmlformats.org/officeDocument/2006/relationships/oleObject" Target="../embeddings/oleObject287.bin"/><Relationship Id="rId15" Type="http://schemas.openxmlformats.org/officeDocument/2006/relationships/oleObject" Target="../embeddings/oleObject292.bin"/><Relationship Id="rId23" Type="http://schemas.openxmlformats.org/officeDocument/2006/relationships/oleObject" Target="../embeddings/oleObject296.bin"/><Relationship Id="rId28" Type="http://schemas.openxmlformats.org/officeDocument/2006/relationships/image" Target="../media/image285.wmf"/><Relationship Id="rId36" Type="http://schemas.openxmlformats.org/officeDocument/2006/relationships/image" Target="../media/image289.wmf"/><Relationship Id="rId10" Type="http://schemas.openxmlformats.org/officeDocument/2006/relationships/image" Target="../media/image276.wmf"/><Relationship Id="rId19" Type="http://schemas.openxmlformats.org/officeDocument/2006/relationships/oleObject" Target="../embeddings/oleObject294.bin"/><Relationship Id="rId31" Type="http://schemas.openxmlformats.org/officeDocument/2006/relationships/oleObject" Target="../embeddings/oleObject300.bin"/><Relationship Id="rId4" Type="http://schemas.openxmlformats.org/officeDocument/2006/relationships/image" Target="../media/image273.wmf"/><Relationship Id="rId9" Type="http://schemas.openxmlformats.org/officeDocument/2006/relationships/oleObject" Target="../embeddings/oleObject289.bin"/><Relationship Id="rId14" Type="http://schemas.openxmlformats.org/officeDocument/2006/relationships/image" Target="../media/image278.wmf"/><Relationship Id="rId22" Type="http://schemas.openxmlformats.org/officeDocument/2006/relationships/image" Target="../media/image282.wmf"/><Relationship Id="rId27" Type="http://schemas.openxmlformats.org/officeDocument/2006/relationships/oleObject" Target="../embeddings/oleObject298.bin"/><Relationship Id="rId30" Type="http://schemas.openxmlformats.org/officeDocument/2006/relationships/image" Target="../media/image286.wmf"/><Relationship Id="rId35" Type="http://schemas.openxmlformats.org/officeDocument/2006/relationships/oleObject" Target="../embeddings/oleObject302.bin"/><Relationship Id="rId8" Type="http://schemas.openxmlformats.org/officeDocument/2006/relationships/image" Target="../media/image275.wmf"/><Relationship Id="rId3" Type="http://schemas.openxmlformats.org/officeDocument/2006/relationships/oleObject" Target="../embeddings/oleObject286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3.wmf"/><Relationship Id="rId3" Type="http://schemas.openxmlformats.org/officeDocument/2006/relationships/oleObject" Target="../embeddings/oleObject304.bin"/><Relationship Id="rId7" Type="http://schemas.openxmlformats.org/officeDocument/2006/relationships/oleObject" Target="../embeddings/oleObject30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92.wmf"/><Relationship Id="rId5" Type="http://schemas.openxmlformats.org/officeDocument/2006/relationships/oleObject" Target="../embeddings/oleObject305.bin"/><Relationship Id="rId4" Type="http://schemas.openxmlformats.org/officeDocument/2006/relationships/image" Target="../media/image291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6.wmf"/><Relationship Id="rId13" Type="http://schemas.openxmlformats.org/officeDocument/2006/relationships/oleObject" Target="../embeddings/oleObject312.bin"/><Relationship Id="rId18" Type="http://schemas.openxmlformats.org/officeDocument/2006/relationships/image" Target="../media/image301.wmf"/><Relationship Id="rId3" Type="http://schemas.openxmlformats.org/officeDocument/2006/relationships/oleObject" Target="../embeddings/oleObject307.bin"/><Relationship Id="rId21" Type="http://schemas.openxmlformats.org/officeDocument/2006/relationships/oleObject" Target="../embeddings/oleObject316.bin"/><Relationship Id="rId7" Type="http://schemas.openxmlformats.org/officeDocument/2006/relationships/oleObject" Target="../embeddings/oleObject309.bin"/><Relationship Id="rId12" Type="http://schemas.openxmlformats.org/officeDocument/2006/relationships/image" Target="../media/image298.wmf"/><Relationship Id="rId17" Type="http://schemas.openxmlformats.org/officeDocument/2006/relationships/oleObject" Target="../embeddings/oleObject31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00.wmf"/><Relationship Id="rId20" Type="http://schemas.openxmlformats.org/officeDocument/2006/relationships/image" Target="../media/image302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95.wmf"/><Relationship Id="rId11" Type="http://schemas.openxmlformats.org/officeDocument/2006/relationships/oleObject" Target="../embeddings/oleObject311.bin"/><Relationship Id="rId5" Type="http://schemas.openxmlformats.org/officeDocument/2006/relationships/oleObject" Target="../embeddings/oleObject308.bin"/><Relationship Id="rId15" Type="http://schemas.openxmlformats.org/officeDocument/2006/relationships/oleObject" Target="../embeddings/oleObject313.bin"/><Relationship Id="rId10" Type="http://schemas.openxmlformats.org/officeDocument/2006/relationships/image" Target="../media/image297.wmf"/><Relationship Id="rId19" Type="http://schemas.openxmlformats.org/officeDocument/2006/relationships/oleObject" Target="../embeddings/oleObject315.bin"/><Relationship Id="rId4" Type="http://schemas.openxmlformats.org/officeDocument/2006/relationships/image" Target="../media/image294.wmf"/><Relationship Id="rId9" Type="http://schemas.openxmlformats.org/officeDocument/2006/relationships/oleObject" Target="../embeddings/oleObject310.bin"/><Relationship Id="rId14" Type="http://schemas.openxmlformats.org/officeDocument/2006/relationships/image" Target="../media/image299.wmf"/><Relationship Id="rId22" Type="http://schemas.openxmlformats.org/officeDocument/2006/relationships/image" Target="../media/image303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6.wmf"/><Relationship Id="rId13" Type="http://schemas.openxmlformats.org/officeDocument/2006/relationships/oleObject" Target="../embeddings/oleObject322.bin"/><Relationship Id="rId18" Type="http://schemas.openxmlformats.org/officeDocument/2006/relationships/image" Target="../media/image311.wmf"/><Relationship Id="rId26" Type="http://schemas.openxmlformats.org/officeDocument/2006/relationships/image" Target="../media/image315.wmf"/><Relationship Id="rId3" Type="http://schemas.openxmlformats.org/officeDocument/2006/relationships/oleObject" Target="../embeddings/oleObject317.bin"/><Relationship Id="rId21" Type="http://schemas.openxmlformats.org/officeDocument/2006/relationships/oleObject" Target="../embeddings/oleObject326.bin"/><Relationship Id="rId7" Type="http://schemas.openxmlformats.org/officeDocument/2006/relationships/oleObject" Target="../embeddings/oleObject319.bin"/><Relationship Id="rId12" Type="http://schemas.openxmlformats.org/officeDocument/2006/relationships/image" Target="../media/image308.wmf"/><Relationship Id="rId17" Type="http://schemas.openxmlformats.org/officeDocument/2006/relationships/oleObject" Target="../embeddings/oleObject324.bin"/><Relationship Id="rId25" Type="http://schemas.openxmlformats.org/officeDocument/2006/relationships/oleObject" Target="../embeddings/oleObject32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10.wmf"/><Relationship Id="rId20" Type="http://schemas.openxmlformats.org/officeDocument/2006/relationships/image" Target="../media/image312.wmf"/><Relationship Id="rId29" Type="http://schemas.openxmlformats.org/officeDocument/2006/relationships/oleObject" Target="../embeddings/oleObject330.bin"/><Relationship Id="rId1" Type="http://schemas.openxmlformats.org/officeDocument/2006/relationships/vmlDrawing" Target="../drawings/vmlDrawing34.vml"/><Relationship Id="rId6" Type="http://schemas.openxmlformats.org/officeDocument/2006/relationships/image" Target="../media/image305.wmf"/><Relationship Id="rId11" Type="http://schemas.openxmlformats.org/officeDocument/2006/relationships/oleObject" Target="../embeddings/oleObject321.bin"/><Relationship Id="rId24" Type="http://schemas.openxmlformats.org/officeDocument/2006/relationships/image" Target="../media/image314.wmf"/><Relationship Id="rId5" Type="http://schemas.openxmlformats.org/officeDocument/2006/relationships/oleObject" Target="../embeddings/oleObject318.bin"/><Relationship Id="rId15" Type="http://schemas.openxmlformats.org/officeDocument/2006/relationships/oleObject" Target="../embeddings/oleObject323.bin"/><Relationship Id="rId23" Type="http://schemas.openxmlformats.org/officeDocument/2006/relationships/oleObject" Target="../embeddings/oleObject327.bin"/><Relationship Id="rId28" Type="http://schemas.openxmlformats.org/officeDocument/2006/relationships/image" Target="../media/image316.wmf"/><Relationship Id="rId10" Type="http://schemas.openxmlformats.org/officeDocument/2006/relationships/image" Target="../media/image307.wmf"/><Relationship Id="rId19" Type="http://schemas.openxmlformats.org/officeDocument/2006/relationships/oleObject" Target="../embeddings/oleObject325.bin"/><Relationship Id="rId4" Type="http://schemas.openxmlformats.org/officeDocument/2006/relationships/image" Target="../media/image304.wmf"/><Relationship Id="rId9" Type="http://schemas.openxmlformats.org/officeDocument/2006/relationships/oleObject" Target="../embeddings/oleObject320.bin"/><Relationship Id="rId14" Type="http://schemas.openxmlformats.org/officeDocument/2006/relationships/image" Target="../media/image309.wmf"/><Relationship Id="rId22" Type="http://schemas.openxmlformats.org/officeDocument/2006/relationships/image" Target="../media/image313.wmf"/><Relationship Id="rId27" Type="http://schemas.openxmlformats.org/officeDocument/2006/relationships/oleObject" Target="../embeddings/oleObject329.bin"/><Relationship Id="rId30" Type="http://schemas.openxmlformats.org/officeDocument/2006/relationships/image" Target="../media/image317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8.wmf"/><Relationship Id="rId13" Type="http://schemas.openxmlformats.org/officeDocument/2006/relationships/oleObject" Target="../embeddings/oleObject336.bin"/><Relationship Id="rId18" Type="http://schemas.openxmlformats.org/officeDocument/2006/relationships/image" Target="../media/image323.wmf"/><Relationship Id="rId3" Type="http://schemas.openxmlformats.org/officeDocument/2006/relationships/oleObject" Target="../embeddings/oleObject331.bin"/><Relationship Id="rId7" Type="http://schemas.openxmlformats.org/officeDocument/2006/relationships/oleObject" Target="../embeddings/oleObject333.bin"/><Relationship Id="rId12" Type="http://schemas.openxmlformats.org/officeDocument/2006/relationships/image" Target="../media/image320.wmf"/><Relationship Id="rId17" Type="http://schemas.openxmlformats.org/officeDocument/2006/relationships/oleObject" Target="../embeddings/oleObject33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22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306.wmf"/><Relationship Id="rId11" Type="http://schemas.openxmlformats.org/officeDocument/2006/relationships/oleObject" Target="../embeddings/oleObject335.bin"/><Relationship Id="rId5" Type="http://schemas.openxmlformats.org/officeDocument/2006/relationships/oleObject" Target="../embeddings/oleObject332.bin"/><Relationship Id="rId15" Type="http://schemas.openxmlformats.org/officeDocument/2006/relationships/oleObject" Target="../embeddings/oleObject337.bin"/><Relationship Id="rId10" Type="http://schemas.openxmlformats.org/officeDocument/2006/relationships/image" Target="../media/image319.wmf"/><Relationship Id="rId4" Type="http://schemas.openxmlformats.org/officeDocument/2006/relationships/image" Target="../media/image304.wmf"/><Relationship Id="rId9" Type="http://schemas.openxmlformats.org/officeDocument/2006/relationships/oleObject" Target="../embeddings/oleObject334.bin"/><Relationship Id="rId14" Type="http://schemas.openxmlformats.org/officeDocument/2006/relationships/image" Target="../media/image321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6.wmf"/><Relationship Id="rId13" Type="http://schemas.openxmlformats.org/officeDocument/2006/relationships/oleObject" Target="../embeddings/oleObject344.bin"/><Relationship Id="rId18" Type="http://schemas.openxmlformats.org/officeDocument/2006/relationships/image" Target="../media/image305.wmf"/><Relationship Id="rId3" Type="http://schemas.openxmlformats.org/officeDocument/2006/relationships/oleObject" Target="../embeddings/oleObject339.bin"/><Relationship Id="rId7" Type="http://schemas.openxmlformats.org/officeDocument/2006/relationships/oleObject" Target="../embeddings/oleObject341.bin"/><Relationship Id="rId12" Type="http://schemas.openxmlformats.org/officeDocument/2006/relationships/image" Target="../media/image328.wmf"/><Relationship Id="rId17" Type="http://schemas.openxmlformats.org/officeDocument/2006/relationships/oleObject" Target="../embeddings/oleObject34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2.wmf"/><Relationship Id="rId20" Type="http://schemas.openxmlformats.org/officeDocument/2006/relationships/image" Target="../media/image330.w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325.wmf"/><Relationship Id="rId11" Type="http://schemas.openxmlformats.org/officeDocument/2006/relationships/oleObject" Target="../embeddings/oleObject343.bin"/><Relationship Id="rId5" Type="http://schemas.openxmlformats.org/officeDocument/2006/relationships/oleObject" Target="../embeddings/oleObject340.bin"/><Relationship Id="rId15" Type="http://schemas.openxmlformats.org/officeDocument/2006/relationships/oleObject" Target="../embeddings/oleObject345.bin"/><Relationship Id="rId10" Type="http://schemas.openxmlformats.org/officeDocument/2006/relationships/image" Target="../media/image327.wmf"/><Relationship Id="rId19" Type="http://schemas.openxmlformats.org/officeDocument/2006/relationships/oleObject" Target="../embeddings/oleObject347.bin"/><Relationship Id="rId4" Type="http://schemas.openxmlformats.org/officeDocument/2006/relationships/image" Target="../media/image324.wmf"/><Relationship Id="rId9" Type="http://schemas.openxmlformats.org/officeDocument/2006/relationships/oleObject" Target="../embeddings/oleObject342.bin"/><Relationship Id="rId14" Type="http://schemas.openxmlformats.org/officeDocument/2006/relationships/image" Target="../media/image329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3.wmf"/><Relationship Id="rId13" Type="http://schemas.openxmlformats.org/officeDocument/2006/relationships/oleObject" Target="../embeddings/oleObject353.bin"/><Relationship Id="rId18" Type="http://schemas.openxmlformats.org/officeDocument/2006/relationships/image" Target="../media/image338.wmf"/><Relationship Id="rId3" Type="http://schemas.openxmlformats.org/officeDocument/2006/relationships/oleObject" Target="../embeddings/oleObject348.bin"/><Relationship Id="rId7" Type="http://schemas.openxmlformats.org/officeDocument/2006/relationships/oleObject" Target="../embeddings/oleObject350.bin"/><Relationship Id="rId12" Type="http://schemas.openxmlformats.org/officeDocument/2006/relationships/image" Target="../media/image335.wmf"/><Relationship Id="rId17" Type="http://schemas.openxmlformats.org/officeDocument/2006/relationships/oleObject" Target="../embeddings/oleObject35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7.wmf"/><Relationship Id="rId20" Type="http://schemas.openxmlformats.org/officeDocument/2006/relationships/image" Target="../media/image339.w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332.wmf"/><Relationship Id="rId11" Type="http://schemas.openxmlformats.org/officeDocument/2006/relationships/oleObject" Target="../embeddings/oleObject352.bin"/><Relationship Id="rId5" Type="http://schemas.openxmlformats.org/officeDocument/2006/relationships/oleObject" Target="../embeddings/oleObject349.bin"/><Relationship Id="rId15" Type="http://schemas.openxmlformats.org/officeDocument/2006/relationships/oleObject" Target="../embeddings/oleObject354.bin"/><Relationship Id="rId10" Type="http://schemas.openxmlformats.org/officeDocument/2006/relationships/image" Target="../media/image334.wmf"/><Relationship Id="rId19" Type="http://schemas.openxmlformats.org/officeDocument/2006/relationships/oleObject" Target="../embeddings/oleObject356.bin"/><Relationship Id="rId4" Type="http://schemas.openxmlformats.org/officeDocument/2006/relationships/image" Target="../media/image331.wmf"/><Relationship Id="rId9" Type="http://schemas.openxmlformats.org/officeDocument/2006/relationships/oleObject" Target="../embeddings/oleObject351.bin"/><Relationship Id="rId14" Type="http://schemas.openxmlformats.org/officeDocument/2006/relationships/image" Target="../media/image336.wmf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wmf"/><Relationship Id="rId18" Type="http://schemas.openxmlformats.org/officeDocument/2006/relationships/oleObject" Target="../embeddings/oleObject14.bin"/><Relationship Id="rId26" Type="http://schemas.openxmlformats.org/officeDocument/2006/relationships/oleObject" Target="../embeddings/oleObject18.bin"/><Relationship Id="rId3" Type="http://schemas.openxmlformats.org/officeDocument/2006/relationships/oleObject" Target="../embeddings/oleObject7.bin"/><Relationship Id="rId21" Type="http://schemas.openxmlformats.org/officeDocument/2006/relationships/image" Target="../media/image16.emf"/><Relationship Id="rId7" Type="http://schemas.openxmlformats.org/officeDocument/2006/relationships/image" Target="../media/image9.wmf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14.wmf"/><Relationship Id="rId25" Type="http://schemas.openxmlformats.org/officeDocument/2006/relationships/image" Target="../media/image18.wmf"/><Relationship Id="rId33" Type="http://schemas.openxmlformats.org/officeDocument/2006/relationships/image" Target="../media/image2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.bin"/><Relationship Id="rId20" Type="http://schemas.openxmlformats.org/officeDocument/2006/relationships/oleObject" Target="../embeddings/oleObject15.bin"/><Relationship Id="rId29" Type="http://schemas.openxmlformats.org/officeDocument/2006/relationships/image" Target="../media/image20.w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1.wmf"/><Relationship Id="rId24" Type="http://schemas.openxmlformats.org/officeDocument/2006/relationships/oleObject" Target="../embeddings/oleObject17.bin"/><Relationship Id="rId32" Type="http://schemas.openxmlformats.org/officeDocument/2006/relationships/oleObject" Target="../embeddings/oleObject21.bin"/><Relationship Id="rId5" Type="http://schemas.openxmlformats.org/officeDocument/2006/relationships/image" Target="../media/image1.png"/><Relationship Id="rId15" Type="http://schemas.openxmlformats.org/officeDocument/2006/relationships/image" Target="../media/image13.wmf"/><Relationship Id="rId23" Type="http://schemas.openxmlformats.org/officeDocument/2006/relationships/image" Target="../media/image17.emf"/><Relationship Id="rId28" Type="http://schemas.openxmlformats.org/officeDocument/2006/relationships/oleObject" Target="../embeddings/oleObject19.bin"/><Relationship Id="rId10" Type="http://schemas.openxmlformats.org/officeDocument/2006/relationships/oleObject" Target="../embeddings/oleObject10.bin"/><Relationship Id="rId19" Type="http://schemas.openxmlformats.org/officeDocument/2006/relationships/image" Target="../media/image15.emf"/><Relationship Id="rId31" Type="http://schemas.openxmlformats.org/officeDocument/2006/relationships/image" Target="../media/image21.wmf"/><Relationship Id="rId4" Type="http://schemas.openxmlformats.org/officeDocument/2006/relationships/image" Target="../media/image8.png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12.bin"/><Relationship Id="rId22" Type="http://schemas.openxmlformats.org/officeDocument/2006/relationships/oleObject" Target="../embeddings/oleObject16.bin"/><Relationship Id="rId27" Type="http://schemas.openxmlformats.org/officeDocument/2006/relationships/image" Target="../media/image19.wmf"/><Relationship Id="rId30" Type="http://schemas.openxmlformats.org/officeDocument/2006/relationships/oleObject" Target="../embeddings/oleObject20.bin"/><Relationship Id="rId8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image" Target="../media/image1.png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26.wmf"/><Relationship Id="rId5" Type="http://schemas.openxmlformats.org/officeDocument/2006/relationships/image" Target="../media/image23.w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9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oleObject" Target="../embeddings/oleObject31.bin"/><Relationship Id="rId7" Type="http://schemas.openxmlformats.org/officeDocument/2006/relationships/image" Target="../media/image3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1.png"/><Relationship Id="rId4" Type="http://schemas.openxmlformats.org/officeDocument/2006/relationships/image" Target="../media/image32.emf"/><Relationship Id="rId9" Type="http://schemas.openxmlformats.org/officeDocument/2006/relationships/image" Target="../media/image34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6.wmf"/><Relationship Id="rId11" Type="http://schemas.openxmlformats.org/officeDocument/2006/relationships/image" Target="../media/image38.wmf"/><Relationship Id="rId5" Type="http://schemas.openxmlformats.org/officeDocument/2006/relationships/oleObject" Target="../embeddings/oleObject35.bin"/><Relationship Id="rId10" Type="http://schemas.openxmlformats.org/officeDocument/2006/relationships/oleObject" Target="../embeddings/oleObject37.bin"/><Relationship Id="rId4" Type="http://schemas.openxmlformats.org/officeDocument/2006/relationships/image" Target="../media/image35.wmf"/><Relationship Id="rId9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39.wmf"/><Relationship Id="rId4" Type="http://schemas.openxmlformats.org/officeDocument/2006/relationships/oleObject" Target="../embeddings/oleObject3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3606182" y="4215691"/>
            <a:ext cx="232570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rgbClr val="FF0000"/>
                </a:solidFill>
                <a:ea typeface="宋体" panose="02010600030101010101" pitchFamily="2" charset="-122"/>
              </a:rPr>
              <a:t>Green </a:t>
            </a:r>
            <a:r>
              <a:rPr lang="zh-CN" altLang="zh-CN" sz="3200" b="1" dirty="0">
                <a:solidFill>
                  <a:srgbClr val="FF0000"/>
                </a:solidFill>
                <a:ea typeface="宋体" panose="02010600030101010101" pitchFamily="2" charset="-122"/>
              </a:rPr>
              <a:t>公式</a:t>
            </a:r>
            <a:endParaRPr lang="zh-CN" altLang="en-US" sz="32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7195003" y="4152319"/>
            <a:ext cx="231845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rgbClr val="FF0000"/>
                </a:solidFill>
                <a:ea typeface="仿宋_GB2312" pitchFamily="49" charset="-122"/>
              </a:rPr>
              <a:t>Gauss </a:t>
            </a:r>
            <a:r>
              <a:rPr lang="zh-CN" altLang="zh-CN" sz="3200" b="1" dirty="0">
                <a:solidFill>
                  <a:srgbClr val="FF0000"/>
                </a:solidFill>
                <a:ea typeface="宋体" panose="02010600030101010101" pitchFamily="2" charset="-122"/>
              </a:rPr>
              <a:t>公式</a:t>
            </a:r>
            <a:endParaRPr lang="zh-CN" altLang="en-US" sz="32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6080084" y="3981582"/>
            <a:ext cx="914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推广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160" name="AutoShape 16"/>
          <p:cNvSpPr>
            <a:spLocks noChangeArrowheads="1"/>
          </p:cNvSpPr>
          <p:nvPr/>
        </p:nvSpPr>
        <p:spPr bwMode="auto">
          <a:xfrm>
            <a:off x="6080084" y="4431879"/>
            <a:ext cx="914400" cy="152400"/>
          </a:xfrm>
          <a:prstGeom prst="rightArrow">
            <a:avLst>
              <a:gd name="adj1" fmla="val 50000"/>
              <a:gd name="adj2" fmla="val 150000"/>
            </a:avLst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8681" name="Text Box 18"/>
          <p:cNvSpPr txBox="1">
            <a:spLocks noChangeArrowheads="1"/>
          </p:cNvSpPr>
          <p:nvPr/>
        </p:nvSpPr>
        <p:spPr bwMode="auto">
          <a:xfrm>
            <a:off x="3840236" y="2340501"/>
            <a:ext cx="4801255" cy="830997"/>
          </a:xfrm>
          <a:prstGeom prst="rect">
            <a:avLst/>
          </a:prstGeom>
          <a:noFill/>
          <a:ln w="47625" cmpd="thickThin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§12.2. </a:t>
            </a:r>
            <a:r>
              <a:rPr lang="zh-CN" altLang="en-US" sz="4800" b="1" dirty="0" smtClean="0">
                <a:solidFill>
                  <a:srgbClr val="FF0000"/>
                </a:solidFill>
                <a:latin typeface="宋体" pitchFamily="2" charset="-122"/>
              </a:rPr>
              <a:t>高斯</a:t>
            </a:r>
            <a:r>
              <a:rPr lang="zh-CN" altLang="en-US" sz="4800" b="1" dirty="0">
                <a:solidFill>
                  <a:srgbClr val="FF0000"/>
                </a:solidFill>
                <a:latin typeface="宋体" pitchFamily="2" charset="-122"/>
              </a:rPr>
              <a:t>公式</a:t>
            </a:r>
          </a:p>
        </p:txBody>
      </p:sp>
    </p:spTree>
    <p:extLst>
      <p:ext uri="{BB962C8B-B14F-4D97-AF65-F5344CB8AC3E}">
        <p14:creationId xmlns:p14="http://schemas.microsoft.com/office/powerpoint/2010/main" val="420824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build="p" autoUpdateAnimBg="0"/>
      <p:bldP spid="6149" grpId="0" build="p" autoUpdateAnimBg="0" advAuto="0"/>
      <p:bldP spid="6150" grpId="0" build="p" autoUpdateAnimBg="0"/>
      <p:bldP spid="616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2445327" y="774104"/>
            <a:ext cx="556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3300"/>
                </a:solidFill>
                <a:latin typeface="+mn-ea"/>
                <a:ea typeface="+mn-ea"/>
              </a:rPr>
              <a:t>使用</a:t>
            </a:r>
            <a:r>
              <a:rPr lang="en-US" altLang="zh-CN" sz="3200" b="1" dirty="0">
                <a:solidFill>
                  <a:srgbClr val="FF3300"/>
                </a:solidFill>
                <a:ea typeface="黑体" panose="02010609060101010101" pitchFamily="49" charset="-122"/>
              </a:rPr>
              <a:t>Gauss</a:t>
            </a:r>
            <a:r>
              <a:rPr lang="zh-CN" altLang="en-US" sz="3200" b="1" dirty="0">
                <a:solidFill>
                  <a:srgbClr val="FF3300"/>
                </a:solidFill>
                <a:latin typeface="+mn-ea"/>
                <a:ea typeface="+mn-ea"/>
              </a:rPr>
              <a:t>公式时应注意</a:t>
            </a:r>
            <a:r>
              <a:rPr lang="en-US" altLang="zh-CN" sz="3200" b="1" dirty="0">
                <a:solidFill>
                  <a:srgbClr val="FF3300"/>
                </a:solidFill>
                <a:latin typeface="+mn-ea"/>
                <a:ea typeface="+mn-ea"/>
              </a:rPr>
              <a:t>:</a:t>
            </a:r>
            <a:endParaRPr lang="en-US" altLang="zh-CN" sz="3200" dirty="0">
              <a:solidFill>
                <a:srgbClr val="FF3300"/>
              </a:solidFill>
              <a:latin typeface="+mn-ea"/>
              <a:ea typeface="+mn-ea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5231792"/>
              </p:ext>
            </p:extLst>
          </p:nvPr>
        </p:nvGraphicFramePr>
        <p:xfrm>
          <a:off x="1706273" y="1647193"/>
          <a:ext cx="5659437" cy="537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3" name="Equation" r:id="rId4" imgW="2273040" imgH="215640" progId="Equation.DSMT4">
                  <p:embed/>
                </p:oleObj>
              </mc:Choice>
              <mc:Fallback>
                <p:oleObj name="Equation" r:id="rId4" imgW="22730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06273" y="1647193"/>
                        <a:ext cx="5659437" cy="5374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8036108"/>
              </p:ext>
            </p:extLst>
          </p:nvPr>
        </p:nvGraphicFramePr>
        <p:xfrm>
          <a:off x="1706273" y="2412321"/>
          <a:ext cx="5056188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4" name="Equation" r:id="rId6" imgW="1981080" imgH="215640" progId="Equation.DSMT4">
                  <p:embed/>
                </p:oleObj>
              </mc:Choice>
              <mc:Fallback>
                <p:oleObj name="Equation" r:id="rId6" imgW="19810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06273" y="2412321"/>
                        <a:ext cx="5056188" cy="55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3349501"/>
              </p:ext>
            </p:extLst>
          </p:nvPr>
        </p:nvGraphicFramePr>
        <p:xfrm>
          <a:off x="1706273" y="3192410"/>
          <a:ext cx="4011035" cy="541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5" name="Equation" r:id="rId8" imgW="1600200" imgH="215640" progId="Equation.DSMT4">
                  <p:embed/>
                </p:oleObj>
              </mc:Choice>
              <mc:Fallback>
                <p:oleObj name="Equation" r:id="rId8" imgW="16002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06273" y="3192410"/>
                        <a:ext cx="4011035" cy="5411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341789"/>
              </p:ext>
            </p:extLst>
          </p:nvPr>
        </p:nvGraphicFramePr>
        <p:xfrm>
          <a:off x="1706273" y="3936714"/>
          <a:ext cx="8566150" cy="167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6" name="Equation" r:id="rId10" imgW="3441600" imgH="672840" progId="Equation.DSMT4">
                  <p:embed/>
                </p:oleObj>
              </mc:Choice>
              <mc:Fallback>
                <p:oleObj name="Equation" r:id="rId10" imgW="3441600" imgH="672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706273" y="3936714"/>
                        <a:ext cx="8566150" cy="1674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539415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459710" y="1079683"/>
            <a:ext cx="8747125" cy="596901"/>
            <a:chOff x="-22" y="613"/>
            <a:chExt cx="5510" cy="376"/>
          </a:xfrm>
        </p:grpSpPr>
        <p:sp>
          <p:nvSpPr>
            <p:cNvPr id="18452" name="Text Box 3"/>
            <p:cNvSpPr txBox="1">
              <a:spLocks noChangeArrowheads="1"/>
            </p:cNvSpPr>
            <p:nvPr/>
          </p:nvSpPr>
          <p:spPr bwMode="auto">
            <a:xfrm>
              <a:off x="-22" y="613"/>
              <a:ext cx="136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特别地</a:t>
              </a:r>
              <a:r>
                <a:rPr lang="en-US" altLang="zh-CN" b="1" dirty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,</a:t>
              </a: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若令</a:t>
              </a:r>
            </a:p>
          </p:txBody>
        </p:sp>
        <p:graphicFrame>
          <p:nvGraphicFramePr>
            <p:cNvPr id="18453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1335215"/>
                </p:ext>
              </p:extLst>
            </p:nvPr>
          </p:nvGraphicFramePr>
          <p:xfrm>
            <a:off x="1391" y="620"/>
            <a:ext cx="1336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25" name="Equation" r:id="rId4" imgW="927000" imgH="253800" progId="Equation.DSMT4">
                    <p:embed/>
                  </p:oleObj>
                </mc:Choice>
                <mc:Fallback>
                  <p:oleObj name="Equation" r:id="rId4" imgW="92700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1" y="620"/>
                          <a:ext cx="1336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4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5216587"/>
                </p:ext>
              </p:extLst>
            </p:nvPr>
          </p:nvGraphicFramePr>
          <p:xfrm>
            <a:off x="2851" y="620"/>
            <a:ext cx="1337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26" name="Equation" r:id="rId6" imgW="927000" imgH="253800" progId="Equation.DSMT4">
                    <p:embed/>
                  </p:oleObj>
                </mc:Choice>
                <mc:Fallback>
                  <p:oleObj name="Equation" r:id="rId6" imgW="92700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1" y="620"/>
                          <a:ext cx="1337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5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63226734"/>
                </p:ext>
              </p:extLst>
            </p:nvPr>
          </p:nvGraphicFramePr>
          <p:xfrm>
            <a:off x="4188" y="619"/>
            <a:ext cx="1300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27" name="Equation" r:id="rId8" imgW="901440" imgH="253800" progId="Equation.DSMT4">
                    <p:embed/>
                  </p:oleObj>
                </mc:Choice>
                <mc:Fallback>
                  <p:oleObj name="Equation" r:id="rId8" imgW="90144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8" y="619"/>
                          <a:ext cx="1300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459710" y="1795261"/>
            <a:ext cx="6688136" cy="579436"/>
            <a:chOff x="-67" y="1052"/>
            <a:chExt cx="4213" cy="365"/>
          </a:xfrm>
        </p:grpSpPr>
        <p:sp>
          <p:nvSpPr>
            <p:cNvPr id="18447" name="Text Box 8"/>
            <p:cNvSpPr txBox="1">
              <a:spLocks noChangeArrowheads="1"/>
            </p:cNvSpPr>
            <p:nvPr/>
          </p:nvSpPr>
          <p:spPr bwMode="auto">
            <a:xfrm>
              <a:off x="-67" y="1058"/>
              <a:ext cx="102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空间区域</a:t>
              </a:r>
            </a:p>
          </p:txBody>
        </p:sp>
        <p:graphicFrame>
          <p:nvGraphicFramePr>
            <p:cNvPr id="18448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84931950"/>
                </p:ext>
              </p:extLst>
            </p:nvPr>
          </p:nvGraphicFramePr>
          <p:xfrm>
            <a:off x="941" y="1092"/>
            <a:ext cx="23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28" name="Equation" r:id="rId10" imgW="164885" imgH="164885" progId="Equation.3">
                    <p:embed/>
                  </p:oleObj>
                </mc:Choice>
                <mc:Fallback>
                  <p:oleObj name="Equation" r:id="rId10" imgW="164885" imgH="1648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1" y="1092"/>
                          <a:ext cx="23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9" name="Text Box 10"/>
            <p:cNvSpPr txBox="1">
              <a:spLocks noChangeArrowheads="1"/>
            </p:cNvSpPr>
            <p:nvPr/>
          </p:nvSpPr>
          <p:spPr bwMode="auto">
            <a:xfrm>
              <a:off x="1161" y="1052"/>
              <a:ext cx="102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的体积为</a:t>
              </a:r>
            </a:p>
          </p:txBody>
        </p:sp>
        <p:graphicFrame>
          <p:nvGraphicFramePr>
            <p:cNvPr id="18450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78195664"/>
                </p:ext>
              </p:extLst>
            </p:nvPr>
          </p:nvGraphicFramePr>
          <p:xfrm>
            <a:off x="2164" y="1121"/>
            <a:ext cx="275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29" name="Equation" r:id="rId12" imgW="190440" imgH="203040" progId="Equation.DSMT4">
                    <p:embed/>
                  </p:oleObj>
                </mc:Choice>
                <mc:Fallback>
                  <p:oleObj name="Equation" r:id="rId12" imgW="1904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4" y="1121"/>
                          <a:ext cx="275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1" name="Text Box 12"/>
            <p:cNvSpPr txBox="1">
              <a:spLocks noChangeArrowheads="1"/>
            </p:cNvSpPr>
            <p:nvPr/>
          </p:nvSpPr>
          <p:spPr bwMode="auto">
            <a:xfrm>
              <a:off x="2439" y="1058"/>
              <a:ext cx="170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则由高斯公式知</a:t>
              </a:r>
            </a:p>
          </p:txBody>
        </p:sp>
      </p:grpSp>
      <p:graphicFrame>
        <p:nvGraphicFramePr>
          <p:cNvPr id="1434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0770784"/>
              </p:ext>
            </p:extLst>
          </p:nvPr>
        </p:nvGraphicFramePr>
        <p:xfrm>
          <a:off x="1782765" y="2465184"/>
          <a:ext cx="3749675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0" name="Equation" r:id="rId14" imgW="1638000" imgH="380880" progId="Equation.DSMT4">
                  <p:embed/>
                </p:oleObj>
              </mc:Choice>
              <mc:Fallback>
                <p:oleObj name="Equation" r:id="rId14" imgW="16380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2765" y="2465184"/>
                        <a:ext cx="3749675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3185059"/>
              </p:ext>
            </p:extLst>
          </p:nvPr>
        </p:nvGraphicFramePr>
        <p:xfrm>
          <a:off x="5543552" y="2287511"/>
          <a:ext cx="380682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1" name="Equation" r:id="rId16" imgW="1663560" imgH="469800" progId="Equation.DSMT4">
                  <p:embed/>
                </p:oleObj>
              </mc:Choice>
              <mc:Fallback>
                <p:oleObj name="Equation" r:id="rId16" imgW="16635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3552" y="2287511"/>
                        <a:ext cx="3806825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8404017"/>
              </p:ext>
            </p:extLst>
          </p:nvPr>
        </p:nvGraphicFramePr>
        <p:xfrm>
          <a:off x="1929608" y="3330271"/>
          <a:ext cx="232410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2" name="Equation" r:id="rId18" imgW="1015920" imgH="380880" progId="Equation.DSMT4">
                  <p:embed/>
                </p:oleObj>
              </mc:Choice>
              <mc:Fallback>
                <p:oleObj name="Equation" r:id="rId18" imgW="10159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9608" y="3330271"/>
                        <a:ext cx="2324100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1562102" y="4245767"/>
            <a:ext cx="6411913" cy="1879600"/>
            <a:chOff x="-40" y="2547"/>
            <a:chExt cx="4039" cy="1184"/>
          </a:xfrm>
        </p:grpSpPr>
        <p:sp>
          <p:nvSpPr>
            <p:cNvPr id="18441" name="Text Box 17"/>
            <p:cNvSpPr txBox="1">
              <a:spLocks noChangeArrowheads="1"/>
            </p:cNvSpPr>
            <p:nvPr/>
          </p:nvSpPr>
          <p:spPr bwMode="auto">
            <a:xfrm>
              <a:off x="-40" y="2547"/>
              <a:ext cx="148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因而空间区域</a:t>
              </a:r>
            </a:p>
          </p:txBody>
        </p:sp>
        <p:graphicFrame>
          <p:nvGraphicFramePr>
            <p:cNvPr id="18442" name="Object 8"/>
            <p:cNvGraphicFramePr>
              <a:graphicFrameLocks noChangeAspect="1"/>
            </p:cNvGraphicFramePr>
            <p:nvPr/>
          </p:nvGraphicFramePr>
          <p:xfrm>
            <a:off x="1440" y="2592"/>
            <a:ext cx="23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33" name="Equation" r:id="rId20" imgW="164885" imgH="164885" progId="Equation.3">
                    <p:embed/>
                  </p:oleObj>
                </mc:Choice>
                <mc:Fallback>
                  <p:oleObj name="Equation" r:id="rId20" imgW="164885" imgH="1648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592"/>
                          <a:ext cx="23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3" name="Text Box 19"/>
            <p:cNvSpPr txBox="1">
              <a:spLocks noChangeArrowheads="1"/>
            </p:cNvSpPr>
            <p:nvPr/>
          </p:nvSpPr>
          <p:spPr bwMode="auto">
            <a:xfrm>
              <a:off x="1670" y="2557"/>
              <a:ext cx="79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的体积</a:t>
              </a:r>
            </a:p>
          </p:txBody>
        </p:sp>
        <p:graphicFrame>
          <p:nvGraphicFramePr>
            <p:cNvPr id="18444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55455408"/>
                </p:ext>
              </p:extLst>
            </p:nvPr>
          </p:nvGraphicFramePr>
          <p:xfrm>
            <a:off x="2461" y="2608"/>
            <a:ext cx="238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34" name="Equation" r:id="rId21" imgW="152280" imgH="177480" progId="Equation.DSMT4">
                    <p:embed/>
                  </p:oleObj>
                </mc:Choice>
                <mc:Fallback>
                  <p:oleObj name="Equation" r:id="rId21" imgW="1522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1" y="2608"/>
                          <a:ext cx="238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5" name="Text Box 21"/>
            <p:cNvSpPr txBox="1">
              <a:spLocks noChangeArrowheads="1"/>
            </p:cNvSpPr>
            <p:nvPr/>
          </p:nvSpPr>
          <p:spPr bwMode="auto">
            <a:xfrm>
              <a:off x="2691" y="2562"/>
              <a:ext cx="45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为</a:t>
              </a:r>
              <a:r>
                <a:rPr lang="en-US" altLang="zh-CN" b="1" dirty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:</a:t>
              </a:r>
            </a:p>
          </p:txBody>
        </p:sp>
        <p:graphicFrame>
          <p:nvGraphicFramePr>
            <p:cNvPr id="18446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46167161"/>
                </p:ext>
              </p:extLst>
            </p:nvPr>
          </p:nvGraphicFramePr>
          <p:xfrm>
            <a:off x="451" y="2946"/>
            <a:ext cx="3548" cy="7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35" name="Equation" r:id="rId23" imgW="2019240" imgH="444240" progId="Equation.DSMT4">
                    <p:embed/>
                  </p:oleObj>
                </mc:Choice>
                <mc:Fallback>
                  <p:oleObj name="Equation" r:id="rId23" imgW="2019240" imgH="4442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" y="2946"/>
                          <a:ext cx="3548" cy="785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8188326" y="5021590"/>
            <a:ext cx="10903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rPr>
              <a:t>(</a:t>
            </a:r>
            <a:r>
              <a:rPr lang="zh-CN" altLang="en-US" b="1" dirty="0" smtClean="0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rPr>
              <a:t>**</a:t>
            </a:r>
            <a:r>
              <a:rPr lang="en-US" altLang="en-US" b="1" dirty="0" smtClean="0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rPr>
              <a:t>)</a:t>
            </a:r>
            <a:r>
              <a:rPr lang="zh-CN" altLang="en-US" b="1" dirty="0" smtClean="0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rPr>
              <a:t> </a:t>
            </a:r>
            <a:endParaRPr lang="zh-CN" altLang="en-US" b="1" dirty="0">
              <a:solidFill>
                <a:schemeClr val="tx1"/>
              </a:solidFill>
              <a:latin typeface="楷体_GB2312" pitchFamily="49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89452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9" name="Text Box 23"/>
          <p:cNvSpPr txBox="1">
            <a:spLocks noChangeArrowheads="1"/>
          </p:cNvSpPr>
          <p:nvPr/>
        </p:nvSpPr>
        <p:spPr bwMode="auto">
          <a:xfrm>
            <a:off x="1578397" y="1632791"/>
            <a:ext cx="34339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宋体" panose="02010600030101010101" pitchFamily="2" charset="-122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ea typeface="Yu Gothic Medium" panose="020B0500000000000000" pitchFamily="34" charset="-128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rPr>
              <a:t>计算曲面积分</a:t>
            </a:r>
          </a:p>
        </p:txBody>
      </p:sp>
      <p:graphicFrame>
        <p:nvGraphicFramePr>
          <p:cNvPr id="1436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7534866"/>
              </p:ext>
            </p:extLst>
          </p:nvPr>
        </p:nvGraphicFramePr>
        <p:xfrm>
          <a:off x="2126528" y="2379735"/>
          <a:ext cx="7189444" cy="981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0" name="Equation" r:id="rId4" imgW="2908080" imgH="393480" progId="Equation.DSMT4">
                  <p:embed/>
                </p:oleObj>
              </mc:Choice>
              <mc:Fallback>
                <p:oleObj name="Equation" r:id="rId4" imgW="29080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6528" y="2379735"/>
                        <a:ext cx="7189444" cy="9810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1673297" y="3419474"/>
            <a:ext cx="6221411" cy="552450"/>
            <a:chOff x="68" y="270"/>
            <a:chExt cx="3919" cy="348"/>
          </a:xfrm>
        </p:grpSpPr>
        <p:sp>
          <p:nvSpPr>
            <p:cNvPr id="19469" name="Text Box 26"/>
            <p:cNvSpPr txBox="1">
              <a:spLocks noChangeArrowheads="1"/>
            </p:cNvSpPr>
            <p:nvPr/>
          </p:nvSpPr>
          <p:spPr bwMode="auto">
            <a:xfrm>
              <a:off x="68" y="270"/>
              <a:ext cx="57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其中</a:t>
              </a:r>
            </a:p>
          </p:txBody>
        </p:sp>
        <p:graphicFrame>
          <p:nvGraphicFramePr>
            <p:cNvPr id="19470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12002200"/>
                </p:ext>
              </p:extLst>
            </p:nvPr>
          </p:nvGraphicFramePr>
          <p:xfrm>
            <a:off x="557" y="324"/>
            <a:ext cx="239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31" name="Equation" r:id="rId6" imgW="139639" imgH="152334" progId="Equation.3">
                    <p:embed/>
                  </p:oleObj>
                </mc:Choice>
                <mc:Fallback>
                  <p:oleObj name="Equation" r:id="rId6" imgW="139639" imgH="15233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7" y="324"/>
                          <a:ext cx="239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1" name="Text Box 28"/>
            <p:cNvSpPr txBox="1">
              <a:spLocks noChangeArrowheads="1"/>
            </p:cNvSpPr>
            <p:nvPr/>
          </p:nvSpPr>
          <p:spPr bwMode="auto">
            <a:xfrm>
              <a:off x="729" y="270"/>
              <a:ext cx="79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为球面</a:t>
              </a:r>
            </a:p>
          </p:txBody>
        </p:sp>
        <p:graphicFrame>
          <p:nvGraphicFramePr>
            <p:cNvPr id="19472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29576925"/>
                </p:ext>
              </p:extLst>
            </p:nvPr>
          </p:nvGraphicFramePr>
          <p:xfrm>
            <a:off x="1499" y="276"/>
            <a:ext cx="1582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32" name="Equation" r:id="rId8" imgW="1066680" imgH="228600" progId="Equation.DSMT4">
                    <p:embed/>
                  </p:oleObj>
                </mc:Choice>
                <mc:Fallback>
                  <p:oleObj name="Equation" r:id="rId8" imgW="10666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9" y="276"/>
                          <a:ext cx="1582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3" name="Text Box 30"/>
            <p:cNvSpPr txBox="1">
              <a:spLocks noChangeArrowheads="1"/>
            </p:cNvSpPr>
            <p:nvPr/>
          </p:nvSpPr>
          <p:spPr bwMode="auto">
            <a:xfrm>
              <a:off x="3075" y="281"/>
              <a:ext cx="91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的外侧</a:t>
              </a:r>
              <a:r>
                <a:rPr lang="en-US" altLang="zh-CN" b="1" dirty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.</a:t>
              </a: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609003" y="4071823"/>
            <a:ext cx="8488363" cy="644525"/>
            <a:chOff x="185" y="705"/>
            <a:chExt cx="5347" cy="406"/>
          </a:xfrm>
        </p:grpSpPr>
        <p:sp>
          <p:nvSpPr>
            <p:cNvPr id="19464" name="Text Box 3"/>
            <p:cNvSpPr txBox="1">
              <a:spLocks noChangeArrowheads="1"/>
            </p:cNvSpPr>
            <p:nvPr/>
          </p:nvSpPr>
          <p:spPr bwMode="auto">
            <a:xfrm>
              <a:off x="185" y="732"/>
              <a:ext cx="159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rgbClr val="FF0000"/>
                  </a:solidFill>
                  <a:latin typeface="楷体_GB2312" pitchFamily="49" charset="-122"/>
                  <a:ea typeface="宋体" panose="02010600030101010101" pitchFamily="2" charset="-122"/>
                </a:rPr>
                <a:t>解</a:t>
              </a:r>
              <a:r>
                <a:rPr lang="en-US" altLang="zh-CN" b="1" dirty="0">
                  <a:solidFill>
                    <a:srgbClr val="FF0000"/>
                  </a:solidFill>
                  <a:latin typeface="楷体_GB2312" pitchFamily="49" charset="-122"/>
                  <a:ea typeface="宋体" panose="02010600030101010101" pitchFamily="2" charset="-122"/>
                </a:rPr>
                <a:t>:</a:t>
              </a: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因为在球面</a:t>
              </a:r>
            </a:p>
          </p:txBody>
        </p:sp>
        <p:graphicFrame>
          <p:nvGraphicFramePr>
            <p:cNvPr id="19465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70628928"/>
                </p:ext>
              </p:extLst>
            </p:nvPr>
          </p:nvGraphicFramePr>
          <p:xfrm>
            <a:off x="1764" y="783"/>
            <a:ext cx="255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33" name="Equation" r:id="rId10" imgW="139639" imgH="152334" progId="Equation.3">
                    <p:embed/>
                  </p:oleObj>
                </mc:Choice>
                <mc:Fallback>
                  <p:oleObj name="Equation" r:id="rId10" imgW="139639" imgH="15233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4" y="783"/>
                          <a:ext cx="255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6" name="Text Box 5"/>
            <p:cNvSpPr txBox="1">
              <a:spLocks noChangeArrowheads="1"/>
            </p:cNvSpPr>
            <p:nvPr/>
          </p:nvSpPr>
          <p:spPr bwMode="auto">
            <a:xfrm>
              <a:off x="1956" y="733"/>
              <a:ext cx="45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上</a:t>
              </a:r>
              <a:r>
                <a:rPr lang="en-US" altLang="zh-CN" b="1" dirty="0">
                  <a:solidFill>
                    <a:schemeClr val="bg2"/>
                  </a:solidFill>
                  <a:latin typeface="楷体_GB2312" pitchFamily="49" charset="-122"/>
                  <a:ea typeface="宋体" panose="02010600030101010101" pitchFamily="2" charset="-122"/>
                </a:rPr>
                <a:t>,</a:t>
              </a:r>
            </a:p>
          </p:txBody>
        </p:sp>
        <p:graphicFrame>
          <p:nvGraphicFramePr>
            <p:cNvPr id="19467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21005485"/>
                </p:ext>
              </p:extLst>
            </p:nvPr>
          </p:nvGraphicFramePr>
          <p:xfrm>
            <a:off x="2377" y="705"/>
            <a:ext cx="1630" cy="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34" name="Equation" r:id="rId11" imgW="1130040" imgH="279360" progId="Equation.DSMT4">
                    <p:embed/>
                  </p:oleObj>
                </mc:Choice>
                <mc:Fallback>
                  <p:oleObj name="Equation" r:id="rId11" imgW="1130040" imgH="2793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7" y="705"/>
                          <a:ext cx="1630" cy="4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8" name="Text Box 7"/>
            <p:cNvSpPr txBox="1">
              <a:spLocks noChangeArrowheads="1"/>
            </p:cNvSpPr>
            <p:nvPr/>
          </p:nvSpPr>
          <p:spPr bwMode="auto">
            <a:xfrm>
              <a:off x="4050" y="733"/>
              <a:ext cx="148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根据</a:t>
              </a:r>
              <a:r>
                <a:rPr lang="en-US" altLang="zh-CN" b="1" dirty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(**)</a:t>
              </a: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式有</a:t>
              </a:r>
            </a:p>
          </p:txBody>
        </p:sp>
      </p:grpSp>
      <p:graphicFrame>
        <p:nvGraphicFramePr>
          <p:cNvPr id="1536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263093"/>
              </p:ext>
            </p:extLst>
          </p:nvPr>
        </p:nvGraphicFramePr>
        <p:xfrm>
          <a:off x="1609003" y="4838360"/>
          <a:ext cx="5783263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5" name="Equation" r:id="rId13" imgW="2527200" imgH="380880" progId="Equation.DSMT4">
                  <p:embed/>
                </p:oleObj>
              </mc:Choice>
              <mc:Fallback>
                <p:oleObj name="Equation" r:id="rId13" imgW="25272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003" y="4838360"/>
                        <a:ext cx="5783263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117792"/>
              </p:ext>
            </p:extLst>
          </p:nvPr>
        </p:nvGraphicFramePr>
        <p:xfrm>
          <a:off x="7392266" y="4716348"/>
          <a:ext cx="28194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6" name="Equation" r:id="rId15" imgW="1231560" imgH="406080" progId="Equation.DSMT4">
                  <p:embed/>
                </p:oleObj>
              </mc:Choice>
              <mc:Fallback>
                <p:oleObj name="Equation" r:id="rId15" imgW="12315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2266" y="4716348"/>
                        <a:ext cx="28194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92510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705770" y="1631495"/>
            <a:ext cx="8434388" cy="877887"/>
            <a:chOff x="2" y="1790"/>
            <a:chExt cx="5313" cy="553"/>
          </a:xfrm>
        </p:grpSpPr>
        <p:sp>
          <p:nvSpPr>
            <p:cNvPr id="20497" name="Text Box 11"/>
            <p:cNvSpPr txBox="1">
              <a:spLocks noChangeArrowheads="1"/>
            </p:cNvSpPr>
            <p:nvPr/>
          </p:nvSpPr>
          <p:spPr bwMode="auto">
            <a:xfrm>
              <a:off x="2" y="1840"/>
              <a:ext cx="204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rgbClr val="FF0000"/>
                  </a:solidFill>
                  <a:latin typeface="楷体_GB2312" pitchFamily="49" charset="-122"/>
                  <a:ea typeface="宋体" panose="02010600030101010101" pitchFamily="2" charset="-122"/>
                </a:rPr>
                <a:t>例</a:t>
              </a:r>
              <a:r>
                <a:rPr lang="en-US" altLang="zh-CN" b="1" dirty="0">
                  <a:solidFill>
                    <a:srgbClr val="FF0000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zh-CN" altLang="en-US" b="1" dirty="0">
                  <a:solidFill>
                    <a:srgbClr val="FF0000"/>
                  </a:solidFill>
                  <a:latin typeface="楷体_GB2312" pitchFamily="49" charset="-122"/>
                  <a:ea typeface="宋体" panose="02010600030101010101" pitchFamily="2" charset="-122"/>
                </a:rPr>
                <a:t>、</a:t>
              </a: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计算曲面积分</a:t>
              </a:r>
            </a:p>
          </p:txBody>
        </p:sp>
        <p:graphicFrame>
          <p:nvGraphicFramePr>
            <p:cNvPr id="20498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11949438"/>
                </p:ext>
              </p:extLst>
            </p:nvPr>
          </p:nvGraphicFramePr>
          <p:xfrm>
            <a:off x="1997" y="1790"/>
            <a:ext cx="3318" cy="5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61" name="Equation" r:id="rId4" imgW="2298600" imgH="380880" progId="Equation.DSMT4">
                    <p:embed/>
                  </p:oleObj>
                </mc:Choice>
                <mc:Fallback>
                  <p:oleObj name="Equation" r:id="rId4" imgW="2298600" imgH="380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7" y="1790"/>
                          <a:ext cx="3318" cy="5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592078" y="2479702"/>
            <a:ext cx="9148763" cy="704849"/>
            <a:chOff x="-56" y="2185"/>
            <a:chExt cx="5763" cy="444"/>
          </a:xfrm>
        </p:grpSpPr>
        <p:sp>
          <p:nvSpPr>
            <p:cNvPr id="20492" name="Text Box 14"/>
            <p:cNvSpPr txBox="1">
              <a:spLocks noChangeArrowheads="1"/>
            </p:cNvSpPr>
            <p:nvPr/>
          </p:nvSpPr>
          <p:spPr bwMode="auto">
            <a:xfrm>
              <a:off x="-56" y="2197"/>
              <a:ext cx="57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其中</a:t>
              </a:r>
            </a:p>
          </p:txBody>
        </p:sp>
        <p:graphicFrame>
          <p:nvGraphicFramePr>
            <p:cNvPr id="20493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34314542"/>
                </p:ext>
              </p:extLst>
            </p:nvPr>
          </p:nvGraphicFramePr>
          <p:xfrm>
            <a:off x="440" y="2279"/>
            <a:ext cx="202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62" name="Equation" r:id="rId6" imgW="139680" imgH="152280" progId="Equation.DSMT4">
                    <p:embed/>
                  </p:oleObj>
                </mc:Choice>
                <mc:Fallback>
                  <p:oleObj name="Equation" r:id="rId6" imgW="139680" imgH="1522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" y="2279"/>
                          <a:ext cx="202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4" name="Text Box 16"/>
            <p:cNvSpPr txBox="1">
              <a:spLocks noChangeArrowheads="1"/>
            </p:cNvSpPr>
            <p:nvPr/>
          </p:nvSpPr>
          <p:spPr bwMode="auto">
            <a:xfrm>
              <a:off x="592" y="2216"/>
              <a:ext cx="79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是柱体</a:t>
              </a:r>
            </a:p>
          </p:txBody>
        </p:sp>
        <p:graphicFrame>
          <p:nvGraphicFramePr>
            <p:cNvPr id="20495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31511357"/>
                </p:ext>
              </p:extLst>
            </p:nvPr>
          </p:nvGraphicFramePr>
          <p:xfrm>
            <a:off x="1390" y="2185"/>
            <a:ext cx="3405" cy="4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63" name="Equation" r:id="rId8" imgW="2361960" imgH="304560" progId="Equation.DSMT4">
                    <p:embed/>
                  </p:oleObj>
                </mc:Choice>
                <mc:Fallback>
                  <p:oleObj name="Equation" r:id="rId8" imgW="2361960" imgH="304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0" y="2185"/>
                          <a:ext cx="3405" cy="4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6" name="Text Box 18"/>
            <p:cNvSpPr txBox="1">
              <a:spLocks noChangeArrowheads="1"/>
            </p:cNvSpPr>
            <p:nvPr/>
          </p:nvSpPr>
          <p:spPr bwMode="auto">
            <a:xfrm>
              <a:off x="4795" y="2235"/>
              <a:ext cx="91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的外侧</a:t>
              </a:r>
              <a:r>
                <a:rPr lang="en-US" altLang="zh-CN" b="1" dirty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.</a:t>
              </a:r>
            </a:p>
          </p:txBody>
        </p:sp>
      </p:grpSp>
      <p:sp>
        <p:nvSpPr>
          <p:cNvPr id="15379" name="Text Box 19"/>
          <p:cNvSpPr txBox="1">
            <a:spLocks noChangeArrowheads="1"/>
          </p:cNvSpPr>
          <p:nvPr/>
        </p:nvSpPr>
        <p:spPr bwMode="auto">
          <a:xfrm>
            <a:off x="1723883" y="3225638"/>
            <a:ext cx="739978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宋体" panose="02010600030101010101" pitchFamily="2" charset="-122"/>
              </a:rPr>
              <a:t>解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宋体" panose="02010600030101010101" pitchFamily="2" charset="-122"/>
              </a:rPr>
              <a:t>:</a:t>
            </a:r>
            <a:r>
              <a:rPr lang="zh-CN" altLang="en-US" b="1" dirty="0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rPr>
              <a:t>利用高斯公式将该曲面积分化为三重积分</a:t>
            </a:r>
            <a:r>
              <a:rPr lang="en-US" altLang="zh-CN" b="1" dirty="0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rPr>
              <a:t>.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151064" y="4011365"/>
            <a:ext cx="7661276" cy="595313"/>
            <a:chOff x="325" y="2958"/>
            <a:chExt cx="4826" cy="375"/>
          </a:xfrm>
        </p:grpSpPr>
        <p:graphicFrame>
          <p:nvGraphicFramePr>
            <p:cNvPr id="20489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3018869"/>
                </p:ext>
              </p:extLst>
            </p:nvPr>
          </p:nvGraphicFramePr>
          <p:xfrm>
            <a:off x="325" y="2958"/>
            <a:ext cx="1525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64" name="Equation" r:id="rId10" imgW="1054080" imgH="253800" progId="Equation.DSMT4">
                    <p:embed/>
                  </p:oleObj>
                </mc:Choice>
                <mc:Fallback>
                  <p:oleObj name="Equation" r:id="rId10" imgW="105408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" y="2958"/>
                          <a:ext cx="1525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0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12049978"/>
                </p:ext>
              </p:extLst>
            </p:nvPr>
          </p:nvGraphicFramePr>
          <p:xfrm>
            <a:off x="1920" y="2958"/>
            <a:ext cx="1562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65" name="Equation" r:id="rId12" imgW="1079280" imgH="253800" progId="Equation.DSMT4">
                    <p:embed/>
                  </p:oleObj>
                </mc:Choice>
                <mc:Fallback>
                  <p:oleObj name="Equation" r:id="rId12" imgW="107928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2958"/>
                          <a:ext cx="1562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1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06924938"/>
                </p:ext>
              </p:extLst>
            </p:nvPr>
          </p:nvGraphicFramePr>
          <p:xfrm>
            <a:off x="3626" y="2965"/>
            <a:ext cx="1525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66" name="Equation" r:id="rId14" imgW="1054080" imgH="253800" progId="Equation.DSMT4">
                    <p:embed/>
                  </p:oleObj>
                </mc:Choice>
                <mc:Fallback>
                  <p:oleObj name="Equation" r:id="rId14" imgW="105408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6" y="2965"/>
                          <a:ext cx="1525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2151064" y="4858902"/>
            <a:ext cx="5568950" cy="992187"/>
            <a:chOff x="230" y="3423"/>
            <a:chExt cx="3508" cy="625"/>
          </a:xfrm>
        </p:grpSpPr>
        <p:sp>
          <p:nvSpPr>
            <p:cNvPr id="20487" name="Text Box 25"/>
            <p:cNvSpPr txBox="1">
              <a:spLocks noChangeArrowheads="1"/>
            </p:cNvSpPr>
            <p:nvPr/>
          </p:nvSpPr>
          <p:spPr bwMode="auto">
            <a:xfrm>
              <a:off x="230" y="3504"/>
              <a:ext cx="79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因而有</a:t>
              </a:r>
            </a:p>
          </p:txBody>
        </p:sp>
        <p:graphicFrame>
          <p:nvGraphicFramePr>
            <p:cNvPr id="20488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94817073"/>
                </p:ext>
              </p:extLst>
            </p:nvPr>
          </p:nvGraphicFramePr>
          <p:xfrm>
            <a:off x="1092" y="3423"/>
            <a:ext cx="2646" cy="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67" name="Equation" r:id="rId16" imgW="1828800" imgH="431640" progId="Equation.DSMT4">
                    <p:embed/>
                  </p:oleObj>
                </mc:Choice>
                <mc:Fallback>
                  <p:oleObj name="Equation" r:id="rId16" imgW="182880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2" y="3423"/>
                          <a:ext cx="2646" cy="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7702523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1148208" y="781860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所以</a:t>
            </a:r>
          </a:p>
        </p:txBody>
      </p:sp>
      <p:graphicFrame>
        <p:nvGraphicFramePr>
          <p:cNvPr id="1638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8148898"/>
              </p:ext>
            </p:extLst>
          </p:nvPr>
        </p:nvGraphicFramePr>
        <p:xfrm>
          <a:off x="2154870" y="750082"/>
          <a:ext cx="3644900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75" name="Equation" r:id="rId4" imgW="1587240" imgH="380880" progId="Equation.DSMT4">
                  <p:embed/>
                </p:oleObj>
              </mc:Choice>
              <mc:Fallback>
                <p:oleObj name="Equation" r:id="rId4" imgW="15872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4870" y="750082"/>
                        <a:ext cx="3644900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7209327"/>
              </p:ext>
            </p:extLst>
          </p:nvPr>
        </p:nvGraphicFramePr>
        <p:xfrm>
          <a:off x="5799770" y="688902"/>
          <a:ext cx="4113212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76" name="Equation" r:id="rId6" imgW="1790640" imgH="330120" progId="Equation.DSMT4">
                  <p:embed/>
                </p:oleObj>
              </mc:Choice>
              <mc:Fallback>
                <p:oleObj name="Equation" r:id="rId6" imgW="17906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9770" y="688902"/>
                        <a:ext cx="4113212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2263158"/>
              </p:ext>
            </p:extLst>
          </p:nvPr>
        </p:nvGraphicFramePr>
        <p:xfrm>
          <a:off x="2010569" y="1330377"/>
          <a:ext cx="4200525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77" name="Equation" r:id="rId8" imgW="1828800" imgH="507960" progId="Equation.DSMT4">
                  <p:embed/>
                </p:oleObj>
              </mc:Choice>
              <mc:Fallback>
                <p:oleObj name="Equation" r:id="rId8" imgW="182880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0569" y="1330377"/>
                        <a:ext cx="4200525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0707818"/>
              </p:ext>
            </p:extLst>
          </p:nvPr>
        </p:nvGraphicFramePr>
        <p:xfrm>
          <a:off x="2010569" y="2305083"/>
          <a:ext cx="3967162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78" name="Equation" r:id="rId10" imgW="1726920" imgH="444240" progId="Equation.DSMT4">
                  <p:embed/>
                </p:oleObj>
              </mc:Choice>
              <mc:Fallback>
                <p:oleObj name="Equation" r:id="rId10" imgW="17269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0569" y="2305083"/>
                        <a:ext cx="3967162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4435654"/>
              </p:ext>
            </p:extLst>
          </p:nvPr>
        </p:nvGraphicFramePr>
        <p:xfrm>
          <a:off x="2047875" y="3178128"/>
          <a:ext cx="387985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79" name="Equation" r:id="rId12" imgW="1688760" imgH="507960" progId="Equation.DSMT4">
                  <p:embed/>
                </p:oleObj>
              </mc:Choice>
              <mc:Fallback>
                <p:oleObj name="Equation" r:id="rId12" imgW="168876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75" y="3178128"/>
                        <a:ext cx="387985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334957"/>
              </p:ext>
            </p:extLst>
          </p:nvPr>
        </p:nvGraphicFramePr>
        <p:xfrm>
          <a:off x="2054225" y="4127048"/>
          <a:ext cx="280035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0" name="Equation" r:id="rId14" imgW="1218960" imgH="482400" progId="Equation.DSMT4">
                  <p:embed/>
                </p:oleObj>
              </mc:Choice>
              <mc:Fallback>
                <p:oleObj name="Equation" r:id="rId14" imgW="12189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4225" y="4127048"/>
                        <a:ext cx="280035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9988411" y="837481"/>
            <a:ext cx="13179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(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柱坐标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endParaRPr lang="en-US" altLang="zh-CN" sz="24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5212621"/>
              </p:ext>
            </p:extLst>
          </p:nvPr>
        </p:nvGraphicFramePr>
        <p:xfrm>
          <a:off x="808330" y="5708068"/>
          <a:ext cx="3638383" cy="494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1" name="Equation" r:id="rId16" imgW="1587240" imgH="215640" progId="Equation.DSMT4">
                  <p:embed/>
                </p:oleObj>
              </mc:Choice>
              <mc:Fallback>
                <p:oleObj name="Equation" r:id="rId16" imgW="15872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08330" y="5708068"/>
                        <a:ext cx="3638383" cy="494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808330" y="5094985"/>
            <a:ext cx="9637604" cy="523220"/>
            <a:chOff x="808330" y="5094985"/>
            <a:chExt cx="9637604" cy="523220"/>
          </a:xfrm>
        </p:grpSpPr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44798569"/>
                </p:ext>
              </p:extLst>
            </p:nvPr>
          </p:nvGraphicFramePr>
          <p:xfrm>
            <a:off x="1711141" y="5099004"/>
            <a:ext cx="8734793" cy="519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82" name="Equation" r:id="rId18" imgW="3632040" imgH="215640" progId="Equation.DSMT4">
                    <p:embed/>
                  </p:oleObj>
                </mc:Choice>
                <mc:Fallback>
                  <p:oleObj name="Equation" r:id="rId18" imgW="3632040" imgH="215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711141" y="5099004"/>
                          <a:ext cx="8734793" cy="51920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文本框 2"/>
            <p:cNvSpPr txBox="1"/>
            <p:nvPr/>
          </p:nvSpPr>
          <p:spPr>
            <a:xfrm>
              <a:off x="808330" y="5094985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0000CC"/>
                  </a:solidFill>
                </a:rPr>
                <a:t>练习</a:t>
              </a:r>
            </a:p>
          </p:txBody>
        </p:sp>
      </p:grp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4981816"/>
              </p:ext>
            </p:extLst>
          </p:nvPr>
        </p:nvGraphicFramePr>
        <p:xfrm>
          <a:off x="4446712" y="5633404"/>
          <a:ext cx="5177269" cy="817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3" name="Equation" r:id="rId20" imgW="2412720" imgH="380880" progId="Equation.DSMT4">
                  <p:embed/>
                </p:oleObj>
              </mc:Choice>
              <mc:Fallback>
                <p:oleObj name="Equation" r:id="rId20" imgW="241272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446712" y="5633404"/>
                        <a:ext cx="5177269" cy="8174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9687138" y="5708068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(2016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考研题</a:t>
            </a:r>
            <a:r>
              <a:rPr lang="en-US" altLang="zh-CN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5993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4" grpId="0" autoUpdateAnimBg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173744" y="895866"/>
            <a:ext cx="8213726" cy="876300"/>
            <a:chOff x="230" y="280"/>
            <a:chExt cx="5174" cy="552"/>
          </a:xfrm>
        </p:grpSpPr>
        <p:sp>
          <p:nvSpPr>
            <p:cNvPr id="22583" name="Text Box 3"/>
            <p:cNvSpPr txBox="1">
              <a:spLocks noChangeArrowheads="1"/>
            </p:cNvSpPr>
            <p:nvPr/>
          </p:nvSpPr>
          <p:spPr bwMode="auto">
            <a:xfrm>
              <a:off x="230" y="320"/>
              <a:ext cx="204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rgbClr val="FF0000"/>
                  </a:solidFill>
                  <a:ea typeface="宋体" panose="02010600030101010101" pitchFamily="2" charset="-122"/>
                </a:rPr>
                <a:t>例</a:t>
              </a:r>
              <a:r>
                <a:rPr lang="en-US" altLang="zh-CN" b="1" dirty="0">
                  <a:solidFill>
                    <a:srgbClr val="FF0000"/>
                  </a:solidFill>
                  <a:ea typeface="宋体" panose="02010600030101010101" pitchFamily="2" charset="-122"/>
                </a:rPr>
                <a:t>3</a:t>
              </a:r>
              <a:r>
                <a:rPr lang="zh-CN" altLang="en-US" b="1" dirty="0">
                  <a:solidFill>
                    <a:srgbClr val="FF0000"/>
                  </a:solidFill>
                  <a:ea typeface="宋体" panose="02010600030101010101" pitchFamily="2" charset="-122"/>
                </a:rPr>
                <a:t>、</a:t>
              </a:r>
              <a:r>
                <a:rPr lang="zh-CN" altLang="en-US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计算曲面积分</a:t>
              </a:r>
            </a:p>
          </p:txBody>
        </p:sp>
        <p:graphicFrame>
          <p:nvGraphicFramePr>
            <p:cNvPr id="22584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37704602"/>
                </p:ext>
              </p:extLst>
            </p:nvPr>
          </p:nvGraphicFramePr>
          <p:xfrm>
            <a:off x="2208" y="280"/>
            <a:ext cx="3196" cy="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40" name="Equation" r:id="rId4" imgW="2209680" imgH="380880" progId="Equation.DSMT4">
                    <p:embed/>
                  </p:oleObj>
                </mc:Choice>
                <mc:Fallback>
                  <p:oleObj name="Equation" r:id="rId4" imgW="2209680" imgH="380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280"/>
                          <a:ext cx="3196" cy="5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231721" y="1649031"/>
            <a:ext cx="9172576" cy="604836"/>
            <a:chOff x="230" y="780"/>
            <a:chExt cx="5778" cy="381"/>
          </a:xfrm>
        </p:grpSpPr>
        <p:sp>
          <p:nvSpPr>
            <p:cNvPr id="22576" name="Text Box 6"/>
            <p:cNvSpPr txBox="1">
              <a:spLocks noChangeArrowheads="1"/>
            </p:cNvSpPr>
            <p:nvPr/>
          </p:nvSpPr>
          <p:spPr bwMode="auto">
            <a:xfrm>
              <a:off x="230" y="780"/>
              <a:ext cx="57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其中</a:t>
              </a:r>
            </a:p>
          </p:txBody>
        </p:sp>
        <p:graphicFrame>
          <p:nvGraphicFramePr>
            <p:cNvPr id="22577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9264887"/>
                </p:ext>
              </p:extLst>
            </p:nvPr>
          </p:nvGraphicFramePr>
          <p:xfrm>
            <a:off x="743" y="831"/>
            <a:ext cx="228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41" name="Equation" r:id="rId6" imgW="139639" imgH="152334" progId="Equation.3">
                    <p:embed/>
                  </p:oleObj>
                </mc:Choice>
                <mc:Fallback>
                  <p:oleObj name="Equation" r:id="rId6" imgW="139639" imgH="15233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3" y="831"/>
                          <a:ext cx="228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78" name="Text Box 8"/>
            <p:cNvSpPr txBox="1">
              <a:spLocks noChangeArrowheads="1"/>
            </p:cNvSpPr>
            <p:nvPr/>
          </p:nvSpPr>
          <p:spPr bwMode="auto">
            <a:xfrm>
              <a:off x="912" y="787"/>
              <a:ext cx="148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为旋转抛物面</a:t>
              </a:r>
            </a:p>
          </p:txBody>
        </p:sp>
        <p:graphicFrame>
          <p:nvGraphicFramePr>
            <p:cNvPr id="22579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96875107"/>
                </p:ext>
              </p:extLst>
            </p:nvPr>
          </p:nvGraphicFramePr>
          <p:xfrm>
            <a:off x="2383" y="809"/>
            <a:ext cx="1323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42" name="Equation" r:id="rId8" imgW="914400" imgH="228600" progId="Equation.DSMT4">
                    <p:embed/>
                  </p:oleObj>
                </mc:Choice>
                <mc:Fallback>
                  <p:oleObj name="Equation" r:id="rId8" imgW="9144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3" y="809"/>
                          <a:ext cx="1323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80" name="Text Box 10"/>
            <p:cNvSpPr txBox="1">
              <a:spLocks noChangeArrowheads="1"/>
            </p:cNvSpPr>
            <p:nvPr/>
          </p:nvSpPr>
          <p:spPr bwMode="auto">
            <a:xfrm>
              <a:off x="3651" y="812"/>
              <a:ext cx="3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在</a:t>
              </a:r>
            </a:p>
          </p:txBody>
        </p:sp>
        <p:graphicFrame>
          <p:nvGraphicFramePr>
            <p:cNvPr id="22581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46478394"/>
                </p:ext>
              </p:extLst>
            </p:nvPr>
          </p:nvGraphicFramePr>
          <p:xfrm>
            <a:off x="3945" y="793"/>
            <a:ext cx="826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43" name="Equation" r:id="rId10" imgW="571320" imgH="253800" progId="Equation.DSMT4">
                    <p:embed/>
                  </p:oleObj>
                </mc:Choice>
                <mc:Fallback>
                  <p:oleObj name="Equation" r:id="rId10" imgW="57132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5" y="793"/>
                          <a:ext cx="826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82" name="Text Box 12"/>
            <p:cNvSpPr txBox="1">
              <a:spLocks noChangeArrowheads="1"/>
            </p:cNvSpPr>
            <p:nvPr/>
          </p:nvSpPr>
          <p:spPr bwMode="auto">
            <a:xfrm>
              <a:off x="4699" y="812"/>
              <a:ext cx="130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部分的外侧</a:t>
              </a:r>
              <a:r>
                <a:rPr lang="en-US" altLang="zh-CN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.</a:t>
              </a:r>
            </a:p>
          </p:txBody>
        </p:sp>
      </p:grp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1260441" y="2345444"/>
            <a:ext cx="21082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解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: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补充平面</a:t>
            </a:r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2182810" y="2799552"/>
            <a:ext cx="4687888" cy="565151"/>
            <a:chOff x="338" y="1472"/>
            <a:chExt cx="2953" cy="356"/>
          </a:xfrm>
        </p:grpSpPr>
        <p:graphicFrame>
          <p:nvGraphicFramePr>
            <p:cNvPr id="22574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9384404"/>
                </p:ext>
              </p:extLst>
            </p:nvPr>
          </p:nvGraphicFramePr>
          <p:xfrm>
            <a:off x="338" y="1479"/>
            <a:ext cx="1928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44" name="Equation" r:id="rId12" imgW="1333440" imgH="241200" progId="Equation.DSMT4">
                    <p:embed/>
                  </p:oleObj>
                </mc:Choice>
                <mc:Fallback>
                  <p:oleObj name="Equation" r:id="rId12" imgW="133344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" y="1479"/>
                          <a:ext cx="1928" cy="3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75" name="Text Box 16"/>
            <p:cNvSpPr txBox="1">
              <a:spLocks noChangeArrowheads="1"/>
            </p:cNvSpPr>
            <p:nvPr/>
          </p:nvSpPr>
          <p:spPr bwMode="auto">
            <a:xfrm>
              <a:off x="2266" y="1472"/>
              <a:ext cx="102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方向向下</a:t>
              </a: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1476593" y="3352800"/>
            <a:ext cx="5284788" cy="569913"/>
            <a:chOff x="326" y="1885"/>
            <a:chExt cx="3329" cy="359"/>
          </a:xfrm>
        </p:grpSpPr>
        <p:sp>
          <p:nvSpPr>
            <p:cNvPr id="22570" name="Text Box 18"/>
            <p:cNvSpPr txBox="1">
              <a:spLocks noChangeArrowheads="1"/>
            </p:cNvSpPr>
            <p:nvPr/>
          </p:nvSpPr>
          <p:spPr bwMode="auto">
            <a:xfrm>
              <a:off x="326" y="1885"/>
              <a:ext cx="3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与</a:t>
              </a:r>
            </a:p>
          </p:txBody>
        </p:sp>
        <p:graphicFrame>
          <p:nvGraphicFramePr>
            <p:cNvPr id="22571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57670611"/>
                </p:ext>
              </p:extLst>
            </p:nvPr>
          </p:nvGraphicFramePr>
          <p:xfrm>
            <a:off x="576" y="1938"/>
            <a:ext cx="224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45" name="Equation" r:id="rId14" imgW="139639" imgH="152334" progId="Equation.3">
                    <p:embed/>
                  </p:oleObj>
                </mc:Choice>
                <mc:Fallback>
                  <p:oleObj name="Equation" r:id="rId14" imgW="139639" imgH="15233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938"/>
                          <a:ext cx="224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72" name="Text Box 20"/>
            <p:cNvSpPr txBox="1">
              <a:spLocks noChangeArrowheads="1"/>
            </p:cNvSpPr>
            <p:nvPr/>
          </p:nvSpPr>
          <p:spPr bwMode="auto">
            <a:xfrm>
              <a:off x="758" y="1898"/>
              <a:ext cx="153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构成封闭曲面</a:t>
              </a:r>
              <a:r>
                <a:rPr lang="en-US" altLang="zh-CN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.</a:t>
              </a:r>
            </a:p>
          </p:txBody>
        </p:sp>
        <p:sp>
          <p:nvSpPr>
            <p:cNvPr id="22573" name="Text Box 21"/>
            <p:cNvSpPr txBox="1">
              <a:spLocks noChangeArrowheads="1"/>
            </p:cNvSpPr>
            <p:nvPr/>
          </p:nvSpPr>
          <p:spPr bwMode="auto">
            <a:xfrm>
              <a:off x="2175" y="1914"/>
              <a:ext cx="148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利用高斯公式</a:t>
              </a:r>
            </a:p>
          </p:txBody>
        </p:sp>
      </p:grpSp>
      <p:sp>
        <p:nvSpPr>
          <p:cNvPr id="17430" name="Text Box 22"/>
          <p:cNvSpPr txBox="1">
            <a:spLocks noChangeArrowheads="1"/>
          </p:cNvSpPr>
          <p:nvPr/>
        </p:nvSpPr>
        <p:spPr bwMode="auto">
          <a:xfrm>
            <a:off x="6598498" y="3414996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计算</a:t>
            </a:r>
          </a:p>
        </p:txBody>
      </p:sp>
      <p:graphicFrame>
        <p:nvGraphicFramePr>
          <p:cNvPr id="1743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857842"/>
              </p:ext>
            </p:extLst>
          </p:nvPr>
        </p:nvGraphicFramePr>
        <p:xfrm>
          <a:off x="1617243" y="3818490"/>
          <a:ext cx="5478463" cy="119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6" name="Equation" r:id="rId15" imgW="2387520" imgH="520560" progId="Equation.DSMT4">
                  <p:embed/>
                </p:oleObj>
              </mc:Choice>
              <mc:Fallback>
                <p:oleObj name="Equation" r:id="rId15" imgW="238752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7243" y="3818490"/>
                        <a:ext cx="5478463" cy="1195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9744139"/>
              </p:ext>
            </p:extLst>
          </p:nvPr>
        </p:nvGraphicFramePr>
        <p:xfrm>
          <a:off x="2719053" y="4950944"/>
          <a:ext cx="2916237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7" name="Equation" r:id="rId17" imgW="1269720" imgH="431640" progId="Equation.DSMT4">
                  <p:embed/>
                </p:oleObj>
              </mc:Choice>
              <mc:Fallback>
                <p:oleObj name="Equation" r:id="rId17" imgW="12697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9053" y="4950944"/>
                        <a:ext cx="2916237" cy="995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3" name="Text Box 25"/>
          <p:cNvSpPr txBox="1">
            <a:spLocks noChangeArrowheads="1"/>
          </p:cNvSpPr>
          <p:nvPr/>
        </p:nvSpPr>
        <p:spPr bwMode="auto">
          <a:xfrm>
            <a:off x="1371710" y="5101195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于是</a:t>
            </a:r>
          </a:p>
        </p:txBody>
      </p:sp>
      <p:graphicFrame>
        <p:nvGraphicFramePr>
          <p:cNvPr id="1743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9880963"/>
              </p:ext>
            </p:extLst>
          </p:nvPr>
        </p:nvGraphicFramePr>
        <p:xfrm>
          <a:off x="2475274" y="5834102"/>
          <a:ext cx="507365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8" name="Equation" r:id="rId19" imgW="2209680" imgH="380880" progId="Equation.DSMT4">
                  <p:embed/>
                </p:oleObj>
              </mc:Choice>
              <mc:Fallback>
                <p:oleObj name="Equation" r:id="rId19" imgW="22096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5274" y="5834102"/>
                        <a:ext cx="507365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8852156" y="2530476"/>
            <a:ext cx="2999797" cy="2590800"/>
            <a:chOff x="3434" y="1248"/>
            <a:chExt cx="1894" cy="1632"/>
          </a:xfrm>
        </p:grpSpPr>
        <p:sp>
          <p:nvSpPr>
            <p:cNvPr id="22544" name="Oval 30"/>
            <p:cNvSpPr>
              <a:spLocks noChangeArrowheads="1"/>
            </p:cNvSpPr>
            <p:nvPr/>
          </p:nvSpPr>
          <p:spPr bwMode="auto">
            <a:xfrm>
              <a:off x="3888" y="1834"/>
              <a:ext cx="1152" cy="57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7C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45" name="Freeform 31"/>
            <p:cNvSpPr>
              <a:spLocks/>
            </p:cNvSpPr>
            <p:nvPr/>
          </p:nvSpPr>
          <p:spPr bwMode="auto">
            <a:xfrm>
              <a:off x="3888" y="1525"/>
              <a:ext cx="576" cy="576"/>
            </a:xfrm>
            <a:custGeom>
              <a:avLst/>
              <a:gdLst>
                <a:gd name="T0" fmla="*/ 576 w 576"/>
                <a:gd name="T1" fmla="*/ 0 h 576"/>
                <a:gd name="T2" fmla="*/ 336 w 576"/>
                <a:gd name="T3" fmla="*/ 48 h 576"/>
                <a:gd name="T4" fmla="*/ 144 w 576"/>
                <a:gd name="T5" fmla="*/ 240 h 576"/>
                <a:gd name="T6" fmla="*/ 0 w 576"/>
                <a:gd name="T7" fmla="*/ 576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576"/>
                <a:gd name="T14" fmla="*/ 576 w 576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576">
                  <a:moveTo>
                    <a:pt x="576" y="0"/>
                  </a:moveTo>
                  <a:cubicBezTo>
                    <a:pt x="492" y="4"/>
                    <a:pt x="408" y="8"/>
                    <a:pt x="336" y="48"/>
                  </a:cubicBezTo>
                  <a:cubicBezTo>
                    <a:pt x="264" y="88"/>
                    <a:pt x="200" y="152"/>
                    <a:pt x="144" y="240"/>
                  </a:cubicBezTo>
                  <a:cubicBezTo>
                    <a:pt x="88" y="328"/>
                    <a:pt x="44" y="452"/>
                    <a:pt x="0" y="576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6" name="Freeform 32"/>
            <p:cNvSpPr>
              <a:spLocks/>
            </p:cNvSpPr>
            <p:nvPr/>
          </p:nvSpPr>
          <p:spPr bwMode="auto">
            <a:xfrm>
              <a:off x="4464" y="1525"/>
              <a:ext cx="576" cy="624"/>
            </a:xfrm>
            <a:custGeom>
              <a:avLst/>
              <a:gdLst>
                <a:gd name="T0" fmla="*/ 0 w 576"/>
                <a:gd name="T1" fmla="*/ 0 h 624"/>
                <a:gd name="T2" fmla="*/ 240 w 576"/>
                <a:gd name="T3" fmla="*/ 48 h 624"/>
                <a:gd name="T4" fmla="*/ 480 w 576"/>
                <a:gd name="T5" fmla="*/ 288 h 624"/>
                <a:gd name="T6" fmla="*/ 576 w 576"/>
                <a:gd name="T7" fmla="*/ 624 h 6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624"/>
                <a:gd name="T14" fmla="*/ 576 w 576"/>
                <a:gd name="T15" fmla="*/ 624 h 6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624">
                  <a:moveTo>
                    <a:pt x="0" y="0"/>
                  </a:moveTo>
                  <a:cubicBezTo>
                    <a:pt x="80" y="0"/>
                    <a:pt x="160" y="0"/>
                    <a:pt x="240" y="48"/>
                  </a:cubicBezTo>
                  <a:cubicBezTo>
                    <a:pt x="320" y="96"/>
                    <a:pt x="424" y="192"/>
                    <a:pt x="480" y="288"/>
                  </a:cubicBezTo>
                  <a:cubicBezTo>
                    <a:pt x="536" y="384"/>
                    <a:pt x="556" y="504"/>
                    <a:pt x="576" y="624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7" name="Line 33"/>
            <p:cNvSpPr>
              <a:spLocks noChangeShapeType="1"/>
            </p:cNvSpPr>
            <p:nvPr/>
          </p:nvSpPr>
          <p:spPr bwMode="auto">
            <a:xfrm>
              <a:off x="4464" y="2149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2548" name="Object 5"/>
            <p:cNvGraphicFramePr>
              <a:graphicFrameLocks noChangeAspect="1"/>
            </p:cNvGraphicFramePr>
            <p:nvPr/>
          </p:nvGraphicFramePr>
          <p:xfrm>
            <a:off x="3696" y="2677"/>
            <a:ext cx="184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49" name="Equation" r:id="rId21" imgW="126835" imgH="139518" progId="Equation.3">
                    <p:embed/>
                  </p:oleObj>
                </mc:Choice>
                <mc:Fallback>
                  <p:oleObj name="Equation" r:id="rId21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677"/>
                          <a:ext cx="184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9" name="Object 6"/>
            <p:cNvGraphicFramePr>
              <a:graphicFrameLocks noChangeAspect="1"/>
            </p:cNvGraphicFramePr>
            <p:nvPr/>
          </p:nvGraphicFramePr>
          <p:xfrm>
            <a:off x="5125" y="2197"/>
            <a:ext cx="20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50" name="Equation" r:id="rId23" imgW="139579" imgH="164957" progId="Equation.3">
                    <p:embed/>
                  </p:oleObj>
                </mc:Choice>
                <mc:Fallback>
                  <p:oleObj name="Equation" r:id="rId23" imgW="139579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25" y="2197"/>
                          <a:ext cx="20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0" name="Object 7"/>
            <p:cNvGraphicFramePr>
              <a:graphicFrameLocks noChangeAspect="1"/>
            </p:cNvGraphicFramePr>
            <p:nvPr/>
          </p:nvGraphicFramePr>
          <p:xfrm>
            <a:off x="4231" y="1256"/>
            <a:ext cx="185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51" name="Equation" r:id="rId25" imgW="126725" imgH="126725" progId="Equation.3">
                    <p:embed/>
                  </p:oleObj>
                </mc:Choice>
                <mc:Fallback>
                  <p:oleObj name="Equation" r:id="rId25" imgW="126725" imgH="1267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1" y="1256"/>
                          <a:ext cx="185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1" name="Object 8"/>
            <p:cNvGraphicFramePr>
              <a:graphicFrameLocks noChangeAspect="1"/>
            </p:cNvGraphicFramePr>
            <p:nvPr/>
          </p:nvGraphicFramePr>
          <p:xfrm>
            <a:off x="4423" y="2187"/>
            <a:ext cx="185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52" name="Equation" r:id="rId27" imgW="126835" imgH="139518" progId="Equation.3">
                    <p:embed/>
                  </p:oleObj>
                </mc:Choice>
                <mc:Fallback>
                  <p:oleObj name="Equation" r:id="rId27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3" y="2187"/>
                          <a:ext cx="185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52" name="Line 38"/>
            <p:cNvSpPr>
              <a:spLocks noChangeShapeType="1"/>
            </p:cNvSpPr>
            <p:nvPr/>
          </p:nvSpPr>
          <p:spPr bwMode="auto">
            <a:xfrm flipV="1">
              <a:off x="4704" y="1477"/>
              <a:ext cx="19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2553" name="Object 9"/>
            <p:cNvGraphicFramePr>
              <a:graphicFrameLocks noChangeAspect="1"/>
            </p:cNvGraphicFramePr>
            <p:nvPr/>
          </p:nvGraphicFramePr>
          <p:xfrm>
            <a:off x="4944" y="1363"/>
            <a:ext cx="184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53" name="Equation" r:id="rId29" imgW="126725" imgH="177415" progId="Equation.3">
                    <p:embed/>
                  </p:oleObj>
                </mc:Choice>
                <mc:Fallback>
                  <p:oleObj name="Equation" r:id="rId29" imgW="126725" imgH="17741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1363"/>
                          <a:ext cx="184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4" name="Object 10"/>
            <p:cNvGraphicFramePr>
              <a:graphicFrameLocks noChangeAspect="1"/>
            </p:cNvGraphicFramePr>
            <p:nvPr/>
          </p:nvGraphicFramePr>
          <p:xfrm>
            <a:off x="3434" y="1422"/>
            <a:ext cx="646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54" name="Equation" r:id="rId31" imgW="876300" imgH="228600" progId="Equation.3">
                    <p:embed/>
                  </p:oleObj>
                </mc:Choice>
                <mc:Fallback>
                  <p:oleObj name="Equation" r:id="rId31" imgW="8763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4" y="1422"/>
                          <a:ext cx="646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55" name="Line 41"/>
            <p:cNvSpPr>
              <a:spLocks noChangeShapeType="1"/>
            </p:cNvSpPr>
            <p:nvPr/>
          </p:nvSpPr>
          <p:spPr bwMode="auto">
            <a:xfrm>
              <a:off x="3936" y="1621"/>
              <a:ext cx="24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2556" name="Object 11"/>
            <p:cNvGraphicFramePr>
              <a:graphicFrameLocks noChangeAspect="1"/>
            </p:cNvGraphicFramePr>
            <p:nvPr/>
          </p:nvGraphicFramePr>
          <p:xfrm>
            <a:off x="4498" y="1640"/>
            <a:ext cx="158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55" name="Equation" r:id="rId33" imgW="139639" imgH="152334" progId="Equation.3">
                    <p:embed/>
                  </p:oleObj>
                </mc:Choice>
                <mc:Fallback>
                  <p:oleObj name="Equation" r:id="rId33" imgW="139639" imgH="15233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8" y="1640"/>
                          <a:ext cx="158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7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38614232"/>
                </p:ext>
              </p:extLst>
            </p:nvPr>
          </p:nvGraphicFramePr>
          <p:xfrm>
            <a:off x="4573" y="2137"/>
            <a:ext cx="200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56" name="Equation" r:id="rId34" imgW="177480" imgH="228600" progId="Equation.DSMT4">
                    <p:embed/>
                  </p:oleObj>
                </mc:Choice>
                <mc:Fallback>
                  <p:oleObj name="Equation" r:id="rId34" imgW="1774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3" y="2137"/>
                          <a:ext cx="200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58" name="Line 44"/>
            <p:cNvSpPr>
              <a:spLocks noChangeShapeType="1"/>
            </p:cNvSpPr>
            <p:nvPr/>
          </p:nvSpPr>
          <p:spPr bwMode="auto">
            <a:xfrm>
              <a:off x="4608" y="2341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2559" name="Object 13"/>
            <p:cNvGraphicFramePr>
              <a:graphicFrameLocks noChangeAspect="1"/>
            </p:cNvGraphicFramePr>
            <p:nvPr/>
          </p:nvGraphicFramePr>
          <p:xfrm>
            <a:off x="4512" y="2485"/>
            <a:ext cx="221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57" name="Equation" r:id="rId36" imgW="152268" imgH="215713" progId="Equation.3">
                    <p:embed/>
                  </p:oleObj>
                </mc:Choice>
                <mc:Fallback>
                  <p:oleObj name="Equation" r:id="rId36" imgW="152268" imgH="2157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2485"/>
                          <a:ext cx="221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60" name="Line 46"/>
            <p:cNvSpPr>
              <a:spLocks noChangeShapeType="1"/>
            </p:cNvSpPr>
            <p:nvPr/>
          </p:nvSpPr>
          <p:spPr bwMode="auto">
            <a:xfrm flipH="1">
              <a:off x="3936" y="1920"/>
              <a:ext cx="192" cy="2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1" name="Line 47"/>
            <p:cNvSpPr>
              <a:spLocks noChangeShapeType="1"/>
            </p:cNvSpPr>
            <p:nvPr/>
          </p:nvSpPr>
          <p:spPr bwMode="auto">
            <a:xfrm flipH="1">
              <a:off x="3984" y="1872"/>
              <a:ext cx="288" cy="43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2" name="Line 48"/>
            <p:cNvSpPr>
              <a:spLocks noChangeShapeType="1"/>
            </p:cNvSpPr>
            <p:nvPr/>
          </p:nvSpPr>
          <p:spPr bwMode="auto">
            <a:xfrm flipH="1">
              <a:off x="4092" y="1872"/>
              <a:ext cx="288" cy="48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3" name="Line 49"/>
            <p:cNvSpPr>
              <a:spLocks noChangeShapeType="1"/>
            </p:cNvSpPr>
            <p:nvPr/>
          </p:nvSpPr>
          <p:spPr bwMode="auto">
            <a:xfrm flipH="1">
              <a:off x="4224" y="1872"/>
              <a:ext cx="288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4" name="Line 50"/>
            <p:cNvSpPr>
              <a:spLocks noChangeShapeType="1"/>
            </p:cNvSpPr>
            <p:nvPr/>
          </p:nvSpPr>
          <p:spPr bwMode="auto">
            <a:xfrm flipH="1">
              <a:off x="4368" y="1872"/>
              <a:ext cx="288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5" name="Line 51"/>
            <p:cNvSpPr>
              <a:spLocks noChangeShapeType="1"/>
            </p:cNvSpPr>
            <p:nvPr/>
          </p:nvSpPr>
          <p:spPr bwMode="auto">
            <a:xfrm flipH="1">
              <a:off x="4512" y="1920"/>
              <a:ext cx="288" cy="48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6" name="Line 52"/>
            <p:cNvSpPr>
              <a:spLocks noChangeShapeType="1"/>
            </p:cNvSpPr>
            <p:nvPr/>
          </p:nvSpPr>
          <p:spPr bwMode="auto">
            <a:xfrm flipH="1">
              <a:off x="4704" y="1968"/>
              <a:ext cx="192" cy="38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7" name="Line 53"/>
            <p:cNvSpPr>
              <a:spLocks noChangeShapeType="1"/>
            </p:cNvSpPr>
            <p:nvPr/>
          </p:nvSpPr>
          <p:spPr bwMode="auto">
            <a:xfrm flipH="1">
              <a:off x="4896" y="2016"/>
              <a:ext cx="96" cy="2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2568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64000670"/>
                </p:ext>
              </p:extLst>
            </p:nvPr>
          </p:nvGraphicFramePr>
          <p:xfrm>
            <a:off x="4845" y="2375"/>
            <a:ext cx="287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58" name="Equation" r:id="rId38" imgW="253800" imgH="241200" progId="Equation.DSMT4">
                    <p:embed/>
                  </p:oleObj>
                </mc:Choice>
                <mc:Fallback>
                  <p:oleObj name="Equation" r:id="rId38" imgW="2538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5" y="2375"/>
                          <a:ext cx="287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69" name="Line 55"/>
            <p:cNvSpPr>
              <a:spLocks noChangeShapeType="1"/>
            </p:cNvSpPr>
            <p:nvPr/>
          </p:nvSpPr>
          <p:spPr bwMode="auto">
            <a:xfrm>
              <a:off x="4864" y="2309"/>
              <a:ext cx="48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2" name="Line 28"/>
            <p:cNvSpPr>
              <a:spLocks noChangeShapeType="1"/>
            </p:cNvSpPr>
            <p:nvPr/>
          </p:nvSpPr>
          <p:spPr bwMode="auto">
            <a:xfrm flipH="1">
              <a:off x="3936" y="2140"/>
              <a:ext cx="528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3" name="Line 29"/>
            <p:cNvSpPr>
              <a:spLocks noChangeShapeType="1"/>
            </p:cNvSpPr>
            <p:nvPr/>
          </p:nvSpPr>
          <p:spPr bwMode="auto">
            <a:xfrm flipV="1">
              <a:off x="4464" y="1248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464" name="Oval 56"/>
          <p:cNvSpPr>
            <a:spLocks noChangeArrowheads="1"/>
          </p:cNvSpPr>
          <p:nvPr/>
        </p:nvSpPr>
        <p:spPr bwMode="auto">
          <a:xfrm>
            <a:off x="9551961" y="3456993"/>
            <a:ext cx="1828800" cy="914400"/>
          </a:xfrm>
          <a:prstGeom prst="ellipse">
            <a:avLst/>
          </a:prstGeom>
          <a:solidFill>
            <a:srgbClr val="FFFF00">
              <a:alpha val="53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20841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1" grpId="0" autoUpdateAnimBg="0"/>
      <p:bldP spid="17430" grpId="0" autoUpdateAnimBg="0"/>
      <p:bldP spid="17433" grpId="0" autoUpdateAnimBg="0"/>
      <p:bldP spid="1746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3803543"/>
              </p:ext>
            </p:extLst>
          </p:nvPr>
        </p:nvGraphicFramePr>
        <p:xfrm>
          <a:off x="1162772" y="930956"/>
          <a:ext cx="498633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10" name="Equation" r:id="rId3" imgW="2171520" imgH="406080" progId="Equation.DSMT4">
                  <p:embed/>
                </p:oleObj>
              </mc:Choice>
              <mc:Fallback>
                <p:oleObj name="Equation" r:id="rId3" imgW="21715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772" y="930956"/>
                        <a:ext cx="4986337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5456330"/>
              </p:ext>
            </p:extLst>
          </p:nvPr>
        </p:nvGraphicFramePr>
        <p:xfrm>
          <a:off x="6149109" y="936054"/>
          <a:ext cx="475297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11" name="Equation" r:id="rId5" imgW="2070000" imgH="406080" progId="Equation.DSMT4">
                  <p:embed/>
                </p:oleObj>
              </mc:Choice>
              <mc:Fallback>
                <p:oleObj name="Equation" r:id="rId5" imgW="20700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9109" y="936054"/>
                        <a:ext cx="4752975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8729508"/>
              </p:ext>
            </p:extLst>
          </p:nvPr>
        </p:nvGraphicFramePr>
        <p:xfrm>
          <a:off x="1852138" y="1816033"/>
          <a:ext cx="56864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12" name="Equation" r:id="rId7" imgW="2476440" imgH="419040" progId="Equation.DSMT4">
                  <p:embed/>
                </p:oleObj>
              </mc:Choice>
              <mc:Fallback>
                <p:oleObj name="Equation" r:id="rId7" imgW="24764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2138" y="1816033"/>
                        <a:ext cx="568642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407019"/>
              </p:ext>
            </p:extLst>
          </p:nvPr>
        </p:nvGraphicFramePr>
        <p:xfrm>
          <a:off x="1839913" y="2640014"/>
          <a:ext cx="7169150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13" name="Equation" r:id="rId9" imgW="3124080" imgH="355320" progId="Equation.DSMT4">
                  <p:embed/>
                </p:oleObj>
              </mc:Choice>
              <mc:Fallback>
                <p:oleObj name="Equation" r:id="rId9" imgW="312408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9913" y="2640014"/>
                        <a:ext cx="7169150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2988372"/>
              </p:ext>
            </p:extLst>
          </p:nvPr>
        </p:nvGraphicFramePr>
        <p:xfrm>
          <a:off x="1881187" y="5656263"/>
          <a:ext cx="2506663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14" name="Equation" r:id="rId11" imgW="1091880" imgH="406080" progId="Equation.DSMT4">
                  <p:embed/>
                </p:oleObj>
              </mc:Choice>
              <mc:Fallback>
                <p:oleObj name="Equation" r:id="rId11" imgW="10918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1187" y="5656263"/>
                        <a:ext cx="2506663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4903100"/>
              </p:ext>
            </p:extLst>
          </p:nvPr>
        </p:nvGraphicFramePr>
        <p:xfrm>
          <a:off x="1828802" y="3362255"/>
          <a:ext cx="6761162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15" name="Equation" r:id="rId13" imgW="2946240" imgH="330120" progId="Equation.DSMT4">
                  <p:embed/>
                </p:oleObj>
              </mc:Choice>
              <mc:Fallback>
                <p:oleObj name="Equation" r:id="rId13" imgW="29462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2" y="3362255"/>
                        <a:ext cx="6761162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7558095"/>
              </p:ext>
            </p:extLst>
          </p:nvPr>
        </p:nvGraphicFramePr>
        <p:xfrm>
          <a:off x="1839913" y="3990182"/>
          <a:ext cx="769302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16" name="Equation" r:id="rId15" imgW="3352680" imgH="406080" progId="Equation.DSMT4">
                  <p:embed/>
                </p:oleObj>
              </mc:Choice>
              <mc:Fallback>
                <p:oleObj name="Equation" r:id="rId15" imgW="33526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9913" y="3990182"/>
                        <a:ext cx="7693025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4331223"/>
              </p:ext>
            </p:extLst>
          </p:nvPr>
        </p:nvGraphicFramePr>
        <p:xfrm>
          <a:off x="1881187" y="4690269"/>
          <a:ext cx="7662862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17" name="Equation" r:id="rId17" imgW="3340080" imgH="507960" progId="Equation.DSMT4">
                  <p:embed/>
                </p:oleObj>
              </mc:Choice>
              <mc:Fallback>
                <p:oleObj name="Equation" r:id="rId17" imgW="334008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1187" y="4690269"/>
                        <a:ext cx="7662862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4638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265746" y="712783"/>
            <a:ext cx="8901111" cy="936624"/>
            <a:chOff x="-95" y="332"/>
            <a:chExt cx="5607" cy="590"/>
          </a:xfrm>
        </p:grpSpPr>
        <p:sp>
          <p:nvSpPr>
            <p:cNvPr id="24620" name="Text Box 3"/>
            <p:cNvSpPr txBox="1">
              <a:spLocks noChangeArrowheads="1"/>
            </p:cNvSpPr>
            <p:nvPr/>
          </p:nvSpPr>
          <p:spPr bwMode="auto">
            <a:xfrm>
              <a:off x="-95" y="357"/>
              <a:ext cx="18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rgbClr val="FF0000"/>
                  </a:solidFill>
                  <a:latin typeface="楷体_GB2312" pitchFamily="49" charset="-122"/>
                  <a:ea typeface="宋体" panose="02010600030101010101" pitchFamily="2" charset="-122"/>
                </a:rPr>
                <a:t>例</a:t>
              </a:r>
              <a:r>
                <a:rPr lang="en-US" altLang="zh-CN" b="1" dirty="0">
                  <a:solidFill>
                    <a:srgbClr val="FF0000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r>
                <a:rPr lang="en-US" altLang="zh-CN" b="1" dirty="0">
                  <a:solidFill>
                    <a:srgbClr val="FF0000"/>
                  </a:solidFill>
                  <a:latin typeface="楷体_GB2312" pitchFamily="49" charset="-122"/>
                  <a:ea typeface="宋体" panose="02010600030101010101" pitchFamily="2" charset="-122"/>
                </a:rPr>
                <a:t>  </a:t>
              </a: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求曲面积分</a:t>
              </a:r>
            </a:p>
          </p:txBody>
        </p:sp>
        <p:graphicFrame>
          <p:nvGraphicFramePr>
            <p:cNvPr id="24621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3916291"/>
                </p:ext>
              </p:extLst>
            </p:nvPr>
          </p:nvGraphicFramePr>
          <p:xfrm>
            <a:off x="1913" y="332"/>
            <a:ext cx="3599" cy="5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378" name="Equation" r:id="rId4" imgW="2489040" imgH="406080" progId="Equation.DSMT4">
                    <p:embed/>
                  </p:oleObj>
                </mc:Choice>
                <mc:Fallback>
                  <p:oleObj name="Equation" r:id="rId4" imgW="2489040" imgH="406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3" y="332"/>
                          <a:ext cx="3599" cy="5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195387" y="1583032"/>
            <a:ext cx="9691686" cy="965200"/>
            <a:chOff x="-175" y="759"/>
            <a:chExt cx="6105" cy="608"/>
          </a:xfrm>
        </p:grpSpPr>
        <p:sp>
          <p:nvSpPr>
            <p:cNvPr id="24615" name="Text Box 6"/>
            <p:cNvSpPr txBox="1">
              <a:spLocks noChangeArrowheads="1"/>
            </p:cNvSpPr>
            <p:nvPr/>
          </p:nvSpPr>
          <p:spPr bwMode="auto">
            <a:xfrm>
              <a:off x="-175" y="832"/>
              <a:ext cx="57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其中</a:t>
              </a:r>
            </a:p>
          </p:txBody>
        </p:sp>
        <p:graphicFrame>
          <p:nvGraphicFramePr>
            <p:cNvPr id="24616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7783614"/>
                </p:ext>
              </p:extLst>
            </p:nvPr>
          </p:nvGraphicFramePr>
          <p:xfrm>
            <a:off x="371" y="866"/>
            <a:ext cx="257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379" name="Equation" r:id="rId6" imgW="177480" imgH="228600" progId="Equation.DSMT4">
                    <p:embed/>
                  </p:oleObj>
                </mc:Choice>
                <mc:Fallback>
                  <p:oleObj name="Equation" r:id="rId6" imgW="1774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" y="866"/>
                          <a:ext cx="257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17" name="Text Box 8"/>
            <p:cNvSpPr txBox="1">
              <a:spLocks noChangeArrowheads="1"/>
            </p:cNvSpPr>
            <p:nvPr/>
          </p:nvSpPr>
          <p:spPr bwMode="auto">
            <a:xfrm>
              <a:off x="577" y="858"/>
              <a:ext cx="102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是以椭圆</a:t>
              </a:r>
            </a:p>
          </p:txBody>
        </p:sp>
        <p:graphicFrame>
          <p:nvGraphicFramePr>
            <p:cNvPr id="24618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44527021"/>
                </p:ext>
              </p:extLst>
            </p:nvPr>
          </p:nvGraphicFramePr>
          <p:xfrm>
            <a:off x="1570" y="759"/>
            <a:ext cx="1928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380" name="Equation" r:id="rId8" imgW="1333440" imgH="419040" progId="Equation.DSMT4">
                    <p:embed/>
                  </p:oleObj>
                </mc:Choice>
                <mc:Fallback>
                  <p:oleObj name="Equation" r:id="rId8" imgW="1333440" imgH="419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0" y="759"/>
                          <a:ext cx="1928" cy="6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19" name="Text Box 10"/>
            <p:cNvSpPr txBox="1">
              <a:spLocks noChangeArrowheads="1"/>
            </p:cNvSpPr>
            <p:nvPr/>
          </p:nvSpPr>
          <p:spPr bwMode="auto">
            <a:xfrm>
              <a:off x="3542" y="877"/>
              <a:ext cx="238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为边界的任一光滑曲面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1195387" y="2304958"/>
            <a:ext cx="3308349" cy="523876"/>
            <a:chOff x="230" y="1357"/>
            <a:chExt cx="2084" cy="330"/>
          </a:xfrm>
        </p:grpSpPr>
        <p:sp>
          <p:nvSpPr>
            <p:cNvPr id="24612" name="Text Box 12"/>
            <p:cNvSpPr txBox="1">
              <a:spLocks noChangeArrowheads="1"/>
            </p:cNvSpPr>
            <p:nvPr/>
          </p:nvSpPr>
          <p:spPr bwMode="auto">
            <a:xfrm>
              <a:off x="230" y="1357"/>
              <a:ext cx="79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但满足</a:t>
              </a:r>
            </a:p>
          </p:txBody>
        </p:sp>
        <p:graphicFrame>
          <p:nvGraphicFramePr>
            <p:cNvPr id="24613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52392077"/>
                </p:ext>
              </p:extLst>
            </p:nvPr>
          </p:nvGraphicFramePr>
          <p:xfrm>
            <a:off x="962" y="1387"/>
            <a:ext cx="495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381" name="Equation" r:id="rId10" imgW="342720" imgH="177480" progId="Equation.DSMT4">
                    <p:embed/>
                  </p:oleObj>
                </mc:Choice>
                <mc:Fallback>
                  <p:oleObj name="Equation" r:id="rId10" imgW="342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2" y="1387"/>
                          <a:ext cx="495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14" name="Text Box 14"/>
            <p:cNvSpPr txBox="1">
              <a:spLocks noChangeArrowheads="1"/>
            </p:cNvSpPr>
            <p:nvPr/>
          </p:nvSpPr>
          <p:spPr bwMode="auto">
            <a:xfrm>
              <a:off x="1402" y="1357"/>
              <a:ext cx="91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的上侧</a:t>
              </a:r>
              <a:r>
                <a:rPr lang="en-US" altLang="zh-CN" b="1" dirty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.</a:t>
              </a:r>
            </a:p>
          </p:txBody>
        </p:sp>
      </p:grpSp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1179185" y="2991016"/>
            <a:ext cx="39741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宋体" panose="02010600030101010101" pitchFamily="2" charset="-122"/>
              </a:rPr>
              <a:t>解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宋体" panose="02010600030101010101" pitchFamily="2" charset="-122"/>
              </a:rPr>
              <a:t>: </a:t>
            </a:r>
            <a:r>
              <a:rPr lang="zh-CN" altLang="en-US" b="1" dirty="0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rPr>
              <a:t>利用高斯公式计算</a:t>
            </a:r>
            <a:r>
              <a:rPr lang="en-US" altLang="zh-CN" b="1" dirty="0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rPr>
              <a:t>:</a:t>
            </a:r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4992652" y="2942110"/>
            <a:ext cx="6205701" cy="605738"/>
            <a:chOff x="2176" y="1919"/>
            <a:chExt cx="3610" cy="334"/>
          </a:xfrm>
        </p:grpSpPr>
        <p:sp>
          <p:nvSpPr>
            <p:cNvPr id="24609" name="Text Box 17"/>
            <p:cNvSpPr txBox="1">
              <a:spLocks noChangeArrowheads="1"/>
            </p:cNvSpPr>
            <p:nvPr/>
          </p:nvSpPr>
          <p:spPr bwMode="auto">
            <a:xfrm>
              <a:off x="2176" y="1921"/>
              <a:ext cx="947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因为曲面</a:t>
              </a:r>
            </a:p>
          </p:txBody>
        </p:sp>
        <p:graphicFrame>
          <p:nvGraphicFramePr>
            <p:cNvPr id="24610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04791974"/>
                </p:ext>
              </p:extLst>
            </p:nvPr>
          </p:nvGraphicFramePr>
          <p:xfrm>
            <a:off x="3055" y="1920"/>
            <a:ext cx="257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382" name="Equation" r:id="rId12" imgW="177480" imgH="228600" progId="Equation.DSMT4">
                    <p:embed/>
                  </p:oleObj>
                </mc:Choice>
                <mc:Fallback>
                  <p:oleObj name="Equation" r:id="rId12" imgW="1774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5" y="1920"/>
                          <a:ext cx="257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11" name="Text Box 19"/>
            <p:cNvSpPr txBox="1">
              <a:spLocks noChangeArrowheads="1"/>
            </p:cNvSpPr>
            <p:nvPr/>
          </p:nvSpPr>
          <p:spPr bwMode="auto">
            <a:xfrm>
              <a:off x="3269" y="1919"/>
              <a:ext cx="2517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不是光滑封闭曲面</a:t>
              </a:r>
              <a:r>
                <a:rPr lang="en-US" altLang="zh-CN" b="1" dirty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,</a:t>
              </a:r>
              <a:r>
                <a:rPr lang="zh-CN" altLang="en-US" b="1" dirty="0" smtClean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所以作</a:t>
              </a:r>
              <a:endParaRPr lang="zh-CN" altLang="en-US" b="1" dirty="0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947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6485112"/>
              </p:ext>
            </p:extLst>
          </p:nvPr>
        </p:nvGraphicFramePr>
        <p:xfrm>
          <a:off x="8691562" y="3507166"/>
          <a:ext cx="244475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83" name="Equation" r:id="rId14" imgW="1066680" imgH="419040" progId="Equation.DSMT4">
                  <p:embed/>
                </p:oleObj>
              </mc:Choice>
              <mc:Fallback>
                <p:oleObj name="Equation" r:id="rId14" imgW="10666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1562" y="3507166"/>
                        <a:ext cx="244475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1125323" y="3691563"/>
            <a:ext cx="7491413" cy="625473"/>
            <a:chOff x="-208" y="2258"/>
            <a:chExt cx="4719" cy="394"/>
          </a:xfrm>
        </p:grpSpPr>
        <p:sp>
          <p:nvSpPr>
            <p:cNvPr id="24602" name="Text Box 22"/>
            <p:cNvSpPr txBox="1">
              <a:spLocks noChangeArrowheads="1"/>
            </p:cNvSpPr>
            <p:nvPr/>
          </p:nvSpPr>
          <p:spPr bwMode="auto">
            <a:xfrm>
              <a:off x="-208" y="2258"/>
              <a:ext cx="79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一位于</a:t>
              </a:r>
            </a:p>
          </p:txBody>
        </p:sp>
        <p:graphicFrame>
          <p:nvGraphicFramePr>
            <p:cNvPr id="24603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98820680"/>
                </p:ext>
              </p:extLst>
            </p:nvPr>
          </p:nvGraphicFramePr>
          <p:xfrm>
            <a:off x="523" y="2343"/>
            <a:ext cx="405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384" name="Equation" r:id="rId16" imgW="279360" imgH="164880" progId="Equation.DSMT4">
                    <p:embed/>
                  </p:oleObj>
                </mc:Choice>
                <mc:Fallback>
                  <p:oleObj name="Equation" r:id="rId16" imgW="27936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" y="2343"/>
                          <a:ext cx="405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04" name="Text Box 24"/>
            <p:cNvSpPr txBox="1">
              <a:spLocks noChangeArrowheads="1"/>
            </p:cNvSpPr>
            <p:nvPr/>
          </p:nvSpPr>
          <p:spPr bwMode="auto">
            <a:xfrm>
              <a:off x="863" y="2276"/>
              <a:ext cx="170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平面上也以椭圆</a:t>
              </a:r>
            </a:p>
          </p:txBody>
        </p:sp>
        <p:graphicFrame>
          <p:nvGraphicFramePr>
            <p:cNvPr id="24605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10494778"/>
                </p:ext>
              </p:extLst>
            </p:nvPr>
          </p:nvGraphicFramePr>
          <p:xfrm>
            <a:off x="2525" y="2341"/>
            <a:ext cx="221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385" name="Equation" r:id="rId18" imgW="152280" imgH="164880" progId="Equation.DSMT4">
                    <p:embed/>
                  </p:oleObj>
                </mc:Choice>
                <mc:Fallback>
                  <p:oleObj name="Equation" r:id="rId18" imgW="1522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5" y="2341"/>
                          <a:ext cx="221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06" name="Text Box 26"/>
            <p:cNvSpPr txBox="1">
              <a:spLocks noChangeArrowheads="1"/>
            </p:cNvSpPr>
            <p:nvPr/>
          </p:nvSpPr>
          <p:spPr bwMode="auto">
            <a:xfrm>
              <a:off x="2660" y="2276"/>
              <a:ext cx="148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为边界的平面</a:t>
              </a:r>
            </a:p>
          </p:txBody>
        </p:sp>
        <p:graphicFrame>
          <p:nvGraphicFramePr>
            <p:cNvPr id="24607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61601814"/>
                </p:ext>
              </p:extLst>
            </p:nvPr>
          </p:nvGraphicFramePr>
          <p:xfrm>
            <a:off x="4103" y="2321"/>
            <a:ext cx="275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386" name="Equation" r:id="rId20" imgW="190440" imgH="228600" progId="Equation.DSMT4">
                    <p:embed/>
                  </p:oleObj>
                </mc:Choice>
                <mc:Fallback>
                  <p:oleObj name="Equation" r:id="rId20" imgW="1904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3" y="2321"/>
                          <a:ext cx="275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08" name="Text Box 28"/>
            <p:cNvSpPr txBox="1">
              <a:spLocks noChangeArrowheads="1"/>
            </p:cNvSpPr>
            <p:nvPr/>
          </p:nvSpPr>
          <p:spPr bwMode="auto">
            <a:xfrm>
              <a:off x="4313" y="2343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dirty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,</a:t>
              </a:r>
            </a:p>
          </p:txBody>
        </p:sp>
      </p:grp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1132682" y="4352485"/>
            <a:ext cx="10077448" cy="571501"/>
            <a:chOff x="-94" y="2745"/>
            <a:chExt cx="6348" cy="360"/>
          </a:xfrm>
        </p:grpSpPr>
        <p:graphicFrame>
          <p:nvGraphicFramePr>
            <p:cNvPr id="24593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80588491"/>
                </p:ext>
              </p:extLst>
            </p:nvPr>
          </p:nvGraphicFramePr>
          <p:xfrm>
            <a:off x="-94" y="2796"/>
            <a:ext cx="514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387" name="Equation" r:id="rId22" imgW="355320" imgH="177480" progId="Equation.DSMT4">
                    <p:embed/>
                  </p:oleObj>
                </mc:Choice>
                <mc:Fallback>
                  <p:oleObj name="Equation" r:id="rId22" imgW="3553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94" y="2796"/>
                          <a:ext cx="514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4" name="Text Box 31"/>
            <p:cNvSpPr txBox="1">
              <a:spLocks noChangeArrowheads="1"/>
            </p:cNvSpPr>
            <p:nvPr/>
          </p:nvSpPr>
          <p:spPr bwMode="auto">
            <a:xfrm>
              <a:off x="758" y="2749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chemeClr val="bg2"/>
                  </a:solidFill>
                  <a:latin typeface="楷体_GB2312" pitchFamily="49" charset="-122"/>
                  <a:ea typeface="宋体" panose="02010600030101010101" pitchFamily="2" charset="-122"/>
                </a:rPr>
                <a:t>,</a:t>
              </a:r>
            </a:p>
          </p:txBody>
        </p:sp>
        <p:sp>
          <p:nvSpPr>
            <p:cNvPr id="24595" name="Text Box 32"/>
            <p:cNvSpPr txBox="1">
              <a:spLocks noChangeArrowheads="1"/>
            </p:cNvSpPr>
            <p:nvPr/>
          </p:nvSpPr>
          <p:spPr bwMode="auto">
            <a:xfrm>
              <a:off x="383" y="2752"/>
              <a:ext cx="136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取其下侧</a:t>
              </a:r>
              <a:r>
                <a:rPr lang="en-US" altLang="zh-CN" b="1" dirty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,</a:t>
              </a: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则</a:t>
              </a:r>
            </a:p>
          </p:txBody>
        </p:sp>
        <p:graphicFrame>
          <p:nvGraphicFramePr>
            <p:cNvPr id="24596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4682873"/>
                </p:ext>
              </p:extLst>
            </p:nvPr>
          </p:nvGraphicFramePr>
          <p:xfrm>
            <a:off x="1717" y="2773"/>
            <a:ext cx="698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388" name="Equation" r:id="rId24" imgW="482400" imgH="228600" progId="Equation.DSMT4">
                    <p:embed/>
                  </p:oleObj>
                </mc:Choice>
                <mc:Fallback>
                  <p:oleObj name="Equation" r:id="rId24" imgW="4824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7" y="2773"/>
                          <a:ext cx="698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7" name="Text Box 34"/>
            <p:cNvSpPr txBox="1">
              <a:spLocks noChangeArrowheads="1"/>
            </p:cNvSpPr>
            <p:nvPr/>
          </p:nvSpPr>
          <p:spPr bwMode="auto">
            <a:xfrm>
              <a:off x="2356" y="2760"/>
              <a:ext cx="170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构成一封闭曲面</a:t>
              </a:r>
            </a:p>
          </p:txBody>
        </p:sp>
        <p:graphicFrame>
          <p:nvGraphicFramePr>
            <p:cNvPr id="24598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84585810"/>
                </p:ext>
              </p:extLst>
            </p:nvPr>
          </p:nvGraphicFramePr>
          <p:xfrm>
            <a:off x="3994" y="2825"/>
            <a:ext cx="223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389" name="Equation" r:id="rId26" imgW="139680" imgH="152280" progId="Equation.DSMT4">
                    <p:embed/>
                  </p:oleObj>
                </mc:Choice>
                <mc:Fallback>
                  <p:oleObj name="Equation" r:id="rId26" imgW="139680" imgH="1522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4" y="2825"/>
                          <a:ext cx="223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9" name="Text Box 36"/>
            <p:cNvSpPr txBox="1">
              <a:spLocks noChangeArrowheads="1"/>
            </p:cNvSpPr>
            <p:nvPr/>
          </p:nvSpPr>
          <p:spPr bwMode="auto">
            <a:xfrm>
              <a:off x="4118" y="2749"/>
              <a:ext cx="125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b="1" dirty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,</a:t>
              </a: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方向朝外</a:t>
              </a:r>
              <a:r>
                <a:rPr lang="en-US" altLang="zh-CN" b="1" dirty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,</a:t>
              </a:r>
            </a:p>
          </p:txBody>
        </p:sp>
        <p:graphicFrame>
          <p:nvGraphicFramePr>
            <p:cNvPr id="2460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10337413"/>
                </p:ext>
              </p:extLst>
            </p:nvPr>
          </p:nvGraphicFramePr>
          <p:xfrm>
            <a:off x="5325" y="2825"/>
            <a:ext cx="202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390" name="Equation" r:id="rId28" imgW="139639" imgH="152334" progId="Equation.3">
                    <p:embed/>
                  </p:oleObj>
                </mc:Choice>
                <mc:Fallback>
                  <p:oleObj name="Equation" r:id="rId28" imgW="139639" imgH="15233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5" y="2825"/>
                          <a:ext cx="202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01" name="Text Box 38"/>
            <p:cNvSpPr txBox="1">
              <a:spLocks noChangeArrowheads="1"/>
            </p:cNvSpPr>
            <p:nvPr/>
          </p:nvSpPr>
          <p:spPr bwMode="auto">
            <a:xfrm>
              <a:off x="5456" y="2745"/>
              <a:ext cx="79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所包围</a:t>
              </a:r>
            </a:p>
          </p:txBody>
        </p:sp>
      </p:grpSp>
      <p:grpSp>
        <p:nvGrpSpPr>
          <p:cNvPr id="8" name="Group 39"/>
          <p:cNvGrpSpPr>
            <a:grpSpLocks/>
          </p:cNvGrpSpPr>
          <p:nvPr/>
        </p:nvGrpSpPr>
        <p:grpSpPr bwMode="auto">
          <a:xfrm>
            <a:off x="1132682" y="5046091"/>
            <a:ext cx="3433761" cy="523876"/>
            <a:chOff x="-180" y="3110"/>
            <a:chExt cx="2163" cy="330"/>
          </a:xfrm>
        </p:grpSpPr>
        <p:sp>
          <p:nvSpPr>
            <p:cNvPr id="24591" name="Text Box 40"/>
            <p:cNvSpPr txBox="1">
              <a:spLocks noChangeArrowheads="1"/>
            </p:cNvSpPr>
            <p:nvPr/>
          </p:nvSpPr>
          <p:spPr bwMode="auto">
            <a:xfrm>
              <a:off x="-180" y="3110"/>
              <a:ext cx="216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 smtClean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的</a:t>
              </a: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空间区域</a:t>
              </a:r>
              <a:r>
                <a:rPr lang="zh-CN" altLang="en-US" b="1" dirty="0" smtClean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为   ， </a:t>
              </a:r>
              <a:endParaRPr lang="zh-CN" altLang="en-US" b="1" dirty="0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24592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37195869"/>
                </p:ext>
              </p:extLst>
            </p:nvPr>
          </p:nvGraphicFramePr>
          <p:xfrm>
            <a:off x="1289" y="3164"/>
            <a:ext cx="239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391" name="Equation" r:id="rId30" imgW="164885" imgH="164885" progId="Equation.3">
                    <p:embed/>
                  </p:oleObj>
                </mc:Choice>
                <mc:Fallback>
                  <p:oleObj name="Equation" r:id="rId30" imgW="164885" imgH="1648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9" y="3164"/>
                          <a:ext cx="239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42"/>
          <p:cNvGrpSpPr>
            <a:grpSpLocks/>
          </p:cNvGrpSpPr>
          <p:nvPr/>
        </p:nvGrpSpPr>
        <p:grpSpPr bwMode="auto">
          <a:xfrm>
            <a:off x="4075619" y="4891419"/>
            <a:ext cx="7356476" cy="992188"/>
            <a:chOff x="1864" y="3004"/>
            <a:chExt cx="4634" cy="625"/>
          </a:xfrm>
        </p:grpSpPr>
        <p:sp>
          <p:nvSpPr>
            <p:cNvPr id="24589" name="Text Box 43"/>
            <p:cNvSpPr txBox="1">
              <a:spLocks noChangeArrowheads="1"/>
            </p:cNvSpPr>
            <p:nvPr/>
          </p:nvSpPr>
          <p:spPr bwMode="auto">
            <a:xfrm>
              <a:off x="4904" y="3146"/>
              <a:ext cx="159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zh-CN" altLang="en-US" b="1" dirty="0" smtClean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由</a:t>
              </a: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高斯公式</a:t>
              </a:r>
              <a:r>
                <a:rPr lang="zh-CN" altLang="en-US" b="1" dirty="0" smtClean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知</a:t>
              </a:r>
              <a:r>
                <a:rPr lang="en-US" altLang="zh-CN" b="1" dirty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,</a:t>
              </a:r>
              <a:endParaRPr lang="zh-CN" altLang="en-US" b="1" dirty="0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24590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22401429"/>
                </p:ext>
              </p:extLst>
            </p:nvPr>
          </p:nvGraphicFramePr>
          <p:xfrm>
            <a:off x="1864" y="3004"/>
            <a:ext cx="3012" cy="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392" name="Equation" r:id="rId32" imgW="2082600" imgH="431640" progId="Equation.DSMT4">
                    <p:embed/>
                  </p:oleObj>
                </mc:Choice>
                <mc:Fallback>
                  <p:oleObj name="Equation" r:id="rId32" imgW="208260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4" y="3004"/>
                          <a:ext cx="3012" cy="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50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0554205"/>
              </p:ext>
            </p:extLst>
          </p:nvPr>
        </p:nvGraphicFramePr>
        <p:xfrm>
          <a:off x="1568519" y="5762093"/>
          <a:ext cx="7637462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93" name="Equation" r:id="rId34" imgW="3327120" imgH="380880" progId="Equation.DSMT4">
                  <p:embed/>
                </p:oleObj>
              </mc:Choice>
              <mc:Fallback>
                <p:oleObj name="Equation" r:id="rId34" imgW="33271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8519" y="5762093"/>
                        <a:ext cx="7637462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87441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19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620043" y="1330584"/>
            <a:ext cx="5621338" cy="935037"/>
            <a:chOff x="192" y="332"/>
            <a:chExt cx="3541" cy="589"/>
          </a:xfrm>
        </p:grpSpPr>
        <p:sp>
          <p:nvSpPr>
            <p:cNvPr id="25607" name="Text Box 3"/>
            <p:cNvSpPr txBox="1">
              <a:spLocks noChangeArrowheads="1"/>
            </p:cNvSpPr>
            <p:nvPr/>
          </p:nvSpPr>
          <p:spPr bwMode="auto">
            <a:xfrm>
              <a:off x="192" y="397"/>
              <a:ext cx="3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即</a:t>
              </a:r>
            </a:p>
          </p:txBody>
        </p:sp>
        <p:graphicFrame>
          <p:nvGraphicFramePr>
            <p:cNvPr id="2560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38718301"/>
                </p:ext>
              </p:extLst>
            </p:nvPr>
          </p:nvGraphicFramePr>
          <p:xfrm>
            <a:off x="537" y="332"/>
            <a:ext cx="3196" cy="5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90" name="Equation" r:id="rId4" imgW="2209680" imgH="406080" progId="Equation.DSMT4">
                    <p:embed/>
                  </p:oleObj>
                </mc:Choice>
                <mc:Fallback>
                  <p:oleObj name="Equation" r:id="rId4" imgW="2209680" imgH="406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" y="332"/>
                          <a:ext cx="3196" cy="5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48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241266"/>
              </p:ext>
            </p:extLst>
          </p:nvPr>
        </p:nvGraphicFramePr>
        <p:xfrm>
          <a:off x="2661037" y="2241101"/>
          <a:ext cx="5832475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1" name="Equation" r:id="rId6" imgW="2539800" imgH="406080" progId="Equation.DSMT4">
                  <p:embed/>
                </p:oleObj>
              </mc:Choice>
              <mc:Fallback>
                <p:oleObj name="Equation" r:id="rId6" imgW="25398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1037" y="2241101"/>
                        <a:ext cx="5832475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3505332"/>
              </p:ext>
            </p:extLst>
          </p:nvPr>
        </p:nvGraphicFramePr>
        <p:xfrm>
          <a:off x="1828800" y="3227302"/>
          <a:ext cx="59182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2" name="Equation" r:id="rId8" imgW="2577960" imgH="406080" progId="Equation.DSMT4">
                  <p:embed/>
                </p:oleObj>
              </mc:Choice>
              <mc:Fallback>
                <p:oleObj name="Equation" r:id="rId8" imgW="25779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227302"/>
                        <a:ext cx="59182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7601785"/>
              </p:ext>
            </p:extLst>
          </p:nvPr>
        </p:nvGraphicFramePr>
        <p:xfrm>
          <a:off x="2427889" y="4214727"/>
          <a:ext cx="5656262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3" name="Equation" r:id="rId10" imgW="2463480" imgH="406080" progId="Equation.DSMT4">
                  <p:embed/>
                </p:oleObj>
              </mc:Choice>
              <mc:Fallback>
                <p:oleObj name="Equation" r:id="rId10" imgW="24634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7889" y="4214727"/>
                        <a:ext cx="5656262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4911466"/>
              </p:ext>
            </p:extLst>
          </p:nvPr>
        </p:nvGraphicFramePr>
        <p:xfrm>
          <a:off x="2374900" y="5049924"/>
          <a:ext cx="4111625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4" name="Equation" r:id="rId12" imgW="1790640" imgH="596880" progId="Equation.DSMT4">
                  <p:embed/>
                </p:oleObj>
              </mc:Choice>
              <mc:Fallback>
                <p:oleObj name="Equation" r:id="rId12" imgW="1790640" imgH="596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900" y="5049924"/>
                        <a:ext cx="4111625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81619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97475" y="696647"/>
            <a:ext cx="4267200" cy="592137"/>
          </a:xfrm>
        </p:spPr>
        <p:txBody>
          <a:bodyPr/>
          <a:lstStyle/>
          <a:p>
            <a:pPr algn="l"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sz="28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.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用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Gauss </a:t>
            </a:r>
            <a:r>
              <a:rPr lang="zh-CN" altLang="en-US" sz="2800" b="1" dirty="0">
                <a:ea typeface="楷体_GB2312" pitchFamily="49" charset="-122"/>
              </a:rPr>
              <a:t>公式计算</a:t>
            </a:r>
          </a:p>
        </p:txBody>
      </p:sp>
      <p:graphicFrame>
        <p:nvGraphicFramePr>
          <p:cNvPr id="2150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1418883"/>
              </p:ext>
            </p:extLst>
          </p:nvPr>
        </p:nvGraphicFramePr>
        <p:xfrm>
          <a:off x="4953950" y="585102"/>
          <a:ext cx="513397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47" name="Equation" r:id="rId4" imgW="2133360" imgH="380880" progId="Equation.DSMT4">
                  <p:embed/>
                </p:oleObj>
              </mc:Choice>
              <mc:Fallback>
                <p:oleObj name="Equation" r:id="rId4" imgW="21333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950" y="585102"/>
                        <a:ext cx="5133975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110909" y="1331432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6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6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其中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 为柱面</a:t>
            </a:r>
          </a:p>
        </p:txBody>
      </p:sp>
      <p:graphicFrame>
        <p:nvGraphicFramePr>
          <p:cNvPr id="2150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9802514"/>
              </p:ext>
            </p:extLst>
          </p:nvPr>
        </p:nvGraphicFramePr>
        <p:xfrm>
          <a:off x="3331075" y="1308669"/>
          <a:ext cx="1887359" cy="582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48" name="Equation" r:id="rId7" imgW="723600" imgH="228600" progId="Equation.DSMT4">
                  <p:embed/>
                </p:oleObj>
              </mc:Choice>
              <mc:Fallback>
                <p:oleObj name="Equation" r:id="rId7" imgW="723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1075" y="1308669"/>
                        <a:ext cx="1887359" cy="5829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1028571" y="1790847"/>
            <a:ext cx="534841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6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6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闭域 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的整个边界曲面的外侧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 </a:t>
            </a:r>
            <a:endParaRPr lang="en-US" altLang="zh-CN" sz="2000" b="1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1041295" y="2380454"/>
            <a:ext cx="17002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6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6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解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: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这里</a:t>
            </a: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6376988" y="2963431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6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6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利用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Gauss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公式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得</a:t>
            </a: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1058215" y="3595845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6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6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原式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=</a:t>
            </a:r>
          </a:p>
        </p:txBody>
      </p:sp>
      <p:graphicFrame>
        <p:nvGraphicFramePr>
          <p:cNvPr id="215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6107986"/>
              </p:ext>
            </p:extLst>
          </p:nvPr>
        </p:nvGraphicFramePr>
        <p:xfrm>
          <a:off x="2208387" y="3479852"/>
          <a:ext cx="3109912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49" name="Equation" r:id="rId9" imgW="1295280" imgH="380880" progId="Equation.DSMT4">
                  <p:embed/>
                </p:oleObj>
              </mc:Choice>
              <mc:Fallback>
                <p:oleObj name="Equation" r:id="rId9" imgW="12952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387" y="3479852"/>
                        <a:ext cx="3109912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978929"/>
              </p:ext>
            </p:extLst>
          </p:nvPr>
        </p:nvGraphicFramePr>
        <p:xfrm>
          <a:off x="1949183" y="4262096"/>
          <a:ext cx="4055620" cy="858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0" name="Equation" r:id="rId11" imgW="1765080" imgH="380880" progId="Equation.DSMT4">
                  <p:embed/>
                </p:oleObj>
              </mc:Choice>
              <mc:Fallback>
                <p:oleObj name="Equation" r:id="rId11" imgW="17650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9183" y="4262096"/>
                        <a:ext cx="4055620" cy="8587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6792122" y="3723085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6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6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</a:rPr>
              <a:t>用柱坐标</a:t>
            </a: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</a:p>
        </p:txBody>
      </p:sp>
      <p:graphicFrame>
        <p:nvGraphicFramePr>
          <p:cNvPr id="2151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4097548"/>
              </p:ext>
            </p:extLst>
          </p:nvPr>
        </p:nvGraphicFramePr>
        <p:xfrm>
          <a:off x="1942008" y="5000944"/>
          <a:ext cx="4799551" cy="820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1" name="Equation" r:id="rId13" imgW="2044440" imgH="342720" progId="Equation.DSMT4">
                  <p:embed/>
                </p:oleObj>
              </mc:Choice>
              <mc:Fallback>
                <p:oleObj name="Equation" r:id="rId13" imgW="20444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2008" y="5000944"/>
                        <a:ext cx="4799551" cy="8203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0215374"/>
              </p:ext>
            </p:extLst>
          </p:nvPr>
        </p:nvGraphicFramePr>
        <p:xfrm>
          <a:off x="6781799" y="4951713"/>
          <a:ext cx="1079501" cy="918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2" name="Equation" r:id="rId15" imgW="482400" imgH="406080" progId="Equation.DSMT4">
                  <p:embed/>
                </p:oleObj>
              </mc:Choice>
              <mc:Fallback>
                <p:oleObj name="Equation" r:id="rId15" imgW="4824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799" y="4951713"/>
                        <a:ext cx="1079501" cy="9188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9674225" y="1475943"/>
            <a:ext cx="1470025" cy="2566988"/>
            <a:chOff x="4547" y="1263"/>
            <a:chExt cx="926" cy="1617"/>
          </a:xfrm>
        </p:grpSpPr>
        <p:grpSp>
          <p:nvGrpSpPr>
            <p:cNvPr id="26649" name="Group 16"/>
            <p:cNvGrpSpPr>
              <a:grpSpLocks/>
            </p:cNvGrpSpPr>
            <p:nvPr/>
          </p:nvGrpSpPr>
          <p:grpSpPr bwMode="auto">
            <a:xfrm>
              <a:off x="4547" y="1293"/>
              <a:ext cx="885" cy="1421"/>
              <a:chOff x="4547" y="1293"/>
              <a:chExt cx="885" cy="1421"/>
            </a:xfrm>
          </p:grpSpPr>
          <p:sp>
            <p:nvSpPr>
              <p:cNvPr id="26656" name="Freeform 17"/>
              <p:cNvSpPr>
                <a:spLocks/>
              </p:cNvSpPr>
              <p:nvPr/>
            </p:nvSpPr>
            <p:spPr bwMode="auto">
              <a:xfrm>
                <a:off x="4550" y="1603"/>
                <a:ext cx="691" cy="845"/>
              </a:xfrm>
              <a:custGeom>
                <a:avLst/>
                <a:gdLst>
                  <a:gd name="T0" fmla="*/ 0 w 864"/>
                  <a:gd name="T1" fmla="*/ 0 h 1056"/>
                  <a:gd name="T2" fmla="*/ 0 w 864"/>
                  <a:gd name="T3" fmla="*/ 433 h 1056"/>
                  <a:gd name="T4" fmla="*/ 353 w 864"/>
                  <a:gd name="T5" fmla="*/ 433 h 1056"/>
                  <a:gd name="T6" fmla="*/ 353 w 864"/>
                  <a:gd name="T7" fmla="*/ 0 h 1056"/>
                  <a:gd name="T8" fmla="*/ 0 w 864"/>
                  <a:gd name="T9" fmla="*/ 0 h 10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4"/>
                  <a:gd name="T16" fmla="*/ 0 h 1056"/>
                  <a:gd name="T17" fmla="*/ 864 w 864"/>
                  <a:gd name="T18" fmla="*/ 1056 h 10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4" h="1056">
                    <a:moveTo>
                      <a:pt x="0" y="0"/>
                    </a:moveTo>
                    <a:lnTo>
                      <a:pt x="0" y="1056"/>
                    </a:lnTo>
                    <a:lnTo>
                      <a:pt x="864" y="1056"/>
                    </a:lnTo>
                    <a:lnTo>
                      <a:pt x="864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4700"/>
                  </a:gs>
                  <a:gs pos="50000">
                    <a:srgbClr val="009900"/>
                  </a:gs>
                  <a:gs pos="100000">
                    <a:srgbClr val="0047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57" name="Arc 18"/>
              <p:cNvSpPr>
                <a:spLocks/>
              </p:cNvSpPr>
              <p:nvPr/>
            </p:nvSpPr>
            <p:spPr bwMode="auto">
              <a:xfrm flipH="1" flipV="1">
                <a:off x="4547" y="2441"/>
                <a:ext cx="694" cy="102"/>
              </a:xfrm>
              <a:custGeom>
                <a:avLst/>
                <a:gdLst>
                  <a:gd name="T0" fmla="*/ 0 w 43200"/>
                  <a:gd name="T1" fmla="*/ 0 h 25813"/>
                  <a:gd name="T2" fmla="*/ 0 w 43200"/>
                  <a:gd name="T3" fmla="*/ 0 h 25813"/>
                  <a:gd name="T4" fmla="*/ 0 w 43200"/>
                  <a:gd name="T5" fmla="*/ 0 h 25813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5813"/>
                  <a:gd name="T11" fmla="*/ 43200 w 43200"/>
                  <a:gd name="T12" fmla="*/ 25813 h 2581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5813" fill="none" extrusionOk="0">
                    <a:moveTo>
                      <a:pt x="90" y="23569"/>
                    </a:moveTo>
                    <a:cubicBezTo>
                      <a:pt x="30" y="22915"/>
                      <a:pt x="0" y="2225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3014"/>
                      <a:pt x="43061" y="24425"/>
                      <a:pt x="42785" y="25813"/>
                    </a:cubicBezTo>
                  </a:path>
                  <a:path w="43200" h="25813" stroke="0" extrusionOk="0">
                    <a:moveTo>
                      <a:pt x="90" y="23569"/>
                    </a:moveTo>
                    <a:cubicBezTo>
                      <a:pt x="30" y="22915"/>
                      <a:pt x="0" y="2225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3014"/>
                      <a:pt x="43061" y="24425"/>
                      <a:pt x="42785" y="25813"/>
                    </a:cubicBezTo>
                    <a:lnTo>
                      <a:pt x="21600" y="21600"/>
                    </a:lnTo>
                    <a:lnTo>
                      <a:pt x="90" y="23569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4700"/>
                  </a:gs>
                  <a:gs pos="50000">
                    <a:srgbClr val="009900"/>
                  </a:gs>
                  <a:gs pos="100000">
                    <a:srgbClr val="004700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58" name="Arc 19"/>
              <p:cNvSpPr>
                <a:spLocks/>
              </p:cNvSpPr>
              <p:nvPr/>
            </p:nvSpPr>
            <p:spPr bwMode="auto">
              <a:xfrm>
                <a:off x="4550" y="2345"/>
                <a:ext cx="691" cy="100"/>
              </a:xfrm>
              <a:custGeom>
                <a:avLst/>
                <a:gdLst>
                  <a:gd name="T0" fmla="*/ 0 w 43200"/>
                  <a:gd name="T1" fmla="*/ 0 h 25813"/>
                  <a:gd name="T2" fmla="*/ 0 w 43200"/>
                  <a:gd name="T3" fmla="*/ 0 h 25813"/>
                  <a:gd name="T4" fmla="*/ 0 w 43200"/>
                  <a:gd name="T5" fmla="*/ 0 h 25813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5813"/>
                  <a:gd name="T11" fmla="*/ 43200 w 43200"/>
                  <a:gd name="T12" fmla="*/ 25813 h 2581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5813" fill="none" extrusionOk="0">
                    <a:moveTo>
                      <a:pt x="90" y="23569"/>
                    </a:moveTo>
                    <a:cubicBezTo>
                      <a:pt x="30" y="22915"/>
                      <a:pt x="0" y="2225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3014"/>
                      <a:pt x="43061" y="24425"/>
                      <a:pt x="42785" y="25813"/>
                    </a:cubicBezTo>
                  </a:path>
                  <a:path w="43200" h="25813" stroke="0" extrusionOk="0">
                    <a:moveTo>
                      <a:pt x="90" y="23569"/>
                    </a:moveTo>
                    <a:cubicBezTo>
                      <a:pt x="30" y="22915"/>
                      <a:pt x="0" y="2225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3014"/>
                      <a:pt x="43061" y="24425"/>
                      <a:pt x="42785" y="25813"/>
                    </a:cubicBezTo>
                    <a:lnTo>
                      <a:pt x="21600" y="21600"/>
                    </a:lnTo>
                    <a:lnTo>
                      <a:pt x="90" y="23569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4700"/>
                  </a:gs>
                  <a:gs pos="50000">
                    <a:srgbClr val="009900"/>
                  </a:gs>
                  <a:gs pos="100000">
                    <a:srgbClr val="004700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24" name="Oval 20"/>
              <p:cNvSpPr>
                <a:spLocks noChangeArrowheads="1"/>
              </p:cNvSpPr>
              <p:nvPr/>
            </p:nvSpPr>
            <p:spPr bwMode="auto">
              <a:xfrm>
                <a:off x="4550" y="1523"/>
                <a:ext cx="691" cy="154"/>
              </a:xfrm>
              <a:prstGeom prst="ellipse">
                <a:avLst/>
              </a:prstGeom>
              <a:gradFill rotWithShape="0">
                <a:gsLst>
                  <a:gs pos="0">
                    <a:schemeClr val="folHlink">
                      <a:gamma/>
                      <a:shade val="46275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26660" name="Line 21"/>
              <p:cNvSpPr>
                <a:spLocks noChangeShapeType="1"/>
              </p:cNvSpPr>
              <p:nvPr/>
            </p:nvSpPr>
            <p:spPr bwMode="auto">
              <a:xfrm>
                <a:off x="4895" y="2452"/>
                <a:ext cx="34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1" name="Line 22"/>
              <p:cNvSpPr>
                <a:spLocks noChangeShapeType="1"/>
              </p:cNvSpPr>
              <p:nvPr/>
            </p:nvSpPr>
            <p:spPr bwMode="auto">
              <a:xfrm flipV="1">
                <a:off x="4895" y="1630"/>
                <a:ext cx="0" cy="82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2" name="Line 23"/>
              <p:cNvSpPr>
                <a:spLocks noChangeShapeType="1"/>
              </p:cNvSpPr>
              <p:nvPr/>
            </p:nvSpPr>
            <p:spPr bwMode="auto">
              <a:xfrm flipV="1">
                <a:off x="4895" y="1293"/>
                <a:ext cx="0" cy="29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3" name="Line 24"/>
              <p:cNvSpPr>
                <a:spLocks noChangeShapeType="1"/>
              </p:cNvSpPr>
              <p:nvPr/>
            </p:nvSpPr>
            <p:spPr bwMode="auto">
              <a:xfrm>
                <a:off x="5240" y="2452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4" name="Line 25"/>
              <p:cNvSpPr>
                <a:spLocks noChangeShapeType="1"/>
              </p:cNvSpPr>
              <p:nvPr/>
            </p:nvSpPr>
            <p:spPr bwMode="auto">
              <a:xfrm flipH="1">
                <a:off x="4828" y="2489"/>
                <a:ext cx="27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5" name="Line 26"/>
              <p:cNvSpPr>
                <a:spLocks noChangeShapeType="1"/>
              </p:cNvSpPr>
              <p:nvPr/>
            </p:nvSpPr>
            <p:spPr bwMode="auto">
              <a:xfrm flipH="1">
                <a:off x="4627" y="2527"/>
                <a:ext cx="192" cy="1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6" name="Oval 27"/>
              <p:cNvSpPr>
                <a:spLocks noChangeArrowheads="1"/>
              </p:cNvSpPr>
              <p:nvPr/>
            </p:nvSpPr>
            <p:spPr bwMode="auto">
              <a:xfrm>
                <a:off x="4883" y="1584"/>
                <a:ext cx="34" cy="3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6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6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6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6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6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p:grpSp>
        <p:graphicFrame>
          <p:nvGraphicFramePr>
            <p:cNvPr id="26650" name="Object 11"/>
            <p:cNvGraphicFramePr>
              <a:graphicFrameLocks noChangeAspect="1"/>
            </p:cNvGraphicFramePr>
            <p:nvPr/>
          </p:nvGraphicFramePr>
          <p:xfrm>
            <a:off x="4656" y="2735"/>
            <a:ext cx="137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53" name="Equation" r:id="rId17" imgW="209416" imgH="219002" progId="Equation.3">
                    <p:embed/>
                  </p:oleObj>
                </mc:Choice>
                <mc:Fallback>
                  <p:oleObj name="Equation" r:id="rId17" imgW="209416" imgH="21900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735"/>
                          <a:ext cx="137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51" name="Object 12"/>
            <p:cNvGraphicFramePr>
              <a:graphicFrameLocks noChangeAspect="1"/>
            </p:cNvGraphicFramePr>
            <p:nvPr/>
          </p:nvGraphicFramePr>
          <p:xfrm>
            <a:off x="4944" y="1491"/>
            <a:ext cx="114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54" name="Equation" r:id="rId19" imgW="171405" imgH="295348" progId="Equation.3">
                    <p:embed/>
                  </p:oleObj>
                </mc:Choice>
                <mc:Fallback>
                  <p:oleObj name="Equation" r:id="rId19" imgW="171405" imgH="29534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1491"/>
                          <a:ext cx="114" cy="1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52" name="Object 13"/>
            <p:cNvGraphicFramePr>
              <a:graphicFrameLocks noChangeAspect="1"/>
            </p:cNvGraphicFramePr>
            <p:nvPr/>
          </p:nvGraphicFramePr>
          <p:xfrm>
            <a:off x="4752" y="2352"/>
            <a:ext cx="130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55" name="Equation" r:id="rId21" imgW="200092" imgH="219002" progId="Equation.3">
                    <p:embed/>
                  </p:oleObj>
                </mc:Choice>
                <mc:Fallback>
                  <p:oleObj name="Equation" r:id="rId21" imgW="200092" imgH="21900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2352"/>
                          <a:ext cx="130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53" name="Object 14"/>
            <p:cNvGraphicFramePr>
              <a:graphicFrameLocks noChangeAspect="1"/>
            </p:cNvGraphicFramePr>
            <p:nvPr/>
          </p:nvGraphicFramePr>
          <p:xfrm>
            <a:off x="4944" y="1263"/>
            <a:ext cx="129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56" name="Equation" r:id="rId23" imgW="200092" imgH="200005" progId="Equation.3">
                    <p:embed/>
                  </p:oleObj>
                </mc:Choice>
                <mc:Fallback>
                  <p:oleObj name="Equation" r:id="rId23" imgW="200092" imgH="20000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1263"/>
                          <a:ext cx="129" cy="1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54" name="Object 15"/>
            <p:cNvGraphicFramePr>
              <a:graphicFrameLocks noChangeAspect="1"/>
            </p:cNvGraphicFramePr>
            <p:nvPr/>
          </p:nvGraphicFramePr>
          <p:xfrm>
            <a:off x="4800" y="2553"/>
            <a:ext cx="90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57" name="Equation" r:id="rId25" imgW="133395" imgH="285670" progId="Equation.3">
                    <p:embed/>
                  </p:oleObj>
                </mc:Choice>
                <mc:Fallback>
                  <p:oleObj name="Equation" r:id="rId25" imgW="133395" imgH="28567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2553"/>
                          <a:ext cx="90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55" name="Object 16"/>
            <p:cNvGraphicFramePr>
              <a:graphicFrameLocks noChangeAspect="1"/>
            </p:cNvGraphicFramePr>
            <p:nvPr/>
          </p:nvGraphicFramePr>
          <p:xfrm>
            <a:off x="5328" y="2498"/>
            <a:ext cx="145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58" name="Equation" r:id="rId27" imgW="219097" imgH="295348" progId="Equation.3">
                    <p:embed/>
                  </p:oleObj>
                </mc:Choice>
                <mc:Fallback>
                  <p:oleObj name="Equation" r:id="rId27" imgW="219097" imgH="29534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2498"/>
                          <a:ext cx="145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38" name="Line 34"/>
          <p:cNvSpPr>
            <a:spLocks noChangeShapeType="1"/>
          </p:cNvSpPr>
          <p:nvPr/>
        </p:nvSpPr>
        <p:spPr bwMode="auto">
          <a:xfrm flipH="1">
            <a:off x="9379744" y="2839606"/>
            <a:ext cx="457200" cy="4572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39" name="Line 35"/>
          <p:cNvSpPr>
            <a:spLocks noChangeShapeType="1"/>
          </p:cNvSpPr>
          <p:nvPr/>
        </p:nvSpPr>
        <p:spPr bwMode="auto">
          <a:xfrm flipV="1">
            <a:off x="9999663" y="1600129"/>
            <a:ext cx="0" cy="4572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40" name="Line 36"/>
          <p:cNvSpPr>
            <a:spLocks noChangeShapeType="1"/>
          </p:cNvSpPr>
          <p:nvPr/>
        </p:nvSpPr>
        <p:spPr bwMode="auto">
          <a:xfrm>
            <a:off x="10379797" y="3429000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54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271292"/>
              </p:ext>
            </p:extLst>
          </p:nvPr>
        </p:nvGraphicFramePr>
        <p:xfrm>
          <a:off x="2665808" y="2442793"/>
          <a:ext cx="2120188" cy="49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9" name="Equation" r:id="rId29" imgW="863280" imgH="203040" progId="Equation.DSMT4">
                  <p:embed/>
                </p:oleObj>
              </mc:Choice>
              <mc:Fallback>
                <p:oleObj name="Equation" r:id="rId29" imgW="863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5808" y="2442793"/>
                        <a:ext cx="2120188" cy="49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4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6831228"/>
              </p:ext>
            </p:extLst>
          </p:nvPr>
        </p:nvGraphicFramePr>
        <p:xfrm>
          <a:off x="4885733" y="2430519"/>
          <a:ext cx="1012624" cy="480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0" name="Equation" r:id="rId31" imgW="431640" imgH="203040" progId="Equation.DSMT4">
                  <p:embed/>
                </p:oleObj>
              </mc:Choice>
              <mc:Fallback>
                <p:oleObj name="Equation" r:id="rId31" imgW="431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5733" y="2430519"/>
                        <a:ext cx="1012624" cy="4806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4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0271396"/>
              </p:ext>
            </p:extLst>
          </p:nvPr>
        </p:nvGraphicFramePr>
        <p:xfrm>
          <a:off x="6023568" y="2397190"/>
          <a:ext cx="1628182" cy="513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1" name="Equation" r:id="rId33" imgW="647640" imgH="203040" progId="Equation.DSMT4">
                  <p:embed/>
                </p:oleObj>
              </mc:Choice>
              <mc:Fallback>
                <p:oleObj name="Equation" r:id="rId33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3568" y="2397190"/>
                        <a:ext cx="1628182" cy="5139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44" name="Text Box 40"/>
          <p:cNvSpPr txBox="1">
            <a:spLocks noChangeArrowheads="1"/>
          </p:cNvSpPr>
          <p:nvPr/>
        </p:nvSpPr>
        <p:spPr bwMode="auto">
          <a:xfrm>
            <a:off x="5140627" y="1341071"/>
            <a:ext cx="480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6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6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及平面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z =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0 ,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z =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所围空间</a:t>
            </a:r>
          </a:p>
        </p:txBody>
      </p:sp>
      <p:sp>
        <p:nvSpPr>
          <p:cNvPr id="21545" name="Text Box 41"/>
          <p:cNvSpPr txBox="1">
            <a:spLocks noChangeArrowheads="1"/>
          </p:cNvSpPr>
          <p:nvPr/>
        </p:nvSpPr>
        <p:spPr bwMode="auto">
          <a:xfrm>
            <a:off x="1015061" y="5657814"/>
            <a:ext cx="60580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6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6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思考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: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若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 改为内侧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结果有何变化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? 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1546" name="Text Box 42"/>
          <p:cNvSpPr txBox="1">
            <a:spLocks noChangeArrowheads="1"/>
          </p:cNvSpPr>
          <p:nvPr/>
        </p:nvSpPr>
        <p:spPr bwMode="auto">
          <a:xfrm>
            <a:off x="4173074" y="6095588"/>
            <a:ext cx="60885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6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6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若 </a:t>
            </a:r>
            <a:r>
              <a:rPr lang="zh-CN" altLang="en-US" b="1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为圆柱侧面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取外侧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,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如何计算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? 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0499351"/>
              </p:ext>
            </p:extLst>
          </p:nvPr>
        </p:nvGraphicFramePr>
        <p:xfrm>
          <a:off x="1137503" y="2939336"/>
          <a:ext cx="5441141" cy="538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2" name="Equation" r:id="rId35" imgW="2311200" imgH="228600" progId="Equation.DSMT4">
                  <p:embed/>
                </p:oleObj>
              </mc:Choice>
              <mc:Fallback>
                <p:oleObj name="Equation" r:id="rId35" imgW="2311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137503" y="2939336"/>
                        <a:ext cx="5441141" cy="538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36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1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75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75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1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1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1" grpId="0" build="p" autoUpdateAnimBg="0"/>
      <p:bldP spid="21512" grpId="0" build="p" autoUpdateAnimBg="0"/>
      <p:bldP spid="21513" grpId="0" build="p" autoUpdateAnimBg="0"/>
      <p:bldP spid="21516" grpId="0" build="p" autoUpdateAnimBg="0"/>
      <p:bldP spid="21538" grpId="0" animBg="1"/>
      <p:bldP spid="21539" grpId="0" animBg="1"/>
      <p:bldP spid="21540" grpId="0" animBg="1"/>
      <p:bldP spid="21545" grpId="0" build="p" autoUpdateAnimBg="0"/>
      <p:bldP spid="21546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447" y="1398380"/>
            <a:ext cx="5114925" cy="685800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zh-CN" altLang="en-US" sz="3200" b="1" dirty="0" smtClean="0">
                <a:solidFill>
                  <a:srgbClr val="FF0000"/>
                </a:solidFill>
                <a:ea typeface="楷体_GB2312" pitchFamily="49" charset="-122"/>
              </a:rPr>
              <a:t>高斯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 Gauss )</a:t>
            </a:r>
            <a:r>
              <a:rPr lang="en-US" altLang="zh-CN" sz="3200" b="1" dirty="0">
                <a:solidFill>
                  <a:srgbClr val="FF0000"/>
                </a:solidFill>
                <a:ea typeface="楷体_GB2312" pitchFamily="49" charset="-122"/>
              </a:rPr>
              <a:t>  </a:t>
            </a:r>
            <a:r>
              <a:rPr lang="zh-CN" altLang="en-US" sz="3200" b="1" dirty="0">
                <a:solidFill>
                  <a:srgbClr val="FF0000"/>
                </a:solidFill>
                <a:ea typeface="楷体_GB2312" pitchFamily="49" charset="-122"/>
              </a:rPr>
              <a:t>公式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346856" y="2236807"/>
            <a:ext cx="97074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0000CC"/>
                </a:solidFill>
                <a:ea typeface="宋体" panose="02010600030101010101" pitchFamily="2" charset="-122"/>
              </a:rPr>
              <a:t>定理</a:t>
            </a:r>
            <a:r>
              <a:rPr lang="en-US" altLang="zh-CN" b="1" dirty="0">
                <a:solidFill>
                  <a:srgbClr val="0000CC"/>
                </a:solidFill>
                <a:ea typeface="宋体" panose="02010600030101010101" pitchFamily="2" charset="-122"/>
              </a:rPr>
              <a:t>1.</a:t>
            </a: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设空间闭区域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 由分片光滑的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闭曲面 所围成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,  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的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717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1047804"/>
              </p:ext>
            </p:extLst>
          </p:nvPr>
        </p:nvGraphicFramePr>
        <p:xfrm>
          <a:off x="2540993" y="3597588"/>
          <a:ext cx="4819650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" name="Equation" r:id="rId5" imgW="2082600" imgH="469800" progId="Equation.DSMT4">
                  <p:embed/>
                </p:oleObj>
              </mc:Choice>
              <mc:Fallback>
                <p:oleObj name="Equation" r:id="rId5" imgW="208260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993" y="3597588"/>
                        <a:ext cx="4819650" cy="1135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5536563"/>
              </p:ext>
            </p:extLst>
          </p:nvPr>
        </p:nvGraphicFramePr>
        <p:xfrm>
          <a:off x="2271912" y="4855535"/>
          <a:ext cx="5357813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" name="Equation" r:id="rId7" imgW="2295682" imgH="295348" progId="Equation.DSMT4">
                  <p:embed/>
                </p:oleObj>
              </mc:Choice>
              <mc:Fallback>
                <p:oleObj name="Equation" r:id="rId7" imgW="2295682" imgH="29534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1912" y="4855535"/>
                        <a:ext cx="5357813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3352223" y="2912654"/>
            <a:ext cx="66201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函数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P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Q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 R 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在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 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上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有连续的一阶偏导数 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1346856" y="2912654"/>
            <a:ext cx="21675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方向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取外侧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9972386" y="2912654"/>
            <a:ext cx="9957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则有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7181" name="AutoShape 1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335818" y="3741128"/>
            <a:ext cx="2057400" cy="533400"/>
          </a:xfrm>
          <a:prstGeom prst="actionButtonBlank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zh-CN" sz="24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459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utoUpdateAnimBg="0"/>
      <p:bldP spid="7178" grpId="0" autoUpdateAnimBg="0"/>
      <p:bldP spid="7179" grpId="0" build="p" autoUpdateAnimBg="0"/>
      <p:bldP spid="7180" grpId="0" build="p" autoUpdateAnimBg="0"/>
      <p:bldP spid="7181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89444" y="913430"/>
            <a:ext cx="806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5388176"/>
              </p:ext>
            </p:extLst>
          </p:nvPr>
        </p:nvGraphicFramePr>
        <p:xfrm>
          <a:off x="1941145" y="893734"/>
          <a:ext cx="951071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92" name="Equation" r:id="rId3" imgW="4051080" imgH="228600" progId="Equation.DSMT4">
                  <p:embed/>
                </p:oleObj>
              </mc:Choice>
              <mc:Fallback>
                <p:oleObj name="Equation" r:id="rId3" imgW="4051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41145" y="893734"/>
                        <a:ext cx="9510712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2515934"/>
              </p:ext>
            </p:extLst>
          </p:nvPr>
        </p:nvGraphicFramePr>
        <p:xfrm>
          <a:off x="1143058" y="1526106"/>
          <a:ext cx="7354888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93" name="Equation" r:id="rId5" imgW="3238200" imgH="380880" progId="Equation.DSMT4">
                  <p:embed/>
                </p:oleObj>
              </mc:Choice>
              <mc:Fallback>
                <p:oleObj name="Equation" r:id="rId5" imgW="32382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3058" y="1526106"/>
                        <a:ext cx="7354888" cy="865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727641" y="1669643"/>
            <a:ext cx="2852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年考研高数一</a:t>
            </a:r>
            <a:r>
              <a:rPr lang="en-US" altLang="zh-CN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89444" y="222823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673218" y="2260432"/>
            <a:ext cx="2925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利用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Gauss</a:t>
            </a:r>
            <a:r>
              <a:rPr lang="zh-CN" altLang="en-US" sz="2800" b="1" dirty="0" smtClean="0"/>
              <a:t>公式，</a:t>
            </a:r>
            <a:endParaRPr lang="zh-CN" altLang="en-US" sz="2800" b="1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3705251"/>
              </p:ext>
            </p:extLst>
          </p:nvPr>
        </p:nvGraphicFramePr>
        <p:xfrm>
          <a:off x="1361314" y="2794708"/>
          <a:ext cx="7642225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94" name="Equation" r:id="rId7" imgW="3365280" imgH="380880" progId="Equation.DSMT4">
                  <p:embed/>
                </p:oleObj>
              </mc:Choice>
              <mc:Fallback>
                <p:oleObj name="Equation" r:id="rId7" imgW="33652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61314" y="2794708"/>
                        <a:ext cx="7642225" cy="865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312904"/>
              </p:ext>
            </p:extLst>
          </p:nvPr>
        </p:nvGraphicFramePr>
        <p:xfrm>
          <a:off x="1013176" y="3585747"/>
          <a:ext cx="4031138" cy="489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95" name="Equation" r:id="rId9" imgW="1777680" imgH="215640" progId="Equation.DSMT4">
                  <p:embed/>
                </p:oleObj>
              </mc:Choice>
              <mc:Fallback>
                <p:oleObj name="Equation" r:id="rId9" imgW="17776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13176" y="3585747"/>
                        <a:ext cx="4031138" cy="489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组合 31"/>
          <p:cNvGrpSpPr/>
          <p:nvPr/>
        </p:nvGrpSpPr>
        <p:grpSpPr>
          <a:xfrm>
            <a:off x="9783785" y="2316256"/>
            <a:ext cx="1514476" cy="2566988"/>
            <a:chOff x="9783785" y="2316256"/>
            <a:chExt cx="1514476" cy="2566988"/>
          </a:xfrm>
        </p:grpSpPr>
        <p:grpSp>
          <p:nvGrpSpPr>
            <p:cNvPr id="12" name="Group 15"/>
            <p:cNvGrpSpPr>
              <a:grpSpLocks/>
            </p:cNvGrpSpPr>
            <p:nvPr/>
          </p:nvGrpSpPr>
          <p:grpSpPr bwMode="auto">
            <a:xfrm>
              <a:off x="9783785" y="2316256"/>
              <a:ext cx="1514476" cy="2566988"/>
              <a:chOff x="4519" y="1263"/>
              <a:chExt cx="954" cy="1617"/>
            </a:xfrm>
          </p:grpSpPr>
          <p:grpSp>
            <p:nvGrpSpPr>
              <p:cNvPr id="13" name="Group 16"/>
              <p:cNvGrpSpPr>
                <a:grpSpLocks/>
              </p:cNvGrpSpPr>
              <p:nvPr/>
            </p:nvGrpSpPr>
            <p:grpSpPr bwMode="auto">
              <a:xfrm>
                <a:off x="4519" y="1293"/>
                <a:ext cx="913" cy="1514"/>
                <a:chOff x="4519" y="1293"/>
                <a:chExt cx="913" cy="1514"/>
              </a:xfrm>
            </p:grpSpPr>
            <p:sp>
              <p:nvSpPr>
                <p:cNvPr id="20" name="Freeform 17"/>
                <p:cNvSpPr>
                  <a:spLocks/>
                </p:cNvSpPr>
                <p:nvPr/>
              </p:nvSpPr>
              <p:spPr bwMode="auto">
                <a:xfrm>
                  <a:off x="4550" y="1603"/>
                  <a:ext cx="691" cy="845"/>
                </a:xfrm>
                <a:custGeom>
                  <a:avLst/>
                  <a:gdLst>
                    <a:gd name="T0" fmla="*/ 0 w 864"/>
                    <a:gd name="T1" fmla="*/ 0 h 1056"/>
                    <a:gd name="T2" fmla="*/ 0 w 864"/>
                    <a:gd name="T3" fmla="*/ 433 h 1056"/>
                    <a:gd name="T4" fmla="*/ 353 w 864"/>
                    <a:gd name="T5" fmla="*/ 433 h 1056"/>
                    <a:gd name="T6" fmla="*/ 353 w 864"/>
                    <a:gd name="T7" fmla="*/ 0 h 1056"/>
                    <a:gd name="T8" fmla="*/ 0 w 864"/>
                    <a:gd name="T9" fmla="*/ 0 h 10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64"/>
                    <a:gd name="T16" fmla="*/ 0 h 1056"/>
                    <a:gd name="T17" fmla="*/ 864 w 864"/>
                    <a:gd name="T18" fmla="*/ 1056 h 10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64" h="1056">
                      <a:moveTo>
                        <a:pt x="0" y="0"/>
                      </a:moveTo>
                      <a:lnTo>
                        <a:pt x="0" y="1056"/>
                      </a:lnTo>
                      <a:lnTo>
                        <a:pt x="864" y="1056"/>
                      </a:lnTo>
                      <a:lnTo>
                        <a:pt x="86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04700"/>
                    </a:gs>
                    <a:gs pos="50000">
                      <a:srgbClr val="009900"/>
                    </a:gs>
                    <a:gs pos="100000">
                      <a:srgbClr val="0047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" name="Arc 18"/>
                <p:cNvSpPr>
                  <a:spLocks/>
                </p:cNvSpPr>
                <p:nvPr/>
              </p:nvSpPr>
              <p:spPr bwMode="auto">
                <a:xfrm flipH="1" flipV="1">
                  <a:off x="4552" y="2415"/>
                  <a:ext cx="694" cy="228"/>
                </a:xfrm>
                <a:custGeom>
                  <a:avLst/>
                  <a:gdLst>
                    <a:gd name="T0" fmla="*/ 0 w 43200"/>
                    <a:gd name="T1" fmla="*/ 0 h 25813"/>
                    <a:gd name="T2" fmla="*/ 0 w 43200"/>
                    <a:gd name="T3" fmla="*/ 0 h 25813"/>
                    <a:gd name="T4" fmla="*/ 0 w 43200"/>
                    <a:gd name="T5" fmla="*/ 0 h 25813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5813"/>
                    <a:gd name="T11" fmla="*/ 43200 w 43200"/>
                    <a:gd name="T12" fmla="*/ 25813 h 2581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5813" fill="none" extrusionOk="0">
                      <a:moveTo>
                        <a:pt x="90" y="23569"/>
                      </a:moveTo>
                      <a:cubicBezTo>
                        <a:pt x="30" y="22915"/>
                        <a:pt x="0" y="22257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3014"/>
                        <a:pt x="43061" y="24425"/>
                        <a:pt x="42785" y="25813"/>
                      </a:cubicBezTo>
                    </a:path>
                    <a:path w="43200" h="25813" stroke="0" extrusionOk="0">
                      <a:moveTo>
                        <a:pt x="90" y="23569"/>
                      </a:moveTo>
                      <a:cubicBezTo>
                        <a:pt x="30" y="22915"/>
                        <a:pt x="0" y="22257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3014"/>
                        <a:pt x="43061" y="24425"/>
                        <a:pt x="42785" y="25813"/>
                      </a:cubicBezTo>
                      <a:lnTo>
                        <a:pt x="21600" y="21600"/>
                      </a:lnTo>
                      <a:lnTo>
                        <a:pt x="90" y="23569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04700"/>
                    </a:gs>
                    <a:gs pos="50000">
                      <a:srgbClr val="009900"/>
                    </a:gs>
                    <a:gs pos="100000">
                      <a:srgbClr val="004700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" name="Arc 19"/>
                <p:cNvSpPr>
                  <a:spLocks/>
                </p:cNvSpPr>
                <p:nvPr/>
              </p:nvSpPr>
              <p:spPr bwMode="auto">
                <a:xfrm>
                  <a:off x="4550" y="2217"/>
                  <a:ext cx="691" cy="228"/>
                </a:xfrm>
                <a:custGeom>
                  <a:avLst/>
                  <a:gdLst>
                    <a:gd name="T0" fmla="*/ 0 w 43200"/>
                    <a:gd name="T1" fmla="*/ 0 h 25813"/>
                    <a:gd name="T2" fmla="*/ 0 w 43200"/>
                    <a:gd name="T3" fmla="*/ 0 h 25813"/>
                    <a:gd name="T4" fmla="*/ 0 w 43200"/>
                    <a:gd name="T5" fmla="*/ 0 h 25813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5813"/>
                    <a:gd name="T11" fmla="*/ 43200 w 43200"/>
                    <a:gd name="T12" fmla="*/ 25813 h 2581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5813" fill="none" extrusionOk="0">
                      <a:moveTo>
                        <a:pt x="90" y="23569"/>
                      </a:moveTo>
                      <a:cubicBezTo>
                        <a:pt x="30" y="22915"/>
                        <a:pt x="0" y="22257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3014"/>
                        <a:pt x="43061" y="24425"/>
                        <a:pt x="42785" y="25813"/>
                      </a:cubicBezTo>
                    </a:path>
                    <a:path w="43200" h="25813" stroke="0" extrusionOk="0">
                      <a:moveTo>
                        <a:pt x="90" y="23569"/>
                      </a:moveTo>
                      <a:cubicBezTo>
                        <a:pt x="30" y="22915"/>
                        <a:pt x="0" y="22257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3014"/>
                        <a:pt x="43061" y="24425"/>
                        <a:pt x="42785" y="25813"/>
                      </a:cubicBezTo>
                      <a:lnTo>
                        <a:pt x="21600" y="21600"/>
                      </a:lnTo>
                      <a:lnTo>
                        <a:pt x="90" y="23569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04700"/>
                    </a:gs>
                    <a:gs pos="50000">
                      <a:srgbClr val="009900"/>
                    </a:gs>
                    <a:gs pos="100000">
                      <a:srgbClr val="004700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" name="Oval 20"/>
                <p:cNvSpPr>
                  <a:spLocks noChangeArrowheads="1"/>
                </p:cNvSpPr>
                <p:nvPr/>
              </p:nvSpPr>
              <p:spPr bwMode="auto">
                <a:xfrm>
                  <a:off x="4554" y="1408"/>
                  <a:ext cx="691" cy="445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folHlink">
                        <a:gamma/>
                        <a:shade val="46275"/>
                        <a:invGamma/>
                      </a:schemeClr>
                    </a:gs>
                    <a:gs pos="50000">
                      <a:schemeClr val="folHlink"/>
                    </a:gs>
                    <a:gs pos="100000">
                      <a:schemeClr val="folHlink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24" name="Line 21"/>
                <p:cNvSpPr>
                  <a:spLocks noChangeShapeType="1"/>
                </p:cNvSpPr>
                <p:nvPr/>
              </p:nvSpPr>
              <p:spPr bwMode="auto">
                <a:xfrm>
                  <a:off x="4895" y="2452"/>
                  <a:ext cx="34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4895" y="1393"/>
                  <a:ext cx="0" cy="105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4895" y="1293"/>
                  <a:ext cx="0" cy="29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" name="Line 24"/>
                <p:cNvSpPr>
                  <a:spLocks noChangeShapeType="1"/>
                </p:cNvSpPr>
                <p:nvPr/>
              </p:nvSpPr>
              <p:spPr bwMode="auto">
                <a:xfrm>
                  <a:off x="5240" y="2452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4711" y="2489"/>
                  <a:ext cx="144" cy="1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4519" y="2620"/>
                  <a:ext cx="192" cy="18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" name="Oval 27"/>
                <p:cNvSpPr>
                  <a:spLocks noChangeArrowheads="1"/>
                </p:cNvSpPr>
                <p:nvPr/>
              </p:nvSpPr>
              <p:spPr bwMode="auto">
                <a:xfrm>
                  <a:off x="4883" y="1584"/>
                  <a:ext cx="34" cy="34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Blip>
                      <a:blip r:embed="rId11"/>
                    </a:buBlip>
                    <a:defRPr kumimoji="1" sz="28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Blip>
                      <a:blip r:embed="rId11"/>
                    </a:buBlip>
                    <a:defRPr kumimoji="1" sz="24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Blip>
                      <a:blip r:embed="rId11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Blip>
                      <a:blip r:embed="rId11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Blip>
                      <a:blip r:embed="rId11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11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11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11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11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00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aphicFrame>
            <p:nvGraphicFramePr>
              <p:cNvPr id="14" name="Object 11"/>
              <p:cNvGraphicFramePr>
                <a:graphicFrameLocks noChangeAspect="1"/>
              </p:cNvGraphicFramePr>
              <p:nvPr/>
            </p:nvGraphicFramePr>
            <p:xfrm>
              <a:off x="4656" y="2735"/>
              <a:ext cx="137" cy="1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196" name="Equation" r:id="rId12" imgW="209416" imgH="219002" progId="Equation.3">
                      <p:embed/>
                    </p:oleObj>
                  </mc:Choice>
                  <mc:Fallback>
                    <p:oleObj name="Equation" r:id="rId12" imgW="209416" imgH="21900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6" y="2735"/>
                            <a:ext cx="137" cy="14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" name="Object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9972003"/>
                  </p:ext>
                </p:extLst>
              </p:nvPr>
            </p:nvGraphicFramePr>
            <p:xfrm>
              <a:off x="4910" y="1483"/>
              <a:ext cx="157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197" name="Equation" r:id="rId14" imgW="126720" imgH="164880" progId="Equation.DSMT4">
                      <p:embed/>
                    </p:oleObj>
                  </mc:Choice>
                  <mc:Fallback>
                    <p:oleObj name="Equation" r:id="rId14" imgW="12672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10" y="1483"/>
                            <a:ext cx="157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" name="Object 13"/>
              <p:cNvGraphicFramePr>
                <a:graphicFrameLocks noChangeAspect="1"/>
              </p:cNvGraphicFramePr>
              <p:nvPr/>
            </p:nvGraphicFramePr>
            <p:xfrm>
              <a:off x="4752" y="2352"/>
              <a:ext cx="130" cy="1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198" name="Equation" r:id="rId16" imgW="200092" imgH="219002" progId="Equation.3">
                      <p:embed/>
                    </p:oleObj>
                  </mc:Choice>
                  <mc:Fallback>
                    <p:oleObj name="Equation" r:id="rId16" imgW="200092" imgH="21900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2" y="2352"/>
                            <a:ext cx="130" cy="14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" name="Object 14"/>
              <p:cNvGraphicFramePr>
                <a:graphicFrameLocks noChangeAspect="1"/>
              </p:cNvGraphicFramePr>
              <p:nvPr/>
            </p:nvGraphicFramePr>
            <p:xfrm>
              <a:off x="4944" y="1263"/>
              <a:ext cx="129" cy="1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199" name="Equation" r:id="rId18" imgW="200092" imgH="200005" progId="Equation.3">
                      <p:embed/>
                    </p:oleObj>
                  </mc:Choice>
                  <mc:Fallback>
                    <p:oleObj name="Equation" r:id="rId18" imgW="200092" imgH="20000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44" y="1263"/>
                            <a:ext cx="129" cy="12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" name="Object 1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49122387"/>
                  </p:ext>
                </p:extLst>
              </p:nvPr>
            </p:nvGraphicFramePr>
            <p:xfrm>
              <a:off x="5153" y="2467"/>
              <a:ext cx="90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200" name="Equation" r:id="rId20" imgW="133395" imgH="285670" progId="Equation.3">
                      <p:embed/>
                    </p:oleObj>
                  </mc:Choice>
                  <mc:Fallback>
                    <p:oleObj name="Equation" r:id="rId20" imgW="133395" imgH="28567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53" y="2467"/>
                            <a:ext cx="90" cy="1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" name="Object 16"/>
              <p:cNvGraphicFramePr>
                <a:graphicFrameLocks noChangeAspect="1"/>
              </p:cNvGraphicFramePr>
              <p:nvPr/>
            </p:nvGraphicFramePr>
            <p:xfrm>
              <a:off x="5328" y="2498"/>
              <a:ext cx="145" cy="1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201" name="Equation" r:id="rId22" imgW="219097" imgH="295348" progId="Equation.3">
                      <p:embed/>
                    </p:oleObj>
                  </mc:Choice>
                  <mc:Fallback>
                    <p:oleObj name="Equation" r:id="rId22" imgW="219097" imgH="29534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28" y="2498"/>
                            <a:ext cx="145" cy="19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1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95034552"/>
                </p:ext>
              </p:extLst>
            </p:nvPr>
          </p:nvGraphicFramePr>
          <p:xfrm>
            <a:off x="10179866" y="4320343"/>
            <a:ext cx="249238" cy="315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02" name="Equation" r:id="rId24" imgW="126720" imgH="164880" progId="Equation.DSMT4">
                    <p:embed/>
                  </p:oleObj>
                </mc:Choice>
                <mc:Fallback>
                  <p:oleObj name="Equation" r:id="rId24" imgW="12672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79866" y="4320343"/>
                          <a:ext cx="249238" cy="3159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5119833"/>
              </p:ext>
            </p:extLst>
          </p:nvPr>
        </p:nvGraphicFramePr>
        <p:xfrm>
          <a:off x="1090963" y="4070816"/>
          <a:ext cx="7016112" cy="499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03" name="Equation" r:id="rId26" imgW="3035160" imgH="215640" progId="Equation.DSMT4">
                  <p:embed/>
                </p:oleObj>
              </mc:Choice>
              <mc:Fallback>
                <p:oleObj name="Equation" r:id="rId26" imgW="30351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090963" y="4070816"/>
                        <a:ext cx="7016112" cy="4990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文本框 33"/>
          <p:cNvSpPr txBox="1"/>
          <p:nvPr/>
        </p:nvSpPr>
        <p:spPr>
          <a:xfrm>
            <a:off x="1020279" y="4613357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由对称性，</a:t>
            </a:r>
            <a:endParaRPr lang="zh-CN" altLang="en-US" sz="2800" b="1" dirty="0"/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172821"/>
              </p:ext>
            </p:extLst>
          </p:nvPr>
        </p:nvGraphicFramePr>
        <p:xfrm>
          <a:off x="2899591" y="4495525"/>
          <a:ext cx="46958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04" name="Equation" r:id="rId28" imgW="2108160" imgH="380880" progId="Equation.DSMT4">
                  <p:embed/>
                </p:oleObj>
              </mc:Choice>
              <mc:Fallback>
                <p:oleObj name="Equation" r:id="rId28" imgW="21081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2899591" y="4495525"/>
                        <a:ext cx="4695825" cy="84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文本框 35"/>
          <p:cNvSpPr txBox="1"/>
          <p:nvPr/>
        </p:nvSpPr>
        <p:spPr>
          <a:xfrm>
            <a:off x="974649" y="517082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于是，</a:t>
            </a:r>
            <a:endParaRPr lang="zh-CN" altLang="en-US" sz="2800" b="1" dirty="0"/>
          </a:p>
        </p:txBody>
      </p:sp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778359"/>
              </p:ext>
            </p:extLst>
          </p:nvPr>
        </p:nvGraphicFramePr>
        <p:xfrm>
          <a:off x="1020279" y="5667660"/>
          <a:ext cx="5767388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05" name="Equation" r:id="rId30" imgW="2539800" imgH="380880" progId="Equation.DSMT4">
                  <p:embed/>
                </p:oleObj>
              </mc:Choice>
              <mc:Fallback>
                <p:oleObj name="Equation" r:id="rId30" imgW="25398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020279" y="5667660"/>
                        <a:ext cx="5767388" cy="865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3368242"/>
              </p:ext>
            </p:extLst>
          </p:nvPr>
        </p:nvGraphicFramePr>
        <p:xfrm>
          <a:off x="6787667" y="5609889"/>
          <a:ext cx="2731870" cy="1006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06" name="Equation" r:id="rId32" imgW="1206360" imgH="444240" progId="Equation.DSMT4">
                  <p:embed/>
                </p:oleObj>
              </mc:Choice>
              <mc:Fallback>
                <p:oleObj name="Equation" r:id="rId32" imgW="12063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6787667" y="5609889"/>
                        <a:ext cx="2731870" cy="10064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2836293"/>
              </p:ext>
            </p:extLst>
          </p:nvPr>
        </p:nvGraphicFramePr>
        <p:xfrm>
          <a:off x="9534313" y="5846527"/>
          <a:ext cx="803744" cy="375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07" name="Equation" r:id="rId34" imgW="380880" imgH="177480" progId="Equation.DSMT4">
                  <p:embed/>
                </p:oleObj>
              </mc:Choice>
              <mc:Fallback>
                <p:oleObj name="Equation" r:id="rId34" imgW="3808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9534313" y="5846527"/>
                        <a:ext cx="803744" cy="375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156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34" grpId="0"/>
      <p:bldP spid="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17675" y="853680"/>
            <a:ext cx="5638800" cy="533400"/>
          </a:xfrm>
        </p:spPr>
        <p:txBody>
          <a:bodyPr/>
          <a:lstStyle/>
          <a:p>
            <a:pPr algn="l"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6</a:t>
            </a:r>
            <a:r>
              <a:rPr lang="en-US" altLang="zh-CN" sz="28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.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利用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Gauss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公式计算积分</a:t>
            </a:r>
          </a:p>
        </p:txBody>
      </p:sp>
      <p:graphicFrame>
        <p:nvGraphicFramePr>
          <p:cNvPr id="2355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3669038"/>
              </p:ext>
            </p:extLst>
          </p:nvPr>
        </p:nvGraphicFramePr>
        <p:xfrm>
          <a:off x="2582178" y="1394856"/>
          <a:ext cx="5881687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92" name="Equation" r:id="rId3" imgW="2539800" imgH="380880" progId="Equation.DSMT4">
                  <p:embed/>
                </p:oleObj>
              </mc:Choice>
              <mc:Fallback>
                <p:oleObj name="Equation" r:id="rId3" imgW="25398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2178" y="1394856"/>
                        <a:ext cx="5881687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808151" y="2210034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其中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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为锥面</a:t>
            </a:r>
            <a:endParaRPr lang="zh-CN" altLang="en-US" b="1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355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8296755"/>
              </p:ext>
            </p:extLst>
          </p:nvPr>
        </p:nvGraphicFramePr>
        <p:xfrm>
          <a:off x="4087261" y="2153163"/>
          <a:ext cx="2035130" cy="605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93" name="Equation" r:id="rId6" imgW="787320" imgH="228600" progId="Equation.DSMT4">
                  <p:embed/>
                </p:oleObj>
              </mc:Choice>
              <mc:Fallback>
                <p:oleObj name="Equation" r:id="rId6" imgW="7873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7261" y="2153163"/>
                        <a:ext cx="2035130" cy="6052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9524712" y="1124744"/>
            <a:ext cx="1990725" cy="2217737"/>
            <a:chOff x="4272" y="1296"/>
            <a:chExt cx="1254" cy="1397"/>
          </a:xfrm>
        </p:grpSpPr>
        <p:grpSp>
          <p:nvGrpSpPr>
            <p:cNvPr id="28703" name="Group 7"/>
            <p:cNvGrpSpPr>
              <a:grpSpLocks/>
            </p:cNvGrpSpPr>
            <p:nvPr/>
          </p:nvGrpSpPr>
          <p:grpSpPr bwMode="auto">
            <a:xfrm>
              <a:off x="4272" y="1632"/>
              <a:ext cx="1142" cy="672"/>
              <a:chOff x="4272" y="1632"/>
              <a:chExt cx="1142" cy="672"/>
            </a:xfrm>
          </p:grpSpPr>
          <p:graphicFrame>
            <p:nvGraphicFramePr>
              <p:cNvPr id="28715" name="Object 19"/>
              <p:cNvGraphicFramePr>
                <a:graphicFrameLocks noChangeAspect="1"/>
              </p:cNvGraphicFramePr>
              <p:nvPr/>
            </p:nvGraphicFramePr>
            <p:xfrm>
              <a:off x="5184" y="1872"/>
              <a:ext cx="230" cy="3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094" name="公式" r:id="rId8" imgW="142718" imgH="171331" progId="Equation.3">
                      <p:embed/>
                    </p:oleObj>
                  </mc:Choice>
                  <mc:Fallback>
                    <p:oleObj name="公式" r:id="rId8" imgW="142718" imgH="17133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84" y="1872"/>
                            <a:ext cx="230" cy="30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716" name="Freeform 9"/>
              <p:cNvSpPr>
                <a:spLocks/>
              </p:cNvSpPr>
              <p:nvPr/>
            </p:nvSpPr>
            <p:spPr bwMode="auto">
              <a:xfrm>
                <a:off x="4272" y="1776"/>
                <a:ext cx="1056" cy="528"/>
              </a:xfrm>
              <a:custGeom>
                <a:avLst/>
                <a:gdLst>
                  <a:gd name="T0" fmla="*/ 0 w 1056"/>
                  <a:gd name="T1" fmla="*/ 0 h 528"/>
                  <a:gd name="T2" fmla="*/ 528 w 1056"/>
                  <a:gd name="T3" fmla="*/ 528 h 528"/>
                  <a:gd name="T4" fmla="*/ 1056 w 1056"/>
                  <a:gd name="T5" fmla="*/ 0 h 528"/>
                  <a:gd name="T6" fmla="*/ 0 w 1056"/>
                  <a:gd name="T7" fmla="*/ 0 h 52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56"/>
                  <a:gd name="T13" fmla="*/ 0 h 528"/>
                  <a:gd name="T14" fmla="*/ 1056 w 1056"/>
                  <a:gd name="T15" fmla="*/ 528 h 52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56" h="528">
                    <a:moveTo>
                      <a:pt x="0" y="0"/>
                    </a:moveTo>
                    <a:lnTo>
                      <a:pt x="528" y="528"/>
                    </a:lnTo>
                    <a:lnTo>
                      <a:pt x="1056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1600"/>
                  </a:gs>
                  <a:gs pos="50000">
                    <a:srgbClr val="008000"/>
                  </a:gs>
                  <a:gs pos="100000">
                    <a:srgbClr val="0016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8717" name="Group 10"/>
              <p:cNvGrpSpPr>
                <a:grpSpLocks/>
              </p:cNvGrpSpPr>
              <p:nvPr/>
            </p:nvGrpSpPr>
            <p:grpSpPr bwMode="auto">
              <a:xfrm>
                <a:off x="4272" y="1632"/>
                <a:ext cx="1056" cy="288"/>
                <a:chOff x="4272" y="1632"/>
                <a:chExt cx="1056" cy="288"/>
              </a:xfrm>
            </p:grpSpPr>
            <p:sp>
              <p:nvSpPr>
                <p:cNvPr id="28719" name="Oval 11"/>
                <p:cNvSpPr>
                  <a:spLocks noChangeArrowheads="1"/>
                </p:cNvSpPr>
                <p:nvPr/>
              </p:nvSpPr>
              <p:spPr bwMode="auto">
                <a:xfrm>
                  <a:off x="4272" y="1632"/>
                  <a:ext cx="1056" cy="288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Blip>
                      <a:blip r:embed="rId5"/>
                    </a:buBlip>
                    <a:defRPr kumimoji="1" sz="28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Blip>
                      <a:blip r:embed="rId5"/>
                    </a:buBlip>
                    <a:defRPr kumimoji="1" sz="24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Blip>
                      <a:blip r:embed="rId5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Blip>
                      <a:blip r:embed="rId5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Blip>
                      <a:blip r:embed="rId5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5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5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5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5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00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graphicFrame>
              <p:nvGraphicFramePr>
                <p:cNvPr id="28720" name="Object 20"/>
                <p:cNvGraphicFramePr>
                  <a:graphicFrameLocks noChangeAspect="1"/>
                </p:cNvGraphicFramePr>
                <p:nvPr/>
              </p:nvGraphicFramePr>
              <p:xfrm>
                <a:off x="4800" y="1632"/>
                <a:ext cx="177" cy="24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0095" name="公式" r:id="rId10" imgW="104708" imgH="162011" progId="Equation.3">
                        <p:embed/>
                      </p:oleObj>
                    </mc:Choice>
                    <mc:Fallback>
                      <p:oleObj name="公式" r:id="rId10" imgW="104708" imgH="162011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00" y="1632"/>
                              <a:ext cx="177" cy="24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28718" name="Line 13"/>
              <p:cNvSpPr>
                <a:spLocks noChangeShapeType="1"/>
              </p:cNvSpPr>
              <p:nvPr/>
            </p:nvSpPr>
            <p:spPr bwMode="auto">
              <a:xfrm>
                <a:off x="4944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8704" name="Group 14"/>
            <p:cNvGrpSpPr>
              <a:grpSpLocks/>
            </p:cNvGrpSpPr>
            <p:nvPr/>
          </p:nvGrpSpPr>
          <p:grpSpPr bwMode="auto">
            <a:xfrm>
              <a:off x="4512" y="1296"/>
              <a:ext cx="1014" cy="1397"/>
              <a:chOff x="4512" y="1296"/>
              <a:chExt cx="1014" cy="1397"/>
            </a:xfrm>
          </p:grpSpPr>
          <p:sp>
            <p:nvSpPr>
              <p:cNvPr id="28705" name="Oval 15"/>
              <p:cNvSpPr>
                <a:spLocks noChangeArrowheads="1"/>
              </p:cNvSpPr>
              <p:nvPr/>
            </p:nvSpPr>
            <p:spPr bwMode="auto">
              <a:xfrm>
                <a:off x="4768" y="1792"/>
                <a:ext cx="32" cy="32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5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5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5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5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grpSp>
            <p:nvGrpSpPr>
              <p:cNvPr id="28706" name="Group 16"/>
              <p:cNvGrpSpPr>
                <a:grpSpLocks/>
              </p:cNvGrpSpPr>
              <p:nvPr/>
            </p:nvGrpSpPr>
            <p:grpSpPr bwMode="auto">
              <a:xfrm>
                <a:off x="4512" y="1296"/>
                <a:ext cx="1014" cy="1397"/>
                <a:chOff x="4512" y="1296"/>
                <a:chExt cx="1014" cy="1397"/>
              </a:xfrm>
            </p:grpSpPr>
            <p:graphicFrame>
              <p:nvGraphicFramePr>
                <p:cNvPr id="28707" name="Object 15"/>
                <p:cNvGraphicFramePr>
                  <a:graphicFrameLocks noChangeAspect="1"/>
                </p:cNvGraphicFramePr>
                <p:nvPr/>
              </p:nvGraphicFramePr>
              <p:xfrm>
                <a:off x="4623" y="2208"/>
                <a:ext cx="177" cy="19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0096" name="公式" r:id="rId12" imgW="104708" imgH="123659" progId="Equation.3">
                        <p:embed/>
                      </p:oleObj>
                    </mc:Choice>
                    <mc:Fallback>
                      <p:oleObj name="公式" r:id="rId12" imgW="104708" imgH="123659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23" y="2208"/>
                              <a:ext cx="177" cy="19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8708" name="Line 18"/>
                <p:cNvSpPr>
                  <a:spLocks noChangeShapeType="1"/>
                </p:cNvSpPr>
                <p:nvPr/>
              </p:nvSpPr>
              <p:spPr bwMode="auto">
                <a:xfrm>
                  <a:off x="4800" y="2304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709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4800" y="1776"/>
                  <a:ext cx="0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710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4512" y="2304"/>
                  <a:ext cx="288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711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4800" y="1344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28712" name="Object 16"/>
                <p:cNvGraphicFramePr>
                  <a:graphicFrameLocks noChangeAspect="1"/>
                </p:cNvGraphicFramePr>
                <p:nvPr/>
              </p:nvGraphicFramePr>
              <p:xfrm>
                <a:off x="4800" y="1296"/>
                <a:ext cx="177" cy="17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0097" name="公式" r:id="rId14" imgW="104708" imgH="104662" progId="Equation.3">
                        <p:embed/>
                      </p:oleObj>
                    </mc:Choice>
                    <mc:Fallback>
                      <p:oleObj name="公式" r:id="rId14" imgW="104708" imgH="104662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00" y="1296"/>
                              <a:ext cx="177" cy="1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8713" name="Object 17"/>
                <p:cNvGraphicFramePr>
                  <a:graphicFrameLocks noChangeAspect="1"/>
                </p:cNvGraphicFramePr>
                <p:nvPr/>
              </p:nvGraphicFramePr>
              <p:xfrm>
                <a:off x="5328" y="2304"/>
                <a:ext cx="198" cy="23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0098" name="公式" r:id="rId16" imgW="123713" imgH="143014" progId="Equation.3">
                        <p:embed/>
                      </p:oleObj>
                    </mc:Choice>
                    <mc:Fallback>
                      <p:oleObj name="公式" r:id="rId16" imgW="123713" imgH="143014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328" y="2304"/>
                              <a:ext cx="198" cy="23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8714" name="Object 18"/>
                <p:cNvGraphicFramePr>
                  <a:graphicFrameLocks noChangeAspect="1"/>
                </p:cNvGraphicFramePr>
                <p:nvPr/>
              </p:nvGraphicFramePr>
              <p:xfrm>
                <a:off x="4608" y="2496"/>
                <a:ext cx="177" cy="19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0099" name="公式" r:id="rId18" imgW="104708" imgH="123659" progId="Equation.3">
                        <p:embed/>
                      </p:oleObj>
                    </mc:Choice>
                    <mc:Fallback>
                      <p:oleObj name="公式" r:id="rId18" imgW="104708" imgH="123659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08" y="2496"/>
                              <a:ext cx="177" cy="19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sp>
        <p:nvSpPr>
          <p:cNvPr id="23577" name="Text Box 25"/>
          <p:cNvSpPr txBox="1">
            <a:spLocks noChangeArrowheads="1"/>
          </p:cNvSpPr>
          <p:nvPr/>
        </p:nvSpPr>
        <p:spPr bwMode="auto">
          <a:xfrm>
            <a:off x="1817675" y="3225446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解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:</a:t>
            </a: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作辅助面</a:t>
            </a:r>
          </a:p>
        </p:txBody>
      </p:sp>
      <p:graphicFrame>
        <p:nvGraphicFramePr>
          <p:cNvPr id="2357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0736711"/>
              </p:ext>
            </p:extLst>
          </p:nvPr>
        </p:nvGraphicFramePr>
        <p:xfrm>
          <a:off x="2352970" y="3724518"/>
          <a:ext cx="1694859" cy="577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00" name="Equation" r:id="rId20" imgW="685800" imgH="228600" progId="Equation.DSMT4">
                  <p:embed/>
                </p:oleObj>
              </mc:Choice>
              <mc:Fallback>
                <p:oleObj name="Equation" r:id="rId20" imgW="685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970" y="3724518"/>
                        <a:ext cx="1694859" cy="5778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400504"/>
              </p:ext>
            </p:extLst>
          </p:nvPr>
        </p:nvGraphicFramePr>
        <p:xfrm>
          <a:off x="4193140" y="3675794"/>
          <a:ext cx="3844530" cy="592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01" name="Equation" r:id="rId22" imgW="1701720" imgH="253800" progId="Equation.DSMT4">
                  <p:embed/>
                </p:oleObj>
              </mc:Choice>
              <mc:Fallback>
                <p:oleObj name="Equation" r:id="rId22" imgW="17017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3140" y="3675794"/>
                        <a:ext cx="3844530" cy="5925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80" name="Text Box 28"/>
          <p:cNvSpPr txBox="1">
            <a:spLocks noChangeArrowheads="1"/>
          </p:cNvSpPr>
          <p:nvPr/>
        </p:nvSpPr>
        <p:spPr bwMode="auto">
          <a:xfrm>
            <a:off x="8037670" y="3691569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取上侧</a:t>
            </a:r>
          </a:p>
        </p:txBody>
      </p:sp>
      <p:graphicFrame>
        <p:nvGraphicFramePr>
          <p:cNvPr id="2358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5773166"/>
              </p:ext>
            </p:extLst>
          </p:nvPr>
        </p:nvGraphicFramePr>
        <p:xfrm>
          <a:off x="2624690" y="4780484"/>
          <a:ext cx="156845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02" name="Equation" r:id="rId24" imgW="685800" imgH="406080" progId="Equation.DSMT4">
                  <p:embed/>
                </p:oleObj>
              </mc:Choice>
              <mc:Fallback>
                <p:oleObj name="Equation" r:id="rId24" imgW="6858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690" y="4780484"/>
                        <a:ext cx="1568450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8064784"/>
              </p:ext>
            </p:extLst>
          </p:nvPr>
        </p:nvGraphicFramePr>
        <p:xfrm>
          <a:off x="3987035" y="4783659"/>
          <a:ext cx="84455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03" name="Equation" r:id="rId26" imgW="368280" imgH="406080" progId="Equation.DSMT4">
                  <p:embed/>
                </p:oleObj>
              </mc:Choice>
              <mc:Fallback>
                <p:oleObj name="Equation" r:id="rId26" imgW="3682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7035" y="4783659"/>
                        <a:ext cx="84455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1254270"/>
              </p:ext>
            </p:extLst>
          </p:nvPr>
        </p:nvGraphicFramePr>
        <p:xfrm>
          <a:off x="4696117" y="4904616"/>
          <a:ext cx="4828595" cy="514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04" name="Equation" r:id="rId28" imgW="2197080" imgH="228600" progId="Equation.DSMT4">
                  <p:embed/>
                </p:oleObj>
              </mc:Choice>
              <mc:Fallback>
                <p:oleObj name="Equation" r:id="rId28" imgW="2197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6117" y="4904616"/>
                        <a:ext cx="4828595" cy="5144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9025170"/>
              </p:ext>
            </p:extLst>
          </p:nvPr>
        </p:nvGraphicFramePr>
        <p:xfrm>
          <a:off x="5900634" y="4326727"/>
          <a:ext cx="3928878" cy="577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05" name="Equation" r:id="rId30" imgW="1600200" imgH="228600" progId="Equation.DSMT4">
                  <p:embed/>
                </p:oleObj>
              </mc:Choice>
              <mc:Fallback>
                <p:oleObj name="Equation" r:id="rId30" imgW="1600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0634" y="4326727"/>
                        <a:ext cx="3928878" cy="577889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85" name="Text Box 33"/>
          <p:cNvSpPr txBox="1">
            <a:spLocks noChangeArrowheads="1"/>
          </p:cNvSpPr>
          <p:nvPr/>
        </p:nvSpPr>
        <p:spPr bwMode="auto">
          <a:xfrm>
            <a:off x="6007606" y="2178458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介于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z =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0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及</a:t>
            </a:r>
            <a:endParaRPr lang="zh-CN" altLang="en-US" b="1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23586" name="Text Box 34"/>
          <p:cNvSpPr txBox="1">
            <a:spLocks noChangeArrowheads="1"/>
          </p:cNvSpPr>
          <p:nvPr/>
        </p:nvSpPr>
        <p:spPr bwMode="auto">
          <a:xfrm>
            <a:off x="1764219" y="2703221"/>
            <a:ext cx="563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z =  h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之间部分的下侧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. </a:t>
            </a:r>
            <a:endParaRPr lang="en-US" altLang="zh-CN" sz="2000" b="1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358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2343454"/>
              </p:ext>
            </p:extLst>
          </p:nvPr>
        </p:nvGraphicFramePr>
        <p:xfrm>
          <a:off x="1817675" y="4328593"/>
          <a:ext cx="1268424" cy="539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06" name="Equation" r:id="rId32" imgW="545760" imgH="228600" progId="Equation.DSMT4">
                  <p:embed/>
                </p:oleObj>
              </mc:Choice>
              <mc:Fallback>
                <p:oleObj name="Equation" r:id="rId32" imgW="545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7675" y="4328593"/>
                        <a:ext cx="1268424" cy="5399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36"/>
          <p:cNvGrpSpPr>
            <a:grpSpLocks/>
          </p:cNvGrpSpPr>
          <p:nvPr/>
        </p:nvGrpSpPr>
        <p:grpSpPr bwMode="auto">
          <a:xfrm>
            <a:off x="9524712" y="1570039"/>
            <a:ext cx="1676400" cy="601662"/>
            <a:chOff x="4464" y="288"/>
            <a:chExt cx="1056" cy="379"/>
          </a:xfrm>
        </p:grpSpPr>
        <p:grpSp>
          <p:nvGrpSpPr>
            <p:cNvPr id="28696" name="Group 37"/>
            <p:cNvGrpSpPr>
              <a:grpSpLocks/>
            </p:cNvGrpSpPr>
            <p:nvPr/>
          </p:nvGrpSpPr>
          <p:grpSpPr bwMode="auto">
            <a:xfrm>
              <a:off x="4464" y="288"/>
              <a:ext cx="1056" cy="379"/>
              <a:chOff x="4464" y="288"/>
              <a:chExt cx="1056" cy="379"/>
            </a:xfrm>
          </p:grpSpPr>
          <p:sp>
            <p:nvSpPr>
              <p:cNvPr id="28698" name="Oval 38"/>
              <p:cNvSpPr>
                <a:spLocks noChangeArrowheads="1"/>
              </p:cNvSpPr>
              <p:nvPr/>
            </p:nvSpPr>
            <p:spPr bwMode="auto">
              <a:xfrm>
                <a:off x="4464" y="336"/>
                <a:ext cx="1056" cy="288"/>
              </a:xfrm>
              <a:prstGeom prst="ellipse">
                <a:avLst/>
              </a:prstGeom>
              <a:solidFill>
                <a:srgbClr val="0099CC"/>
              </a:solidFill>
              <a:ln w="952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5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5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5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5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28699" name="Object 13"/>
              <p:cNvGraphicFramePr>
                <a:graphicFrameLocks noChangeAspect="1"/>
              </p:cNvGraphicFramePr>
              <p:nvPr/>
            </p:nvGraphicFramePr>
            <p:xfrm>
              <a:off x="5007" y="376"/>
              <a:ext cx="199" cy="2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107" name="公式" r:id="rId34" imgW="104708" imgH="162011" progId="Equation.3">
                      <p:embed/>
                    </p:oleObj>
                  </mc:Choice>
                  <mc:Fallback>
                    <p:oleObj name="公式" r:id="rId34" imgW="104708" imgH="16201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07" y="376"/>
                            <a:ext cx="199" cy="2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700" name="Line 40"/>
              <p:cNvSpPr>
                <a:spLocks noChangeShapeType="1"/>
              </p:cNvSpPr>
              <p:nvPr/>
            </p:nvSpPr>
            <p:spPr bwMode="auto">
              <a:xfrm flipV="1">
                <a:off x="4992" y="28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8701" name="Object 14"/>
              <p:cNvGraphicFramePr>
                <a:graphicFrameLocks noChangeAspect="1"/>
              </p:cNvGraphicFramePr>
              <p:nvPr/>
            </p:nvGraphicFramePr>
            <p:xfrm>
              <a:off x="4656" y="336"/>
              <a:ext cx="358" cy="3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108" name="公式" r:id="rId36" imgW="181087" imgH="200005" progId="Equation.3">
                      <p:embed/>
                    </p:oleObj>
                  </mc:Choice>
                  <mc:Fallback>
                    <p:oleObj name="公式" r:id="rId36" imgW="181087" imgH="20000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6" y="336"/>
                            <a:ext cx="358" cy="3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702" name="Line 42"/>
              <p:cNvSpPr>
                <a:spLocks noChangeShapeType="1"/>
              </p:cNvSpPr>
              <p:nvPr/>
            </p:nvSpPr>
            <p:spPr bwMode="auto">
              <a:xfrm flipV="1">
                <a:off x="4992" y="48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8697" name="Oval 43"/>
            <p:cNvSpPr>
              <a:spLocks noChangeArrowheads="1"/>
            </p:cNvSpPr>
            <p:nvPr/>
          </p:nvSpPr>
          <p:spPr bwMode="auto">
            <a:xfrm>
              <a:off x="4969" y="489"/>
              <a:ext cx="32" cy="3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23596" name="Line 44"/>
          <p:cNvSpPr>
            <a:spLocks noChangeShapeType="1"/>
          </p:cNvSpPr>
          <p:nvPr/>
        </p:nvSpPr>
        <p:spPr bwMode="auto">
          <a:xfrm flipV="1">
            <a:off x="10365366" y="1397795"/>
            <a:ext cx="0" cy="533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97" name="Text Box 45"/>
          <p:cNvSpPr txBox="1">
            <a:spLocks noChangeArrowheads="1"/>
          </p:cNvSpPr>
          <p:nvPr/>
        </p:nvSpPr>
        <p:spPr bwMode="auto">
          <a:xfrm>
            <a:off x="2996284" y="4299924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  <a:sym typeface="Symbol" panose="05050102010706020507" pitchFamily="18" charset="2"/>
              </a:rPr>
              <a:t>所围区域为</a:t>
            </a:r>
            <a:r>
              <a:rPr lang="zh-CN" altLang="en-US" b="1" dirty="0">
                <a:solidFill>
                  <a:schemeClr val="tx2"/>
                </a:solidFill>
                <a:latin typeface="楷体_GB2312" pitchFamily="49" charset="-122"/>
                <a:ea typeface="宋体" panose="02010600030101010101" pitchFamily="2" charset="-122"/>
                <a:sym typeface="Symbol" panose="05050102010706020507" pitchFamily="18" charset="2"/>
              </a:rPr>
              <a:t></a:t>
            </a:r>
            <a:r>
              <a:rPr lang="en-US" altLang="zh-CN" b="1" dirty="0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</a:p>
        </p:txBody>
      </p:sp>
      <p:sp>
        <p:nvSpPr>
          <p:cNvPr id="23598" name="Text Box 46"/>
          <p:cNvSpPr txBox="1">
            <a:spLocks noChangeArrowheads="1"/>
          </p:cNvSpPr>
          <p:nvPr/>
        </p:nvSpPr>
        <p:spPr bwMode="auto">
          <a:xfrm>
            <a:off x="5237985" y="4326727"/>
            <a:ext cx="635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则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2359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0056043"/>
              </p:ext>
            </p:extLst>
          </p:nvPr>
        </p:nvGraphicFramePr>
        <p:xfrm>
          <a:off x="2811739" y="5611281"/>
          <a:ext cx="4170362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09" name="Equation" r:id="rId38" imgW="1739880" imgH="380880" progId="Equation.DSMT4">
                  <p:embed/>
                </p:oleObj>
              </mc:Choice>
              <mc:Fallback>
                <p:oleObj name="Equation" r:id="rId38" imgW="17398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1739" y="5611281"/>
                        <a:ext cx="4170362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0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542473"/>
              </p:ext>
            </p:extLst>
          </p:nvPr>
        </p:nvGraphicFramePr>
        <p:xfrm>
          <a:off x="6982101" y="5558893"/>
          <a:ext cx="2155825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10" name="Equation" r:id="rId40" imgW="888840" imgH="419040" progId="Equation.DSMT4">
                  <p:embed/>
                </p:oleObj>
              </mc:Choice>
              <mc:Fallback>
                <p:oleObj name="Equation" r:id="rId40" imgW="8888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2101" y="5558893"/>
                        <a:ext cx="2155825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333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3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3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3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3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3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7" grpId="0" autoUpdateAnimBg="0"/>
      <p:bldP spid="23580" grpId="0" autoUpdateAnimBg="0"/>
      <p:bldP spid="23596" grpId="0" animBg="1"/>
      <p:bldP spid="23597" grpId="0" autoUpdateAnimBg="0"/>
      <p:bldP spid="23598" grpId="0" build="p" autoUpdateAnimBg="0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441086"/>
              </p:ext>
            </p:extLst>
          </p:nvPr>
        </p:nvGraphicFramePr>
        <p:xfrm>
          <a:off x="2571655" y="1257188"/>
          <a:ext cx="4092575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51" name="Equation" r:id="rId3" imgW="1739880" imgH="380880" progId="Equation.DSMT4">
                  <p:embed/>
                </p:oleObj>
              </mc:Choice>
              <mc:Fallback>
                <p:oleObj name="Equation" r:id="rId3" imgW="17398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655" y="1257188"/>
                        <a:ext cx="4092575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3263288" y="2053230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由三重积分对称性</a:t>
            </a:r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>
            <a:off x="3087473" y="1962925"/>
            <a:ext cx="0" cy="1066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58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656865"/>
              </p:ext>
            </p:extLst>
          </p:nvPr>
        </p:nvGraphicFramePr>
        <p:xfrm>
          <a:off x="2900971" y="2951850"/>
          <a:ext cx="2790987" cy="757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52" name="Equation" r:id="rId6" imgW="1193760" imgH="317160" progId="Equation.DSMT4">
                  <p:embed/>
                </p:oleObj>
              </mc:Choice>
              <mc:Fallback>
                <p:oleObj name="Equation" r:id="rId6" imgW="119376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0971" y="2951850"/>
                        <a:ext cx="2790987" cy="7575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112924"/>
              </p:ext>
            </p:extLst>
          </p:nvPr>
        </p:nvGraphicFramePr>
        <p:xfrm>
          <a:off x="5615529" y="3029725"/>
          <a:ext cx="90387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53" name="Equation" r:id="rId8" imgW="393480" imgH="228600" progId="Equation.DSMT4">
                  <p:embed/>
                </p:oleObj>
              </mc:Choice>
              <mc:Fallback>
                <p:oleObj name="Equation" r:id="rId8" imgW="393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5529" y="3029725"/>
                        <a:ext cx="903875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7676214"/>
              </p:ext>
            </p:extLst>
          </p:nvPr>
        </p:nvGraphicFramePr>
        <p:xfrm>
          <a:off x="6664230" y="1257188"/>
          <a:ext cx="2008188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54" name="Equation" r:id="rId10" imgW="888840" imgH="419040" progId="Equation.DSMT4">
                  <p:embed/>
                </p:oleObj>
              </mc:Choice>
              <mc:Fallback>
                <p:oleObj name="Equation" r:id="rId10" imgW="8888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4230" y="1257188"/>
                        <a:ext cx="2008188" cy="966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1127707"/>
              </p:ext>
            </p:extLst>
          </p:nvPr>
        </p:nvGraphicFramePr>
        <p:xfrm>
          <a:off x="2949306" y="4539768"/>
          <a:ext cx="1485292" cy="939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55" name="Equation" r:id="rId12" imgW="647640" imgH="406080" progId="Equation.DSMT4">
                  <p:embed/>
                </p:oleObj>
              </mc:Choice>
              <mc:Fallback>
                <p:oleObj name="Equation" r:id="rId12" imgW="6476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9306" y="4539768"/>
                        <a:ext cx="1485292" cy="9399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9172573"/>
              </p:ext>
            </p:extLst>
          </p:nvPr>
        </p:nvGraphicFramePr>
        <p:xfrm>
          <a:off x="2949306" y="3738545"/>
          <a:ext cx="1183626" cy="801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56" name="Equation" r:id="rId14" imgW="507960" imgH="342720" progId="Equation.DSMT4">
                  <p:embed/>
                </p:oleObj>
              </mc:Choice>
              <mc:Fallback>
                <p:oleObj name="Equation" r:id="rId14" imgW="5079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9306" y="3738545"/>
                        <a:ext cx="1183626" cy="8012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128805"/>
              </p:ext>
            </p:extLst>
          </p:nvPr>
        </p:nvGraphicFramePr>
        <p:xfrm>
          <a:off x="4041517" y="3822751"/>
          <a:ext cx="820996" cy="589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57" name="Equation" r:id="rId16" imgW="317160" imgH="228600" progId="Equation.DSMT4">
                  <p:embed/>
                </p:oleObj>
              </mc:Choice>
              <mc:Fallback>
                <p:oleObj name="Equation" r:id="rId16" imgW="317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1517" y="3822751"/>
                        <a:ext cx="820996" cy="5898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329200"/>
              </p:ext>
            </p:extLst>
          </p:nvPr>
        </p:nvGraphicFramePr>
        <p:xfrm>
          <a:off x="4738295" y="3912445"/>
          <a:ext cx="506862" cy="495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58" name="Equation" r:id="rId18" imgW="203040" imgH="203040" progId="Equation.DSMT4">
                  <p:embed/>
                </p:oleObj>
              </mc:Choice>
              <mc:Fallback>
                <p:oleObj name="Equation" r:id="rId18" imgW="2030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8295" y="3912445"/>
                        <a:ext cx="506862" cy="4956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3195372"/>
              </p:ext>
            </p:extLst>
          </p:nvPr>
        </p:nvGraphicFramePr>
        <p:xfrm>
          <a:off x="5201213" y="3881400"/>
          <a:ext cx="878794" cy="51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59" name="Equation" r:id="rId20" imgW="393480" imgH="228600" progId="Equation.DSMT4">
                  <p:embed/>
                </p:oleObj>
              </mc:Choice>
              <mc:Fallback>
                <p:oleObj name="Equation" r:id="rId20" imgW="393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1213" y="3881400"/>
                        <a:ext cx="878794" cy="51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709" name="Group 14"/>
          <p:cNvGrpSpPr>
            <a:grpSpLocks/>
          </p:cNvGrpSpPr>
          <p:nvPr/>
        </p:nvGrpSpPr>
        <p:grpSpPr bwMode="auto">
          <a:xfrm>
            <a:off x="9033730" y="1842981"/>
            <a:ext cx="1990725" cy="2217737"/>
            <a:chOff x="4314" y="667"/>
            <a:chExt cx="1254" cy="1397"/>
          </a:xfrm>
        </p:grpSpPr>
        <p:grpSp>
          <p:nvGrpSpPr>
            <p:cNvPr id="29710" name="Group 15"/>
            <p:cNvGrpSpPr>
              <a:grpSpLocks/>
            </p:cNvGrpSpPr>
            <p:nvPr/>
          </p:nvGrpSpPr>
          <p:grpSpPr bwMode="auto">
            <a:xfrm>
              <a:off x="4314" y="667"/>
              <a:ext cx="1254" cy="1397"/>
              <a:chOff x="4272" y="1296"/>
              <a:chExt cx="1254" cy="1397"/>
            </a:xfrm>
          </p:grpSpPr>
          <p:grpSp>
            <p:nvGrpSpPr>
              <p:cNvPr id="29720" name="Group 16"/>
              <p:cNvGrpSpPr>
                <a:grpSpLocks/>
              </p:cNvGrpSpPr>
              <p:nvPr/>
            </p:nvGrpSpPr>
            <p:grpSpPr bwMode="auto">
              <a:xfrm>
                <a:off x="4272" y="1632"/>
                <a:ext cx="1142" cy="672"/>
                <a:chOff x="4272" y="1632"/>
                <a:chExt cx="1142" cy="672"/>
              </a:xfrm>
            </p:grpSpPr>
            <p:graphicFrame>
              <p:nvGraphicFramePr>
                <p:cNvPr id="29732" name="Object 18"/>
                <p:cNvGraphicFramePr>
                  <a:graphicFrameLocks noChangeAspect="1"/>
                </p:cNvGraphicFramePr>
                <p:nvPr/>
              </p:nvGraphicFramePr>
              <p:xfrm>
                <a:off x="5184" y="1872"/>
                <a:ext cx="230" cy="30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1460" name="公式" r:id="rId22" imgW="142718" imgH="171331" progId="Equation.3">
                        <p:embed/>
                      </p:oleObj>
                    </mc:Choice>
                    <mc:Fallback>
                      <p:oleObj name="公式" r:id="rId22" imgW="142718" imgH="171331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184" y="1872"/>
                              <a:ext cx="230" cy="30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9733" name="Freeform 18"/>
                <p:cNvSpPr>
                  <a:spLocks/>
                </p:cNvSpPr>
                <p:nvPr/>
              </p:nvSpPr>
              <p:spPr bwMode="auto">
                <a:xfrm>
                  <a:off x="4272" y="1776"/>
                  <a:ext cx="1056" cy="528"/>
                </a:xfrm>
                <a:custGeom>
                  <a:avLst/>
                  <a:gdLst>
                    <a:gd name="T0" fmla="*/ 0 w 1056"/>
                    <a:gd name="T1" fmla="*/ 0 h 528"/>
                    <a:gd name="T2" fmla="*/ 528 w 1056"/>
                    <a:gd name="T3" fmla="*/ 528 h 528"/>
                    <a:gd name="T4" fmla="*/ 1056 w 1056"/>
                    <a:gd name="T5" fmla="*/ 0 h 528"/>
                    <a:gd name="T6" fmla="*/ 0 w 1056"/>
                    <a:gd name="T7" fmla="*/ 0 h 52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056"/>
                    <a:gd name="T13" fmla="*/ 0 h 528"/>
                    <a:gd name="T14" fmla="*/ 1056 w 1056"/>
                    <a:gd name="T15" fmla="*/ 528 h 52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056" h="528">
                      <a:moveTo>
                        <a:pt x="0" y="0"/>
                      </a:moveTo>
                      <a:lnTo>
                        <a:pt x="528" y="528"/>
                      </a:lnTo>
                      <a:lnTo>
                        <a:pt x="105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01600"/>
                    </a:gs>
                    <a:gs pos="50000">
                      <a:srgbClr val="008000"/>
                    </a:gs>
                    <a:gs pos="100000">
                      <a:srgbClr val="0016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9734" name="Group 19"/>
                <p:cNvGrpSpPr>
                  <a:grpSpLocks/>
                </p:cNvGrpSpPr>
                <p:nvPr/>
              </p:nvGrpSpPr>
              <p:grpSpPr bwMode="auto">
                <a:xfrm>
                  <a:off x="4272" y="1632"/>
                  <a:ext cx="1056" cy="288"/>
                  <a:chOff x="4272" y="1632"/>
                  <a:chExt cx="1056" cy="288"/>
                </a:xfrm>
              </p:grpSpPr>
              <p:sp>
                <p:nvSpPr>
                  <p:cNvPr id="29736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632"/>
                    <a:ext cx="1056" cy="288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Blip>
                        <a:blip r:embed="rId5"/>
                      </a:buBlip>
                      <a:defRPr kumimoji="1" sz="2800">
                        <a:solidFill>
                          <a:srgbClr val="000099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Blip>
                        <a:blip r:embed="rId5"/>
                      </a:buBlip>
                      <a:defRPr kumimoji="1" sz="2400">
                        <a:solidFill>
                          <a:srgbClr val="000099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Blip>
                        <a:blip r:embed="rId5"/>
                      </a:buBlip>
                      <a:defRPr kumimoji="1" sz="2000">
                        <a:solidFill>
                          <a:srgbClr val="000099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Blip>
                        <a:blip r:embed="rId5"/>
                      </a:buBlip>
                      <a:defRPr kumimoji="1" sz="2000">
                        <a:solidFill>
                          <a:srgbClr val="000099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Blip>
                        <a:blip r:embed="rId5"/>
                      </a:buBlip>
                      <a:defRPr kumimoji="1" sz="2000">
                        <a:solidFill>
                          <a:srgbClr val="000099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5"/>
                      </a:buBlip>
                      <a:defRPr kumimoji="1" sz="2000">
                        <a:solidFill>
                          <a:srgbClr val="000099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5"/>
                      </a:buBlip>
                      <a:defRPr kumimoji="1" sz="2000">
                        <a:solidFill>
                          <a:srgbClr val="000099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5"/>
                      </a:buBlip>
                      <a:defRPr kumimoji="1" sz="2000">
                        <a:solidFill>
                          <a:srgbClr val="000099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5"/>
                      </a:buBlip>
                      <a:defRPr kumimoji="1" sz="2000">
                        <a:solidFill>
                          <a:srgbClr val="000099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000">
                      <a:solidFill>
                        <a:schemeClr val="tx1"/>
                      </a:solidFill>
                      <a:ea typeface="宋体" panose="02010600030101010101" pitchFamily="2" charset="-122"/>
                    </a:endParaRPr>
                  </a:p>
                </p:txBody>
              </p:sp>
              <p:graphicFrame>
                <p:nvGraphicFramePr>
                  <p:cNvPr id="29737" name="Object 19"/>
                  <p:cNvGraphicFramePr>
                    <a:graphicFrameLocks noChangeAspect="1"/>
                  </p:cNvGraphicFramePr>
                  <p:nvPr/>
                </p:nvGraphicFramePr>
                <p:xfrm>
                  <a:off x="4800" y="1632"/>
                  <a:ext cx="177" cy="24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1461" name="公式" r:id="rId24" imgW="104708" imgH="162011" progId="Equation.3">
                          <p:embed/>
                        </p:oleObj>
                      </mc:Choice>
                      <mc:Fallback>
                        <p:oleObj name="公式" r:id="rId24" imgW="104708" imgH="162011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5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800" y="1632"/>
                                <a:ext cx="177" cy="248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29735" name="Line 22"/>
                <p:cNvSpPr>
                  <a:spLocks noChangeShapeType="1"/>
                </p:cNvSpPr>
                <p:nvPr/>
              </p:nvSpPr>
              <p:spPr bwMode="auto">
                <a:xfrm>
                  <a:off x="4944" y="2016"/>
                  <a:ext cx="192" cy="192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721" name="Group 23"/>
              <p:cNvGrpSpPr>
                <a:grpSpLocks/>
              </p:cNvGrpSpPr>
              <p:nvPr/>
            </p:nvGrpSpPr>
            <p:grpSpPr bwMode="auto">
              <a:xfrm>
                <a:off x="4512" y="1296"/>
                <a:ext cx="1014" cy="1397"/>
                <a:chOff x="4512" y="1296"/>
                <a:chExt cx="1014" cy="1397"/>
              </a:xfrm>
            </p:grpSpPr>
            <p:sp>
              <p:nvSpPr>
                <p:cNvPr id="29722" name="Oval 24"/>
                <p:cNvSpPr>
                  <a:spLocks noChangeArrowheads="1"/>
                </p:cNvSpPr>
                <p:nvPr/>
              </p:nvSpPr>
              <p:spPr bwMode="auto">
                <a:xfrm>
                  <a:off x="4768" y="1792"/>
                  <a:ext cx="32" cy="32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Blip>
                      <a:blip r:embed="rId5"/>
                    </a:buBlip>
                    <a:defRPr kumimoji="1" sz="28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Blip>
                      <a:blip r:embed="rId5"/>
                    </a:buBlip>
                    <a:defRPr kumimoji="1" sz="24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Blip>
                      <a:blip r:embed="rId5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Blip>
                      <a:blip r:embed="rId5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Blip>
                      <a:blip r:embed="rId5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5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5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5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5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00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29723" name="Group 25"/>
                <p:cNvGrpSpPr>
                  <a:grpSpLocks/>
                </p:cNvGrpSpPr>
                <p:nvPr/>
              </p:nvGrpSpPr>
              <p:grpSpPr bwMode="auto">
                <a:xfrm>
                  <a:off x="4512" y="1296"/>
                  <a:ext cx="1014" cy="1397"/>
                  <a:chOff x="4512" y="1296"/>
                  <a:chExt cx="1014" cy="1397"/>
                </a:xfrm>
              </p:grpSpPr>
              <p:graphicFrame>
                <p:nvGraphicFramePr>
                  <p:cNvPr id="29724" name="Object 14"/>
                  <p:cNvGraphicFramePr>
                    <a:graphicFrameLocks noChangeAspect="1"/>
                  </p:cNvGraphicFramePr>
                  <p:nvPr/>
                </p:nvGraphicFramePr>
                <p:xfrm>
                  <a:off x="4623" y="2208"/>
                  <a:ext cx="177" cy="19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1462" name="公式" r:id="rId26" imgW="104708" imgH="123659" progId="Equation.3">
                          <p:embed/>
                        </p:oleObj>
                      </mc:Choice>
                      <mc:Fallback>
                        <p:oleObj name="公式" r:id="rId26" imgW="104708" imgH="123659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7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623" y="2208"/>
                                <a:ext cx="177" cy="197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29725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4800" y="2304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26" name="Line 2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800" y="1776"/>
                    <a:ext cx="0" cy="52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27" name="Line 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512" y="2304"/>
                    <a:ext cx="288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28" name="Line 3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800" y="1344"/>
                    <a:ext cx="0" cy="4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29729" name="Object 15"/>
                  <p:cNvGraphicFramePr>
                    <a:graphicFrameLocks noChangeAspect="1"/>
                  </p:cNvGraphicFramePr>
                  <p:nvPr/>
                </p:nvGraphicFramePr>
                <p:xfrm>
                  <a:off x="4800" y="1296"/>
                  <a:ext cx="177" cy="17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1463" name="公式" r:id="rId28" imgW="104708" imgH="104662" progId="Equation.3">
                          <p:embed/>
                        </p:oleObj>
                      </mc:Choice>
                      <mc:Fallback>
                        <p:oleObj name="公式" r:id="rId28" imgW="104708" imgH="104662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9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800" y="1296"/>
                                <a:ext cx="177" cy="177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9730" name="Object 16"/>
                  <p:cNvGraphicFramePr>
                    <a:graphicFrameLocks noChangeAspect="1"/>
                  </p:cNvGraphicFramePr>
                  <p:nvPr/>
                </p:nvGraphicFramePr>
                <p:xfrm>
                  <a:off x="5328" y="2304"/>
                  <a:ext cx="198" cy="23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1464" name="公式" r:id="rId30" imgW="123713" imgH="143014" progId="Equation.3">
                          <p:embed/>
                        </p:oleObj>
                      </mc:Choice>
                      <mc:Fallback>
                        <p:oleObj name="公式" r:id="rId30" imgW="123713" imgH="143014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1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328" y="2304"/>
                                <a:ext cx="198" cy="23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9731" name="Object 17"/>
                  <p:cNvGraphicFramePr>
                    <a:graphicFrameLocks noChangeAspect="1"/>
                  </p:cNvGraphicFramePr>
                  <p:nvPr/>
                </p:nvGraphicFramePr>
                <p:xfrm>
                  <a:off x="4608" y="2496"/>
                  <a:ext cx="177" cy="19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1465" name="公式" r:id="rId32" imgW="104708" imgH="123659" progId="Equation.3">
                          <p:embed/>
                        </p:oleObj>
                      </mc:Choice>
                      <mc:Fallback>
                        <p:oleObj name="公式" r:id="rId32" imgW="104708" imgH="123659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3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608" y="2496"/>
                                <a:ext cx="177" cy="197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</p:grpSp>
        <p:grpSp>
          <p:nvGrpSpPr>
            <p:cNvPr id="29711" name="Group 34"/>
            <p:cNvGrpSpPr>
              <a:grpSpLocks/>
            </p:cNvGrpSpPr>
            <p:nvPr/>
          </p:nvGrpSpPr>
          <p:grpSpPr bwMode="auto">
            <a:xfrm>
              <a:off x="4314" y="965"/>
              <a:ext cx="1056" cy="379"/>
              <a:chOff x="4464" y="288"/>
              <a:chExt cx="1056" cy="379"/>
            </a:xfrm>
          </p:grpSpPr>
          <p:grpSp>
            <p:nvGrpSpPr>
              <p:cNvPr id="29713" name="Group 35"/>
              <p:cNvGrpSpPr>
                <a:grpSpLocks/>
              </p:cNvGrpSpPr>
              <p:nvPr/>
            </p:nvGrpSpPr>
            <p:grpSpPr bwMode="auto">
              <a:xfrm>
                <a:off x="4464" y="288"/>
                <a:ext cx="1056" cy="379"/>
                <a:chOff x="4464" y="288"/>
                <a:chExt cx="1056" cy="379"/>
              </a:xfrm>
            </p:grpSpPr>
            <p:sp>
              <p:nvSpPr>
                <p:cNvPr id="29715" name="Oval 36"/>
                <p:cNvSpPr>
                  <a:spLocks noChangeArrowheads="1"/>
                </p:cNvSpPr>
                <p:nvPr/>
              </p:nvSpPr>
              <p:spPr bwMode="auto">
                <a:xfrm>
                  <a:off x="4464" y="336"/>
                  <a:ext cx="1056" cy="288"/>
                </a:xfrm>
                <a:prstGeom prst="ellipse">
                  <a:avLst/>
                </a:prstGeom>
                <a:solidFill>
                  <a:srgbClr val="0099CC"/>
                </a:solidFill>
                <a:ln w="9525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Blip>
                      <a:blip r:embed="rId5"/>
                    </a:buBlip>
                    <a:defRPr kumimoji="1" sz="28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Blip>
                      <a:blip r:embed="rId5"/>
                    </a:buBlip>
                    <a:defRPr kumimoji="1" sz="24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Blip>
                      <a:blip r:embed="rId5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Blip>
                      <a:blip r:embed="rId5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Blip>
                      <a:blip r:embed="rId5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5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5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5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5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00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graphicFrame>
              <p:nvGraphicFramePr>
                <p:cNvPr id="29716" name="Object 12"/>
                <p:cNvGraphicFramePr>
                  <a:graphicFrameLocks noChangeAspect="1"/>
                </p:cNvGraphicFramePr>
                <p:nvPr/>
              </p:nvGraphicFramePr>
              <p:xfrm>
                <a:off x="5007" y="376"/>
                <a:ext cx="199" cy="27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1466" name="公式" r:id="rId34" imgW="104708" imgH="162011" progId="Equation.3">
                        <p:embed/>
                      </p:oleObj>
                    </mc:Choice>
                    <mc:Fallback>
                      <p:oleObj name="公式" r:id="rId34" imgW="104708" imgH="162011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007" y="376"/>
                              <a:ext cx="199" cy="27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9717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4992" y="28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29718" name="Object 13"/>
                <p:cNvGraphicFramePr>
                  <a:graphicFrameLocks noChangeAspect="1"/>
                </p:cNvGraphicFramePr>
                <p:nvPr/>
              </p:nvGraphicFramePr>
              <p:xfrm>
                <a:off x="4656" y="336"/>
                <a:ext cx="358" cy="33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1467" name="公式" r:id="rId36" imgW="181087" imgH="200005" progId="Equation.3">
                        <p:embed/>
                      </p:oleObj>
                    </mc:Choice>
                    <mc:Fallback>
                      <p:oleObj name="公式" r:id="rId36" imgW="181087" imgH="200005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56" y="336"/>
                              <a:ext cx="358" cy="33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9719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4992" y="4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9714" name="Oval 41"/>
              <p:cNvSpPr>
                <a:spLocks noChangeArrowheads="1"/>
              </p:cNvSpPr>
              <p:nvPr/>
            </p:nvSpPr>
            <p:spPr bwMode="auto">
              <a:xfrm>
                <a:off x="4969" y="489"/>
                <a:ext cx="32" cy="32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5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5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5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5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9712" name="Line 42"/>
            <p:cNvSpPr>
              <a:spLocks noChangeShapeType="1"/>
            </p:cNvSpPr>
            <p:nvPr/>
          </p:nvSpPr>
          <p:spPr bwMode="auto">
            <a:xfrm flipV="1">
              <a:off x="5082" y="816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05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autoUpdateAnimBg="0"/>
      <p:bldP spid="2458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030413" y="815141"/>
            <a:ext cx="1052512" cy="609600"/>
          </a:xfrm>
        </p:spPr>
        <p:txBody>
          <a:bodyPr/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2560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8862671"/>
              </p:ext>
            </p:extLst>
          </p:nvPr>
        </p:nvGraphicFramePr>
        <p:xfrm>
          <a:off x="2723123" y="1188437"/>
          <a:ext cx="7179654" cy="888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68" name="Equation" r:id="rId3" imgW="3162240" imgH="380880" progId="Equation.DSMT4">
                  <p:embed/>
                </p:oleObj>
              </mc:Choice>
              <mc:Fallback>
                <p:oleObj name="Equation" r:id="rId3" imgW="31622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3123" y="1188437"/>
                        <a:ext cx="7179654" cy="8885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2920396" y="791354"/>
            <a:ext cx="1930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设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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 为曲面</a:t>
            </a:r>
          </a:p>
        </p:txBody>
      </p:sp>
      <p:graphicFrame>
        <p:nvGraphicFramePr>
          <p:cNvPr id="3072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4127804"/>
              </p:ext>
            </p:extLst>
          </p:nvPr>
        </p:nvGraphicFramePr>
        <p:xfrm>
          <a:off x="4799391" y="775891"/>
          <a:ext cx="3705166" cy="558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69" name="Equation" r:id="rId6" imgW="1574640" imgH="228600" progId="Equation.DSMT4">
                  <p:embed/>
                </p:oleObj>
              </mc:Choice>
              <mc:Fallback>
                <p:oleObj name="Equation" r:id="rId6" imgW="1574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9391" y="775891"/>
                        <a:ext cx="3705166" cy="5580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8445747" y="779499"/>
            <a:ext cx="1897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取上侧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求 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1930119" y="1959658"/>
            <a:ext cx="10064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解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: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  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2692794" y="1943616"/>
            <a:ext cx="3070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作取下侧的辅助面</a:t>
            </a:r>
          </a:p>
        </p:txBody>
      </p:sp>
      <p:graphicFrame>
        <p:nvGraphicFramePr>
          <p:cNvPr id="2560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9704243"/>
              </p:ext>
            </p:extLst>
          </p:nvPr>
        </p:nvGraphicFramePr>
        <p:xfrm>
          <a:off x="2613080" y="2441729"/>
          <a:ext cx="1606414" cy="638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70" name="Equation" r:id="rId8" imgW="583920" imgH="228600" progId="Equation.DSMT4">
                  <p:embed/>
                </p:oleObj>
              </mc:Choice>
              <mc:Fallback>
                <p:oleObj name="Equation" r:id="rId8" imgW="583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3080" y="2441729"/>
                        <a:ext cx="1606414" cy="638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1110030"/>
              </p:ext>
            </p:extLst>
          </p:nvPr>
        </p:nvGraphicFramePr>
        <p:xfrm>
          <a:off x="4437902" y="2424531"/>
          <a:ext cx="3851964" cy="634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71" name="Equation" r:id="rId10" imgW="1574640" imgH="253800" progId="Equation.DSMT4">
                  <p:embed/>
                </p:oleObj>
              </mc:Choice>
              <mc:Fallback>
                <p:oleObj name="Equation" r:id="rId10" imgW="15746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7902" y="2424531"/>
                        <a:ext cx="3851964" cy="6342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1873348"/>
              </p:ext>
            </p:extLst>
          </p:nvPr>
        </p:nvGraphicFramePr>
        <p:xfrm>
          <a:off x="2311696" y="3346164"/>
          <a:ext cx="582317" cy="387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72" name="Equation" r:id="rId12" imgW="253800" imgH="164880" progId="Equation.DSMT4">
                  <p:embed/>
                </p:oleObj>
              </mc:Choice>
              <mc:Fallback>
                <p:oleObj name="Equation" r:id="rId12" imgW="25380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696" y="3346164"/>
                        <a:ext cx="582317" cy="3870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4817202"/>
              </p:ext>
            </p:extLst>
          </p:nvPr>
        </p:nvGraphicFramePr>
        <p:xfrm>
          <a:off x="2843736" y="3217001"/>
          <a:ext cx="1493209" cy="959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73" name="Equation" r:id="rId14" imgW="634680" imgH="406080" progId="Equation.DSMT4">
                  <p:embed/>
                </p:oleObj>
              </mc:Choice>
              <mc:Fallback>
                <p:oleObj name="Equation" r:id="rId14" imgW="6346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736" y="3217001"/>
                        <a:ext cx="1493209" cy="9599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7519576"/>
              </p:ext>
            </p:extLst>
          </p:nvPr>
        </p:nvGraphicFramePr>
        <p:xfrm>
          <a:off x="2483747" y="4138661"/>
          <a:ext cx="2166938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74" name="Equation" r:id="rId16" imgW="952200" imgH="380880" progId="Equation.DSMT4">
                  <p:embed/>
                </p:oleObj>
              </mc:Choice>
              <mc:Fallback>
                <p:oleObj name="Equation" r:id="rId16" imgW="9522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47" y="4138661"/>
                        <a:ext cx="2166938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5728786"/>
              </p:ext>
            </p:extLst>
          </p:nvPr>
        </p:nvGraphicFramePr>
        <p:xfrm>
          <a:off x="6395169" y="4096822"/>
          <a:ext cx="205057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75" name="Equation" r:id="rId18" imgW="838080" imgH="228600" progId="Equation.DSMT4">
                  <p:embed/>
                </p:oleObj>
              </mc:Choice>
              <mc:Fallback>
                <p:oleObj name="Equation" r:id="rId18" imgW="838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5169" y="4096822"/>
                        <a:ext cx="2050578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2479347"/>
              </p:ext>
            </p:extLst>
          </p:nvPr>
        </p:nvGraphicFramePr>
        <p:xfrm>
          <a:off x="6008680" y="4040390"/>
          <a:ext cx="685800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76" name="Equation" r:id="rId20" imgW="279360" imgH="419040" progId="Equation.DSMT4">
                  <p:embed/>
                </p:oleObj>
              </mc:Choice>
              <mc:Fallback>
                <p:oleObj name="Equation" r:id="rId20" imgW="2793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8680" y="4040390"/>
                        <a:ext cx="685800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6621173"/>
              </p:ext>
            </p:extLst>
          </p:nvPr>
        </p:nvGraphicFramePr>
        <p:xfrm>
          <a:off x="4799221" y="4161868"/>
          <a:ext cx="1096962" cy="563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77" name="Equation" r:id="rId22" imgW="406080" imgH="203040" progId="Equation.DSMT4">
                  <p:embed/>
                </p:oleObj>
              </mc:Choice>
              <mc:Fallback>
                <p:oleObj name="Equation" r:id="rId22" imgW="406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9221" y="4161868"/>
                        <a:ext cx="1096962" cy="563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0977427"/>
              </p:ext>
            </p:extLst>
          </p:nvPr>
        </p:nvGraphicFramePr>
        <p:xfrm>
          <a:off x="2449650" y="4924840"/>
          <a:ext cx="1478326" cy="857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78" name="Equation" r:id="rId24" imgW="596880" imgH="342720" progId="Equation.DSMT4">
                  <p:embed/>
                </p:oleObj>
              </mc:Choice>
              <mc:Fallback>
                <p:oleObj name="Equation" r:id="rId24" imgW="5968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9650" y="4924840"/>
                        <a:ext cx="1478326" cy="8575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3270594"/>
              </p:ext>
            </p:extLst>
          </p:nvPr>
        </p:nvGraphicFramePr>
        <p:xfrm>
          <a:off x="3762375" y="4859208"/>
          <a:ext cx="1241425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79" name="Equation" r:id="rId26" imgW="482400" imgH="342720" progId="Equation.DSMT4">
                  <p:embed/>
                </p:oleObj>
              </mc:Choice>
              <mc:Fallback>
                <p:oleObj name="Equation" r:id="rId26" imgW="48240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375" y="4859208"/>
                        <a:ext cx="1241425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9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3787972"/>
              </p:ext>
            </p:extLst>
          </p:nvPr>
        </p:nvGraphicFramePr>
        <p:xfrm>
          <a:off x="4923990" y="4802631"/>
          <a:ext cx="1377350" cy="936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80" name="Equation" r:id="rId28" imgW="545760" imgH="368280" progId="Equation.DSMT4">
                  <p:embed/>
                </p:oleObj>
              </mc:Choice>
              <mc:Fallback>
                <p:oleObj name="Equation" r:id="rId28" imgW="54576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3990" y="4802631"/>
                        <a:ext cx="1377350" cy="9365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002600"/>
              </p:ext>
            </p:extLst>
          </p:nvPr>
        </p:nvGraphicFramePr>
        <p:xfrm>
          <a:off x="6174177" y="4850169"/>
          <a:ext cx="2466036" cy="889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81" name="Equation" r:id="rId30" imgW="965160" imgH="342720" progId="Equation.DSMT4">
                  <p:embed/>
                </p:oleObj>
              </mc:Choice>
              <mc:Fallback>
                <p:oleObj name="Equation" r:id="rId30" imgW="9651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4177" y="4850169"/>
                        <a:ext cx="2466036" cy="8890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1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1187392"/>
              </p:ext>
            </p:extLst>
          </p:nvPr>
        </p:nvGraphicFramePr>
        <p:xfrm>
          <a:off x="8504557" y="4821181"/>
          <a:ext cx="1400835" cy="884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82" name="Equation" r:id="rId32" imgW="545760" imgH="342720" progId="Equation.DSMT4">
                  <p:embed/>
                </p:oleObj>
              </mc:Choice>
              <mc:Fallback>
                <p:oleObj name="Equation" r:id="rId32" imgW="5457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4557" y="4821181"/>
                        <a:ext cx="1400835" cy="8845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2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3806670"/>
              </p:ext>
            </p:extLst>
          </p:nvPr>
        </p:nvGraphicFramePr>
        <p:xfrm>
          <a:off x="2556669" y="5568288"/>
          <a:ext cx="830262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83" name="Equation" r:id="rId34" imgW="342720" imgH="406080" progId="Equation.DSMT4">
                  <p:embed/>
                </p:oleObj>
              </mc:Choice>
              <mc:Fallback>
                <p:oleObj name="Equation" r:id="rId34" imgW="3427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6669" y="5568288"/>
                        <a:ext cx="830262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9858572" y="3206539"/>
            <a:ext cx="1622425" cy="1042987"/>
            <a:chOff x="4176" y="2160"/>
            <a:chExt cx="1136" cy="730"/>
          </a:xfrm>
        </p:grpSpPr>
        <p:grpSp>
          <p:nvGrpSpPr>
            <p:cNvPr id="30772" name="Group 24"/>
            <p:cNvGrpSpPr>
              <a:grpSpLocks/>
            </p:cNvGrpSpPr>
            <p:nvPr/>
          </p:nvGrpSpPr>
          <p:grpSpPr bwMode="auto">
            <a:xfrm>
              <a:off x="4176" y="2160"/>
              <a:ext cx="1067" cy="561"/>
              <a:chOff x="4176" y="2160"/>
              <a:chExt cx="1067" cy="561"/>
            </a:xfrm>
          </p:grpSpPr>
          <p:sp>
            <p:nvSpPr>
              <p:cNvPr id="30774" name="Oval 25"/>
              <p:cNvSpPr>
                <a:spLocks noChangeArrowheads="1"/>
              </p:cNvSpPr>
              <p:nvPr/>
            </p:nvSpPr>
            <p:spPr bwMode="auto">
              <a:xfrm>
                <a:off x="4191" y="2555"/>
                <a:ext cx="1030" cy="166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5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5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5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5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30775" name="Line 26"/>
              <p:cNvSpPr>
                <a:spLocks noChangeShapeType="1"/>
              </p:cNvSpPr>
              <p:nvPr/>
            </p:nvSpPr>
            <p:spPr bwMode="auto">
              <a:xfrm>
                <a:off x="5232" y="2160"/>
                <a:ext cx="11" cy="48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76" name="Line 27"/>
              <p:cNvSpPr>
                <a:spLocks noChangeShapeType="1"/>
              </p:cNvSpPr>
              <p:nvPr/>
            </p:nvSpPr>
            <p:spPr bwMode="auto">
              <a:xfrm>
                <a:off x="4176" y="2160"/>
                <a:ext cx="0" cy="48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30773" name="Object 26"/>
            <p:cNvGraphicFramePr>
              <a:graphicFrameLocks noChangeAspect="1"/>
            </p:cNvGraphicFramePr>
            <p:nvPr/>
          </p:nvGraphicFramePr>
          <p:xfrm>
            <a:off x="5167" y="2619"/>
            <a:ext cx="145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384" name="Equation" r:id="rId36" imgW="66697" imgH="143014" progId="Equation.3">
                    <p:embed/>
                  </p:oleObj>
                </mc:Choice>
                <mc:Fallback>
                  <p:oleObj name="Equation" r:id="rId36" imgW="66697" imgH="14301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7" y="2619"/>
                          <a:ext cx="145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9860213" y="1734344"/>
            <a:ext cx="2000250" cy="2820988"/>
            <a:chOff x="4167" y="1135"/>
            <a:chExt cx="1401" cy="1974"/>
          </a:xfrm>
        </p:grpSpPr>
        <p:sp>
          <p:nvSpPr>
            <p:cNvPr id="30765" name="Line 30"/>
            <p:cNvSpPr>
              <a:spLocks noChangeShapeType="1"/>
            </p:cNvSpPr>
            <p:nvPr/>
          </p:nvSpPr>
          <p:spPr bwMode="auto">
            <a:xfrm flipV="1">
              <a:off x="4704" y="1152"/>
              <a:ext cx="0" cy="14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6" name="Line 31"/>
            <p:cNvSpPr>
              <a:spLocks noChangeShapeType="1"/>
            </p:cNvSpPr>
            <p:nvPr/>
          </p:nvSpPr>
          <p:spPr bwMode="auto">
            <a:xfrm flipH="1">
              <a:off x="4167" y="2640"/>
              <a:ext cx="537" cy="34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7" name="Line 32"/>
            <p:cNvSpPr>
              <a:spLocks noChangeShapeType="1"/>
            </p:cNvSpPr>
            <p:nvPr/>
          </p:nvSpPr>
          <p:spPr bwMode="auto">
            <a:xfrm>
              <a:off x="4704" y="2640"/>
              <a:ext cx="81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768" name="Object 22"/>
            <p:cNvGraphicFramePr>
              <a:graphicFrameLocks noChangeAspect="1"/>
            </p:cNvGraphicFramePr>
            <p:nvPr/>
          </p:nvGraphicFramePr>
          <p:xfrm>
            <a:off x="4512" y="1135"/>
            <a:ext cx="207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385" name="Equation" r:id="rId38" imgW="104708" imgH="104662" progId="Equation.3">
                    <p:embed/>
                  </p:oleObj>
                </mc:Choice>
                <mc:Fallback>
                  <p:oleObj name="Equation" r:id="rId38" imgW="104708" imgH="10466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1135"/>
                          <a:ext cx="207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69" name="Object 23"/>
            <p:cNvGraphicFramePr>
              <a:graphicFrameLocks noChangeAspect="1"/>
            </p:cNvGraphicFramePr>
            <p:nvPr/>
          </p:nvGraphicFramePr>
          <p:xfrm>
            <a:off x="4449" y="2544"/>
            <a:ext cx="20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386" name="Equation" r:id="rId40" imgW="104708" imgH="123659" progId="Equation.3">
                    <p:embed/>
                  </p:oleObj>
                </mc:Choice>
                <mc:Fallback>
                  <p:oleObj name="Equation" r:id="rId40" imgW="104708" imgH="12365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9" y="2544"/>
                          <a:ext cx="207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70" name="Object 24"/>
            <p:cNvGraphicFramePr>
              <a:graphicFrameLocks noChangeAspect="1"/>
            </p:cNvGraphicFramePr>
            <p:nvPr/>
          </p:nvGraphicFramePr>
          <p:xfrm>
            <a:off x="4257" y="2880"/>
            <a:ext cx="20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387" name="Equation" r:id="rId42" imgW="104708" imgH="123659" progId="Equation.3">
                    <p:embed/>
                  </p:oleObj>
                </mc:Choice>
                <mc:Fallback>
                  <p:oleObj name="Equation" r:id="rId42" imgW="104708" imgH="12365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7" y="2880"/>
                          <a:ext cx="207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71" name="Object 25"/>
            <p:cNvGraphicFramePr>
              <a:graphicFrameLocks noChangeAspect="1"/>
            </p:cNvGraphicFramePr>
            <p:nvPr/>
          </p:nvGraphicFramePr>
          <p:xfrm>
            <a:off x="5340" y="2668"/>
            <a:ext cx="22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388" name="Equation" r:id="rId44" imgW="123713" imgH="143014" progId="Equation.3">
                    <p:embed/>
                  </p:oleObj>
                </mc:Choice>
                <mc:Fallback>
                  <p:oleObj name="Equation" r:id="rId44" imgW="123713" imgH="14301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40" y="2668"/>
                          <a:ext cx="228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9878256" y="1965933"/>
            <a:ext cx="1751013" cy="1362075"/>
            <a:chOff x="4176" y="1266"/>
            <a:chExt cx="1226" cy="953"/>
          </a:xfrm>
        </p:grpSpPr>
        <p:grpSp>
          <p:nvGrpSpPr>
            <p:cNvPr id="30754" name="Group 38"/>
            <p:cNvGrpSpPr>
              <a:grpSpLocks/>
            </p:cNvGrpSpPr>
            <p:nvPr/>
          </p:nvGrpSpPr>
          <p:grpSpPr bwMode="auto">
            <a:xfrm>
              <a:off x="4176" y="1266"/>
              <a:ext cx="1062" cy="953"/>
              <a:chOff x="4176" y="1266"/>
              <a:chExt cx="1062" cy="953"/>
            </a:xfrm>
          </p:grpSpPr>
          <p:graphicFrame>
            <p:nvGraphicFramePr>
              <p:cNvPr id="30756" name="Object 20"/>
              <p:cNvGraphicFramePr>
                <a:graphicFrameLocks noChangeAspect="1"/>
              </p:cNvGraphicFramePr>
              <p:nvPr/>
            </p:nvGraphicFramePr>
            <p:xfrm>
              <a:off x="4704" y="1266"/>
              <a:ext cx="207" cy="2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389" name="Equation" r:id="rId46" imgW="104708" imgH="143014" progId="Equation.3">
                      <p:embed/>
                    </p:oleObj>
                  </mc:Choice>
                  <mc:Fallback>
                    <p:oleObj name="Equation" r:id="rId46" imgW="104708" imgH="14301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04" y="1266"/>
                            <a:ext cx="207" cy="27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0757" name="Group 40"/>
              <p:cNvGrpSpPr>
                <a:grpSpLocks/>
              </p:cNvGrpSpPr>
              <p:nvPr/>
            </p:nvGrpSpPr>
            <p:grpSpPr bwMode="auto">
              <a:xfrm>
                <a:off x="4176" y="1521"/>
                <a:ext cx="1062" cy="698"/>
                <a:chOff x="4176" y="1521"/>
                <a:chExt cx="1062" cy="698"/>
              </a:xfrm>
            </p:grpSpPr>
            <p:sp>
              <p:nvSpPr>
                <p:cNvPr id="30758" name="Arc 41"/>
                <p:cNvSpPr>
                  <a:spLocks/>
                </p:cNvSpPr>
                <p:nvPr/>
              </p:nvSpPr>
              <p:spPr bwMode="auto">
                <a:xfrm>
                  <a:off x="4182" y="1521"/>
                  <a:ext cx="1056" cy="629"/>
                </a:xfrm>
                <a:custGeom>
                  <a:avLst/>
                  <a:gdLst>
                    <a:gd name="T0" fmla="*/ 0 w 43200"/>
                    <a:gd name="T1" fmla="*/ 0 h 22952"/>
                    <a:gd name="T2" fmla="*/ 0 w 43200"/>
                    <a:gd name="T3" fmla="*/ 0 h 22952"/>
                    <a:gd name="T4" fmla="*/ 0 w 43200"/>
                    <a:gd name="T5" fmla="*/ 0 h 22952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952"/>
                    <a:gd name="T11" fmla="*/ 43200 w 43200"/>
                    <a:gd name="T12" fmla="*/ 22952 h 2295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952" fill="none" extrusionOk="0">
                      <a:moveTo>
                        <a:pt x="42" y="22951"/>
                      </a:moveTo>
                      <a:cubicBezTo>
                        <a:pt x="14" y="22501"/>
                        <a:pt x="0" y="22050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1893"/>
                        <a:pt x="43194" y="22187"/>
                        <a:pt x="43182" y="22481"/>
                      </a:cubicBezTo>
                    </a:path>
                    <a:path w="43200" h="22952" stroke="0" extrusionOk="0">
                      <a:moveTo>
                        <a:pt x="42" y="22951"/>
                      </a:moveTo>
                      <a:cubicBezTo>
                        <a:pt x="14" y="22501"/>
                        <a:pt x="0" y="22050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1893"/>
                        <a:pt x="43194" y="22187"/>
                        <a:pt x="43182" y="22481"/>
                      </a:cubicBezTo>
                      <a:lnTo>
                        <a:pt x="21600" y="21600"/>
                      </a:lnTo>
                      <a:lnTo>
                        <a:pt x="42" y="22951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185E18"/>
                    </a:gs>
                    <a:gs pos="50000">
                      <a:srgbClr val="33CC33"/>
                    </a:gs>
                    <a:gs pos="100000">
                      <a:srgbClr val="185E18"/>
                    </a:gs>
                  </a:gsLst>
                  <a:lin ang="0" scaled="1"/>
                </a:gradFill>
                <a:ln w="9525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0759" name="Group 42"/>
                <p:cNvGrpSpPr>
                  <a:grpSpLocks/>
                </p:cNvGrpSpPr>
                <p:nvPr/>
              </p:nvGrpSpPr>
              <p:grpSpPr bwMode="auto">
                <a:xfrm>
                  <a:off x="4176" y="2064"/>
                  <a:ext cx="1060" cy="155"/>
                  <a:chOff x="2815" y="2018"/>
                  <a:chExt cx="1060" cy="155"/>
                </a:xfrm>
              </p:grpSpPr>
              <p:sp>
                <p:nvSpPr>
                  <p:cNvPr id="30763" name="Arc 43"/>
                  <p:cNvSpPr>
                    <a:spLocks/>
                  </p:cNvSpPr>
                  <p:nvPr/>
                </p:nvSpPr>
                <p:spPr bwMode="auto">
                  <a:xfrm>
                    <a:off x="2834" y="2018"/>
                    <a:ext cx="1041" cy="88"/>
                  </a:xfrm>
                  <a:custGeom>
                    <a:avLst/>
                    <a:gdLst>
                      <a:gd name="T0" fmla="*/ 0 w 43182"/>
                      <a:gd name="T1" fmla="*/ 0 h 21600"/>
                      <a:gd name="T2" fmla="*/ 0 w 43182"/>
                      <a:gd name="T3" fmla="*/ 0 h 21600"/>
                      <a:gd name="T4" fmla="*/ 0 w 43182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43182"/>
                      <a:gd name="T10" fmla="*/ 0 h 21600"/>
                      <a:gd name="T11" fmla="*/ 43182 w 43182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182" h="21600" fill="none" extrusionOk="0">
                        <a:moveTo>
                          <a:pt x="0" y="20709"/>
                        </a:moveTo>
                        <a:cubicBezTo>
                          <a:pt x="478" y="9136"/>
                          <a:pt x="9999" y="-1"/>
                          <a:pt x="21582" y="0"/>
                        </a:cubicBezTo>
                        <a:cubicBezTo>
                          <a:pt x="33511" y="0"/>
                          <a:pt x="43182" y="9670"/>
                          <a:pt x="43182" y="21600"/>
                        </a:cubicBezTo>
                      </a:path>
                      <a:path w="43182" h="21600" stroke="0" extrusionOk="0">
                        <a:moveTo>
                          <a:pt x="0" y="20709"/>
                        </a:moveTo>
                        <a:cubicBezTo>
                          <a:pt x="478" y="9136"/>
                          <a:pt x="9999" y="-1"/>
                          <a:pt x="21582" y="0"/>
                        </a:cubicBezTo>
                        <a:cubicBezTo>
                          <a:pt x="33511" y="0"/>
                          <a:pt x="43182" y="9670"/>
                          <a:pt x="43182" y="21600"/>
                        </a:cubicBezTo>
                        <a:lnTo>
                          <a:pt x="21582" y="21600"/>
                        </a:lnTo>
                        <a:lnTo>
                          <a:pt x="0" y="20709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185E18"/>
                      </a:gs>
                      <a:gs pos="50000">
                        <a:srgbClr val="33CC33"/>
                      </a:gs>
                      <a:gs pos="100000">
                        <a:srgbClr val="185E18"/>
                      </a:gs>
                    </a:gsLst>
                    <a:lin ang="0" scaled="1"/>
                  </a:gradFill>
                  <a:ln w="9525">
                    <a:solidFill>
                      <a:srgbClr val="33CC33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64" name="Arc 44"/>
                  <p:cNvSpPr>
                    <a:spLocks/>
                  </p:cNvSpPr>
                  <p:nvPr/>
                </p:nvSpPr>
                <p:spPr bwMode="auto">
                  <a:xfrm rot="10800000">
                    <a:off x="2815" y="2085"/>
                    <a:ext cx="1041" cy="88"/>
                  </a:xfrm>
                  <a:custGeom>
                    <a:avLst/>
                    <a:gdLst>
                      <a:gd name="T0" fmla="*/ 0 w 43190"/>
                      <a:gd name="T1" fmla="*/ 0 h 21600"/>
                      <a:gd name="T2" fmla="*/ 0 w 43190"/>
                      <a:gd name="T3" fmla="*/ 0 h 21600"/>
                      <a:gd name="T4" fmla="*/ 0 w 4319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43190"/>
                      <a:gd name="T10" fmla="*/ 0 h 21600"/>
                      <a:gd name="T11" fmla="*/ 43190 w 4319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190" h="21600" fill="none" extrusionOk="0">
                        <a:moveTo>
                          <a:pt x="0" y="20931"/>
                        </a:moveTo>
                        <a:cubicBezTo>
                          <a:pt x="361" y="9267"/>
                          <a:pt x="9921" y="-1"/>
                          <a:pt x="21590" y="0"/>
                        </a:cubicBezTo>
                        <a:cubicBezTo>
                          <a:pt x="33519" y="0"/>
                          <a:pt x="43190" y="9670"/>
                          <a:pt x="43190" y="21600"/>
                        </a:cubicBezTo>
                      </a:path>
                      <a:path w="43190" h="21600" stroke="0" extrusionOk="0">
                        <a:moveTo>
                          <a:pt x="0" y="20931"/>
                        </a:moveTo>
                        <a:cubicBezTo>
                          <a:pt x="361" y="9267"/>
                          <a:pt x="9921" y="-1"/>
                          <a:pt x="21590" y="0"/>
                        </a:cubicBezTo>
                        <a:cubicBezTo>
                          <a:pt x="33519" y="0"/>
                          <a:pt x="43190" y="9670"/>
                          <a:pt x="43190" y="21600"/>
                        </a:cubicBezTo>
                        <a:lnTo>
                          <a:pt x="21590" y="21600"/>
                        </a:lnTo>
                        <a:lnTo>
                          <a:pt x="0" y="2093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185E18"/>
                      </a:gs>
                      <a:gs pos="50000">
                        <a:srgbClr val="33CC33"/>
                      </a:gs>
                      <a:gs pos="100000">
                        <a:srgbClr val="185E18"/>
                      </a:gs>
                    </a:gsLst>
                    <a:lin ang="0" scaled="1"/>
                  </a:gradFill>
                  <a:ln w="9525">
                    <a:solidFill>
                      <a:srgbClr val="33CC33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aphicFrame>
              <p:nvGraphicFramePr>
                <p:cNvPr id="30760" name="Object 21"/>
                <p:cNvGraphicFramePr>
                  <a:graphicFrameLocks noChangeAspect="1"/>
                </p:cNvGraphicFramePr>
                <p:nvPr/>
              </p:nvGraphicFramePr>
              <p:xfrm>
                <a:off x="4752" y="1938"/>
                <a:ext cx="146" cy="27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6390" name="Equation" r:id="rId48" imgW="66697" imgH="143014" progId="Equation.3">
                        <p:embed/>
                      </p:oleObj>
                    </mc:Choice>
                    <mc:Fallback>
                      <p:oleObj name="Equation" r:id="rId48" imgW="66697" imgH="143014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52" y="1938"/>
                              <a:ext cx="146" cy="27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0761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4704" y="1536"/>
                  <a:ext cx="0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62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4944" y="1536"/>
                  <a:ext cx="192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30755" name="Object 19"/>
            <p:cNvGraphicFramePr>
              <a:graphicFrameLocks noChangeAspect="1"/>
            </p:cNvGraphicFramePr>
            <p:nvPr/>
          </p:nvGraphicFramePr>
          <p:xfrm>
            <a:off x="5174" y="1670"/>
            <a:ext cx="228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391" name="Equation" r:id="rId50" imgW="123713" imgH="133337" progId="Equation.3">
                    <p:embed/>
                  </p:oleObj>
                </mc:Choice>
                <mc:Fallback>
                  <p:oleObj name="Equation" r:id="rId50" imgW="123713" imgH="13333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4" y="1670"/>
                          <a:ext cx="228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49"/>
          <p:cNvGrpSpPr>
            <a:grpSpLocks/>
          </p:cNvGrpSpPr>
          <p:nvPr/>
        </p:nvGrpSpPr>
        <p:grpSpPr bwMode="auto">
          <a:xfrm>
            <a:off x="9850654" y="3069285"/>
            <a:ext cx="1539875" cy="506412"/>
            <a:chOff x="4176" y="2064"/>
            <a:chExt cx="1060" cy="354"/>
          </a:xfrm>
        </p:grpSpPr>
        <p:grpSp>
          <p:nvGrpSpPr>
            <p:cNvPr id="30749" name="Group 50"/>
            <p:cNvGrpSpPr>
              <a:grpSpLocks/>
            </p:cNvGrpSpPr>
            <p:nvPr/>
          </p:nvGrpSpPr>
          <p:grpSpPr bwMode="auto">
            <a:xfrm>
              <a:off x="4176" y="2064"/>
              <a:ext cx="1060" cy="155"/>
              <a:chOff x="2815" y="2018"/>
              <a:chExt cx="1060" cy="155"/>
            </a:xfrm>
          </p:grpSpPr>
          <p:sp>
            <p:nvSpPr>
              <p:cNvPr id="30752" name="Arc 51"/>
              <p:cNvSpPr>
                <a:spLocks/>
              </p:cNvSpPr>
              <p:nvPr/>
            </p:nvSpPr>
            <p:spPr bwMode="auto">
              <a:xfrm>
                <a:off x="2834" y="2018"/>
                <a:ext cx="1041" cy="88"/>
              </a:xfrm>
              <a:custGeom>
                <a:avLst/>
                <a:gdLst>
                  <a:gd name="T0" fmla="*/ 0 w 43182"/>
                  <a:gd name="T1" fmla="*/ 0 h 21600"/>
                  <a:gd name="T2" fmla="*/ 0 w 43182"/>
                  <a:gd name="T3" fmla="*/ 0 h 21600"/>
                  <a:gd name="T4" fmla="*/ 0 w 43182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2"/>
                  <a:gd name="T10" fmla="*/ 0 h 21600"/>
                  <a:gd name="T11" fmla="*/ 43182 w 4318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2" h="21600" fill="none" extrusionOk="0">
                    <a:moveTo>
                      <a:pt x="0" y="20709"/>
                    </a:moveTo>
                    <a:cubicBezTo>
                      <a:pt x="478" y="9136"/>
                      <a:pt x="9999" y="-1"/>
                      <a:pt x="21582" y="0"/>
                    </a:cubicBezTo>
                    <a:cubicBezTo>
                      <a:pt x="33511" y="0"/>
                      <a:pt x="43182" y="9670"/>
                      <a:pt x="43182" y="21600"/>
                    </a:cubicBezTo>
                  </a:path>
                  <a:path w="43182" h="21600" stroke="0" extrusionOk="0">
                    <a:moveTo>
                      <a:pt x="0" y="20709"/>
                    </a:moveTo>
                    <a:cubicBezTo>
                      <a:pt x="478" y="9136"/>
                      <a:pt x="9999" y="-1"/>
                      <a:pt x="21582" y="0"/>
                    </a:cubicBezTo>
                    <a:cubicBezTo>
                      <a:pt x="33511" y="0"/>
                      <a:pt x="43182" y="9670"/>
                      <a:pt x="43182" y="21600"/>
                    </a:cubicBezTo>
                    <a:lnTo>
                      <a:pt x="21582" y="21600"/>
                    </a:lnTo>
                    <a:lnTo>
                      <a:pt x="0" y="20709"/>
                    </a:lnTo>
                    <a:close/>
                  </a:path>
                </a:pathLst>
              </a:custGeom>
              <a:solidFill>
                <a:srgbClr val="663300">
                  <a:alpha val="50195"/>
                </a:srgbClr>
              </a:solid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53" name="Arc 52"/>
              <p:cNvSpPr>
                <a:spLocks/>
              </p:cNvSpPr>
              <p:nvPr/>
            </p:nvSpPr>
            <p:spPr bwMode="auto">
              <a:xfrm rot="10800000">
                <a:off x="2815" y="2085"/>
                <a:ext cx="1041" cy="88"/>
              </a:xfrm>
              <a:custGeom>
                <a:avLst/>
                <a:gdLst>
                  <a:gd name="T0" fmla="*/ 0 w 43190"/>
                  <a:gd name="T1" fmla="*/ 0 h 21600"/>
                  <a:gd name="T2" fmla="*/ 0 w 43190"/>
                  <a:gd name="T3" fmla="*/ 0 h 21600"/>
                  <a:gd name="T4" fmla="*/ 0 w 4319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90"/>
                  <a:gd name="T10" fmla="*/ 0 h 21600"/>
                  <a:gd name="T11" fmla="*/ 43190 w 4319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90" h="21600" fill="none" extrusionOk="0">
                    <a:moveTo>
                      <a:pt x="0" y="20931"/>
                    </a:moveTo>
                    <a:cubicBezTo>
                      <a:pt x="361" y="9267"/>
                      <a:pt x="9921" y="-1"/>
                      <a:pt x="21590" y="0"/>
                    </a:cubicBezTo>
                    <a:cubicBezTo>
                      <a:pt x="33519" y="0"/>
                      <a:pt x="43190" y="9670"/>
                      <a:pt x="43190" y="21600"/>
                    </a:cubicBezTo>
                  </a:path>
                  <a:path w="43190" h="21600" stroke="0" extrusionOk="0">
                    <a:moveTo>
                      <a:pt x="0" y="20931"/>
                    </a:moveTo>
                    <a:cubicBezTo>
                      <a:pt x="361" y="9267"/>
                      <a:pt x="9921" y="-1"/>
                      <a:pt x="21590" y="0"/>
                    </a:cubicBezTo>
                    <a:cubicBezTo>
                      <a:pt x="33519" y="0"/>
                      <a:pt x="43190" y="9670"/>
                      <a:pt x="43190" y="21600"/>
                    </a:cubicBezTo>
                    <a:lnTo>
                      <a:pt x="21590" y="21600"/>
                    </a:lnTo>
                    <a:lnTo>
                      <a:pt x="0" y="20931"/>
                    </a:lnTo>
                    <a:close/>
                  </a:path>
                </a:pathLst>
              </a:custGeom>
              <a:solidFill>
                <a:srgbClr val="663300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0750" name="Line 53"/>
            <p:cNvSpPr>
              <a:spLocks noChangeShapeType="1"/>
            </p:cNvSpPr>
            <p:nvPr/>
          </p:nvSpPr>
          <p:spPr bwMode="auto">
            <a:xfrm>
              <a:off x="4608" y="21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751" name="Object 18"/>
            <p:cNvGraphicFramePr>
              <a:graphicFrameLocks noChangeAspect="1"/>
            </p:cNvGraphicFramePr>
            <p:nvPr/>
          </p:nvGraphicFramePr>
          <p:xfrm>
            <a:off x="4270" y="2064"/>
            <a:ext cx="290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392" name="Equation" r:id="rId52" imgW="162082" imgH="200005" progId="Equation.3">
                    <p:embed/>
                  </p:oleObj>
                </mc:Choice>
                <mc:Fallback>
                  <p:oleObj name="Equation" r:id="rId52" imgW="162082" imgH="20000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0" y="2064"/>
                          <a:ext cx="290" cy="3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组合 6"/>
          <p:cNvGrpSpPr/>
          <p:nvPr/>
        </p:nvGrpSpPr>
        <p:grpSpPr>
          <a:xfrm>
            <a:off x="4671026" y="3106474"/>
            <a:ext cx="1524000" cy="533400"/>
            <a:chOff x="4777340" y="2925757"/>
            <a:chExt cx="1524000" cy="533400"/>
          </a:xfrm>
        </p:grpSpPr>
        <p:sp>
          <p:nvSpPr>
            <p:cNvPr id="25655" name="AutoShape 55"/>
            <p:cNvSpPr>
              <a:spLocks noChangeArrowheads="1"/>
            </p:cNvSpPr>
            <p:nvPr/>
          </p:nvSpPr>
          <p:spPr bwMode="auto">
            <a:xfrm>
              <a:off x="4777340" y="2925757"/>
              <a:ext cx="1524000" cy="533400"/>
            </a:xfrm>
            <a:prstGeom prst="wedgeRectCallout">
              <a:avLst>
                <a:gd name="adj1" fmla="val -67500"/>
                <a:gd name="adj2" fmla="val 170537"/>
              </a:avLst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000" b="1" dirty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4969670" y="2989639"/>
              <a:ext cx="11144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rgbClr val="FF0000"/>
                  </a:solidFill>
                </a:rPr>
                <a:t>用柱坐标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933296" y="3087778"/>
            <a:ext cx="1524000" cy="533400"/>
            <a:chOff x="6705600" y="2895600"/>
            <a:chExt cx="1524000" cy="533400"/>
          </a:xfrm>
        </p:grpSpPr>
        <p:sp>
          <p:nvSpPr>
            <p:cNvPr id="25656" name="AutoShape 56"/>
            <p:cNvSpPr>
              <a:spLocks noChangeArrowheads="1"/>
            </p:cNvSpPr>
            <p:nvPr/>
          </p:nvSpPr>
          <p:spPr bwMode="auto">
            <a:xfrm>
              <a:off x="6705600" y="2895600"/>
              <a:ext cx="1524000" cy="533400"/>
            </a:xfrm>
            <a:prstGeom prst="wedgeRectCallout">
              <a:avLst>
                <a:gd name="adj1" fmla="val -55000"/>
                <a:gd name="adj2" fmla="val 166963"/>
              </a:avLst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000" b="1" dirty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823915" y="2966560"/>
              <a:ext cx="11144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rgbClr val="FF0000"/>
                  </a:solidFill>
                </a:rPr>
                <a:t>用极坐标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95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7" grpId="0" build="p" autoUpdateAnimBg="0"/>
      <p:bldP spid="25608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99700" y="1003114"/>
            <a:ext cx="806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6759560"/>
              </p:ext>
            </p:extLst>
          </p:nvPr>
        </p:nvGraphicFramePr>
        <p:xfrm>
          <a:off x="1941231" y="907398"/>
          <a:ext cx="535305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05" name="Equation" r:id="rId3" imgW="2171520" imgH="279360" progId="Equation.DSMT4">
                  <p:embed/>
                </p:oleObj>
              </mc:Choice>
              <mc:Fallback>
                <p:oleObj name="Equation" r:id="rId3" imgW="21715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41231" y="907398"/>
                        <a:ext cx="5353050" cy="688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oup 37"/>
          <p:cNvGrpSpPr>
            <a:grpSpLocks/>
          </p:cNvGrpSpPr>
          <p:nvPr/>
        </p:nvGrpSpPr>
        <p:grpSpPr bwMode="auto">
          <a:xfrm>
            <a:off x="9202994" y="3494509"/>
            <a:ext cx="1724918" cy="1613568"/>
            <a:chOff x="5546" y="1453"/>
            <a:chExt cx="1042" cy="1151"/>
          </a:xfrm>
        </p:grpSpPr>
        <p:grpSp>
          <p:nvGrpSpPr>
            <p:cNvPr id="23" name="Group 40"/>
            <p:cNvGrpSpPr>
              <a:grpSpLocks/>
            </p:cNvGrpSpPr>
            <p:nvPr/>
          </p:nvGrpSpPr>
          <p:grpSpPr bwMode="auto">
            <a:xfrm>
              <a:off x="5546" y="1453"/>
              <a:ext cx="1042" cy="1151"/>
              <a:chOff x="5546" y="1453"/>
              <a:chExt cx="1042" cy="1151"/>
            </a:xfrm>
          </p:grpSpPr>
          <p:sp>
            <p:nvSpPr>
              <p:cNvPr id="24" name="Arc 41"/>
              <p:cNvSpPr>
                <a:spLocks/>
              </p:cNvSpPr>
              <p:nvPr/>
            </p:nvSpPr>
            <p:spPr bwMode="auto">
              <a:xfrm rot="14310572">
                <a:off x="5563" y="1436"/>
                <a:ext cx="1008" cy="1042"/>
              </a:xfrm>
              <a:custGeom>
                <a:avLst/>
                <a:gdLst>
                  <a:gd name="T0" fmla="*/ 0 w 43200"/>
                  <a:gd name="T1" fmla="*/ 0 h 22952"/>
                  <a:gd name="T2" fmla="*/ 0 w 43200"/>
                  <a:gd name="T3" fmla="*/ 0 h 22952"/>
                  <a:gd name="T4" fmla="*/ 0 w 43200"/>
                  <a:gd name="T5" fmla="*/ 0 h 22952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952"/>
                  <a:gd name="T11" fmla="*/ 43200 w 43200"/>
                  <a:gd name="T12" fmla="*/ 22952 h 229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952" fill="none" extrusionOk="0">
                    <a:moveTo>
                      <a:pt x="42" y="22951"/>
                    </a:moveTo>
                    <a:cubicBezTo>
                      <a:pt x="14" y="22501"/>
                      <a:pt x="0" y="2205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1893"/>
                      <a:pt x="43194" y="22187"/>
                      <a:pt x="43182" y="22481"/>
                    </a:cubicBezTo>
                  </a:path>
                  <a:path w="43200" h="22952" stroke="0" extrusionOk="0">
                    <a:moveTo>
                      <a:pt x="42" y="22951"/>
                    </a:moveTo>
                    <a:cubicBezTo>
                      <a:pt x="14" y="22501"/>
                      <a:pt x="0" y="2205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1893"/>
                      <a:pt x="43194" y="22187"/>
                      <a:pt x="43182" y="22481"/>
                    </a:cubicBezTo>
                    <a:lnTo>
                      <a:pt x="21600" y="21600"/>
                    </a:lnTo>
                    <a:lnTo>
                      <a:pt x="42" y="22951"/>
                    </a:lnTo>
                    <a:close/>
                  </a:path>
                </a:pathLst>
              </a:cu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47"/>
              <p:cNvSpPr>
                <a:spLocks noChangeShapeType="1"/>
              </p:cNvSpPr>
              <p:nvPr/>
            </p:nvSpPr>
            <p:spPr bwMode="auto">
              <a:xfrm flipH="1">
                <a:off x="5907" y="2288"/>
                <a:ext cx="109" cy="31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21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92460266"/>
                </p:ext>
              </p:extLst>
            </p:nvPr>
          </p:nvGraphicFramePr>
          <p:xfrm>
            <a:off x="5607" y="1747"/>
            <a:ext cx="228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06" name="Equation" r:id="rId5" imgW="123713" imgH="133337" progId="Equation.3">
                    <p:embed/>
                  </p:oleObj>
                </mc:Choice>
                <mc:Fallback>
                  <p:oleObj name="Equation" r:id="rId5" imgW="123713" imgH="13333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07" y="1747"/>
                          <a:ext cx="228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" name="Oval 25"/>
          <p:cNvSpPr>
            <a:spLocks noChangeArrowheads="1"/>
          </p:cNvSpPr>
          <p:nvPr/>
        </p:nvSpPr>
        <p:spPr bwMode="auto">
          <a:xfrm>
            <a:off x="10131493" y="3000494"/>
            <a:ext cx="1490086" cy="1420281"/>
          </a:xfrm>
          <a:prstGeom prst="ellipse">
            <a:avLst/>
          </a:prstGeom>
          <a:solidFill>
            <a:srgbClr val="FFFF00">
              <a:alpha val="43000"/>
            </a:srgbClr>
          </a:solidFill>
          <a:ln w="15875">
            <a:solidFill>
              <a:schemeClr val="tx1"/>
            </a:solidFill>
            <a:prstDash val="sysDash"/>
            <a:round/>
            <a:headEnd/>
            <a:tailEnd/>
          </a:ln>
          <a:extLst/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5603581"/>
              </p:ext>
            </p:extLst>
          </p:nvPr>
        </p:nvGraphicFramePr>
        <p:xfrm>
          <a:off x="1509720" y="1516773"/>
          <a:ext cx="5784561" cy="876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07" name="Equation" r:id="rId8" imgW="2514600" imgH="380880" progId="Equation.DSMT4">
                  <p:embed/>
                </p:oleObj>
              </mc:Choice>
              <mc:Fallback>
                <p:oleObj name="Equation" r:id="rId8" imgW="25146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09720" y="1516773"/>
                        <a:ext cx="5784561" cy="8760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文本框 36"/>
          <p:cNvSpPr txBox="1"/>
          <p:nvPr/>
        </p:nvSpPr>
        <p:spPr>
          <a:xfrm>
            <a:off x="961870" y="222368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9226306" y="2218682"/>
            <a:ext cx="2856888" cy="2740960"/>
            <a:chOff x="3567" y="1548"/>
            <a:chExt cx="2001" cy="1918"/>
          </a:xfrm>
        </p:grpSpPr>
        <p:sp>
          <p:nvSpPr>
            <p:cNvPr id="6" name="Line 30"/>
            <p:cNvSpPr>
              <a:spLocks noChangeShapeType="1"/>
            </p:cNvSpPr>
            <p:nvPr/>
          </p:nvSpPr>
          <p:spPr bwMode="auto">
            <a:xfrm flipV="1">
              <a:off x="4704" y="1621"/>
              <a:ext cx="0" cy="101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31"/>
            <p:cNvSpPr>
              <a:spLocks noChangeShapeType="1"/>
            </p:cNvSpPr>
            <p:nvPr/>
          </p:nvSpPr>
          <p:spPr bwMode="auto">
            <a:xfrm flipH="1">
              <a:off x="3567" y="2640"/>
              <a:ext cx="1137" cy="70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40517886"/>
                </p:ext>
              </p:extLst>
            </p:nvPr>
          </p:nvGraphicFramePr>
          <p:xfrm>
            <a:off x="4767" y="1548"/>
            <a:ext cx="207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08" name="Equation" r:id="rId10" imgW="104708" imgH="104662" progId="Equation.3">
                    <p:embed/>
                  </p:oleObj>
                </mc:Choice>
                <mc:Fallback>
                  <p:oleObj name="Equation" r:id="rId10" imgW="104708" imgH="10466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7" y="1548"/>
                          <a:ext cx="207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23"/>
            <p:cNvGraphicFramePr>
              <a:graphicFrameLocks noChangeAspect="1"/>
            </p:cNvGraphicFramePr>
            <p:nvPr/>
          </p:nvGraphicFramePr>
          <p:xfrm>
            <a:off x="4449" y="2544"/>
            <a:ext cx="20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09" name="Equation" r:id="rId12" imgW="104708" imgH="123659" progId="Equation.3">
                    <p:embed/>
                  </p:oleObj>
                </mc:Choice>
                <mc:Fallback>
                  <p:oleObj name="Equation" r:id="rId12" imgW="104708" imgH="12365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9" y="2544"/>
                          <a:ext cx="207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540101"/>
                </p:ext>
              </p:extLst>
            </p:nvPr>
          </p:nvGraphicFramePr>
          <p:xfrm>
            <a:off x="3623" y="3237"/>
            <a:ext cx="20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10" name="Equation" r:id="rId14" imgW="104708" imgH="123659" progId="Equation.3">
                    <p:embed/>
                  </p:oleObj>
                </mc:Choice>
                <mc:Fallback>
                  <p:oleObj name="Equation" r:id="rId14" imgW="104708" imgH="12365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3" y="3237"/>
                          <a:ext cx="207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25"/>
            <p:cNvGraphicFramePr>
              <a:graphicFrameLocks noChangeAspect="1"/>
            </p:cNvGraphicFramePr>
            <p:nvPr/>
          </p:nvGraphicFramePr>
          <p:xfrm>
            <a:off x="5340" y="2668"/>
            <a:ext cx="22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11" name="Equation" r:id="rId16" imgW="123713" imgH="143014" progId="Equation.3">
                    <p:embed/>
                  </p:oleObj>
                </mc:Choice>
                <mc:Fallback>
                  <p:oleObj name="Equation" r:id="rId16" imgW="123713" imgH="14301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40" y="2668"/>
                          <a:ext cx="228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Line 32"/>
            <p:cNvSpPr>
              <a:spLocks noChangeShapeType="1"/>
            </p:cNvSpPr>
            <p:nvPr/>
          </p:nvSpPr>
          <p:spPr bwMode="auto">
            <a:xfrm>
              <a:off x="4704" y="2640"/>
              <a:ext cx="81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3884451"/>
              </p:ext>
            </p:extLst>
          </p:nvPr>
        </p:nvGraphicFramePr>
        <p:xfrm>
          <a:off x="1539875" y="2200641"/>
          <a:ext cx="4574795" cy="567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12" name="Equation" r:id="rId18" imgW="1841400" imgH="228600" progId="Equation.DSMT4">
                  <p:embed/>
                </p:oleObj>
              </mc:Choice>
              <mc:Fallback>
                <p:oleObj name="Equation" r:id="rId18" imgW="1841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39875" y="2200641"/>
                        <a:ext cx="4574795" cy="567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379733"/>
              </p:ext>
            </p:extLst>
          </p:nvPr>
        </p:nvGraphicFramePr>
        <p:xfrm>
          <a:off x="983097" y="2765365"/>
          <a:ext cx="7219640" cy="599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13" name="Equation" r:id="rId20" imgW="2908080" imgH="241200" progId="Equation.DSMT4">
                  <p:embed/>
                </p:oleObj>
              </mc:Choice>
              <mc:Fallback>
                <p:oleObj name="Equation" r:id="rId20" imgW="29080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983097" y="2765365"/>
                        <a:ext cx="7219640" cy="599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4435234"/>
              </p:ext>
            </p:extLst>
          </p:nvPr>
        </p:nvGraphicFramePr>
        <p:xfrm>
          <a:off x="969817" y="3431061"/>
          <a:ext cx="3504193" cy="505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14" name="Equation" r:id="rId22" imgW="1409400" imgH="203040" progId="Equation.DSMT4">
                  <p:embed/>
                </p:oleObj>
              </mc:Choice>
              <mc:Fallback>
                <p:oleObj name="Equation" r:id="rId22" imgW="1409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969817" y="3431061"/>
                        <a:ext cx="3504193" cy="5051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5383888"/>
              </p:ext>
            </p:extLst>
          </p:nvPr>
        </p:nvGraphicFramePr>
        <p:xfrm>
          <a:off x="969817" y="3948750"/>
          <a:ext cx="2244767" cy="485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15" name="Equation" r:id="rId24" imgW="939600" imgH="203040" progId="Equation.DSMT4">
                  <p:embed/>
                </p:oleObj>
              </mc:Choice>
              <mc:Fallback>
                <p:oleObj name="Equation" r:id="rId24" imgW="9396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969817" y="3948750"/>
                        <a:ext cx="2244767" cy="485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文本框 41"/>
          <p:cNvSpPr txBox="1"/>
          <p:nvPr/>
        </p:nvSpPr>
        <p:spPr>
          <a:xfrm>
            <a:off x="7564080" y="1615596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(2018</a:t>
            </a:r>
            <a:r>
              <a:rPr lang="zh-CN" altLang="en-US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年考研题</a:t>
            </a:r>
            <a:r>
              <a:rPr lang="en-US" altLang="zh-CN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7118953"/>
              </p:ext>
            </p:extLst>
          </p:nvPr>
        </p:nvGraphicFramePr>
        <p:xfrm>
          <a:off x="969818" y="4393650"/>
          <a:ext cx="5016211" cy="960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16" name="Equation" r:id="rId26" imgW="2120760" imgH="406080" progId="Equation.DSMT4">
                  <p:embed/>
                </p:oleObj>
              </mc:Choice>
              <mc:Fallback>
                <p:oleObj name="Equation" r:id="rId26" imgW="21207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969818" y="4393650"/>
                        <a:ext cx="5016211" cy="9601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131399"/>
              </p:ext>
            </p:extLst>
          </p:nvPr>
        </p:nvGraphicFramePr>
        <p:xfrm>
          <a:off x="4473149" y="3407032"/>
          <a:ext cx="3578946" cy="580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17" name="Equation" r:id="rId28" imgW="1409400" imgH="228600" progId="Equation.DSMT4">
                  <p:embed/>
                </p:oleObj>
              </mc:Choice>
              <mc:Fallback>
                <p:oleObj name="Equation" r:id="rId28" imgW="1409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4473149" y="3407032"/>
                        <a:ext cx="3578946" cy="5802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6042502"/>
              </p:ext>
            </p:extLst>
          </p:nvPr>
        </p:nvGraphicFramePr>
        <p:xfrm>
          <a:off x="1182170" y="5163541"/>
          <a:ext cx="4345602" cy="1108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18" name="Equation" r:id="rId30" imgW="1841400" imgH="469800" progId="Equation.DSMT4">
                  <p:embed/>
                </p:oleObj>
              </mc:Choice>
              <mc:Fallback>
                <p:oleObj name="Equation" r:id="rId30" imgW="184140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182170" y="5163541"/>
                        <a:ext cx="4345602" cy="11088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1767380"/>
              </p:ext>
            </p:extLst>
          </p:nvPr>
        </p:nvGraphicFramePr>
        <p:xfrm>
          <a:off x="5527772" y="5353784"/>
          <a:ext cx="4072615" cy="918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19" name="Equation" r:id="rId32" imgW="1688760" imgH="380880" progId="Equation.DSMT4">
                  <p:embed/>
                </p:oleObj>
              </mc:Choice>
              <mc:Fallback>
                <p:oleObj name="Equation" r:id="rId32" imgW="16887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5527772" y="5353784"/>
                        <a:ext cx="4072615" cy="918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644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85614"/>
              </p:ext>
            </p:extLst>
          </p:nvPr>
        </p:nvGraphicFramePr>
        <p:xfrm>
          <a:off x="1020618" y="1101447"/>
          <a:ext cx="4987925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29" name="Equation" r:id="rId3" imgW="2070000" imgH="406080" progId="Equation.DSMT4">
                  <p:embed/>
                </p:oleObj>
              </mc:Choice>
              <mc:Fallback>
                <p:oleObj name="Equation" r:id="rId3" imgW="20700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0618" y="1101447"/>
                        <a:ext cx="4987925" cy="979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186692"/>
              </p:ext>
            </p:extLst>
          </p:nvPr>
        </p:nvGraphicFramePr>
        <p:xfrm>
          <a:off x="1020618" y="705924"/>
          <a:ext cx="5251455" cy="477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30" name="Equation" r:id="rId5" imgW="2374560" imgH="215640" progId="Equation.DSMT4">
                  <p:embed/>
                </p:oleObj>
              </mc:Choice>
              <mc:Fallback>
                <p:oleObj name="Equation" r:id="rId5" imgW="23745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20618" y="705924"/>
                        <a:ext cx="5251455" cy="47740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7202897"/>
              </p:ext>
            </p:extLst>
          </p:nvPr>
        </p:nvGraphicFramePr>
        <p:xfrm>
          <a:off x="6008543" y="1119569"/>
          <a:ext cx="4335463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31" name="Equation" r:id="rId7" imgW="1815840" imgH="406080" progId="Equation.DSMT4">
                  <p:embed/>
                </p:oleObj>
              </mc:Choice>
              <mc:Fallback>
                <p:oleObj name="Equation" r:id="rId7" imgW="18158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08543" y="1119569"/>
                        <a:ext cx="4335463" cy="969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000480"/>
              </p:ext>
            </p:extLst>
          </p:nvPr>
        </p:nvGraphicFramePr>
        <p:xfrm>
          <a:off x="1102205" y="2089532"/>
          <a:ext cx="1772946" cy="837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32" name="Equation" r:id="rId9" imgW="914400" imgH="431640" progId="Equation.DSMT4">
                  <p:embed/>
                </p:oleObj>
              </mc:Choice>
              <mc:Fallback>
                <p:oleObj name="Equation" r:id="rId9" imgW="9144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02205" y="2089532"/>
                        <a:ext cx="1772946" cy="83770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4477026"/>
              </p:ext>
            </p:extLst>
          </p:nvPr>
        </p:nvGraphicFramePr>
        <p:xfrm>
          <a:off x="1029853" y="2812047"/>
          <a:ext cx="4488437" cy="974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33" name="Equation" r:id="rId11" imgW="1930320" imgH="419040" progId="Equation.DSMT4">
                  <p:embed/>
                </p:oleObj>
              </mc:Choice>
              <mc:Fallback>
                <p:oleObj name="Equation" r:id="rId11" imgW="19303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29853" y="2812047"/>
                        <a:ext cx="4488437" cy="9744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263493"/>
              </p:ext>
            </p:extLst>
          </p:nvPr>
        </p:nvGraphicFramePr>
        <p:xfrm>
          <a:off x="5435164" y="2812046"/>
          <a:ext cx="5068007" cy="97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34" name="Equation" r:id="rId13" imgW="2171520" imgH="419040" progId="Equation.DSMT4">
                  <p:embed/>
                </p:oleObj>
              </mc:Choice>
              <mc:Fallback>
                <p:oleObj name="Equation" r:id="rId13" imgW="21715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435164" y="2812046"/>
                        <a:ext cx="5068007" cy="978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297502"/>
              </p:ext>
            </p:extLst>
          </p:nvPr>
        </p:nvGraphicFramePr>
        <p:xfrm>
          <a:off x="1029853" y="3546366"/>
          <a:ext cx="4308765" cy="1335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35" name="Equation" r:id="rId15" imgW="1803240" imgH="558720" progId="Equation.DSMT4">
                  <p:embed/>
                </p:oleObj>
              </mc:Choice>
              <mc:Fallback>
                <p:oleObj name="Equation" r:id="rId15" imgW="180324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029853" y="3546366"/>
                        <a:ext cx="4308765" cy="1335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469469"/>
              </p:ext>
            </p:extLst>
          </p:nvPr>
        </p:nvGraphicFramePr>
        <p:xfrm>
          <a:off x="5338618" y="3786511"/>
          <a:ext cx="1119228" cy="942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36" name="Equation" r:id="rId17" imgW="482400" imgH="406080" progId="Equation.DSMT4">
                  <p:embed/>
                </p:oleObj>
              </mc:Choice>
              <mc:Fallback>
                <p:oleObj name="Equation" r:id="rId17" imgW="4824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338618" y="3786511"/>
                        <a:ext cx="1119228" cy="9425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8227036"/>
              </p:ext>
            </p:extLst>
          </p:nvPr>
        </p:nvGraphicFramePr>
        <p:xfrm>
          <a:off x="1573592" y="4760975"/>
          <a:ext cx="534352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37" name="Equation" r:id="rId19" imgW="2323800" imgH="406080" progId="Equation.DSMT4">
                  <p:embed/>
                </p:oleObj>
              </mc:Choice>
              <mc:Fallback>
                <p:oleObj name="Equation" r:id="rId19" imgW="23238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73592" y="4760975"/>
                        <a:ext cx="5343525" cy="933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029853" y="488147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又</a:t>
            </a:r>
            <a:endParaRPr lang="zh-CN" altLang="en-US" sz="2800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7074225" y="482717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所以，</a:t>
            </a:r>
            <a:endParaRPr lang="zh-CN" altLang="en-US" sz="2800" b="1" dirty="0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638978"/>
              </p:ext>
            </p:extLst>
          </p:nvPr>
        </p:nvGraphicFramePr>
        <p:xfrm>
          <a:off x="1416484" y="5416589"/>
          <a:ext cx="715327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38" name="Equation" r:id="rId21" imgW="3111480" imgH="469800" progId="Equation.DSMT4">
                  <p:embed/>
                </p:oleObj>
              </mc:Choice>
              <mc:Fallback>
                <p:oleObj name="Equation" r:id="rId21" imgW="311148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416484" y="5416589"/>
                        <a:ext cx="7153275" cy="1079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290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2054912" y="722807"/>
            <a:ext cx="5549610" cy="762000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计算曲面积分</a:t>
            </a:r>
          </a:p>
        </p:txBody>
      </p:sp>
      <p:graphicFrame>
        <p:nvGraphicFramePr>
          <p:cNvPr id="2560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0875777"/>
              </p:ext>
            </p:extLst>
          </p:nvPr>
        </p:nvGraphicFramePr>
        <p:xfrm>
          <a:off x="2678908" y="1484944"/>
          <a:ext cx="5815013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9" name="Equation" r:id="rId3" imgW="2505097" imgH="295348" progId="Equation.DSMT4">
                  <p:embed/>
                </p:oleObj>
              </mc:Choice>
              <mc:Fallback>
                <p:oleObj name="Equation" r:id="rId3" imgW="2505097" imgH="29534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8908" y="1484944"/>
                        <a:ext cx="5815013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6522707"/>
              </p:ext>
            </p:extLst>
          </p:nvPr>
        </p:nvGraphicFramePr>
        <p:xfrm>
          <a:off x="2637535" y="2164557"/>
          <a:ext cx="5688013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50" name="Equation" r:id="rId5" imgW="2543108" imgH="295348" progId="Equation.DSMT4">
                  <p:embed/>
                </p:oleObj>
              </mc:Choice>
              <mc:Fallback>
                <p:oleObj name="Equation" r:id="rId5" imgW="2543108" imgH="29534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7535" y="2164557"/>
                        <a:ext cx="5688013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145507" y="2811465"/>
            <a:ext cx="21939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其中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为球面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355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5273183"/>
              </p:ext>
            </p:extLst>
          </p:nvPr>
        </p:nvGraphicFramePr>
        <p:xfrm>
          <a:off x="4191601" y="2780507"/>
          <a:ext cx="243205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51" name="Equation" r:id="rId8" imgW="943087" imgH="209683" progId="Equation.DSMT4">
                  <p:embed/>
                </p:oleObj>
              </mc:Choice>
              <mc:Fallback>
                <p:oleObj name="Equation" r:id="rId8" imgW="943087" imgH="20968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601" y="2780507"/>
                        <a:ext cx="243205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540823" y="2824818"/>
            <a:ext cx="13564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的外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侧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145507" y="3348038"/>
            <a:ext cx="29257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解：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由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Gauss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公式</a:t>
            </a:r>
          </a:p>
        </p:txBody>
      </p:sp>
      <p:graphicFrame>
        <p:nvGraphicFramePr>
          <p:cNvPr id="409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7671432"/>
              </p:ext>
            </p:extLst>
          </p:nvPr>
        </p:nvGraphicFramePr>
        <p:xfrm>
          <a:off x="2559846" y="3754440"/>
          <a:ext cx="5616188" cy="1020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52" name="Equation" r:id="rId10" imgW="2361960" imgH="419040" progId="Equation.DSMT4">
                  <p:embed/>
                </p:oleObj>
              </mc:Choice>
              <mc:Fallback>
                <p:oleObj name="Equation" r:id="rId10" imgW="23619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846" y="3754440"/>
                        <a:ext cx="5616188" cy="10205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5495525"/>
              </p:ext>
            </p:extLst>
          </p:nvPr>
        </p:nvGraphicFramePr>
        <p:xfrm>
          <a:off x="2559846" y="5551047"/>
          <a:ext cx="6053138" cy="1028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53" name="Equation" r:id="rId12" imgW="2628720" imgH="419040" progId="Equation.DSMT4">
                  <p:embed/>
                </p:oleObj>
              </mc:Choice>
              <mc:Fallback>
                <p:oleObj name="Equation" r:id="rId12" imgW="26287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846" y="5551047"/>
                        <a:ext cx="6053138" cy="10284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841081"/>
              </p:ext>
            </p:extLst>
          </p:nvPr>
        </p:nvGraphicFramePr>
        <p:xfrm>
          <a:off x="3017068" y="4670342"/>
          <a:ext cx="5880100" cy="985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54" name="Equation" r:id="rId14" imgW="2476440" imgH="406080" progId="Equation.DSMT4">
                  <p:embed/>
                </p:oleObj>
              </mc:Choice>
              <mc:Fallback>
                <p:oleObj name="Equation" r:id="rId14" imgW="24764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068" y="4670342"/>
                        <a:ext cx="5880100" cy="9853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761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>
          <a:xfrm>
            <a:off x="2037844" y="698543"/>
            <a:ext cx="5603875" cy="762000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计算曲面积分</a:t>
            </a:r>
          </a:p>
        </p:txBody>
      </p:sp>
      <p:graphicFrame>
        <p:nvGraphicFramePr>
          <p:cNvPr id="2560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0798162"/>
              </p:ext>
            </p:extLst>
          </p:nvPr>
        </p:nvGraphicFramePr>
        <p:xfrm>
          <a:off x="2863591" y="1372189"/>
          <a:ext cx="5360988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44" name="Equation" r:id="rId3" imgW="2311200" imgH="482400" progId="Equation.DSMT4">
                  <p:embed/>
                </p:oleObj>
              </mc:Choice>
              <mc:Fallback>
                <p:oleObj name="Equation" r:id="rId3" imgW="23112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3591" y="1372189"/>
                        <a:ext cx="5360988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14"/>
          <p:cNvGrpSpPr>
            <a:grpSpLocks/>
          </p:cNvGrpSpPr>
          <p:nvPr/>
        </p:nvGrpSpPr>
        <p:grpSpPr bwMode="auto">
          <a:xfrm>
            <a:off x="2208213" y="2419772"/>
            <a:ext cx="5797550" cy="576262"/>
            <a:chOff x="683568" y="1988840"/>
            <a:chExt cx="5798388" cy="576262"/>
          </a:xfrm>
        </p:grpSpPr>
        <p:sp>
          <p:nvSpPr>
            <p:cNvPr id="32779" name="TextBox 6"/>
            <p:cNvSpPr txBox="1">
              <a:spLocks noChangeArrowheads="1"/>
            </p:cNvSpPr>
            <p:nvPr/>
          </p:nvSpPr>
          <p:spPr bwMode="auto">
            <a:xfrm>
              <a:off x="683568" y="1988840"/>
              <a:ext cx="219322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其中</a:t>
              </a:r>
              <a:r>
                <a:rPr lang="zh-CN" altLang="en-US" b="1" dirty="0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为球面</a:t>
              </a:r>
              <a:endParaRPr lang="zh-CN" altLang="en-US" b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32780" name="Object 3"/>
            <p:cNvGraphicFramePr>
              <a:graphicFrameLocks noChangeAspect="1"/>
            </p:cNvGraphicFramePr>
            <p:nvPr/>
          </p:nvGraphicFramePr>
          <p:xfrm>
            <a:off x="2915816" y="1988840"/>
            <a:ext cx="2208213" cy="576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45" name="Equation" r:id="rId6" imgW="857384" imgH="209683" progId="Equation.DSMT4">
                    <p:embed/>
                  </p:oleObj>
                </mc:Choice>
                <mc:Fallback>
                  <p:oleObj name="Equation" r:id="rId6" imgW="857384" imgH="20968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5816" y="1988840"/>
                          <a:ext cx="2208213" cy="576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1" name="TextBox 8"/>
            <p:cNvSpPr txBox="1">
              <a:spLocks noChangeArrowheads="1"/>
            </p:cNvSpPr>
            <p:nvPr/>
          </p:nvSpPr>
          <p:spPr bwMode="auto">
            <a:xfrm>
              <a:off x="5220072" y="1988840"/>
              <a:ext cx="12618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>
                  <a:solidFill>
                    <a:schemeClr val="tx1"/>
                  </a:solidFill>
                  <a:ea typeface="宋体" panose="02010600030101010101" pitchFamily="2" charset="-122"/>
                </a:rPr>
                <a:t>的外侧</a:t>
              </a:r>
            </a:p>
          </p:txBody>
        </p:sp>
      </p:grp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037844" y="3110475"/>
            <a:ext cx="1266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解：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设</a:t>
            </a:r>
          </a:p>
        </p:txBody>
      </p:sp>
      <p:graphicFrame>
        <p:nvGraphicFramePr>
          <p:cNvPr id="4096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78018"/>
              </p:ext>
            </p:extLst>
          </p:nvPr>
        </p:nvGraphicFramePr>
        <p:xfrm>
          <a:off x="3527530" y="2818145"/>
          <a:ext cx="3902664" cy="819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46" name="Equation" r:id="rId8" imgW="1587240" imgH="330120" progId="Equation.DSMT4">
                  <p:embed/>
                </p:oleObj>
              </mc:Choice>
              <mc:Fallback>
                <p:oleObj name="Equation" r:id="rId8" imgW="15872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7530" y="2818145"/>
                        <a:ext cx="3902664" cy="8197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6581561" y="5040354"/>
            <a:ext cx="4404240" cy="523875"/>
            <a:chOff x="6630988" y="4883901"/>
            <a:chExt cx="4404240" cy="523875"/>
          </a:xfrm>
        </p:grpSpPr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6630988" y="4883901"/>
              <a:ext cx="9017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 smtClean="0">
                  <a:solidFill>
                    <a:schemeClr val="tx1"/>
                  </a:solidFill>
                  <a:ea typeface="宋体" panose="02010600030101010101" pitchFamily="2" charset="-122"/>
                </a:rPr>
                <a:t>且当</a:t>
              </a:r>
              <a:endParaRPr lang="zh-CN" altLang="en-US" b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3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43098516"/>
                </p:ext>
              </p:extLst>
            </p:nvPr>
          </p:nvGraphicFramePr>
          <p:xfrm>
            <a:off x="7439927" y="4902951"/>
            <a:ext cx="2773363" cy="504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47" name="Equation" r:id="rId10" imgW="1095487" imgH="181008" progId="Equation.DSMT4">
                    <p:embed/>
                  </p:oleObj>
                </mc:Choice>
                <mc:Fallback>
                  <p:oleObj name="Equation" r:id="rId10" imgW="1095487" imgH="18100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39927" y="4902951"/>
                          <a:ext cx="2773363" cy="504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10128766" y="4885488"/>
              <a:ext cx="906462" cy="52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时，</a:t>
              </a:r>
            </a:p>
          </p:txBody>
        </p:sp>
      </p:grpSp>
      <p:graphicFrame>
        <p:nvGraphicFramePr>
          <p:cNvPr id="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4878855"/>
              </p:ext>
            </p:extLst>
          </p:nvPr>
        </p:nvGraphicFramePr>
        <p:xfrm>
          <a:off x="4166779" y="5470515"/>
          <a:ext cx="2934237" cy="1073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48" name="Equation" r:id="rId12" imgW="1162184" imgH="409688" progId="Equation.DSMT4">
                  <p:embed/>
                </p:oleObj>
              </mc:Choice>
              <mc:Fallback>
                <p:oleObj name="Equation" r:id="rId12" imgW="1162184" imgH="40968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6779" y="5470515"/>
                        <a:ext cx="2934237" cy="10732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373337"/>
              </p:ext>
            </p:extLst>
          </p:nvPr>
        </p:nvGraphicFramePr>
        <p:xfrm>
          <a:off x="2208213" y="4973457"/>
          <a:ext cx="446881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49" name="Equation" r:id="rId14" imgW="1828800" imgH="228600" progId="Equation.DSMT4">
                  <p:embed/>
                </p:oleObj>
              </mc:Choice>
              <mc:Fallback>
                <p:oleObj name="Equation" r:id="rId14" imgW="1828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208213" y="4973457"/>
                        <a:ext cx="4468813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9372574"/>
              </p:ext>
            </p:extLst>
          </p:nvPr>
        </p:nvGraphicFramePr>
        <p:xfrm>
          <a:off x="3539645" y="4179516"/>
          <a:ext cx="3890549" cy="832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50" name="Equation" r:id="rId16" imgW="1562040" imgH="330120" progId="Equation.DSMT4">
                  <p:embed/>
                </p:oleObj>
              </mc:Choice>
              <mc:Fallback>
                <p:oleObj name="Equation" r:id="rId16" imgW="15620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645" y="4179516"/>
                        <a:ext cx="3890549" cy="8323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871934"/>
              </p:ext>
            </p:extLst>
          </p:nvPr>
        </p:nvGraphicFramePr>
        <p:xfrm>
          <a:off x="3515419" y="3462547"/>
          <a:ext cx="391477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51" name="Equation" r:id="rId18" imgW="1587240" imgH="330120" progId="Equation.DSMT4">
                  <p:embed/>
                </p:oleObj>
              </mc:Choice>
              <mc:Fallback>
                <p:oleObj name="Equation" r:id="rId18" imgW="15872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5419" y="3462547"/>
                        <a:ext cx="3914775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508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7851" y="260350"/>
            <a:ext cx="3279775" cy="762000"/>
          </a:xfrm>
        </p:spPr>
        <p:txBody>
          <a:bodyPr/>
          <a:lstStyle/>
          <a:p>
            <a:pPr algn="l">
              <a:defRPr/>
            </a:pP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取</a:t>
            </a:r>
            <a:r>
              <a:rPr lang="en-US" altLang="zh-CN" sz="28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Symbol"/>
              </a:rPr>
              <a:t>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Symbol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Symbol"/>
              </a:rPr>
              <a:t>1</a:t>
            </a:r>
            <a:r>
              <a:rPr lang="en-US" altLang="zh-CN" sz="2800" b="1" dirty="0">
                <a:latin typeface="+mn-lt"/>
                <a:ea typeface="宋体" pitchFamily="2" charset="-122"/>
                <a:sym typeface="Symbol"/>
              </a:rPr>
              <a:t>,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  <a:sym typeface="Symbol"/>
              </a:rPr>
              <a:t>作椭球面</a:t>
            </a:r>
            <a:endParaRPr lang="zh-CN" altLang="en-US" sz="2800" b="1" dirty="0"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164000"/>
              </p:ext>
            </p:extLst>
          </p:nvPr>
        </p:nvGraphicFramePr>
        <p:xfrm>
          <a:off x="4791988" y="295540"/>
          <a:ext cx="3319463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0" name="Equation" r:id="rId3" imgW="1295280" imgH="228600" progId="Equation.DSMT4">
                  <p:embed/>
                </p:oleObj>
              </mc:Choice>
              <mc:Fallback>
                <p:oleObj name="Equation" r:id="rId3" imgW="1295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1988" y="295540"/>
                        <a:ext cx="3319463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TextBox 4"/>
          <p:cNvSpPr txBox="1">
            <a:spLocks noChangeArrowheads="1"/>
          </p:cNvSpPr>
          <p:nvPr/>
        </p:nvSpPr>
        <p:spPr bwMode="auto">
          <a:xfrm>
            <a:off x="8075276" y="346798"/>
            <a:ext cx="162718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取外侧，</a:t>
            </a:r>
          </a:p>
        </p:txBody>
      </p:sp>
      <p:grpSp>
        <p:nvGrpSpPr>
          <p:cNvPr id="3" name="组合 8"/>
          <p:cNvGrpSpPr>
            <a:grpSpLocks/>
          </p:cNvGrpSpPr>
          <p:nvPr/>
        </p:nvGrpSpPr>
        <p:grpSpPr bwMode="auto">
          <a:xfrm>
            <a:off x="1872383" y="963709"/>
            <a:ext cx="7453312" cy="522288"/>
            <a:chOff x="467544" y="1196752"/>
            <a:chExt cx="7453803" cy="523220"/>
          </a:xfrm>
        </p:grpSpPr>
        <p:sp>
          <p:nvSpPr>
            <p:cNvPr id="33801" name="TextBox 5"/>
            <p:cNvSpPr txBox="1">
              <a:spLocks noChangeArrowheads="1"/>
            </p:cNvSpPr>
            <p:nvPr/>
          </p:nvSpPr>
          <p:spPr bwMode="auto">
            <a:xfrm>
              <a:off x="467544" y="1196752"/>
              <a:ext cx="90281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>
                  <a:solidFill>
                    <a:schemeClr val="tx1"/>
                  </a:solidFill>
                  <a:ea typeface="宋体" panose="02010600030101010101" pitchFamily="2" charset="-122"/>
                </a:rPr>
                <a:t>则在</a:t>
              </a:r>
            </a:p>
          </p:txBody>
        </p:sp>
        <p:graphicFrame>
          <p:nvGraphicFramePr>
            <p:cNvPr id="33802" name="Object 3"/>
            <p:cNvGraphicFramePr>
              <a:graphicFrameLocks noChangeAspect="1"/>
            </p:cNvGraphicFramePr>
            <p:nvPr/>
          </p:nvGraphicFramePr>
          <p:xfrm>
            <a:off x="1331640" y="1196752"/>
            <a:ext cx="1120775" cy="511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91" name="Equation" r:id="rId6" imgW="428513" imgH="181008" progId="Equation.DSMT4">
                    <p:embed/>
                  </p:oleObj>
                </mc:Choice>
                <mc:Fallback>
                  <p:oleObj name="Equation" r:id="rId6" imgW="428513" imgH="18100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1640" y="1196752"/>
                          <a:ext cx="1120775" cy="511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03" name="TextBox 7"/>
            <p:cNvSpPr txBox="1">
              <a:spLocks noChangeArrowheads="1"/>
            </p:cNvSpPr>
            <p:nvPr/>
          </p:nvSpPr>
          <p:spPr bwMode="auto">
            <a:xfrm>
              <a:off x="2555776" y="1196752"/>
              <a:ext cx="536557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>
                  <a:solidFill>
                    <a:schemeClr val="tx1"/>
                  </a:solidFill>
                  <a:ea typeface="宋体" panose="02010600030101010101" pitchFamily="2" charset="-122"/>
                </a:rPr>
                <a:t>围起来的区域</a:t>
              </a:r>
              <a:r>
                <a:rPr lang="zh-CN" altLang="en-US" b="1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内应用</a:t>
              </a:r>
              <a:r>
                <a:rPr lang="en-US" altLang="zh-CN" b="1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Gauss</a:t>
              </a:r>
              <a:r>
                <a:rPr lang="zh-CN" altLang="en-US" b="1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公式</a:t>
              </a:r>
              <a:endParaRPr lang="zh-CN" altLang="en-US" b="1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2560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6216151"/>
              </p:ext>
            </p:extLst>
          </p:nvPr>
        </p:nvGraphicFramePr>
        <p:xfrm>
          <a:off x="1872383" y="1398014"/>
          <a:ext cx="7745413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2" name="Equation" r:id="rId8" imgW="3343118" imgH="466679" progId="Equation.DSMT4">
                  <p:embed/>
                </p:oleObj>
              </mc:Choice>
              <mc:Fallback>
                <p:oleObj name="Equation" r:id="rId8" imgW="3343118" imgH="4666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2383" y="1398014"/>
                        <a:ext cx="7745413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972921"/>
              </p:ext>
            </p:extLst>
          </p:nvPr>
        </p:nvGraphicFramePr>
        <p:xfrm>
          <a:off x="2834575" y="2401817"/>
          <a:ext cx="53848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3" name="Equation" r:id="rId10" imgW="2323800" imgH="482400" progId="Equation.DSMT4">
                  <p:embed/>
                </p:oleObj>
              </mc:Choice>
              <mc:Fallback>
                <p:oleObj name="Equation" r:id="rId10" imgW="23238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4575" y="2401817"/>
                        <a:ext cx="538480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847850" y="2623783"/>
            <a:ext cx="9064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从而</a:t>
            </a:r>
          </a:p>
        </p:txBody>
      </p:sp>
      <p:graphicFrame>
        <p:nvGraphicFramePr>
          <p:cNvPr id="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088458"/>
              </p:ext>
            </p:extLst>
          </p:nvPr>
        </p:nvGraphicFramePr>
        <p:xfrm>
          <a:off x="2142864" y="4019306"/>
          <a:ext cx="6356350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4" name="Equation" r:id="rId12" imgW="2743200" imgH="469800" progId="Equation.DSMT4">
                  <p:embed/>
                </p:oleObj>
              </mc:Choice>
              <mc:Fallback>
                <p:oleObj name="Equation" r:id="rId12" imgW="274320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864" y="4019306"/>
                        <a:ext cx="6356350" cy="110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4507123"/>
              </p:ext>
            </p:extLst>
          </p:nvPr>
        </p:nvGraphicFramePr>
        <p:xfrm>
          <a:off x="2226186" y="3188015"/>
          <a:ext cx="5973762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5" name="Equation" r:id="rId14" imgW="2577960" imgH="406080" progId="Equation.DSMT4">
                  <p:embed/>
                </p:oleObj>
              </mc:Choice>
              <mc:Fallback>
                <p:oleObj name="Equation" r:id="rId14" imgW="25779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6186" y="3188015"/>
                        <a:ext cx="5973762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237432"/>
              </p:ext>
            </p:extLst>
          </p:nvPr>
        </p:nvGraphicFramePr>
        <p:xfrm>
          <a:off x="2548923" y="5418120"/>
          <a:ext cx="8188325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6" name="Equation" r:id="rId16" imgW="3530520" imgH="482400" progId="Equation.DSMT4">
                  <p:embed/>
                </p:oleObj>
              </mc:Choice>
              <mc:Fallback>
                <p:oleObj name="Equation" r:id="rId16" imgW="35305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8923" y="5418120"/>
                        <a:ext cx="8188325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标题 1"/>
          <p:cNvSpPr txBox="1">
            <a:spLocks/>
          </p:cNvSpPr>
          <p:nvPr/>
        </p:nvSpPr>
        <p:spPr>
          <a:xfrm>
            <a:off x="1529373" y="4998235"/>
            <a:ext cx="3046631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 smtClean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练习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计算曲面积分</a:t>
            </a: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90616" y="5119443"/>
            <a:ext cx="12043719" cy="12202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8719535" y="4230534"/>
            <a:ext cx="3017173" cy="523220"/>
            <a:chOff x="8931202" y="3578600"/>
            <a:chExt cx="3017173" cy="523220"/>
          </a:xfrm>
        </p:grpSpPr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36447211"/>
                </p:ext>
              </p:extLst>
            </p:nvPr>
          </p:nvGraphicFramePr>
          <p:xfrm>
            <a:off x="8990469" y="3609941"/>
            <a:ext cx="464553" cy="4918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97" name="Equation" r:id="rId18" imgW="215640" imgH="228600" progId="Equation.DSMT4">
                    <p:embed/>
                  </p:oleObj>
                </mc:Choice>
                <mc:Fallback>
                  <p:oleObj name="Equation" r:id="rId18" imgW="21564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8990469" y="3609941"/>
                          <a:ext cx="464553" cy="49187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7389985"/>
                </p:ext>
              </p:extLst>
            </p:nvPr>
          </p:nvGraphicFramePr>
          <p:xfrm>
            <a:off x="9677064" y="3677072"/>
            <a:ext cx="355936" cy="326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98" name="Equation" r:id="rId20" imgW="152280" imgH="139680" progId="Equation.DSMT4">
                    <p:embed/>
                  </p:oleObj>
                </mc:Choice>
                <mc:Fallback>
                  <p:oleObj name="Equation" r:id="rId20" imgW="15228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9677064" y="3677072"/>
                          <a:ext cx="355936" cy="3262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8931202" y="3578600"/>
              <a:ext cx="30171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    为   的内部区域</a:t>
              </a:r>
              <a:r>
                <a:rPr lang="en-US" altLang="zh-CN" sz="2800" b="1" dirty="0" smtClean="0"/>
                <a:t>.</a:t>
              </a:r>
              <a:endParaRPr lang="zh-CN" alt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3838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7843356"/>
              </p:ext>
            </p:extLst>
          </p:nvPr>
        </p:nvGraphicFramePr>
        <p:xfrm>
          <a:off x="2493021" y="1247068"/>
          <a:ext cx="454025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0" name="Equation" r:id="rId3" imgW="1841400" imgH="228600" progId="Equation.DSMT4">
                  <p:embed/>
                </p:oleObj>
              </mc:Choice>
              <mc:Fallback>
                <p:oleObj name="Equation" r:id="rId3" imgW="1841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3021" y="1247068"/>
                        <a:ext cx="4540250" cy="563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7033271" y="130928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试求曲面积分</a:t>
            </a:r>
            <a:endParaRPr lang="zh-CN" altLang="en-US" sz="2800" b="1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6149706"/>
              </p:ext>
            </p:extLst>
          </p:nvPr>
        </p:nvGraphicFramePr>
        <p:xfrm>
          <a:off x="1262199" y="1915888"/>
          <a:ext cx="8783614" cy="86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1" name="Equation" r:id="rId5" imgW="3873240" imgH="380880" progId="Equation.DSMT4">
                  <p:embed/>
                </p:oleObj>
              </mc:Choice>
              <mc:Fallback>
                <p:oleObj name="Equation" r:id="rId5" imgW="38732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62199" y="1915888"/>
                        <a:ext cx="8783614" cy="863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262199" y="278576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18215" y="1168530"/>
            <a:ext cx="910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58957" y="2785760"/>
            <a:ext cx="531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因曲面</a:t>
            </a:r>
            <a:r>
              <a:rPr lang="el-GR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关于平面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x=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y=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对称，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033271" y="2785760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由奇偶对称性，</a:t>
            </a:r>
            <a:endParaRPr lang="zh-CN" altLang="en-US" sz="2800" b="1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135389"/>
              </p:ext>
            </p:extLst>
          </p:nvPr>
        </p:nvGraphicFramePr>
        <p:xfrm>
          <a:off x="2173026" y="3352724"/>
          <a:ext cx="639286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2" name="Equation" r:id="rId7" imgW="2819160" imgH="380880" progId="Equation.DSMT4">
                  <p:embed/>
                </p:oleObj>
              </mc:Choice>
              <mc:Fallback>
                <p:oleObj name="Equation" r:id="rId7" imgW="28191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73026" y="3352724"/>
                        <a:ext cx="6392863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334435" y="4178852"/>
            <a:ext cx="5061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注意到</a:t>
            </a:r>
            <a:r>
              <a:rPr lang="el-GR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的外侧对应的方向余弦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2783594"/>
              </p:ext>
            </p:extLst>
          </p:nvPr>
        </p:nvGraphicFramePr>
        <p:xfrm>
          <a:off x="1717612" y="4879143"/>
          <a:ext cx="5065125" cy="500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3" name="Equation" r:id="rId9" imgW="2057400" imgH="203040" progId="Equation.DSMT4">
                  <p:embed/>
                </p:oleObj>
              </mc:Choice>
              <mc:Fallback>
                <p:oleObj name="Equation" r:id="rId9" imgW="2057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17612" y="4879143"/>
                        <a:ext cx="5065125" cy="5002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1334435" y="5562370"/>
            <a:ext cx="7053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设</a:t>
            </a:r>
            <a:r>
              <a:rPr lang="el-GR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zh-CN" altLang="en-US" sz="2800" b="1" dirty="0" smtClean="0"/>
              <a:t>所围成的球体为</a:t>
            </a:r>
            <a:r>
              <a:rPr lang="el-GR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800" b="1" dirty="0" smtClean="0"/>
              <a:t>则由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Gauss</a:t>
            </a:r>
            <a:r>
              <a:rPr lang="zh-CN" altLang="en-US" sz="2800" b="1" dirty="0" smtClean="0"/>
              <a:t>公式有，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7910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1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0556221"/>
              </p:ext>
            </p:extLst>
          </p:nvPr>
        </p:nvGraphicFramePr>
        <p:xfrm>
          <a:off x="3625850" y="2738943"/>
          <a:ext cx="4672013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0" name="Equation" r:id="rId3" imgW="1924184" imgH="428685" progId="Equation.DSMT4">
                  <p:embed/>
                </p:oleObj>
              </mc:Choice>
              <mc:Fallback>
                <p:oleObj name="Equation" r:id="rId3" imgW="1924184" imgH="4286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5850" y="2738943"/>
                        <a:ext cx="4672013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611457" y="2472749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黑体" panose="02010609060101010101" pitchFamily="49" charset="-122"/>
              </a:rPr>
              <a:t>证明思路：</a:t>
            </a:r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867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330656"/>
              </p:ext>
            </p:extLst>
          </p:nvPr>
        </p:nvGraphicFramePr>
        <p:xfrm>
          <a:off x="3625850" y="3936677"/>
          <a:ext cx="4680757" cy="1105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" name="Equation" r:id="rId6" imgW="1968480" imgH="444240" progId="Equation.DSMT4">
                  <p:embed/>
                </p:oleObj>
              </mc:Choice>
              <mc:Fallback>
                <p:oleObj name="Equation" r:id="rId6" imgW="19684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5850" y="3936677"/>
                        <a:ext cx="4680757" cy="11058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4"/>
          <p:cNvGraphicFramePr>
            <a:graphicFrameLocks noChangeAspect="1"/>
          </p:cNvGraphicFramePr>
          <p:nvPr/>
        </p:nvGraphicFramePr>
        <p:xfrm>
          <a:off x="1703389" y="765175"/>
          <a:ext cx="8516937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" name="Equation" r:id="rId8" imgW="3486195" imgH="428685" progId="Equation.DSMT4">
                  <p:embed/>
                </p:oleObj>
              </mc:Choice>
              <mc:Fallback>
                <p:oleObj name="Equation" r:id="rId8" imgW="3486195" imgH="4286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9" y="765175"/>
                        <a:ext cx="8516937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5839691" y="1899445"/>
            <a:ext cx="419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------------------</a:t>
            </a:r>
            <a:r>
              <a:rPr lang="zh-CN" altLang="en-US" b="1" dirty="0">
                <a:solidFill>
                  <a:srgbClr val="3333FF"/>
                </a:solidFill>
                <a:ea typeface="黑体" panose="02010609060101010101" pitchFamily="49" charset="-122"/>
              </a:rPr>
              <a:t>高斯公式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868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1415919"/>
              </p:ext>
            </p:extLst>
          </p:nvPr>
        </p:nvGraphicFramePr>
        <p:xfrm>
          <a:off x="3701368" y="5170251"/>
          <a:ext cx="4669270" cy="110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" name="Equation" r:id="rId10" imgW="1955520" imgH="444240" progId="Equation.DSMT4">
                  <p:embed/>
                </p:oleObj>
              </mc:Choice>
              <mc:Fallback>
                <p:oleObj name="Equation" r:id="rId10" imgW="19555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1368" y="5170251"/>
                        <a:ext cx="4669270" cy="1104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864900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/>
      <p:bldP spid="28678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7732223"/>
              </p:ext>
            </p:extLst>
          </p:nvPr>
        </p:nvGraphicFramePr>
        <p:xfrm>
          <a:off x="1458647" y="1197351"/>
          <a:ext cx="7138126" cy="892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43" name="Equation" r:id="rId3" imgW="3047760" imgH="380880" progId="Equation.DSMT4">
                  <p:embed/>
                </p:oleObj>
              </mc:Choice>
              <mc:Fallback>
                <p:oleObj name="Equation" r:id="rId3" imgW="30477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58647" y="1197351"/>
                        <a:ext cx="7138126" cy="8922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0094217"/>
              </p:ext>
            </p:extLst>
          </p:nvPr>
        </p:nvGraphicFramePr>
        <p:xfrm>
          <a:off x="6146800" y="3352800"/>
          <a:ext cx="914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44" name="Equation" r:id="rId5" imgW="914400" imgH="203040" progId="Equation.DSMT4">
                  <p:embed/>
                </p:oleObj>
              </mc:Choice>
              <mc:Fallback>
                <p:oleObj name="Equation" r:id="rId5" imgW="914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6220200"/>
              </p:ext>
            </p:extLst>
          </p:nvPr>
        </p:nvGraphicFramePr>
        <p:xfrm>
          <a:off x="1765935" y="2135624"/>
          <a:ext cx="7913688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45" name="Equation" r:id="rId7" imgW="3377880" imgH="380880" progId="Equation.DSMT4">
                  <p:embed/>
                </p:oleObj>
              </mc:Choice>
              <mc:Fallback>
                <p:oleObj name="Equation" r:id="rId7" imgW="33778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65935" y="2135624"/>
                        <a:ext cx="7913688" cy="892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9153672"/>
              </p:ext>
            </p:extLst>
          </p:nvPr>
        </p:nvGraphicFramePr>
        <p:xfrm>
          <a:off x="1765935" y="2966457"/>
          <a:ext cx="1144814" cy="639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46" name="Equation" r:id="rId9" imgW="431640" imgH="241200" progId="Equation.DSMT4">
                  <p:embed/>
                </p:oleObj>
              </mc:Choice>
              <mc:Fallback>
                <p:oleObj name="Equation" r:id="rId9" imgW="4316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65935" y="2966457"/>
                        <a:ext cx="1144814" cy="6397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5113150"/>
              </p:ext>
            </p:extLst>
          </p:nvPr>
        </p:nvGraphicFramePr>
        <p:xfrm>
          <a:off x="3012769" y="3037893"/>
          <a:ext cx="4268822" cy="895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47" name="Equation" r:id="rId11" imgW="1815840" imgH="380880" progId="Equation.DSMT4">
                  <p:embed/>
                </p:oleObj>
              </mc:Choice>
              <mc:Fallback>
                <p:oleObj name="Equation" r:id="rId11" imgW="18158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12769" y="3037893"/>
                        <a:ext cx="4268822" cy="8955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4016746"/>
              </p:ext>
            </p:extLst>
          </p:nvPr>
        </p:nvGraphicFramePr>
        <p:xfrm>
          <a:off x="1751013" y="3841527"/>
          <a:ext cx="593725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48" name="Equation" r:id="rId13" imgW="2603160" imgH="419040" progId="Equation.DSMT4">
                  <p:embed/>
                </p:oleObj>
              </mc:Choice>
              <mc:Fallback>
                <p:oleObj name="Equation" r:id="rId13" imgW="26031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751013" y="3841527"/>
                        <a:ext cx="5937250" cy="955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6322462"/>
              </p:ext>
            </p:extLst>
          </p:nvPr>
        </p:nvGraphicFramePr>
        <p:xfrm>
          <a:off x="1751013" y="4702942"/>
          <a:ext cx="1482519" cy="832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49" name="Equation" r:id="rId15" imgW="723600" imgH="406080" progId="Equation.DSMT4">
                  <p:embed/>
                </p:oleObj>
              </mc:Choice>
              <mc:Fallback>
                <p:oleObj name="Equation" r:id="rId15" imgW="7236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751013" y="4702942"/>
                        <a:ext cx="1482519" cy="8322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479388"/>
              </p:ext>
            </p:extLst>
          </p:nvPr>
        </p:nvGraphicFramePr>
        <p:xfrm>
          <a:off x="1751013" y="5479803"/>
          <a:ext cx="986312" cy="830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50" name="Equation" r:id="rId17" imgW="482400" imgH="406080" progId="Equation.DSMT4">
                  <p:embed/>
                </p:oleObj>
              </mc:Choice>
              <mc:Fallback>
                <p:oleObj name="Equation" r:id="rId17" imgW="4824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751013" y="5479803"/>
                        <a:ext cx="986312" cy="8305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12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06162" y="933740"/>
            <a:ext cx="910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73508" y="967108"/>
            <a:ext cx="4007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利用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Gauss</a:t>
            </a:r>
            <a:r>
              <a:rPr lang="zh-CN" altLang="en-US" sz="2800" b="1" dirty="0" smtClean="0"/>
              <a:t>公式计算积分</a:t>
            </a:r>
            <a:endParaRPr lang="zh-CN" altLang="en-US" sz="2800" b="1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3256039"/>
              </p:ext>
            </p:extLst>
          </p:nvPr>
        </p:nvGraphicFramePr>
        <p:xfrm>
          <a:off x="1272275" y="1484063"/>
          <a:ext cx="3117350" cy="1018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43" name="Equation" r:id="rId3" imgW="1396800" imgH="457200" progId="Equation.DSMT4">
                  <p:embed/>
                </p:oleObj>
              </mc:Choice>
              <mc:Fallback>
                <p:oleObj name="Equation" r:id="rId3" imgW="13968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72275" y="1484063"/>
                        <a:ext cx="3117350" cy="1018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392864"/>
              </p:ext>
            </p:extLst>
          </p:nvPr>
        </p:nvGraphicFramePr>
        <p:xfrm>
          <a:off x="4463766" y="1755373"/>
          <a:ext cx="5048577" cy="5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44" name="Equation" r:id="rId5" imgW="2019240" imgH="228600" progId="Equation.DSMT4">
                  <p:embed/>
                </p:oleObj>
              </mc:Choice>
              <mc:Fallback>
                <p:oleObj name="Equation" r:id="rId5" imgW="2019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63766" y="1755373"/>
                        <a:ext cx="5048577" cy="571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901572" y="253689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4572184"/>
              </p:ext>
            </p:extLst>
          </p:nvPr>
        </p:nvGraphicFramePr>
        <p:xfrm>
          <a:off x="1622854" y="2568023"/>
          <a:ext cx="4168345" cy="492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45" name="Equation" r:id="rId7" imgW="1828800" imgH="215640" progId="Equation.DSMT4">
                  <p:embed/>
                </p:oleObj>
              </mc:Choice>
              <mc:Fallback>
                <p:oleObj name="Equation" r:id="rId7" imgW="18288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22854" y="2568023"/>
                        <a:ext cx="4168345" cy="492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18457"/>
              </p:ext>
            </p:extLst>
          </p:nvPr>
        </p:nvGraphicFramePr>
        <p:xfrm>
          <a:off x="5793566" y="2606823"/>
          <a:ext cx="443547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46" name="Equation" r:id="rId9" imgW="1993680" imgH="215640" progId="Equation.DSMT4">
                  <p:embed/>
                </p:oleObj>
              </mc:Choice>
              <mc:Fallback>
                <p:oleObj name="Equation" r:id="rId9" imgW="19936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93566" y="2606823"/>
                        <a:ext cx="4435475" cy="481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6680928"/>
              </p:ext>
            </p:extLst>
          </p:nvPr>
        </p:nvGraphicFramePr>
        <p:xfrm>
          <a:off x="906163" y="3142528"/>
          <a:ext cx="6752700" cy="1032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47" name="Equation" r:id="rId11" imgW="2908080" imgH="444240" progId="Equation.DSMT4">
                  <p:embed/>
                </p:oleObj>
              </mc:Choice>
              <mc:Fallback>
                <p:oleObj name="Equation" r:id="rId11" imgW="29080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06163" y="3142528"/>
                        <a:ext cx="6752700" cy="1032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816555" y="3965056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于是，</a:t>
            </a:r>
            <a:endParaRPr lang="zh-CN" altLang="en-US" sz="2800" b="1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6058726"/>
              </p:ext>
            </p:extLst>
          </p:nvPr>
        </p:nvGraphicFramePr>
        <p:xfrm>
          <a:off x="1361576" y="4469798"/>
          <a:ext cx="8470776" cy="990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48" name="Equation" r:id="rId13" imgW="3911400" imgH="457200" progId="Equation.DSMT4">
                  <p:embed/>
                </p:oleObj>
              </mc:Choice>
              <mc:Fallback>
                <p:oleObj name="Equation" r:id="rId13" imgW="39114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361576" y="4469798"/>
                        <a:ext cx="8470776" cy="9903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430162"/>
              </p:ext>
            </p:extLst>
          </p:nvPr>
        </p:nvGraphicFramePr>
        <p:xfrm>
          <a:off x="4236515" y="5502305"/>
          <a:ext cx="5152260" cy="772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49" name="Equation" r:id="rId15" imgW="2539800" imgH="380880" progId="Equation.DSMT4">
                  <p:embed/>
                </p:oleObj>
              </mc:Choice>
              <mc:Fallback>
                <p:oleObj name="Equation" r:id="rId15" imgW="25398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236515" y="5502305"/>
                        <a:ext cx="5152260" cy="7728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562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6903113"/>
              </p:ext>
            </p:extLst>
          </p:nvPr>
        </p:nvGraphicFramePr>
        <p:xfrm>
          <a:off x="868750" y="1089095"/>
          <a:ext cx="7521430" cy="521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2" name="Equation" r:id="rId3" imgW="3479760" imgH="241200" progId="Equation.DSMT4">
                  <p:embed/>
                </p:oleObj>
              </mc:Choice>
              <mc:Fallback>
                <p:oleObj name="Equation" r:id="rId3" imgW="34797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8750" y="1089095"/>
                        <a:ext cx="7521430" cy="5215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8429009" y="112567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取上侧</a:t>
            </a:r>
            <a:endParaRPr lang="zh-CN" altLang="en-US" sz="2800" b="1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2555982"/>
              </p:ext>
            </p:extLst>
          </p:nvPr>
        </p:nvGraphicFramePr>
        <p:xfrm>
          <a:off x="868750" y="1665320"/>
          <a:ext cx="4236146" cy="515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3" name="Equation" r:id="rId5" imgW="1879560" imgH="228600" progId="Equation.DSMT4">
                  <p:embed/>
                </p:oleObj>
              </mc:Choice>
              <mc:Fallback>
                <p:oleObj name="Equation" r:id="rId5" imgW="18795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68750" y="1665320"/>
                        <a:ext cx="4236146" cy="5152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1276054"/>
              </p:ext>
            </p:extLst>
          </p:nvPr>
        </p:nvGraphicFramePr>
        <p:xfrm>
          <a:off x="1058238" y="2207869"/>
          <a:ext cx="5024438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4" name="Equation" r:id="rId7" imgW="2476440" imgH="406080" progId="Equation.DSMT4">
                  <p:embed/>
                </p:oleObj>
              </mc:Choice>
              <mc:Fallback>
                <p:oleObj name="Equation" r:id="rId7" imgW="24764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58238" y="2207869"/>
                        <a:ext cx="5024438" cy="823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205988" y="1657189"/>
            <a:ext cx="2565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则由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Gauss</a:t>
            </a:r>
            <a:r>
              <a:rPr lang="zh-CN" altLang="en-US" sz="2800" b="1" dirty="0" smtClean="0"/>
              <a:t>公式</a:t>
            </a:r>
            <a:endParaRPr lang="zh-CN" altLang="en-US" sz="2800" b="1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811239"/>
              </p:ext>
            </p:extLst>
          </p:nvPr>
        </p:nvGraphicFramePr>
        <p:xfrm>
          <a:off x="6065680" y="2195268"/>
          <a:ext cx="3625213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5" name="Equation" r:id="rId9" imgW="1676160" imgH="380880" progId="Equation.DSMT4">
                  <p:embed/>
                </p:oleObj>
              </mc:Choice>
              <mc:Fallback>
                <p:oleObj name="Equation" r:id="rId9" imgW="16761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65680" y="2195268"/>
                        <a:ext cx="3625213" cy="823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9805934"/>
              </p:ext>
            </p:extLst>
          </p:nvPr>
        </p:nvGraphicFramePr>
        <p:xfrm>
          <a:off x="1058238" y="3021357"/>
          <a:ext cx="1097006" cy="548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6" name="Equation" r:id="rId11" imgW="507960" imgH="253800" progId="Equation.DSMT4">
                  <p:embed/>
                </p:oleObj>
              </mc:Choice>
              <mc:Fallback>
                <p:oleObj name="Equation" r:id="rId11" imgW="5079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58238" y="3021357"/>
                        <a:ext cx="1097006" cy="5485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292394"/>
              </p:ext>
            </p:extLst>
          </p:nvPr>
        </p:nvGraphicFramePr>
        <p:xfrm>
          <a:off x="2155244" y="3046039"/>
          <a:ext cx="1860769" cy="833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7" name="Equation" r:id="rId13" imgW="850680" imgH="380880" progId="Equation.DSMT4">
                  <p:embed/>
                </p:oleObj>
              </mc:Choice>
              <mc:Fallback>
                <p:oleObj name="Equation" r:id="rId13" imgW="8506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55244" y="3046039"/>
                        <a:ext cx="1860769" cy="833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1441182"/>
              </p:ext>
            </p:extLst>
          </p:nvPr>
        </p:nvGraphicFramePr>
        <p:xfrm>
          <a:off x="3993401" y="3020607"/>
          <a:ext cx="2765864" cy="949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8" name="Equation" r:id="rId15" imgW="1295280" imgH="444240" progId="Equation.DSMT4">
                  <p:embed/>
                </p:oleObj>
              </mc:Choice>
              <mc:Fallback>
                <p:oleObj name="Equation" r:id="rId15" imgW="12952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993401" y="3020607"/>
                        <a:ext cx="2765864" cy="9490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030547"/>
              </p:ext>
            </p:extLst>
          </p:nvPr>
        </p:nvGraphicFramePr>
        <p:xfrm>
          <a:off x="6726638" y="3061687"/>
          <a:ext cx="1835159" cy="691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9" name="Equation" r:id="rId17" imgW="876240" imgH="330120" progId="Equation.DSMT4">
                  <p:embed/>
                </p:oleObj>
              </mc:Choice>
              <mc:Fallback>
                <p:oleObj name="Equation" r:id="rId17" imgW="87624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726638" y="3061687"/>
                        <a:ext cx="1835159" cy="6915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7604881"/>
              </p:ext>
            </p:extLst>
          </p:nvPr>
        </p:nvGraphicFramePr>
        <p:xfrm>
          <a:off x="8561797" y="3014489"/>
          <a:ext cx="673608" cy="829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0" name="Equation" r:id="rId19" imgW="330120" imgH="406080" progId="Equation.DSMT4">
                  <p:embed/>
                </p:oleObj>
              </mc:Choice>
              <mc:Fallback>
                <p:oleObj name="Equation" r:id="rId19" imgW="33012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561797" y="3014489"/>
                        <a:ext cx="673608" cy="829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868750" y="3951896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而</a:t>
            </a:r>
            <a:endParaRPr lang="zh-CN" altLang="en-US" sz="2800" b="1" dirty="0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0498537"/>
              </p:ext>
            </p:extLst>
          </p:nvPr>
        </p:nvGraphicFramePr>
        <p:xfrm>
          <a:off x="1885199" y="3964233"/>
          <a:ext cx="450850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1" name="Equation" r:id="rId21" imgW="2222280" imgH="406080" progId="Equation.DSMT4">
                  <p:embed/>
                </p:oleObj>
              </mc:Choice>
              <mc:Fallback>
                <p:oleObj name="Equation" r:id="rId21" imgW="22222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885199" y="3964233"/>
                        <a:ext cx="4508500" cy="823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4913454"/>
              </p:ext>
            </p:extLst>
          </p:nvPr>
        </p:nvGraphicFramePr>
        <p:xfrm>
          <a:off x="6333319" y="3960580"/>
          <a:ext cx="1290798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2" name="Equation" r:id="rId23" imgW="596880" imgH="380880" progId="Equation.DSMT4">
                  <p:embed/>
                </p:oleObj>
              </mc:Choice>
              <mc:Fallback>
                <p:oleObj name="Equation" r:id="rId23" imgW="5968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333319" y="3960580"/>
                        <a:ext cx="1290798" cy="823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498431"/>
              </p:ext>
            </p:extLst>
          </p:nvPr>
        </p:nvGraphicFramePr>
        <p:xfrm>
          <a:off x="7551597" y="4116697"/>
          <a:ext cx="703889" cy="351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3" name="Equation" r:id="rId25" imgW="279360" imgH="139680" progId="Equation.DSMT4">
                  <p:embed/>
                </p:oleObj>
              </mc:Choice>
              <mc:Fallback>
                <p:oleObj name="Equation" r:id="rId25" imgW="27936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551597" y="4116697"/>
                        <a:ext cx="703889" cy="351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7908022"/>
              </p:ext>
            </p:extLst>
          </p:nvPr>
        </p:nvGraphicFramePr>
        <p:xfrm>
          <a:off x="1841690" y="4769279"/>
          <a:ext cx="4508500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4" name="Equation" r:id="rId27" imgW="2222280" imgH="380880" progId="Equation.DSMT4">
                  <p:embed/>
                </p:oleObj>
              </mc:Choice>
              <mc:Fallback>
                <p:oleObj name="Equation" r:id="rId27" imgW="22222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841690" y="4769279"/>
                        <a:ext cx="4508500" cy="773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8475234"/>
              </p:ext>
            </p:extLst>
          </p:nvPr>
        </p:nvGraphicFramePr>
        <p:xfrm>
          <a:off x="6327773" y="4623794"/>
          <a:ext cx="1176952" cy="918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5" name="Equation" r:id="rId29" imgW="520560" imgH="406080" progId="Equation.DSMT4">
                  <p:embed/>
                </p:oleObj>
              </mc:Choice>
              <mc:Fallback>
                <p:oleObj name="Equation" r:id="rId29" imgW="5205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6327773" y="4623794"/>
                        <a:ext cx="1176952" cy="9185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6204203"/>
              </p:ext>
            </p:extLst>
          </p:nvPr>
        </p:nvGraphicFramePr>
        <p:xfrm>
          <a:off x="7438799" y="4616373"/>
          <a:ext cx="1002005" cy="890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6" name="Equation" r:id="rId31" imgW="457200" imgH="406080" progId="Equation.DSMT4">
                  <p:embed/>
                </p:oleObj>
              </mc:Choice>
              <mc:Fallback>
                <p:oleObj name="Equation" r:id="rId31" imgW="4572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7438799" y="4616373"/>
                        <a:ext cx="1002005" cy="8906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6560293"/>
              </p:ext>
            </p:extLst>
          </p:nvPr>
        </p:nvGraphicFramePr>
        <p:xfrm>
          <a:off x="868750" y="4818753"/>
          <a:ext cx="891296" cy="445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7" name="Equation" r:id="rId33" imgW="406080" imgH="203040" progId="Equation.DSMT4">
                  <p:embed/>
                </p:oleObj>
              </mc:Choice>
              <mc:Fallback>
                <p:oleObj name="Equation" r:id="rId33" imgW="4060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868750" y="4818753"/>
                        <a:ext cx="891296" cy="4456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868750" y="5661030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从而，</a:t>
            </a:r>
            <a:endParaRPr lang="zh-CN" altLang="en-US" sz="2800" b="1" dirty="0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3114522"/>
              </p:ext>
            </p:extLst>
          </p:nvPr>
        </p:nvGraphicFramePr>
        <p:xfrm>
          <a:off x="1885199" y="5661030"/>
          <a:ext cx="5384800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8" name="Equation" r:id="rId35" imgW="2654280" imgH="380880" progId="Equation.DSMT4">
                  <p:embed/>
                </p:oleObj>
              </mc:Choice>
              <mc:Fallback>
                <p:oleObj name="Equation" r:id="rId35" imgW="26542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885199" y="5661030"/>
                        <a:ext cx="5384800" cy="773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9380518"/>
              </p:ext>
            </p:extLst>
          </p:nvPr>
        </p:nvGraphicFramePr>
        <p:xfrm>
          <a:off x="7230188" y="5449565"/>
          <a:ext cx="141922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9" name="Equation" r:id="rId37" imgW="647640" imgH="431640" progId="Equation.DSMT4">
                  <p:embed/>
                </p:oleObj>
              </mc:Choice>
              <mc:Fallback>
                <p:oleObj name="Equation" r:id="rId37" imgW="6476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7230188" y="5449565"/>
                        <a:ext cx="1419225" cy="946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909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4" grpId="0"/>
      <p:bldP spid="2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88541" y="65078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练习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6941288"/>
              </p:ext>
            </p:extLst>
          </p:nvPr>
        </p:nvGraphicFramePr>
        <p:xfrm>
          <a:off x="1891352" y="644111"/>
          <a:ext cx="86137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4" name="Equation" r:id="rId3" imgW="3670200" imgH="228600" progId="Equation.DSMT4">
                  <p:embed/>
                </p:oleObj>
              </mc:Choice>
              <mc:Fallback>
                <p:oleObj name="Equation" r:id="rId3" imgW="3670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91352" y="644111"/>
                        <a:ext cx="8613775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557213"/>
              </p:ext>
            </p:extLst>
          </p:nvPr>
        </p:nvGraphicFramePr>
        <p:xfrm>
          <a:off x="1051010" y="1359243"/>
          <a:ext cx="1510958" cy="464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5" name="Equation" r:id="rId5" imgW="660240" imgH="203040" progId="Equation.DSMT4">
                  <p:embed/>
                </p:oleObj>
              </mc:Choice>
              <mc:Fallback>
                <p:oleObj name="Equation" r:id="rId5" imgW="6602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51010" y="1359243"/>
                        <a:ext cx="1510958" cy="464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7792177"/>
              </p:ext>
            </p:extLst>
          </p:nvPr>
        </p:nvGraphicFramePr>
        <p:xfrm>
          <a:off x="2626498" y="1252917"/>
          <a:ext cx="3843052" cy="847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6" name="Equation" r:id="rId7" imgW="1726920" imgH="380880" progId="Equation.DSMT4">
                  <p:embed/>
                </p:oleObj>
              </mc:Choice>
              <mc:Fallback>
                <p:oleObj name="Equation" r:id="rId7" imgW="172692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26498" y="1252917"/>
                        <a:ext cx="3843052" cy="8477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777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40996" y="1057445"/>
            <a:ext cx="910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530011"/>
              </p:ext>
            </p:extLst>
          </p:nvPr>
        </p:nvGraphicFramePr>
        <p:xfrm>
          <a:off x="2118153" y="1089428"/>
          <a:ext cx="6992895" cy="49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6" name="Equation" r:id="rId3" imgW="3073320" imgH="215640" progId="Equation.DSMT4">
                  <p:embed/>
                </p:oleObj>
              </mc:Choice>
              <mc:Fallback>
                <p:oleObj name="Equation" r:id="rId3" imgW="30733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8153" y="1089428"/>
                        <a:ext cx="6992895" cy="491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1934774"/>
              </p:ext>
            </p:extLst>
          </p:nvPr>
        </p:nvGraphicFramePr>
        <p:xfrm>
          <a:off x="1951823" y="1648772"/>
          <a:ext cx="6851433" cy="822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7" name="Equation" r:id="rId5" imgW="3174840" imgH="380880" progId="Equation.DSMT4">
                  <p:embed/>
                </p:oleObj>
              </mc:Choice>
              <mc:Fallback>
                <p:oleObj name="Equation" r:id="rId5" imgW="31748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51823" y="1648772"/>
                        <a:ext cx="6851433" cy="8221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9998287"/>
              </p:ext>
            </p:extLst>
          </p:nvPr>
        </p:nvGraphicFramePr>
        <p:xfrm>
          <a:off x="1007600" y="2367973"/>
          <a:ext cx="3933517" cy="51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8" name="Equation" r:id="rId7" imgW="1739880" imgH="228600" progId="Equation.DSMT4">
                  <p:embed/>
                </p:oleObj>
              </mc:Choice>
              <mc:Fallback>
                <p:oleObj name="Equation" r:id="rId7" imgW="1739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07600" y="2367973"/>
                        <a:ext cx="3933517" cy="516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5992249"/>
              </p:ext>
            </p:extLst>
          </p:nvPr>
        </p:nvGraphicFramePr>
        <p:xfrm>
          <a:off x="5095160" y="2392334"/>
          <a:ext cx="2453843" cy="6426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9" name="Equation" r:id="rId9" imgW="1066680" imgH="279360" progId="Equation.DSMT4">
                  <p:embed/>
                </p:oleObj>
              </mc:Choice>
              <mc:Fallback>
                <p:oleObj name="Equation" r:id="rId9" imgW="10666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95160" y="2392334"/>
                        <a:ext cx="2453843" cy="6426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3390920"/>
              </p:ext>
            </p:extLst>
          </p:nvPr>
        </p:nvGraphicFramePr>
        <p:xfrm>
          <a:off x="7701024" y="2412628"/>
          <a:ext cx="1277601" cy="472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0" name="Equation" r:id="rId11" imgW="583920" imgH="215640" progId="Equation.DSMT4">
                  <p:embed/>
                </p:oleObj>
              </mc:Choice>
              <mc:Fallback>
                <p:oleObj name="Equation" r:id="rId11" imgW="5839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701024" y="2412628"/>
                        <a:ext cx="1277601" cy="4721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061078" y="286546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739212" y="2865460"/>
            <a:ext cx="2565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由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Gauss</a:t>
            </a:r>
            <a:r>
              <a:rPr lang="zh-CN" altLang="en-US" sz="2800" b="1" dirty="0" smtClean="0"/>
              <a:t>公式有</a:t>
            </a:r>
            <a:endParaRPr lang="zh-CN" altLang="en-US" sz="2800" b="1" dirty="0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414649"/>
              </p:ext>
            </p:extLst>
          </p:nvPr>
        </p:nvGraphicFramePr>
        <p:xfrm>
          <a:off x="1739212" y="3411452"/>
          <a:ext cx="67691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1" name="Equation" r:id="rId13" imgW="3136680" imgH="380880" progId="Equation.DSMT4">
                  <p:embed/>
                </p:oleObj>
              </mc:Choice>
              <mc:Fallback>
                <p:oleObj name="Equation" r:id="rId13" imgW="31366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739212" y="3411452"/>
                        <a:ext cx="6769100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2638158"/>
              </p:ext>
            </p:extLst>
          </p:nvPr>
        </p:nvGraphicFramePr>
        <p:xfrm>
          <a:off x="1971905" y="4199059"/>
          <a:ext cx="6091808" cy="812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2" name="Equation" r:id="rId15" imgW="2857320" imgH="380880" progId="Equation.DSMT4">
                  <p:embed/>
                </p:oleObj>
              </mc:Choice>
              <mc:Fallback>
                <p:oleObj name="Equation" r:id="rId15" imgW="285732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971905" y="4199059"/>
                        <a:ext cx="6091808" cy="8122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1320422"/>
              </p:ext>
            </p:extLst>
          </p:nvPr>
        </p:nvGraphicFramePr>
        <p:xfrm>
          <a:off x="1129848" y="5764190"/>
          <a:ext cx="5010711" cy="492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3" name="Equation" r:id="rId17" imgW="2197080" imgH="215640" progId="Equation.DSMT4">
                  <p:embed/>
                </p:oleObj>
              </mc:Choice>
              <mc:Fallback>
                <p:oleObj name="Equation" r:id="rId17" imgW="21970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129848" y="5764190"/>
                        <a:ext cx="5010711" cy="492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2679944"/>
              </p:ext>
            </p:extLst>
          </p:nvPr>
        </p:nvGraphicFramePr>
        <p:xfrm>
          <a:off x="6074254" y="5764190"/>
          <a:ext cx="5242823" cy="476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4" name="Equation" r:id="rId19" imgW="2374560" imgH="215640" progId="Equation.DSMT4">
                  <p:embed/>
                </p:oleObj>
              </mc:Choice>
              <mc:Fallback>
                <p:oleObj name="Equation" r:id="rId19" imgW="23745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074254" y="5764190"/>
                        <a:ext cx="5242823" cy="476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775961"/>
              </p:ext>
            </p:extLst>
          </p:nvPr>
        </p:nvGraphicFramePr>
        <p:xfrm>
          <a:off x="1971905" y="4952978"/>
          <a:ext cx="4141787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5" name="Equation" r:id="rId21" imgW="1942920" imgH="380880" progId="Equation.DSMT4">
                  <p:embed/>
                </p:oleObj>
              </mc:Choice>
              <mc:Fallback>
                <p:oleObj name="Equation" r:id="rId21" imgW="194292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971905" y="4952978"/>
                        <a:ext cx="4141787" cy="811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组合 17"/>
          <p:cNvGrpSpPr/>
          <p:nvPr/>
        </p:nvGrpSpPr>
        <p:grpSpPr>
          <a:xfrm>
            <a:off x="3436416" y="333614"/>
            <a:ext cx="4032448" cy="628699"/>
            <a:chOff x="3436416" y="333614"/>
            <a:chExt cx="4032448" cy="628699"/>
          </a:xfrm>
        </p:grpSpPr>
        <p:sp>
          <p:nvSpPr>
            <p:cNvPr id="19" name="Text Box 6"/>
            <p:cNvSpPr txBox="1">
              <a:spLocks noChangeArrowheads="1"/>
            </p:cNvSpPr>
            <p:nvPr/>
          </p:nvSpPr>
          <p:spPr bwMode="auto">
            <a:xfrm>
              <a:off x="4804617" y="439093"/>
              <a:ext cx="129604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0" lang="zh-CN" altLang="en-US" sz="2800" dirty="0" smtClean="0">
                  <a:solidFill>
                    <a:srgbClr val="FF0000"/>
                  </a:solidFill>
                </a:rPr>
                <a:t>综合题</a:t>
              </a:r>
              <a:endParaRPr kumimoji="0" lang="zh-CN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20" name="前凸带形 19"/>
            <p:cNvSpPr/>
            <p:nvPr/>
          </p:nvSpPr>
          <p:spPr>
            <a:xfrm>
              <a:off x="3436416" y="333614"/>
              <a:ext cx="4032448" cy="612648"/>
            </a:xfrm>
            <a:prstGeom prst="ribbon">
              <a:avLst/>
            </a:prstGeom>
            <a:noFill/>
            <a:ln>
              <a:solidFill>
                <a:srgbClr val="FF0000"/>
              </a:solidFill>
            </a:ln>
            <a:effectLst/>
          </p:spPr>
          <p:txBody>
            <a:bodyPr wrap="square" rtlCol="0" anchor="ctr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endParaRPr lang="zh-CN" altLang="en-US" sz="4400" b="1" dirty="0" smtClean="0">
                <a:ln w="11430"/>
                <a:solidFill>
                  <a:srgbClr val="00206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178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5828344"/>
              </p:ext>
            </p:extLst>
          </p:nvPr>
        </p:nvGraphicFramePr>
        <p:xfrm>
          <a:off x="3109422" y="1088020"/>
          <a:ext cx="28511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28" name="Equation" r:id="rId3" imgW="1155600" imgH="228600" progId="Equation.DSMT4">
                  <p:embed/>
                </p:oleObj>
              </mc:Choice>
              <mc:Fallback>
                <p:oleObj name="Equation" r:id="rId3" imgW="1155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09422" y="1088020"/>
                        <a:ext cx="2851150" cy="565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782902"/>
              </p:ext>
            </p:extLst>
          </p:nvPr>
        </p:nvGraphicFramePr>
        <p:xfrm>
          <a:off x="1081553" y="689460"/>
          <a:ext cx="2498462" cy="488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29" name="Equation" r:id="rId5" imgW="1104840" imgH="215640" progId="Equation.DSMT4">
                  <p:embed/>
                </p:oleObj>
              </mc:Choice>
              <mc:Fallback>
                <p:oleObj name="Equation" r:id="rId5" imgW="11048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81553" y="689460"/>
                        <a:ext cx="2498462" cy="488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7248360"/>
              </p:ext>
            </p:extLst>
          </p:nvPr>
        </p:nvGraphicFramePr>
        <p:xfrm>
          <a:off x="3641919" y="680845"/>
          <a:ext cx="1786156" cy="467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30" name="Equation" r:id="rId7" imgW="825480" imgH="215640" progId="Equation.DSMT4">
                  <p:embed/>
                </p:oleObj>
              </mc:Choice>
              <mc:Fallback>
                <p:oleObj name="Equation" r:id="rId7" imgW="8254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41919" y="680845"/>
                        <a:ext cx="1786156" cy="4671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003935" y="158891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事实上，</a:t>
            </a:r>
            <a:endParaRPr lang="zh-CN" altLang="en-US" sz="2800" b="1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758022"/>
              </p:ext>
            </p:extLst>
          </p:nvPr>
        </p:nvGraphicFramePr>
        <p:xfrm>
          <a:off x="2359798" y="1653862"/>
          <a:ext cx="3068277" cy="536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31" name="Equation" r:id="rId9" imgW="1307880" imgH="228600" progId="Equation.DSMT4">
                  <p:embed/>
                </p:oleObj>
              </mc:Choice>
              <mc:Fallback>
                <p:oleObj name="Equation" r:id="rId9" imgW="1307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59798" y="1653862"/>
                        <a:ext cx="3068277" cy="5362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332664"/>
              </p:ext>
            </p:extLst>
          </p:nvPr>
        </p:nvGraphicFramePr>
        <p:xfrm>
          <a:off x="5329221" y="1561925"/>
          <a:ext cx="3446463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32" name="Equation" r:id="rId11" imgW="1396800" imgH="241200" progId="Equation.DSMT4">
                  <p:embed/>
                </p:oleObj>
              </mc:Choice>
              <mc:Fallback>
                <p:oleObj name="Equation" r:id="rId11" imgW="13968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29221" y="1561925"/>
                        <a:ext cx="3446463" cy="59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969476" y="2213211"/>
            <a:ext cx="1330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不妨设</a:t>
            </a:r>
            <a:endParaRPr lang="zh-CN" altLang="en-US" sz="2800" b="1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131761"/>
              </p:ext>
            </p:extLst>
          </p:nvPr>
        </p:nvGraphicFramePr>
        <p:xfrm>
          <a:off x="2299832" y="2160756"/>
          <a:ext cx="4008112" cy="578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33" name="Equation" r:id="rId13" imgW="1676160" imgH="241200" progId="Equation.DSMT4">
                  <p:embed/>
                </p:oleObj>
              </mc:Choice>
              <mc:Fallback>
                <p:oleObj name="Equation" r:id="rId13" imgW="16761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299832" y="2160756"/>
                        <a:ext cx="4008112" cy="5785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376740"/>
              </p:ext>
            </p:extLst>
          </p:nvPr>
        </p:nvGraphicFramePr>
        <p:xfrm>
          <a:off x="6371607" y="2187759"/>
          <a:ext cx="36766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34" name="Equation" r:id="rId15" imgW="1625400" imgH="228600" progId="Equation.DSMT4">
                  <p:embed/>
                </p:oleObj>
              </mc:Choice>
              <mc:Fallback>
                <p:oleObj name="Equation" r:id="rId15" imgW="1625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371607" y="2187759"/>
                        <a:ext cx="3676650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159543"/>
              </p:ext>
            </p:extLst>
          </p:nvPr>
        </p:nvGraphicFramePr>
        <p:xfrm>
          <a:off x="1040788" y="2833866"/>
          <a:ext cx="6516130" cy="501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35" name="Equation" r:id="rId17" imgW="2971800" imgH="228600" progId="Equation.DSMT4">
                  <p:embed/>
                </p:oleObj>
              </mc:Choice>
              <mc:Fallback>
                <p:oleObj name="Equation" r:id="rId17" imgW="2971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040788" y="2833866"/>
                        <a:ext cx="6516130" cy="5010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5582010"/>
              </p:ext>
            </p:extLst>
          </p:nvPr>
        </p:nvGraphicFramePr>
        <p:xfrm>
          <a:off x="7556918" y="2481616"/>
          <a:ext cx="3227388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36" name="Equation" r:id="rId19" imgW="1307880" imgH="406080" progId="Equation.DSMT4">
                  <p:embed/>
                </p:oleObj>
              </mc:Choice>
              <mc:Fallback>
                <p:oleObj name="Equation" r:id="rId19" imgW="13078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556918" y="2481616"/>
                        <a:ext cx="3227388" cy="1004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0829121"/>
              </p:ext>
            </p:extLst>
          </p:nvPr>
        </p:nvGraphicFramePr>
        <p:xfrm>
          <a:off x="986938" y="3326439"/>
          <a:ext cx="592137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37" name="Equation" r:id="rId21" imgW="2450880" imgH="241200" progId="Equation.DSMT4">
                  <p:embed/>
                </p:oleObj>
              </mc:Choice>
              <mc:Fallback>
                <p:oleObj name="Equation" r:id="rId21" imgW="24508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86938" y="3326439"/>
                        <a:ext cx="5921375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6904633" y="334332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则有</a:t>
            </a:r>
            <a:endParaRPr lang="zh-CN" altLang="en-US" sz="2800" b="1" dirty="0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8584638"/>
              </p:ext>
            </p:extLst>
          </p:nvPr>
        </p:nvGraphicFramePr>
        <p:xfrm>
          <a:off x="1654312" y="3782096"/>
          <a:ext cx="539814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38" name="Equation" r:id="rId23" imgW="2463480" imgH="444240" progId="Equation.DSMT4">
                  <p:embed/>
                </p:oleObj>
              </mc:Choice>
              <mc:Fallback>
                <p:oleObj name="Equation" r:id="rId23" imgW="24634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654312" y="3782096"/>
                        <a:ext cx="5398140" cy="946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01102"/>
              </p:ext>
            </p:extLst>
          </p:nvPr>
        </p:nvGraphicFramePr>
        <p:xfrm>
          <a:off x="1052417" y="4664338"/>
          <a:ext cx="1731548" cy="5472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39" name="Equation" r:id="rId25" imgW="723600" imgH="228600" progId="Equation.DSMT4">
                  <p:embed/>
                </p:oleObj>
              </mc:Choice>
              <mc:Fallback>
                <p:oleObj name="Equation" r:id="rId25" imgW="723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052417" y="4664338"/>
                        <a:ext cx="1731548" cy="5472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3151509"/>
              </p:ext>
            </p:extLst>
          </p:nvPr>
        </p:nvGraphicFramePr>
        <p:xfrm>
          <a:off x="1281531" y="5088960"/>
          <a:ext cx="6275387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40" name="Equation" r:id="rId27" imgW="2908080" imgH="380880" progId="Equation.DSMT4">
                  <p:embed/>
                </p:oleObj>
              </mc:Choice>
              <mc:Fallback>
                <p:oleObj name="Equation" r:id="rId27" imgW="29080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281531" y="5088960"/>
                        <a:ext cx="6275387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2783965" y="4664338"/>
            <a:ext cx="2925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则由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Gauss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公式</a:t>
            </a:r>
            <a:r>
              <a:rPr lang="zh-CN" altLang="en-US" sz="2800" b="1" dirty="0" smtClean="0"/>
              <a:t>有</a:t>
            </a:r>
            <a:endParaRPr lang="zh-CN" altLang="en-US" sz="2800" b="1" dirty="0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139143"/>
              </p:ext>
            </p:extLst>
          </p:nvPr>
        </p:nvGraphicFramePr>
        <p:xfrm>
          <a:off x="2088506" y="5651747"/>
          <a:ext cx="5929312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41" name="Equation" r:id="rId29" imgW="2781000" imgH="444240" progId="Equation.DSMT4">
                  <p:embed/>
                </p:oleObj>
              </mc:Choice>
              <mc:Fallback>
                <p:oleObj name="Equation" r:id="rId29" imgW="27810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088506" y="5651747"/>
                        <a:ext cx="5929312" cy="946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8209932" y="5805547"/>
            <a:ext cx="2084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与题设矛盾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0558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5" grpId="0"/>
      <p:bldP spid="19" grpId="0"/>
      <p:bldP spid="2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485079"/>
              </p:ext>
            </p:extLst>
          </p:nvPr>
        </p:nvGraphicFramePr>
        <p:xfrm>
          <a:off x="2597799" y="1337610"/>
          <a:ext cx="28511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6" name="Equation" r:id="rId3" imgW="1155600" imgH="228600" progId="Equation.DSMT4">
                  <p:embed/>
                </p:oleObj>
              </mc:Choice>
              <mc:Fallback>
                <p:oleObj name="Equation" r:id="rId3" imgW="1155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7799" y="1337610"/>
                        <a:ext cx="2851150" cy="565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5685608"/>
              </p:ext>
            </p:extLst>
          </p:nvPr>
        </p:nvGraphicFramePr>
        <p:xfrm>
          <a:off x="981097" y="943495"/>
          <a:ext cx="1819768" cy="475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7" name="Equation" r:id="rId5" imgW="825480" imgH="215640" progId="Equation.DSMT4">
                  <p:embed/>
                </p:oleObj>
              </mc:Choice>
              <mc:Fallback>
                <p:oleObj name="Equation" r:id="rId5" imgW="8254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81097" y="943495"/>
                        <a:ext cx="1819768" cy="475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923432" y="2062332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即，</a:t>
            </a:r>
            <a:endParaRPr lang="zh-CN" altLang="en-US" sz="2800" b="1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8376980"/>
              </p:ext>
            </p:extLst>
          </p:nvPr>
        </p:nvGraphicFramePr>
        <p:xfrm>
          <a:off x="1829449" y="2053747"/>
          <a:ext cx="219392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8" name="Equation" r:id="rId7" imgW="888840" imgH="228600" progId="Equation.DSMT4">
                  <p:embed/>
                </p:oleObj>
              </mc:Choice>
              <mc:Fallback>
                <p:oleObj name="Equation" r:id="rId7" imgW="8888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29449" y="2053747"/>
                        <a:ext cx="2193925" cy="565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841054" y="2920871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两边同时积分的</a:t>
            </a:r>
            <a:endParaRPr lang="zh-CN" altLang="en-US" sz="2800" b="1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4337876"/>
              </p:ext>
            </p:extLst>
          </p:nvPr>
        </p:nvGraphicFramePr>
        <p:xfrm>
          <a:off x="2298223" y="3276714"/>
          <a:ext cx="3273937" cy="947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9" name="Equation" r:id="rId9" imgW="1536480" imgH="444240" progId="Equation.DSMT4">
                  <p:embed/>
                </p:oleObj>
              </mc:Choice>
              <mc:Fallback>
                <p:oleObj name="Equation" r:id="rId9" imgW="15364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98223" y="3276714"/>
                        <a:ext cx="3273937" cy="9470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36774"/>
              </p:ext>
            </p:extLst>
          </p:nvPr>
        </p:nvGraphicFramePr>
        <p:xfrm>
          <a:off x="923432" y="4302630"/>
          <a:ext cx="3557940" cy="646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0" name="Equation" r:id="rId11" imgW="1536480" imgH="279360" progId="Equation.DSMT4">
                  <p:embed/>
                </p:oleObj>
              </mc:Choice>
              <mc:Fallback>
                <p:oleObj name="Equation" r:id="rId11" imgW="15364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23432" y="4302630"/>
                        <a:ext cx="3557940" cy="6468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990217"/>
              </p:ext>
            </p:extLst>
          </p:nvPr>
        </p:nvGraphicFramePr>
        <p:xfrm>
          <a:off x="4607336" y="4105413"/>
          <a:ext cx="1771805" cy="9294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1" name="Equation" r:id="rId13" imgW="774360" imgH="406080" progId="Equation.DSMT4">
                  <p:embed/>
                </p:oleObj>
              </mc:Choice>
              <mc:Fallback>
                <p:oleObj name="Equation" r:id="rId13" imgW="7743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607336" y="4105413"/>
                        <a:ext cx="1771805" cy="9294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633801"/>
              </p:ext>
            </p:extLst>
          </p:nvPr>
        </p:nvGraphicFramePr>
        <p:xfrm>
          <a:off x="6457141" y="4337749"/>
          <a:ext cx="435747" cy="464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2" name="Equation" r:id="rId15" imgW="190440" imgH="203040" progId="Equation.DSMT4">
                  <p:embed/>
                </p:oleObj>
              </mc:Choice>
              <mc:Fallback>
                <p:oleObj name="Equation" r:id="rId15" imgW="1904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457141" y="4337749"/>
                        <a:ext cx="435747" cy="4647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337395"/>
              </p:ext>
            </p:extLst>
          </p:nvPr>
        </p:nvGraphicFramePr>
        <p:xfrm>
          <a:off x="2298223" y="5062670"/>
          <a:ext cx="3273937" cy="947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3" name="Equation" r:id="rId17" imgW="1536480" imgH="444240" progId="Equation.DSMT4">
                  <p:embed/>
                </p:oleObj>
              </mc:Choice>
              <mc:Fallback>
                <p:oleObj name="Equation" r:id="rId17" imgW="15364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298223" y="5062670"/>
                        <a:ext cx="3273937" cy="9470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346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5746" y="770511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6541329"/>
              </p:ext>
            </p:extLst>
          </p:nvPr>
        </p:nvGraphicFramePr>
        <p:xfrm>
          <a:off x="1953996" y="776831"/>
          <a:ext cx="7267006" cy="51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1" name="Equation" r:id="rId3" imgW="3035160" imgH="215640" progId="Equation.DSMT4">
                  <p:embed/>
                </p:oleObj>
              </mc:Choice>
              <mc:Fallback>
                <p:oleObj name="Equation" r:id="rId3" imgW="30351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3996" y="776831"/>
                        <a:ext cx="7267006" cy="51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2298700" y="1330100"/>
          <a:ext cx="6042170" cy="913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2" name="Equation" r:id="rId5" imgW="2603160" imgH="393480" progId="Equation.DSMT4">
                  <p:embed/>
                </p:oleObj>
              </mc:Choice>
              <mc:Fallback>
                <p:oleObj name="Equation" r:id="rId5" imgW="26031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98700" y="1330100"/>
                        <a:ext cx="6042170" cy="9136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1616437" y="2179030"/>
          <a:ext cx="700722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3" name="Equation" r:id="rId7" imgW="3009600" imgH="215640" progId="Equation.DSMT4">
                  <p:embed/>
                </p:oleObj>
              </mc:Choice>
              <mc:Fallback>
                <p:oleObj name="Equation" r:id="rId7" imgW="30096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16437" y="2179030"/>
                        <a:ext cx="7007225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679485" y="2624232"/>
            <a:ext cx="2565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由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Gauss</a:t>
            </a:r>
            <a:r>
              <a:rPr lang="zh-CN" altLang="en-US" sz="2800" b="1" dirty="0" smtClean="0"/>
              <a:t>公式有</a:t>
            </a:r>
            <a:endParaRPr lang="zh-CN" altLang="en-US" sz="28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1135746" y="269896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002021"/>
              </p:ext>
            </p:extLst>
          </p:nvPr>
        </p:nvGraphicFramePr>
        <p:xfrm>
          <a:off x="2114911" y="3219395"/>
          <a:ext cx="601027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4" name="Equation" r:id="rId9" imgW="2565360" imgH="393480" progId="Equation.DSMT4">
                  <p:embed/>
                </p:oleObj>
              </mc:Choice>
              <mc:Fallback>
                <p:oleObj name="Equation" r:id="rId9" imgW="25653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14911" y="3219395"/>
                        <a:ext cx="6010275" cy="92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8383239"/>
              </p:ext>
            </p:extLst>
          </p:nvPr>
        </p:nvGraphicFramePr>
        <p:xfrm>
          <a:off x="2298700" y="4190014"/>
          <a:ext cx="765175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5" name="Equation" r:id="rId11" imgW="3060360" imgH="393480" progId="Equation.DSMT4">
                  <p:embed/>
                </p:oleObj>
              </mc:Choice>
              <mc:Fallback>
                <p:oleObj name="Equation" r:id="rId11" imgW="30603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98700" y="4190014"/>
                        <a:ext cx="7651750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/>
          </p:nvPr>
        </p:nvGraphicFramePr>
        <p:xfrm>
          <a:off x="1135746" y="5113256"/>
          <a:ext cx="507047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6" name="Equation" r:id="rId13" imgW="2222280" imgH="215640" progId="Equation.DSMT4">
                  <p:embed/>
                </p:oleObj>
              </mc:Choice>
              <mc:Fallback>
                <p:oleObj name="Equation" r:id="rId13" imgW="22222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35746" y="5113256"/>
                        <a:ext cx="5070475" cy="492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/>
          </p:nvPr>
        </p:nvGraphicFramePr>
        <p:xfrm>
          <a:off x="6124575" y="5110291"/>
          <a:ext cx="5445993" cy="495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7" name="Equation" r:id="rId15" imgW="2374560" imgH="215640" progId="Equation.DSMT4">
                  <p:embed/>
                </p:oleObj>
              </mc:Choice>
              <mc:Fallback>
                <p:oleObj name="Equation" r:id="rId15" imgW="23745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124575" y="5110291"/>
                        <a:ext cx="5445993" cy="495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/>
          </p:nvPr>
        </p:nvGraphicFramePr>
        <p:xfrm>
          <a:off x="1135746" y="5620050"/>
          <a:ext cx="2615768" cy="511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8" name="Equation" r:id="rId17" imgW="1104840" imgH="215640" progId="Equation.DSMT4">
                  <p:embed/>
                </p:oleObj>
              </mc:Choice>
              <mc:Fallback>
                <p:oleObj name="Equation" r:id="rId17" imgW="11048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135746" y="5620050"/>
                        <a:ext cx="2615768" cy="5111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/>
          </p:nvPr>
        </p:nvGraphicFramePr>
        <p:xfrm>
          <a:off x="3859367" y="5637947"/>
          <a:ext cx="1876413" cy="490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9" name="Equation" r:id="rId19" imgW="825480" imgH="215640" progId="Equation.DSMT4">
                  <p:embed/>
                </p:oleObj>
              </mc:Choice>
              <mc:Fallback>
                <p:oleObj name="Equation" r:id="rId19" imgW="8254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859367" y="5637947"/>
                        <a:ext cx="1876413" cy="490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755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3049472" y="465513"/>
          <a:ext cx="56515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5" name="Equation" r:id="rId3" imgW="2260440" imgH="266400" progId="Equation.DSMT4">
                  <p:embed/>
                </p:oleObj>
              </mc:Choice>
              <mc:Fallback>
                <p:oleObj name="Equation" r:id="rId3" imgW="226044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9472" y="465513"/>
                        <a:ext cx="5651500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011370" y="1224479"/>
            <a:ext cx="906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即，</a:t>
            </a:r>
            <a:endParaRPr lang="zh-CN" altLang="en-US" sz="2800" b="1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2106613" y="1080949"/>
          <a:ext cx="45720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6" name="Equation" r:id="rId5" imgW="1828800" imgH="266400" progId="Equation.DSMT4">
                  <p:embed/>
                </p:oleObj>
              </mc:Choice>
              <mc:Fallback>
                <p:oleObj name="Equation" r:id="rId5" imgW="18288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06613" y="1080949"/>
                        <a:ext cx="4572000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>
            <p:extLst/>
          </p:nvPr>
        </p:nvGraphicFramePr>
        <p:xfrm>
          <a:off x="1017472" y="1810862"/>
          <a:ext cx="40640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7" name="Equation" r:id="rId7" imgW="1676160" imgH="215640" progId="Equation.DSMT4">
                  <p:embed/>
                </p:oleObj>
              </mc:Choice>
              <mc:Fallback>
                <p:oleObj name="Equation" r:id="rId7" imgW="16761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472" y="1810862"/>
                        <a:ext cx="4064000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/>
          </p:nvPr>
        </p:nvGraphicFramePr>
        <p:xfrm>
          <a:off x="5247844" y="1769587"/>
          <a:ext cx="3573463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8" name="Equation" r:id="rId9" imgW="1447560" imgH="228600" progId="Equation.DSMT4">
                  <p:embed/>
                </p:oleObj>
              </mc:Choice>
              <mc:Fallback>
                <p:oleObj name="Equation" r:id="rId9" imgW="1447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7844" y="1769587"/>
                        <a:ext cx="3573463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2616199" y="2213851"/>
          <a:ext cx="39687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9" name="Equation" r:id="rId11" imgW="1587240" imgH="266400" progId="Equation.DSMT4">
                  <p:embed/>
                </p:oleObj>
              </mc:Choice>
              <mc:Fallback>
                <p:oleObj name="Equation" r:id="rId11" imgW="158724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16199" y="2213851"/>
                        <a:ext cx="3968750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1011370" y="2794284"/>
            <a:ext cx="30700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解以上线性方程得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/>
          </p:nvPr>
        </p:nvGraphicFramePr>
        <p:xfrm>
          <a:off x="1130663" y="3274135"/>
          <a:ext cx="5724525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0" name="Equation" r:id="rId13" imgW="2222280" imgH="330120" progId="Equation.DSMT4">
                  <p:embed/>
                </p:oleObj>
              </mc:Choice>
              <mc:Fallback>
                <p:oleObj name="Equation" r:id="rId13" imgW="22222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30663" y="3274135"/>
                        <a:ext cx="5724525" cy="849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/>
          </p:nvPr>
        </p:nvGraphicFramePr>
        <p:xfrm>
          <a:off x="6855188" y="3378641"/>
          <a:ext cx="3932237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1" name="Equation" r:id="rId15" imgW="1549080" imgH="304560" progId="Equation.DSMT4">
                  <p:embed/>
                </p:oleObj>
              </mc:Choice>
              <mc:Fallback>
                <p:oleObj name="Equation" r:id="rId15" imgW="15490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855188" y="3378641"/>
                        <a:ext cx="3932237" cy="773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/>
          </p:nvPr>
        </p:nvGraphicFramePr>
        <p:xfrm>
          <a:off x="1965324" y="4006142"/>
          <a:ext cx="5270500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2" name="Equation" r:id="rId17" imgW="2120760" imgH="406080" progId="Equation.DSMT4">
                  <p:embed/>
                </p:oleObj>
              </mc:Choice>
              <mc:Fallback>
                <p:oleObj name="Equation" r:id="rId17" imgW="21207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965324" y="4006142"/>
                        <a:ext cx="5270500" cy="1011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/>
          </p:nvPr>
        </p:nvGraphicFramePr>
        <p:xfrm>
          <a:off x="2501695" y="5017379"/>
          <a:ext cx="5033529" cy="142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3" name="Equation" r:id="rId19" imgW="2158920" imgH="609480" progId="Equation.DSMT4">
                  <p:embed/>
                </p:oleObj>
              </mc:Choice>
              <mc:Fallback>
                <p:oleObj name="Equation" r:id="rId19" imgW="215892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501695" y="5017379"/>
                        <a:ext cx="5033529" cy="1423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1011370" y="5188779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于是，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7483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0240728"/>
              </p:ext>
            </p:extLst>
          </p:nvPr>
        </p:nvGraphicFramePr>
        <p:xfrm>
          <a:off x="8932863" y="755974"/>
          <a:ext cx="2514600" cy="260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4" name="位图图像" r:id="rId3" imgW="2409524" imgH="2600000" progId="Paint.Picture">
                  <p:embed/>
                </p:oleObj>
              </mc:Choice>
              <mc:Fallback>
                <p:oleObj name="位图图像" r:id="rId3" imgW="2409524" imgH="260000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2863" y="755974"/>
                        <a:ext cx="2514600" cy="260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079322" y="1435594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证明</a:t>
            </a:r>
            <a:endParaRPr lang="zh-CN" altLang="en-US" sz="3200" b="1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540773" y="755974"/>
            <a:ext cx="4419600" cy="3657600"/>
            <a:chOff x="3030" y="1292"/>
            <a:chExt cx="2321" cy="2227"/>
          </a:xfrm>
        </p:grpSpPr>
        <p:sp>
          <p:nvSpPr>
            <p:cNvPr id="11283" name="Line 6"/>
            <p:cNvSpPr>
              <a:spLocks noChangeShapeType="1"/>
            </p:cNvSpPr>
            <p:nvPr/>
          </p:nvSpPr>
          <p:spPr bwMode="auto">
            <a:xfrm>
              <a:off x="3744" y="2880"/>
              <a:ext cx="14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4" name="Line 7"/>
            <p:cNvSpPr>
              <a:spLocks noChangeShapeType="1"/>
            </p:cNvSpPr>
            <p:nvPr/>
          </p:nvSpPr>
          <p:spPr bwMode="auto">
            <a:xfrm flipV="1">
              <a:off x="3744" y="1440"/>
              <a:ext cx="0" cy="14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5" name="Line 8"/>
            <p:cNvSpPr>
              <a:spLocks noChangeShapeType="1"/>
            </p:cNvSpPr>
            <p:nvPr/>
          </p:nvSpPr>
          <p:spPr bwMode="auto">
            <a:xfrm flipH="1">
              <a:off x="3216" y="2880"/>
              <a:ext cx="528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286" name="Object 13"/>
            <p:cNvGraphicFramePr>
              <a:graphicFrameLocks noChangeAspect="1"/>
            </p:cNvGraphicFramePr>
            <p:nvPr/>
          </p:nvGraphicFramePr>
          <p:xfrm>
            <a:off x="3030" y="3360"/>
            <a:ext cx="167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5" name="公式" r:id="rId6" imgW="266469" imgH="253780" progId="Equation.3">
                    <p:embed/>
                  </p:oleObj>
                </mc:Choice>
                <mc:Fallback>
                  <p:oleObj name="公式" r:id="rId6" imgW="266469" imgH="2537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0" y="3360"/>
                          <a:ext cx="167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7" name="Object 14"/>
            <p:cNvGraphicFramePr>
              <a:graphicFrameLocks noChangeAspect="1"/>
            </p:cNvGraphicFramePr>
            <p:nvPr/>
          </p:nvGraphicFramePr>
          <p:xfrm>
            <a:off x="5184" y="2803"/>
            <a:ext cx="167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6" name="公式" r:id="rId8" imgW="266584" imgH="330057" progId="Equation.3">
                    <p:embed/>
                  </p:oleObj>
                </mc:Choice>
                <mc:Fallback>
                  <p:oleObj name="公式" r:id="rId8" imgW="266584" imgH="3300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2803"/>
                          <a:ext cx="167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8" name="Object 15"/>
            <p:cNvGraphicFramePr>
              <a:graphicFrameLocks noChangeAspect="1"/>
            </p:cNvGraphicFramePr>
            <p:nvPr/>
          </p:nvGraphicFramePr>
          <p:xfrm>
            <a:off x="3715" y="1292"/>
            <a:ext cx="135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7" name="公式" r:id="rId10" imgW="215619" imgH="266353" progId="Equation.3">
                    <p:embed/>
                  </p:oleObj>
                </mc:Choice>
                <mc:Fallback>
                  <p:oleObj name="公式" r:id="rId10" imgW="215619" imgH="26635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5" y="1292"/>
                          <a:ext cx="135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9" name="Object 16"/>
            <p:cNvGraphicFramePr>
              <a:graphicFrameLocks noChangeAspect="1"/>
            </p:cNvGraphicFramePr>
            <p:nvPr/>
          </p:nvGraphicFramePr>
          <p:xfrm>
            <a:off x="3696" y="2928"/>
            <a:ext cx="144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8" name="公式" r:id="rId12" imgW="228501" imgH="253890" progId="Equation.3">
                    <p:embed/>
                  </p:oleObj>
                </mc:Choice>
                <mc:Fallback>
                  <p:oleObj name="公式" r:id="rId12" imgW="228501" imgH="2538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928"/>
                          <a:ext cx="144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3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1833062"/>
              </p:ext>
            </p:extLst>
          </p:nvPr>
        </p:nvGraphicFramePr>
        <p:xfrm>
          <a:off x="1526729" y="3311229"/>
          <a:ext cx="5715000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9" name="Equation" r:id="rId14" imgW="2476440" imgH="469800" progId="Equation.DSMT4">
                  <p:embed/>
                </p:oleObj>
              </mc:Choice>
              <mc:Fallback>
                <p:oleObj name="Equation" r:id="rId14" imgW="247644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6729" y="3311229"/>
                        <a:ext cx="5715000" cy="1166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7" name="Object 6"/>
          <p:cNvGraphicFramePr>
            <a:graphicFrameLocks noChangeAspect="1"/>
          </p:cNvGraphicFramePr>
          <p:nvPr/>
        </p:nvGraphicFramePr>
        <p:xfrm>
          <a:off x="9637713" y="2501901"/>
          <a:ext cx="366712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0" name="Equation" r:id="rId16" imgW="368140" imgH="291973" progId="Equation.3">
                  <p:embed/>
                </p:oleObj>
              </mc:Choice>
              <mc:Fallback>
                <p:oleObj name="Equation" r:id="rId16" imgW="368140" imgH="2919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7713" y="2501901"/>
                        <a:ext cx="366712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3764141"/>
              </p:ext>
            </p:extLst>
          </p:nvPr>
        </p:nvGraphicFramePr>
        <p:xfrm>
          <a:off x="10081915" y="3024194"/>
          <a:ext cx="352425" cy="387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1" name="Equation" r:id="rId18" imgW="361816" imgH="400010" progId="Equation.3">
                  <p:embed/>
                </p:oleObj>
              </mc:Choice>
              <mc:Fallback>
                <p:oleObj name="Equation" r:id="rId18" imgW="361816" imgH="40001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1915" y="3024194"/>
                        <a:ext cx="352425" cy="3876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5755516"/>
              </p:ext>
            </p:extLst>
          </p:nvPr>
        </p:nvGraphicFramePr>
        <p:xfrm>
          <a:off x="9954960" y="169515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2" name="Equation" r:id="rId20" imgW="371497" imgH="400010" progId="Equation.3">
                  <p:embed/>
                </p:oleObj>
              </mc:Choice>
              <mc:Fallback>
                <p:oleObj name="Equation" r:id="rId20" imgW="371497" imgH="40001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4960" y="169515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355765"/>
              </p:ext>
            </p:extLst>
          </p:nvPr>
        </p:nvGraphicFramePr>
        <p:xfrm>
          <a:off x="10061277" y="2484435"/>
          <a:ext cx="393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3" name="Equation" r:id="rId22" imgW="371497" imgH="409688" progId="Equation.3">
                  <p:embed/>
                </p:oleObj>
              </mc:Choice>
              <mc:Fallback>
                <p:oleObj name="Equation" r:id="rId22" imgW="371497" imgH="4096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1277" y="2484435"/>
                        <a:ext cx="393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9445373" y="2926083"/>
            <a:ext cx="1412875" cy="1081088"/>
            <a:chOff x="3779" y="2605"/>
            <a:chExt cx="890" cy="681"/>
          </a:xfrm>
        </p:grpSpPr>
        <p:sp>
          <p:nvSpPr>
            <p:cNvPr id="11279" name="Oval 22" descr="小棋盘"/>
            <p:cNvSpPr>
              <a:spLocks noChangeArrowheads="1"/>
            </p:cNvSpPr>
            <p:nvPr/>
          </p:nvSpPr>
          <p:spPr bwMode="auto">
            <a:xfrm>
              <a:off x="3779" y="2989"/>
              <a:ext cx="890" cy="288"/>
            </a:xfrm>
            <a:prstGeom prst="ellipse">
              <a:avLst/>
            </a:prstGeom>
            <a:pattFill prst="smCheck">
              <a:fgClr>
                <a:schemeClr val="hlink"/>
              </a:fgClr>
              <a:bgClr>
                <a:schemeClr val="bg1"/>
              </a:bgClr>
            </a:patt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280" name="Line 23"/>
            <p:cNvSpPr>
              <a:spLocks noChangeShapeType="1"/>
            </p:cNvSpPr>
            <p:nvPr/>
          </p:nvSpPr>
          <p:spPr bwMode="auto">
            <a:xfrm>
              <a:off x="3792" y="2605"/>
              <a:ext cx="0" cy="515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1" name="Line 24"/>
            <p:cNvSpPr>
              <a:spLocks noChangeShapeType="1"/>
            </p:cNvSpPr>
            <p:nvPr/>
          </p:nvSpPr>
          <p:spPr bwMode="auto">
            <a:xfrm>
              <a:off x="4669" y="2640"/>
              <a:ext cx="0" cy="528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282" name="Object 12"/>
            <p:cNvGraphicFramePr>
              <a:graphicFrameLocks noChangeAspect="1"/>
            </p:cNvGraphicFramePr>
            <p:nvPr/>
          </p:nvGraphicFramePr>
          <p:xfrm>
            <a:off x="4032" y="3024"/>
            <a:ext cx="288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4" name="公式" r:id="rId24" imgW="558800" imgH="508000" progId="Equation.3">
                    <p:embed/>
                  </p:oleObj>
                </mc:Choice>
                <mc:Fallback>
                  <p:oleObj name="公式" r:id="rId24" imgW="558800" imgH="508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3024"/>
                          <a:ext cx="288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4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068868"/>
              </p:ext>
            </p:extLst>
          </p:nvPr>
        </p:nvGraphicFramePr>
        <p:xfrm>
          <a:off x="1553586" y="4670734"/>
          <a:ext cx="70548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5" name="Equation" r:id="rId26" imgW="2946240" imgH="253800" progId="Equation.DSMT4">
                  <p:embed/>
                </p:oleObj>
              </mc:Choice>
              <mc:Fallback>
                <p:oleObj name="Equation" r:id="rId26" imgW="29462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3586" y="4670734"/>
                        <a:ext cx="705485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854107"/>
              </p:ext>
            </p:extLst>
          </p:nvPr>
        </p:nvGraphicFramePr>
        <p:xfrm>
          <a:off x="1553586" y="5425317"/>
          <a:ext cx="8359775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6" name="Equation" r:id="rId28" imgW="3606480" imgH="253800" progId="Equation.DSMT4">
                  <p:embed/>
                </p:oleObj>
              </mc:Choice>
              <mc:Fallback>
                <p:oleObj name="Equation" r:id="rId28" imgW="36064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3586" y="5425317"/>
                        <a:ext cx="8359775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8638272"/>
              </p:ext>
            </p:extLst>
          </p:nvPr>
        </p:nvGraphicFramePr>
        <p:xfrm>
          <a:off x="1951827" y="1479613"/>
          <a:ext cx="4864803" cy="1141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7" name="Equation" r:id="rId30" imgW="2057400" imgH="482400" progId="Equation.DSMT4">
                  <p:embed/>
                </p:oleObj>
              </mc:Choice>
              <mc:Fallback>
                <p:oleObj name="Equation" r:id="rId30" imgW="20574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951827" y="1479613"/>
                        <a:ext cx="4864803" cy="11411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718030"/>
              </p:ext>
            </p:extLst>
          </p:nvPr>
        </p:nvGraphicFramePr>
        <p:xfrm>
          <a:off x="1553586" y="2717086"/>
          <a:ext cx="3999324" cy="521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8" name="Equation" r:id="rId32" imgW="1752480" imgH="228600" progId="Equation.DSMT4">
                  <p:embed/>
                </p:oleObj>
              </mc:Choice>
              <mc:Fallback>
                <p:oleObj name="Equation" r:id="rId32" imgW="1752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553586" y="2717086"/>
                        <a:ext cx="3999324" cy="5216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090582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438400" y="914401"/>
            <a:ext cx="518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根据三重积分的计算法</a:t>
            </a:r>
          </a:p>
        </p:txBody>
      </p:sp>
      <p:graphicFrame>
        <p:nvGraphicFramePr>
          <p:cNvPr id="6147" name="Object 2"/>
          <p:cNvGraphicFramePr>
            <a:graphicFrameLocks noChangeAspect="1"/>
          </p:cNvGraphicFramePr>
          <p:nvPr/>
        </p:nvGraphicFramePr>
        <p:xfrm>
          <a:off x="2413000" y="1593850"/>
          <a:ext cx="49657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" name="Equation" r:id="rId4" imgW="4965700" imgH="1041400" progId="Equation.3">
                  <p:embed/>
                </p:oleObj>
              </mc:Choice>
              <mc:Fallback>
                <p:oleObj name="Equation" r:id="rId4" imgW="4965700" imgH="1041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1593850"/>
                        <a:ext cx="49657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2939134"/>
              </p:ext>
            </p:extLst>
          </p:nvPr>
        </p:nvGraphicFramePr>
        <p:xfrm>
          <a:off x="2817814" y="2762250"/>
          <a:ext cx="6669087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" name="Equation" r:id="rId6" imgW="6667500" imgH="901700" progId="Equation.DSMT4">
                  <p:embed/>
                </p:oleObj>
              </mc:Choice>
              <mc:Fallback>
                <p:oleObj name="Equation" r:id="rId6" imgW="6667500" imgH="901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4" y="2762250"/>
                        <a:ext cx="6669087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2408238" y="3595688"/>
            <a:ext cx="518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根据曲面积分的计算法</a:t>
            </a:r>
          </a:p>
        </p:txBody>
      </p:sp>
      <p:graphicFrame>
        <p:nvGraphicFramePr>
          <p:cNvPr id="615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5530614"/>
              </p:ext>
            </p:extLst>
          </p:nvPr>
        </p:nvGraphicFramePr>
        <p:xfrm>
          <a:off x="2671763" y="4922838"/>
          <a:ext cx="6361112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" name="Equation" r:id="rId8" imgW="6553200" imgH="901700" progId="Equation.DSMT4">
                  <p:embed/>
                </p:oleObj>
              </mc:Choice>
              <mc:Fallback>
                <p:oleObj name="Equation" r:id="rId8" imgW="6553200" imgH="901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4922838"/>
                        <a:ext cx="6361112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2899906"/>
              </p:ext>
            </p:extLst>
          </p:nvPr>
        </p:nvGraphicFramePr>
        <p:xfrm>
          <a:off x="2958668" y="4248150"/>
          <a:ext cx="5297488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3" name="Equation" r:id="rId10" imgW="2234880" imgH="228600" progId="Equation.DSMT4">
                  <p:embed/>
                </p:oleObj>
              </mc:Choice>
              <mc:Fallback>
                <p:oleObj name="Equation" r:id="rId10" imgW="223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958668" y="4248150"/>
                        <a:ext cx="5297488" cy="54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53381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2757488" y="1149350"/>
          <a:ext cx="6176962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7" name="Equation" r:id="rId3" imgW="6350000" imgH="901700" progId="Equation.3">
                  <p:embed/>
                </p:oleObj>
              </mc:Choice>
              <mc:Fallback>
                <p:oleObj name="Equation" r:id="rId3" imgW="6350000" imgH="901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488" y="1149350"/>
                        <a:ext cx="6176962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2453748"/>
              </p:ext>
            </p:extLst>
          </p:nvPr>
        </p:nvGraphicFramePr>
        <p:xfrm>
          <a:off x="2736850" y="4184650"/>
          <a:ext cx="6669088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8" name="Equation" r:id="rId5" imgW="6667500" imgH="901700" progId="Equation.DSMT4">
                  <p:embed/>
                </p:oleObj>
              </mc:Choice>
              <mc:Fallback>
                <p:oleObj name="Equation" r:id="rId5" imgW="6667500" imgH="901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6850" y="4184650"/>
                        <a:ext cx="6669088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14412"/>
              </p:ext>
            </p:extLst>
          </p:nvPr>
        </p:nvGraphicFramePr>
        <p:xfrm>
          <a:off x="2622550" y="3200401"/>
          <a:ext cx="33909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9" name="Equation" r:id="rId7" imgW="3390900" imgH="812800" progId="Equation.DSMT4">
                  <p:embed/>
                </p:oleObj>
              </mc:Choice>
              <mc:Fallback>
                <p:oleObj name="Equation" r:id="rId7" imgW="3390900" imgH="812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2550" y="3200401"/>
                        <a:ext cx="3390900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2798764" y="2222500"/>
          <a:ext cx="2992437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0" name="Equation" r:id="rId9" imgW="3124200" imgH="863600" progId="Equation.3">
                  <p:embed/>
                </p:oleObj>
              </mc:Choice>
              <mc:Fallback>
                <p:oleObj name="Equation" r:id="rId9" imgW="3124200" imgH="86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8764" y="2222500"/>
                        <a:ext cx="2992437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3487738" y="5157788"/>
          <a:ext cx="4984750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1" name="Equation" r:id="rId11" imgW="2181292" imgH="428685" progId="Equation.DSMT4">
                  <p:embed/>
                </p:oleObj>
              </mc:Choice>
              <mc:Fallback>
                <p:oleObj name="Equation" r:id="rId11" imgW="2181292" imgH="4286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7738" y="5157788"/>
                        <a:ext cx="4984750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494525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3417888" y="1052514"/>
          <a:ext cx="4672012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5" name="Equation" r:id="rId3" imgW="1924184" imgH="428685" progId="Equation.DSMT4">
                  <p:embed/>
                </p:oleObj>
              </mc:Choice>
              <mc:Fallback>
                <p:oleObj name="Equation" r:id="rId3" imgW="1924184" imgH="4286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888" y="1052514"/>
                        <a:ext cx="4672012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773239" y="1327944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同理，</a:t>
            </a:r>
            <a:endParaRPr lang="zh-CN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819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4242691"/>
              </p:ext>
            </p:extLst>
          </p:nvPr>
        </p:nvGraphicFramePr>
        <p:xfrm>
          <a:off x="3297239" y="2205038"/>
          <a:ext cx="4664075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6" name="Equation" r:id="rId6" imgW="1952513" imgH="428685" progId="Equation.DSMT4">
                  <p:embed/>
                </p:oleObj>
              </mc:Choice>
              <mc:Fallback>
                <p:oleObj name="Equation" r:id="rId6" imgW="1952513" imgH="4286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7239" y="2205038"/>
                        <a:ext cx="4664075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9466105"/>
              </p:ext>
            </p:extLst>
          </p:nvPr>
        </p:nvGraphicFramePr>
        <p:xfrm>
          <a:off x="2034574" y="3960813"/>
          <a:ext cx="795020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7" name="Equation" r:id="rId8" imgW="3486195" imgH="428685" progId="Equation.DSMT4">
                  <p:embed/>
                </p:oleObj>
              </mc:Choice>
              <mc:Fallback>
                <p:oleObj name="Equation" r:id="rId8" imgW="3486195" imgH="4286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4574" y="3960813"/>
                        <a:ext cx="7950200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5562600" y="5181601"/>
            <a:ext cx="419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------------------</a:t>
            </a:r>
            <a:r>
              <a:rPr lang="zh-CN" altLang="en-US" b="1" dirty="0">
                <a:solidFill>
                  <a:srgbClr val="3333FF"/>
                </a:solidFill>
                <a:latin typeface="+mn-ea"/>
                <a:ea typeface="+mn-ea"/>
              </a:rPr>
              <a:t>高斯公式</a:t>
            </a:r>
            <a:endParaRPr lang="zh-CN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1712914" y="3350419"/>
            <a:ext cx="624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合并以上三式得：</a:t>
            </a:r>
          </a:p>
        </p:txBody>
      </p:sp>
    </p:spTree>
    <p:extLst>
      <p:ext uri="{BB962C8B-B14F-4D97-AF65-F5344CB8AC3E}">
        <p14:creationId xmlns:p14="http://schemas.microsoft.com/office/powerpoint/2010/main" val="127834065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 autoUpdateAnimBg="0"/>
      <p:bldP spid="819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1802926"/>
              </p:ext>
            </p:extLst>
          </p:nvPr>
        </p:nvGraphicFramePr>
        <p:xfrm>
          <a:off x="1601788" y="965995"/>
          <a:ext cx="8394700" cy="163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6" name="Equation" r:id="rId3" imgW="3454200" imgH="672840" progId="Equation.DSMT4">
                  <p:embed/>
                </p:oleObj>
              </mc:Choice>
              <mc:Fallback>
                <p:oleObj name="Equation" r:id="rId3" imgW="3454200" imgH="672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1788" y="965995"/>
                        <a:ext cx="8394700" cy="163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4881327"/>
              </p:ext>
            </p:extLst>
          </p:nvPr>
        </p:nvGraphicFramePr>
        <p:xfrm>
          <a:off x="1601788" y="3915373"/>
          <a:ext cx="8243888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7" name="Equation" r:id="rId5" imgW="3200400" imgH="380880" progId="Equation.DSMT4">
                  <p:embed/>
                </p:oleObj>
              </mc:Choice>
              <mc:Fallback>
                <p:oleObj name="Equation" r:id="rId5" imgW="32004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1788" y="3915373"/>
                        <a:ext cx="8243888" cy="102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646278"/>
              </p:ext>
            </p:extLst>
          </p:nvPr>
        </p:nvGraphicFramePr>
        <p:xfrm>
          <a:off x="1430190" y="4917317"/>
          <a:ext cx="9319892" cy="975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8" name="Equation" r:id="rId7" imgW="3670200" imgH="380880" progId="Equation.DSMT4">
                  <p:embed/>
                </p:oleObj>
              </mc:Choice>
              <mc:Fallback>
                <p:oleObj name="Equation" r:id="rId7" imgW="36702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0190" y="4917317"/>
                        <a:ext cx="9319892" cy="9759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1601788" y="3351812"/>
            <a:ext cx="541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由两类曲面积分之间的关系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668900" y="2684477"/>
            <a:ext cx="6263253" cy="523220"/>
            <a:chOff x="1669409" y="2743200"/>
            <a:chExt cx="6263253" cy="523220"/>
          </a:xfrm>
        </p:grpSpPr>
        <p:sp>
          <p:nvSpPr>
            <p:cNvPr id="2" name="TextBox 1"/>
            <p:cNvSpPr txBox="1"/>
            <p:nvPr/>
          </p:nvSpPr>
          <p:spPr>
            <a:xfrm>
              <a:off x="1669409" y="2743200"/>
              <a:ext cx="62632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若       是复连通区域类似可得到该公式</a:t>
              </a:r>
              <a:r>
                <a:rPr lang="en-US" altLang="zh-CN" sz="2800" b="1" dirty="0" smtClean="0"/>
                <a:t>.</a:t>
              </a:r>
              <a:endParaRPr lang="zh-CN" altLang="en-US" sz="2800" b="1" dirty="0"/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82571066"/>
                </p:ext>
              </p:extLst>
            </p:nvPr>
          </p:nvGraphicFramePr>
          <p:xfrm>
            <a:off x="2175952" y="2796687"/>
            <a:ext cx="416246" cy="416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49" name="Equation" r:id="rId10" imgW="164880" imgH="164880" progId="Equation.DSMT4">
                    <p:embed/>
                  </p:oleObj>
                </mc:Choice>
                <mc:Fallback>
                  <p:oleObj name="Equation" r:id="rId10" imgW="1648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175952" y="2796687"/>
                          <a:ext cx="416246" cy="41624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7205066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2272145" y="4444206"/>
            <a:ext cx="396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FF33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Gauss</a:t>
            </a:r>
            <a:r>
              <a:rPr lang="zh-CN" altLang="en-US" b="1" dirty="0">
                <a:solidFill>
                  <a:srgbClr val="FF3300"/>
                </a:solidFill>
                <a:latin typeface="+mn-ea"/>
                <a:ea typeface="+mn-ea"/>
                <a:cs typeface="Times New Roman" panose="02020603050405020304" pitchFamily="18" charset="0"/>
              </a:rPr>
              <a:t>公</a:t>
            </a:r>
            <a:r>
              <a:rPr lang="zh-CN" altLang="en-US" b="1" dirty="0">
                <a:solidFill>
                  <a:srgbClr val="FF3300"/>
                </a:solidFill>
                <a:latin typeface="+mn-ea"/>
                <a:ea typeface="+mn-ea"/>
              </a:rPr>
              <a:t>式的实质</a:t>
            </a:r>
            <a:endParaRPr lang="zh-CN" altLang="en-US" dirty="0">
              <a:solidFill>
                <a:srgbClr val="FF3300"/>
              </a:solidFill>
              <a:latin typeface="+mn-ea"/>
              <a:ea typeface="+mn-ea"/>
            </a:endParaRP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764146" y="5072449"/>
            <a:ext cx="869141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沟通了空间闭区域上的三重积分与其边界</a:t>
            </a:r>
            <a:r>
              <a:rPr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曲面上的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曲面积分之间的关系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.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922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7661653"/>
              </p:ext>
            </p:extLst>
          </p:nvPr>
        </p:nvGraphicFramePr>
        <p:xfrm>
          <a:off x="2388399" y="1426077"/>
          <a:ext cx="5444179" cy="1993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1" name="Equation" r:id="rId4" imgW="2311200" imgH="838080" progId="Equation.DSMT4">
                  <p:embed/>
                </p:oleObj>
              </mc:Choice>
              <mc:Fallback>
                <p:oleObj name="Equation" r:id="rId4" imgW="231120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8399" y="1426077"/>
                        <a:ext cx="5444179" cy="19938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1764146" y="825117"/>
            <a:ext cx="541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得到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Gauss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公式的另一种表达式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5152997"/>
              </p:ext>
            </p:extLst>
          </p:nvPr>
        </p:nvGraphicFramePr>
        <p:xfrm>
          <a:off x="1764146" y="3320805"/>
          <a:ext cx="8389359" cy="1068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2" name="Equation" r:id="rId6" imgW="3390840" imgH="431640" progId="Equation.DSMT4">
                  <p:embed/>
                </p:oleObj>
              </mc:Choice>
              <mc:Fallback>
                <p:oleObj name="Equation" r:id="rId6" imgW="33908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64146" y="3320805"/>
                        <a:ext cx="8389359" cy="10688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88467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utoUpdateAnimBg="0"/>
      <p:bldP spid="9219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8015</TotalTime>
  <Words>715</Words>
  <Application>Microsoft Office PowerPoint</Application>
  <PresentationFormat>宽屏</PresentationFormat>
  <Paragraphs>171</Paragraphs>
  <Slides>38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38</vt:i4>
      </vt:variant>
    </vt:vector>
  </HeadingPairs>
  <TitlesOfParts>
    <vt:vector size="53" baseType="lpstr">
      <vt:lpstr>Yu Gothic Medium</vt:lpstr>
      <vt:lpstr>等线</vt:lpstr>
      <vt:lpstr>仿宋_GB2312</vt:lpstr>
      <vt:lpstr>黑体</vt:lpstr>
      <vt:lpstr>楷体_GB2312</vt:lpstr>
      <vt:lpstr>宋体</vt:lpstr>
      <vt:lpstr>Arial</vt:lpstr>
      <vt:lpstr>Calibri</vt:lpstr>
      <vt:lpstr>Calibri Light</vt:lpstr>
      <vt:lpstr>Symbol</vt:lpstr>
      <vt:lpstr>Times New Roman</vt:lpstr>
      <vt:lpstr>Office 主题</vt:lpstr>
      <vt:lpstr>Equation</vt:lpstr>
      <vt:lpstr>位图图像</vt:lpstr>
      <vt:lpstr>公式</vt:lpstr>
      <vt:lpstr>PowerPoint 演示文稿</vt:lpstr>
      <vt:lpstr>高斯 ( Gauss )  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例5. 用Gauss 公式计算</vt:lpstr>
      <vt:lpstr>PowerPoint 演示文稿</vt:lpstr>
      <vt:lpstr>例6. 利用Gauss 公式计算积分</vt:lpstr>
      <vt:lpstr>PowerPoint 演示文稿</vt:lpstr>
      <vt:lpstr>例7.</vt:lpstr>
      <vt:lpstr>PowerPoint 演示文稿</vt:lpstr>
      <vt:lpstr>PowerPoint 演示文稿</vt:lpstr>
      <vt:lpstr>例9、计算曲面积分</vt:lpstr>
      <vt:lpstr>例10、计算曲面积分</vt:lpstr>
      <vt:lpstr>取0r1,作椭球面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Microsoft 帐户</cp:lastModifiedBy>
  <cp:revision>137</cp:revision>
  <dcterms:created xsi:type="dcterms:W3CDTF">2020-03-24T14:51:49Z</dcterms:created>
  <dcterms:modified xsi:type="dcterms:W3CDTF">2022-04-17T16:32:50Z</dcterms:modified>
</cp:coreProperties>
</file>